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4" r:id="rId3"/>
  </p:sldMasterIdLst>
  <p:notesMasterIdLst>
    <p:notesMasterId r:id="rId35"/>
  </p:notesMasterIdLst>
  <p:handoutMasterIdLst>
    <p:handoutMasterId r:id="rId36"/>
  </p:handoutMasterIdLst>
  <p:sldIdLst>
    <p:sldId id="423" r:id="rId4"/>
    <p:sldId id="432" r:id="rId5"/>
    <p:sldId id="433" r:id="rId6"/>
    <p:sldId id="387" r:id="rId7"/>
    <p:sldId id="388" r:id="rId8"/>
    <p:sldId id="390" r:id="rId9"/>
    <p:sldId id="316" r:id="rId10"/>
    <p:sldId id="434" r:id="rId11"/>
    <p:sldId id="430" r:id="rId12"/>
    <p:sldId id="321" r:id="rId13"/>
    <p:sldId id="322" r:id="rId14"/>
    <p:sldId id="329" r:id="rId15"/>
    <p:sldId id="332" r:id="rId16"/>
    <p:sldId id="435" r:id="rId17"/>
    <p:sldId id="400" r:id="rId18"/>
    <p:sldId id="339" r:id="rId19"/>
    <p:sldId id="340" r:id="rId20"/>
    <p:sldId id="366" r:id="rId21"/>
    <p:sldId id="342" r:id="rId22"/>
    <p:sldId id="343" r:id="rId23"/>
    <p:sldId id="436" r:id="rId24"/>
    <p:sldId id="369" r:id="rId25"/>
    <p:sldId id="333" r:id="rId26"/>
    <p:sldId id="271" r:id="rId27"/>
    <p:sldId id="278" r:id="rId28"/>
    <p:sldId id="289" r:id="rId29"/>
    <p:sldId id="292" r:id="rId30"/>
    <p:sldId id="293" r:id="rId31"/>
    <p:sldId id="304" r:id="rId32"/>
    <p:sldId id="414" r:id="rId33"/>
    <p:sldId id="437" r:id="rId34"/>
  </p:sldIdLst>
  <p:sldSz cx="9144000" cy="5143500" type="screen16x9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1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4660"/>
  </p:normalViewPr>
  <p:slideViewPr>
    <p:cSldViewPr>
      <p:cViewPr varScale="1">
        <p:scale>
          <a:sx n="116" d="100"/>
          <a:sy n="116" d="100"/>
        </p:scale>
        <p:origin x="523" y="101"/>
      </p:cViewPr>
      <p:guideLst>
        <p:guide orient="horz" pos="1620"/>
        <p:guide pos="11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notesViewPr>
    <p:cSldViewPr>
      <p:cViewPr varScale="1">
        <p:scale>
          <a:sx n="58" d="100"/>
          <a:sy n="58" d="100"/>
        </p:scale>
        <p:origin x="2550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0A60-9569-4F07-AB7E-1B238EBEF10E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0CEE8-1C21-4E64-A622-CA70E30BEE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21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C4EC8-C6F9-4351-8A2C-D6A123CAA5CB}" type="datetimeFigureOut">
              <a:rPr lang="en-US" smtClean="0"/>
              <a:pPr/>
              <a:t>10/14/2019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A6634-9164-47DB-834A-B40C4C7C81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50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5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87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4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56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99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00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75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63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485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17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04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06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0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33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59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77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7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59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37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211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7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954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47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89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76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19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01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01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66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A6634-9164-47DB-834A-B40C4C7C81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990600" y="1294742"/>
            <a:ext cx="2057400" cy="12770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3200400" y="1294743"/>
            <a:ext cx="2057400" cy="12770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/>
          </p:nvPr>
        </p:nvSpPr>
        <p:spPr>
          <a:xfrm>
            <a:off x="5410200" y="1294743"/>
            <a:ext cx="2057400" cy="12770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/>
          </p:nvPr>
        </p:nvSpPr>
        <p:spPr>
          <a:xfrm>
            <a:off x="990600" y="2742542"/>
            <a:ext cx="2057400" cy="12770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3200400" y="2742543"/>
            <a:ext cx="2057400" cy="12770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4"/>
          </p:nvPr>
        </p:nvSpPr>
        <p:spPr>
          <a:xfrm>
            <a:off x="5410200" y="2742543"/>
            <a:ext cx="2057400" cy="12770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486400" y="1657350"/>
            <a:ext cx="3657600" cy="2209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71600" y="205979"/>
            <a:ext cx="77724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PT Sans Caption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8559" y="1480959"/>
            <a:ext cx="1713144" cy="1830517"/>
          </a:xfrm>
          <a:custGeom>
            <a:avLst/>
            <a:gdLst/>
            <a:ahLst/>
            <a:cxnLst/>
            <a:rect l="l" t="t" r="r" b="b"/>
            <a:pathLst>
              <a:path w="2552402" h="2727276">
                <a:moveTo>
                  <a:pt x="1233413" y="286494"/>
                </a:moveTo>
                <a:cubicBezTo>
                  <a:pt x="1198686" y="461367"/>
                  <a:pt x="1149697" y="635000"/>
                  <a:pt x="1086445" y="807393"/>
                </a:cubicBezTo>
                <a:lnTo>
                  <a:pt x="786929" y="1607344"/>
                </a:lnTo>
                <a:lnTo>
                  <a:pt x="1711524" y="1607344"/>
                </a:lnTo>
                <a:lnTo>
                  <a:pt x="1426890" y="852041"/>
                </a:lnTo>
                <a:cubicBezTo>
                  <a:pt x="1340073" y="622598"/>
                  <a:pt x="1275581" y="434082"/>
                  <a:pt x="1233413" y="286494"/>
                </a:cubicBezTo>
                <a:close/>
                <a:moveTo>
                  <a:pt x="1047378" y="0"/>
                </a:moveTo>
                <a:lnTo>
                  <a:pt x="1436191" y="0"/>
                </a:lnTo>
                <a:lnTo>
                  <a:pt x="2552402" y="2727276"/>
                </a:lnTo>
                <a:lnTo>
                  <a:pt x="2141265" y="2727276"/>
                </a:lnTo>
                <a:lnTo>
                  <a:pt x="1823145" y="1901280"/>
                </a:lnTo>
                <a:lnTo>
                  <a:pt x="682749" y="1901280"/>
                </a:lnTo>
                <a:lnTo>
                  <a:pt x="383232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209800" y="1487309"/>
            <a:ext cx="1382252" cy="1830517"/>
          </a:xfrm>
          <a:custGeom>
            <a:avLst/>
            <a:gdLst/>
            <a:ahLst/>
            <a:cxnLst/>
            <a:rect l="l" t="t" r="r" b="b"/>
            <a:pathLst>
              <a:path w="2059409" h="2727276">
                <a:moveTo>
                  <a:pt x="360908" y="1467818"/>
                </a:moveTo>
                <a:lnTo>
                  <a:pt x="360908" y="2405435"/>
                </a:lnTo>
                <a:lnTo>
                  <a:pt x="1039937" y="2405435"/>
                </a:lnTo>
                <a:cubicBezTo>
                  <a:pt x="1156519" y="2405435"/>
                  <a:pt x="1238374" y="2401094"/>
                  <a:pt x="1285503" y="2392412"/>
                </a:cubicBezTo>
                <a:cubicBezTo>
                  <a:pt x="1368599" y="2377530"/>
                  <a:pt x="1438052" y="2352725"/>
                  <a:pt x="1493862" y="2317998"/>
                </a:cubicBezTo>
                <a:cubicBezTo>
                  <a:pt x="1549673" y="2283272"/>
                  <a:pt x="1595562" y="2232732"/>
                  <a:pt x="1631528" y="2166380"/>
                </a:cubicBezTo>
                <a:cubicBezTo>
                  <a:pt x="1667495" y="2100027"/>
                  <a:pt x="1685478" y="2023443"/>
                  <a:pt x="1685478" y="1936626"/>
                </a:cubicBezTo>
                <a:cubicBezTo>
                  <a:pt x="1685478" y="1834927"/>
                  <a:pt x="1659434" y="1746560"/>
                  <a:pt x="1607344" y="1671526"/>
                </a:cubicBezTo>
                <a:cubicBezTo>
                  <a:pt x="1555254" y="1596492"/>
                  <a:pt x="1483010" y="1543782"/>
                  <a:pt x="1390613" y="1513396"/>
                </a:cubicBezTo>
                <a:cubicBezTo>
                  <a:pt x="1298215" y="1483011"/>
                  <a:pt x="1165200" y="1467818"/>
                  <a:pt x="991567" y="1467818"/>
                </a:cubicBezTo>
                <a:close/>
                <a:moveTo>
                  <a:pt x="360908" y="321841"/>
                </a:moveTo>
                <a:lnTo>
                  <a:pt x="360908" y="1145977"/>
                </a:lnTo>
                <a:lnTo>
                  <a:pt x="950640" y="1145977"/>
                </a:lnTo>
                <a:cubicBezTo>
                  <a:pt x="1110630" y="1145977"/>
                  <a:pt x="1225352" y="1135435"/>
                  <a:pt x="1294805" y="1114351"/>
                </a:cubicBezTo>
                <a:cubicBezTo>
                  <a:pt x="1386582" y="1087066"/>
                  <a:pt x="1455725" y="1041797"/>
                  <a:pt x="1502234" y="978545"/>
                </a:cubicBezTo>
                <a:cubicBezTo>
                  <a:pt x="1548743" y="915293"/>
                  <a:pt x="1571997" y="835918"/>
                  <a:pt x="1571997" y="740420"/>
                </a:cubicBezTo>
                <a:cubicBezTo>
                  <a:pt x="1571997" y="649883"/>
                  <a:pt x="1550293" y="570198"/>
                  <a:pt x="1506885" y="501365"/>
                </a:cubicBezTo>
                <a:cubicBezTo>
                  <a:pt x="1463477" y="432532"/>
                  <a:pt x="1401465" y="385403"/>
                  <a:pt x="1320850" y="359978"/>
                </a:cubicBezTo>
                <a:cubicBezTo>
                  <a:pt x="1240234" y="334554"/>
                  <a:pt x="1101948" y="321841"/>
                  <a:pt x="905991" y="321841"/>
                </a:cubicBezTo>
                <a:close/>
                <a:moveTo>
                  <a:pt x="0" y="0"/>
                </a:moveTo>
                <a:lnTo>
                  <a:pt x="1023193" y="0"/>
                </a:lnTo>
                <a:cubicBezTo>
                  <a:pt x="1231553" y="0"/>
                  <a:pt x="1398674" y="27596"/>
                  <a:pt x="1524558" y="82786"/>
                </a:cubicBezTo>
                <a:cubicBezTo>
                  <a:pt x="1650442" y="137976"/>
                  <a:pt x="1749040" y="222932"/>
                  <a:pt x="1820354" y="337654"/>
                </a:cubicBezTo>
                <a:cubicBezTo>
                  <a:pt x="1891667" y="452376"/>
                  <a:pt x="1927324" y="572368"/>
                  <a:pt x="1927324" y="697632"/>
                </a:cubicBezTo>
                <a:cubicBezTo>
                  <a:pt x="1927324" y="814214"/>
                  <a:pt x="1895698" y="923975"/>
                  <a:pt x="1832446" y="1026914"/>
                </a:cubicBezTo>
                <a:cubicBezTo>
                  <a:pt x="1769194" y="1129854"/>
                  <a:pt x="1673696" y="1212949"/>
                  <a:pt x="1545952" y="1276201"/>
                </a:cubicBezTo>
                <a:cubicBezTo>
                  <a:pt x="1710903" y="1324570"/>
                  <a:pt x="1837717" y="1407046"/>
                  <a:pt x="1926394" y="1523628"/>
                </a:cubicBezTo>
                <a:cubicBezTo>
                  <a:pt x="2015071" y="1640210"/>
                  <a:pt x="2059409" y="1777876"/>
                  <a:pt x="2059409" y="1936626"/>
                </a:cubicBezTo>
                <a:cubicBezTo>
                  <a:pt x="2059409" y="2064370"/>
                  <a:pt x="2032434" y="2183123"/>
                  <a:pt x="1978484" y="2292884"/>
                </a:cubicBezTo>
                <a:cubicBezTo>
                  <a:pt x="1924534" y="2402644"/>
                  <a:pt x="1857871" y="2487290"/>
                  <a:pt x="1778496" y="2546822"/>
                </a:cubicBezTo>
                <a:cubicBezTo>
                  <a:pt x="1699121" y="2606353"/>
                  <a:pt x="1599592" y="2651311"/>
                  <a:pt x="1479910" y="2681697"/>
                </a:cubicBezTo>
                <a:cubicBezTo>
                  <a:pt x="1360227" y="2712083"/>
                  <a:pt x="1213569" y="2727276"/>
                  <a:pt x="1039937" y="2727276"/>
                </a:cubicBez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4114800" y="1440800"/>
            <a:ext cx="1618247" cy="1892950"/>
          </a:xfrm>
          <a:custGeom>
            <a:avLst/>
            <a:gdLst/>
            <a:ahLst/>
            <a:cxnLst/>
            <a:rect l="l" t="t" r="r" b="b"/>
            <a:pathLst>
              <a:path w="2411016" h="2820294">
                <a:moveTo>
                  <a:pt x="1287363" y="0"/>
                </a:moveTo>
                <a:cubicBezTo>
                  <a:pt x="1560215" y="0"/>
                  <a:pt x="1789658" y="69454"/>
                  <a:pt x="1975693" y="208360"/>
                </a:cubicBezTo>
                <a:cubicBezTo>
                  <a:pt x="2161728" y="347266"/>
                  <a:pt x="2291333" y="542603"/>
                  <a:pt x="2364507" y="794371"/>
                </a:cubicBezTo>
                <a:lnTo>
                  <a:pt x="2009180" y="878086"/>
                </a:lnTo>
                <a:cubicBezTo>
                  <a:pt x="1945928" y="679649"/>
                  <a:pt x="1854150" y="535162"/>
                  <a:pt x="1733848" y="444624"/>
                </a:cubicBezTo>
                <a:cubicBezTo>
                  <a:pt x="1613545" y="354087"/>
                  <a:pt x="1462236" y="308819"/>
                  <a:pt x="1279922" y="308819"/>
                </a:cubicBezTo>
                <a:cubicBezTo>
                  <a:pt x="1070322" y="308819"/>
                  <a:pt x="895139" y="359048"/>
                  <a:pt x="754373" y="459507"/>
                </a:cubicBezTo>
                <a:cubicBezTo>
                  <a:pt x="613606" y="559966"/>
                  <a:pt x="514697" y="694842"/>
                  <a:pt x="457647" y="864134"/>
                </a:cubicBezTo>
                <a:cubicBezTo>
                  <a:pt x="400596" y="1033426"/>
                  <a:pt x="372070" y="1207989"/>
                  <a:pt x="372070" y="1387823"/>
                </a:cubicBezTo>
                <a:cubicBezTo>
                  <a:pt x="372070" y="1619746"/>
                  <a:pt x="405867" y="1822215"/>
                  <a:pt x="473460" y="1995228"/>
                </a:cubicBezTo>
                <a:cubicBezTo>
                  <a:pt x="541052" y="2168240"/>
                  <a:pt x="646162" y="2297535"/>
                  <a:pt x="788789" y="2383111"/>
                </a:cubicBezTo>
                <a:cubicBezTo>
                  <a:pt x="931416" y="2468687"/>
                  <a:pt x="1085825" y="2511475"/>
                  <a:pt x="1252017" y="2511475"/>
                </a:cubicBezTo>
                <a:cubicBezTo>
                  <a:pt x="1454175" y="2511475"/>
                  <a:pt x="1625327" y="2453184"/>
                  <a:pt x="1765474" y="2336602"/>
                </a:cubicBezTo>
                <a:cubicBezTo>
                  <a:pt x="1905620" y="2220020"/>
                  <a:pt x="2000498" y="2047007"/>
                  <a:pt x="2050107" y="1817564"/>
                </a:cubicBezTo>
                <a:lnTo>
                  <a:pt x="2411016" y="1908721"/>
                </a:lnTo>
                <a:cubicBezTo>
                  <a:pt x="2335362" y="2205137"/>
                  <a:pt x="2199245" y="2431170"/>
                  <a:pt x="2002668" y="2586819"/>
                </a:cubicBezTo>
                <a:cubicBezTo>
                  <a:pt x="1806091" y="2742469"/>
                  <a:pt x="1565796" y="2820294"/>
                  <a:pt x="1281782" y="2820294"/>
                </a:cubicBezTo>
                <a:cubicBezTo>
                  <a:pt x="987847" y="2820294"/>
                  <a:pt x="748792" y="2760452"/>
                  <a:pt x="564617" y="2640770"/>
                </a:cubicBezTo>
                <a:cubicBezTo>
                  <a:pt x="380442" y="2521087"/>
                  <a:pt x="240296" y="2347764"/>
                  <a:pt x="144177" y="2120801"/>
                </a:cubicBezTo>
                <a:cubicBezTo>
                  <a:pt x="48059" y="1893838"/>
                  <a:pt x="0" y="1650132"/>
                  <a:pt x="0" y="1389683"/>
                </a:cubicBezTo>
                <a:cubicBezTo>
                  <a:pt x="0" y="1105669"/>
                  <a:pt x="54260" y="857933"/>
                  <a:pt x="162781" y="646473"/>
                </a:cubicBezTo>
                <a:cubicBezTo>
                  <a:pt x="271301" y="435013"/>
                  <a:pt x="425711" y="274402"/>
                  <a:pt x="626008" y="164642"/>
                </a:cubicBezTo>
                <a:cubicBezTo>
                  <a:pt x="826306" y="54881"/>
                  <a:pt x="1046758" y="0"/>
                  <a:pt x="12873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481138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3976" y="1689100"/>
            <a:ext cx="1520940" cy="1839685"/>
          </a:xfrm>
          <a:custGeom>
            <a:avLst/>
            <a:gdLst/>
            <a:ahLst/>
            <a:cxnLst/>
            <a:rect l="l" t="t" r="r" b="b"/>
            <a:pathLst>
              <a:path w="2254746" h="2727276">
                <a:moveTo>
                  <a:pt x="360908" y="321841"/>
                </a:moveTo>
                <a:lnTo>
                  <a:pt x="360908" y="2405435"/>
                </a:lnTo>
                <a:lnTo>
                  <a:pt x="943198" y="2405435"/>
                </a:lnTo>
                <a:cubicBezTo>
                  <a:pt x="1123032" y="2405435"/>
                  <a:pt x="1264109" y="2388692"/>
                  <a:pt x="1366428" y="2355205"/>
                </a:cubicBezTo>
                <a:cubicBezTo>
                  <a:pt x="1468747" y="2321719"/>
                  <a:pt x="1550293" y="2274590"/>
                  <a:pt x="1611064" y="2213819"/>
                </a:cubicBezTo>
                <a:cubicBezTo>
                  <a:pt x="1696640" y="2128243"/>
                  <a:pt x="1763303" y="2013211"/>
                  <a:pt x="1811052" y="1868723"/>
                </a:cubicBezTo>
                <a:cubicBezTo>
                  <a:pt x="1858801" y="1724236"/>
                  <a:pt x="1882676" y="1549053"/>
                  <a:pt x="1882676" y="1343174"/>
                </a:cubicBezTo>
                <a:cubicBezTo>
                  <a:pt x="1882676" y="1057920"/>
                  <a:pt x="1835857" y="838709"/>
                  <a:pt x="1742219" y="685540"/>
                </a:cubicBezTo>
                <a:cubicBezTo>
                  <a:pt x="1648581" y="532371"/>
                  <a:pt x="1534790" y="429741"/>
                  <a:pt x="1400844" y="377652"/>
                </a:cubicBezTo>
                <a:cubicBezTo>
                  <a:pt x="1304106" y="340445"/>
                  <a:pt x="1148457" y="321841"/>
                  <a:pt x="933896" y="321841"/>
                </a:cubicBezTo>
                <a:close/>
                <a:moveTo>
                  <a:pt x="0" y="0"/>
                </a:moveTo>
                <a:lnTo>
                  <a:pt x="939477" y="0"/>
                </a:lnTo>
                <a:cubicBezTo>
                  <a:pt x="1151557" y="0"/>
                  <a:pt x="1313408" y="13023"/>
                  <a:pt x="1425029" y="39068"/>
                </a:cubicBezTo>
                <a:cubicBezTo>
                  <a:pt x="1581299" y="75035"/>
                  <a:pt x="1714624" y="140147"/>
                  <a:pt x="1825005" y="234405"/>
                </a:cubicBezTo>
                <a:cubicBezTo>
                  <a:pt x="1968872" y="355947"/>
                  <a:pt x="2076462" y="511287"/>
                  <a:pt x="2147776" y="700423"/>
                </a:cubicBezTo>
                <a:cubicBezTo>
                  <a:pt x="2219089" y="889558"/>
                  <a:pt x="2254746" y="1105669"/>
                  <a:pt x="2254746" y="1348755"/>
                </a:cubicBezTo>
                <a:cubicBezTo>
                  <a:pt x="2254746" y="1555874"/>
                  <a:pt x="2230561" y="1739429"/>
                  <a:pt x="2182192" y="1899419"/>
                </a:cubicBezTo>
                <a:cubicBezTo>
                  <a:pt x="2133823" y="2059410"/>
                  <a:pt x="2071811" y="2191804"/>
                  <a:pt x="1996157" y="2296604"/>
                </a:cubicBezTo>
                <a:cubicBezTo>
                  <a:pt x="1920503" y="2401404"/>
                  <a:pt x="1837717" y="2483880"/>
                  <a:pt x="1747800" y="2544031"/>
                </a:cubicBezTo>
                <a:cubicBezTo>
                  <a:pt x="1657883" y="2604182"/>
                  <a:pt x="1549362" y="2649761"/>
                  <a:pt x="1422238" y="2680767"/>
                </a:cubicBezTo>
                <a:cubicBezTo>
                  <a:pt x="1295115" y="2711773"/>
                  <a:pt x="1149077" y="2727276"/>
                  <a:pt x="984126" y="2727276"/>
                </a:cubicBez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514600" y="1695450"/>
            <a:ext cx="1372862" cy="1839685"/>
          </a:xfrm>
          <a:custGeom>
            <a:avLst/>
            <a:gdLst/>
            <a:ahLst/>
            <a:cxnLst/>
            <a:rect l="l" t="t" r="r" b="b"/>
            <a:pathLst>
              <a:path w="2035225" h="2727276">
                <a:moveTo>
                  <a:pt x="0" y="0"/>
                </a:moveTo>
                <a:lnTo>
                  <a:pt x="1971973" y="0"/>
                </a:lnTo>
                <a:lnTo>
                  <a:pt x="1971973" y="321841"/>
                </a:lnTo>
                <a:lnTo>
                  <a:pt x="360908" y="321841"/>
                </a:lnTo>
                <a:lnTo>
                  <a:pt x="360908" y="1157139"/>
                </a:lnTo>
                <a:lnTo>
                  <a:pt x="1869653" y="1157139"/>
                </a:lnTo>
                <a:lnTo>
                  <a:pt x="1869653" y="1477119"/>
                </a:lnTo>
                <a:lnTo>
                  <a:pt x="360908" y="1477119"/>
                </a:lnTo>
                <a:lnTo>
                  <a:pt x="360908" y="2405435"/>
                </a:lnTo>
                <a:lnTo>
                  <a:pt x="2035225" y="2405435"/>
                </a:lnTo>
                <a:lnTo>
                  <a:pt x="2035225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267146" y="1733550"/>
            <a:ext cx="1241097" cy="1839685"/>
          </a:xfrm>
          <a:custGeom>
            <a:avLst/>
            <a:gdLst/>
            <a:ahLst/>
            <a:cxnLst/>
            <a:rect l="l" t="t" r="r" b="b"/>
            <a:pathLst>
              <a:path w="1839888" h="2727276">
                <a:moveTo>
                  <a:pt x="0" y="0"/>
                </a:moveTo>
                <a:lnTo>
                  <a:pt x="1839888" y="0"/>
                </a:lnTo>
                <a:lnTo>
                  <a:pt x="1839888" y="321841"/>
                </a:lnTo>
                <a:lnTo>
                  <a:pt x="360908" y="321841"/>
                </a:lnTo>
                <a:lnTo>
                  <a:pt x="360908" y="1166441"/>
                </a:lnTo>
                <a:lnTo>
                  <a:pt x="1640830" y="1166441"/>
                </a:lnTo>
                <a:lnTo>
                  <a:pt x="1640830" y="1488282"/>
                </a:lnTo>
                <a:lnTo>
                  <a:pt x="360908" y="1488282"/>
                </a:lnTo>
                <a:lnTo>
                  <a:pt x="360908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803286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0837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2820" y="1581150"/>
            <a:ext cx="1779680" cy="1989672"/>
          </a:xfrm>
          <a:custGeom>
            <a:avLst/>
            <a:gdLst/>
            <a:ahLst/>
            <a:cxnLst/>
            <a:rect l="l" t="t" r="r" b="b"/>
            <a:pathLst>
              <a:path w="2522637" h="2820294">
                <a:moveTo>
                  <a:pt x="1365498" y="0"/>
                </a:moveTo>
                <a:cubicBezTo>
                  <a:pt x="1562696" y="0"/>
                  <a:pt x="1740980" y="31936"/>
                  <a:pt x="1900350" y="95809"/>
                </a:cubicBezTo>
                <a:cubicBezTo>
                  <a:pt x="2059720" y="159681"/>
                  <a:pt x="2184673" y="248667"/>
                  <a:pt x="2275210" y="362769"/>
                </a:cubicBezTo>
                <a:cubicBezTo>
                  <a:pt x="2365747" y="476870"/>
                  <a:pt x="2434580" y="625699"/>
                  <a:pt x="2481709" y="809253"/>
                </a:cubicBezTo>
                <a:lnTo>
                  <a:pt x="2156148" y="898550"/>
                </a:lnTo>
                <a:cubicBezTo>
                  <a:pt x="2115220" y="759644"/>
                  <a:pt x="2064371" y="650503"/>
                  <a:pt x="2003599" y="571128"/>
                </a:cubicBezTo>
                <a:cubicBezTo>
                  <a:pt x="1942828" y="491753"/>
                  <a:pt x="1856011" y="428191"/>
                  <a:pt x="1743150" y="380442"/>
                </a:cubicBezTo>
                <a:cubicBezTo>
                  <a:pt x="1630289" y="332693"/>
                  <a:pt x="1505025" y="308819"/>
                  <a:pt x="1367359" y="308819"/>
                </a:cubicBezTo>
                <a:cubicBezTo>
                  <a:pt x="1202408" y="308819"/>
                  <a:pt x="1059781" y="333933"/>
                  <a:pt x="939478" y="384163"/>
                </a:cubicBezTo>
                <a:cubicBezTo>
                  <a:pt x="819175" y="434393"/>
                  <a:pt x="722127" y="500435"/>
                  <a:pt x="648333" y="582290"/>
                </a:cubicBezTo>
                <a:cubicBezTo>
                  <a:pt x="574539" y="664146"/>
                  <a:pt x="517178" y="754063"/>
                  <a:pt x="476250" y="852041"/>
                </a:cubicBezTo>
                <a:cubicBezTo>
                  <a:pt x="406797" y="1020713"/>
                  <a:pt x="372071" y="1203648"/>
                  <a:pt x="372071" y="1400845"/>
                </a:cubicBezTo>
                <a:cubicBezTo>
                  <a:pt x="372071" y="1643931"/>
                  <a:pt x="413929" y="1847330"/>
                  <a:pt x="497644" y="2011041"/>
                </a:cubicBezTo>
                <a:cubicBezTo>
                  <a:pt x="581360" y="2174752"/>
                  <a:pt x="703213" y="2296294"/>
                  <a:pt x="863203" y="2375669"/>
                </a:cubicBezTo>
                <a:cubicBezTo>
                  <a:pt x="1023194" y="2455045"/>
                  <a:pt x="1193106" y="2494732"/>
                  <a:pt x="1372940" y="2494732"/>
                </a:cubicBezTo>
                <a:cubicBezTo>
                  <a:pt x="1529209" y="2494732"/>
                  <a:pt x="1681758" y="2464656"/>
                  <a:pt x="1830586" y="2404505"/>
                </a:cubicBezTo>
                <a:cubicBezTo>
                  <a:pt x="1979415" y="2344353"/>
                  <a:pt x="2092276" y="2280171"/>
                  <a:pt x="2169170" y="2211959"/>
                </a:cubicBezTo>
                <a:lnTo>
                  <a:pt x="2169170" y="1704083"/>
                </a:lnTo>
                <a:lnTo>
                  <a:pt x="1367359" y="1704083"/>
                </a:lnTo>
                <a:lnTo>
                  <a:pt x="1367359" y="1384102"/>
                </a:lnTo>
                <a:lnTo>
                  <a:pt x="2522637" y="1382242"/>
                </a:lnTo>
                <a:lnTo>
                  <a:pt x="2522637" y="2394273"/>
                </a:lnTo>
                <a:cubicBezTo>
                  <a:pt x="2345284" y="2535660"/>
                  <a:pt x="2162349" y="2642010"/>
                  <a:pt x="1973834" y="2713323"/>
                </a:cubicBezTo>
                <a:cubicBezTo>
                  <a:pt x="1785318" y="2784637"/>
                  <a:pt x="1591841" y="2820294"/>
                  <a:pt x="1393404" y="2820294"/>
                </a:cubicBezTo>
                <a:cubicBezTo>
                  <a:pt x="1125513" y="2820294"/>
                  <a:pt x="882117" y="2762932"/>
                  <a:pt x="663216" y="2648211"/>
                </a:cubicBezTo>
                <a:cubicBezTo>
                  <a:pt x="444314" y="2533489"/>
                  <a:pt x="279053" y="2367608"/>
                  <a:pt x="167432" y="2150567"/>
                </a:cubicBezTo>
                <a:cubicBezTo>
                  <a:pt x="55811" y="1933526"/>
                  <a:pt x="0" y="1691060"/>
                  <a:pt x="0" y="1423169"/>
                </a:cubicBezTo>
                <a:cubicBezTo>
                  <a:pt x="0" y="1157759"/>
                  <a:pt x="55501" y="910023"/>
                  <a:pt x="166502" y="679959"/>
                </a:cubicBezTo>
                <a:cubicBezTo>
                  <a:pt x="277503" y="449895"/>
                  <a:pt x="437183" y="279053"/>
                  <a:pt x="645542" y="167432"/>
                </a:cubicBezTo>
                <a:cubicBezTo>
                  <a:pt x="853902" y="55811"/>
                  <a:pt x="1093887" y="0"/>
                  <a:pt x="136549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667000" y="1581150"/>
            <a:ext cx="1509315" cy="1924049"/>
          </a:xfrm>
          <a:custGeom>
            <a:avLst/>
            <a:gdLst/>
            <a:ahLst/>
            <a:cxnLst/>
            <a:rect l="l" t="t" r="r" b="b"/>
            <a:pathLst>
              <a:path w="2139404" h="2727276">
                <a:moveTo>
                  <a:pt x="0" y="0"/>
                </a:moveTo>
                <a:lnTo>
                  <a:pt x="360908" y="0"/>
                </a:lnTo>
                <a:lnTo>
                  <a:pt x="360908" y="1119932"/>
                </a:lnTo>
                <a:lnTo>
                  <a:pt x="1778496" y="1119932"/>
                </a:lnTo>
                <a:lnTo>
                  <a:pt x="1778496" y="0"/>
                </a:lnTo>
                <a:lnTo>
                  <a:pt x="2139404" y="0"/>
                </a:lnTo>
                <a:lnTo>
                  <a:pt x="2139404" y="2727276"/>
                </a:lnTo>
                <a:lnTo>
                  <a:pt x="1778496" y="2727276"/>
                </a:lnTo>
                <a:lnTo>
                  <a:pt x="1778496" y="1441773"/>
                </a:lnTo>
                <a:lnTo>
                  <a:pt x="360908" y="1441773"/>
                </a:lnTo>
                <a:lnTo>
                  <a:pt x="360908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926365" y="1581149"/>
            <a:ext cx="254615" cy="1924049"/>
          </a:xfrm>
          <a:custGeom>
            <a:avLst/>
            <a:gdLst/>
            <a:ahLst/>
            <a:cxnLst/>
            <a:rect l="l" t="t" r="r" b="b"/>
            <a:pathLst>
              <a:path w="360909" h="2727276">
                <a:moveTo>
                  <a:pt x="0" y="0"/>
                </a:moveTo>
                <a:lnTo>
                  <a:pt x="360909" y="0"/>
                </a:lnTo>
                <a:lnTo>
                  <a:pt x="360909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725880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3216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9522" y="1487310"/>
            <a:ext cx="896631" cy="1658347"/>
          </a:xfrm>
          <a:custGeom>
            <a:avLst/>
            <a:gdLst/>
            <a:ahLst/>
            <a:cxnLst/>
            <a:rect l="l" t="t" r="r" b="b"/>
            <a:pathLst>
              <a:path w="1499723" h="2773785">
                <a:moveTo>
                  <a:pt x="1138815" y="0"/>
                </a:moveTo>
                <a:lnTo>
                  <a:pt x="1499723" y="0"/>
                </a:lnTo>
                <a:lnTo>
                  <a:pt x="1499723" y="1858492"/>
                </a:lnTo>
                <a:cubicBezTo>
                  <a:pt x="1499723" y="2086694"/>
                  <a:pt x="1472128" y="2263428"/>
                  <a:pt x="1416938" y="2388692"/>
                </a:cubicBezTo>
                <a:cubicBezTo>
                  <a:pt x="1361747" y="2513955"/>
                  <a:pt x="1274311" y="2609453"/>
                  <a:pt x="1154628" y="2675186"/>
                </a:cubicBezTo>
                <a:cubicBezTo>
                  <a:pt x="1034945" y="2740918"/>
                  <a:pt x="894489" y="2773785"/>
                  <a:pt x="733258" y="2773785"/>
                </a:cubicBezTo>
                <a:cubicBezTo>
                  <a:pt x="493893" y="2773785"/>
                  <a:pt x="310648" y="2704951"/>
                  <a:pt x="183524" y="2567285"/>
                </a:cubicBezTo>
                <a:cubicBezTo>
                  <a:pt x="56400" y="2429619"/>
                  <a:pt x="-4681" y="2224981"/>
                  <a:pt x="280" y="1953369"/>
                </a:cubicBezTo>
                <a:lnTo>
                  <a:pt x="325841" y="1908721"/>
                </a:lnTo>
                <a:cubicBezTo>
                  <a:pt x="334523" y="2117080"/>
                  <a:pt x="373590" y="2259707"/>
                  <a:pt x="443044" y="2336602"/>
                </a:cubicBezTo>
                <a:cubicBezTo>
                  <a:pt x="512497" y="2413496"/>
                  <a:pt x="608615" y="2451944"/>
                  <a:pt x="731398" y="2451944"/>
                </a:cubicBezTo>
                <a:cubicBezTo>
                  <a:pt x="821935" y="2451944"/>
                  <a:pt x="900070" y="2431170"/>
                  <a:pt x="965802" y="2389622"/>
                </a:cubicBezTo>
                <a:cubicBezTo>
                  <a:pt x="1031535" y="2348074"/>
                  <a:pt x="1076803" y="2291643"/>
                  <a:pt x="1101608" y="2220330"/>
                </a:cubicBezTo>
                <a:cubicBezTo>
                  <a:pt x="1126413" y="2149016"/>
                  <a:pt x="1138815" y="2035225"/>
                  <a:pt x="1138815" y="187895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752600" y="1480959"/>
            <a:ext cx="1348032" cy="1630541"/>
          </a:xfrm>
          <a:custGeom>
            <a:avLst/>
            <a:gdLst/>
            <a:ahLst/>
            <a:cxnLst/>
            <a:rect l="l" t="t" r="r" b="b"/>
            <a:pathLst>
              <a:path w="2254746" h="2727276">
                <a:moveTo>
                  <a:pt x="0" y="0"/>
                </a:moveTo>
                <a:lnTo>
                  <a:pt x="360908" y="0"/>
                </a:lnTo>
                <a:lnTo>
                  <a:pt x="360908" y="1352476"/>
                </a:lnTo>
                <a:lnTo>
                  <a:pt x="1715244" y="0"/>
                </a:lnTo>
                <a:lnTo>
                  <a:pt x="2204517" y="0"/>
                </a:lnTo>
                <a:lnTo>
                  <a:pt x="1060400" y="1105049"/>
                </a:lnTo>
                <a:lnTo>
                  <a:pt x="2254746" y="2727276"/>
                </a:lnTo>
                <a:lnTo>
                  <a:pt x="1778496" y="2727276"/>
                </a:lnTo>
                <a:lnTo>
                  <a:pt x="807392" y="1346895"/>
                </a:lnTo>
                <a:lnTo>
                  <a:pt x="360908" y="1782217"/>
                </a:lnTo>
                <a:lnTo>
                  <a:pt x="360908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429000" y="1474609"/>
            <a:ext cx="1018810" cy="1630541"/>
          </a:xfrm>
          <a:custGeom>
            <a:avLst/>
            <a:gdLst/>
            <a:ahLst/>
            <a:cxnLst/>
            <a:rect l="l" t="t" r="r" b="b"/>
            <a:pathLst>
              <a:path w="1704082" h="2727276">
                <a:moveTo>
                  <a:pt x="0" y="0"/>
                </a:moveTo>
                <a:lnTo>
                  <a:pt x="360908" y="0"/>
                </a:lnTo>
                <a:lnTo>
                  <a:pt x="360908" y="2405435"/>
                </a:lnTo>
                <a:lnTo>
                  <a:pt x="1704082" y="2405435"/>
                </a:lnTo>
                <a:lnTo>
                  <a:pt x="1704082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481138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1675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65069" y="1634055"/>
            <a:ext cx="1406096" cy="1473437"/>
          </a:xfrm>
          <a:custGeom>
            <a:avLst/>
            <a:gdLst/>
            <a:ahLst/>
            <a:cxnLst/>
            <a:rect l="l" t="t" r="r" b="b"/>
            <a:pathLst>
              <a:path w="2602631" h="2727276">
                <a:moveTo>
                  <a:pt x="0" y="0"/>
                </a:moveTo>
                <a:lnTo>
                  <a:pt x="543222" y="0"/>
                </a:lnTo>
                <a:lnTo>
                  <a:pt x="1188764" y="1931045"/>
                </a:lnTo>
                <a:cubicBezTo>
                  <a:pt x="1248295" y="2110879"/>
                  <a:pt x="1291704" y="2245445"/>
                  <a:pt x="1318989" y="2334742"/>
                </a:cubicBezTo>
                <a:cubicBezTo>
                  <a:pt x="1349995" y="2235523"/>
                  <a:pt x="1398364" y="2089795"/>
                  <a:pt x="1464096" y="1897559"/>
                </a:cubicBezTo>
                <a:lnTo>
                  <a:pt x="2117080" y="0"/>
                </a:lnTo>
                <a:lnTo>
                  <a:pt x="2602631" y="0"/>
                </a:lnTo>
                <a:lnTo>
                  <a:pt x="2602631" y="2727276"/>
                </a:lnTo>
                <a:lnTo>
                  <a:pt x="2254746" y="2727276"/>
                </a:lnTo>
                <a:lnTo>
                  <a:pt x="2254746" y="444624"/>
                </a:lnTo>
                <a:lnTo>
                  <a:pt x="1462236" y="2727276"/>
                </a:lnTo>
                <a:lnTo>
                  <a:pt x="1136674" y="2727276"/>
                </a:lnTo>
                <a:lnTo>
                  <a:pt x="347885" y="405557"/>
                </a:lnTo>
                <a:lnTo>
                  <a:pt x="347885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2372053" y="1634055"/>
            <a:ext cx="1160859" cy="1473437"/>
          </a:xfrm>
          <a:custGeom>
            <a:avLst/>
            <a:gdLst/>
            <a:ahLst/>
            <a:cxnLst/>
            <a:rect l="l" t="t" r="r" b="b"/>
            <a:pathLst>
              <a:path w="2148706" h="2727276">
                <a:moveTo>
                  <a:pt x="0" y="0"/>
                </a:moveTo>
                <a:lnTo>
                  <a:pt x="370210" y="0"/>
                </a:lnTo>
                <a:lnTo>
                  <a:pt x="1802681" y="2141265"/>
                </a:lnTo>
                <a:lnTo>
                  <a:pt x="1802681" y="0"/>
                </a:lnTo>
                <a:lnTo>
                  <a:pt x="2148706" y="0"/>
                </a:lnTo>
                <a:lnTo>
                  <a:pt x="2148706" y="2727276"/>
                </a:lnTo>
                <a:lnTo>
                  <a:pt x="1778496" y="2727276"/>
                </a:lnTo>
                <a:lnTo>
                  <a:pt x="346025" y="584151"/>
                </a:lnTo>
                <a:lnTo>
                  <a:pt x="346025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3733800" y="1581150"/>
            <a:ext cx="1409112" cy="1524696"/>
          </a:xfrm>
          <a:custGeom>
            <a:avLst/>
            <a:gdLst/>
            <a:ahLst/>
            <a:cxnLst/>
            <a:rect l="l" t="t" r="r" b="b"/>
            <a:pathLst>
              <a:path w="2608213" h="2822154">
                <a:moveTo>
                  <a:pt x="1307827" y="310679"/>
                </a:moveTo>
                <a:cubicBezTo>
                  <a:pt x="1052339" y="310679"/>
                  <a:pt x="832507" y="398425"/>
                  <a:pt x="648333" y="573919"/>
                </a:cubicBezTo>
                <a:cubicBezTo>
                  <a:pt x="464158" y="749412"/>
                  <a:pt x="372070" y="1042417"/>
                  <a:pt x="372070" y="1452935"/>
                </a:cubicBezTo>
                <a:cubicBezTo>
                  <a:pt x="372070" y="1781597"/>
                  <a:pt x="460437" y="2040496"/>
                  <a:pt x="637170" y="2229632"/>
                </a:cubicBezTo>
                <a:cubicBezTo>
                  <a:pt x="813904" y="2418767"/>
                  <a:pt x="1035596" y="2513335"/>
                  <a:pt x="1302246" y="2513335"/>
                </a:cubicBezTo>
                <a:cubicBezTo>
                  <a:pt x="1573857" y="2513335"/>
                  <a:pt x="1797410" y="2417837"/>
                  <a:pt x="1972903" y="2226841"/>
                </a:cubicBezTo>
                <a:cubicBezTo>
                  <a:pt x="2148396" y="2035845"/>
                  <a:pt x="2236142" y="1764854"/>
                  <a:pt x="2236142" y="1413867"/>
                </a:cubicBezTo>
                <a:cubicBezTo>
                  <a:pt x="2236142" y="1191865"/>
                  <a:pt x="2198625" y="998079"/>
                  <a:pt x="2123591" y="832507"/>
                </a:cubicBezTo>
                <a:cubicBezTo>
                  <a:pt x="2048557" y="666936"/>
                  <a:pt x="1938796" y="538572"/>
                  <a:pt x="1794309" y="447415"/>
                </a:cubicBezTo>
                <a:cubicBezTo>
                  <a:pt x="1649822" y="356257"/>
                  <a:pt x="1487661" y="310679"/>
                  <a:pt x="1307827" y="310679"/>
                </a:cubicBezTo>
                <a:close/>
                <a:moveTo>
                  <a:pt x="1305967" y="0"/>
                </a:moveTo>
                <a:cubicBezTo>
                  <a:pt x="1557734" y="0"/>
                  <a:pt x="1784697" y="60152"/>
                  <a:pt x="1986855" y="180454"/>
                </a:cubicBezTo>
                <a:cubicBezTo>
                  <a:pt x="2189013" y="300757"/>
                  <a:pt x="2343113" y="468499"/>
                  <a:pt x="2449153" y="683679"/>
                </a:cubicBezTo>
                <a:cubicBezTo>
                  <a:pt x="2555193" y="898860"/>
                  <a:pt x="2608213" y="1142876"/>
                  <a:pt x="2608213" y="1415728"/>
                </a:cubicBezTo>
                <a:cubicBezTo>
                  <a:pt x="2608213" y="1692300"/>
                  <a:pt x="2552402" y="1939727"/>
                  <a:pt x="2440781" y="2158008"/>
                </a:cubicBezTo>
                <a:cubicBezTo>
                  <a:pt x="2329160" y="2376289"/>
                  <a:pt x="2171030" y="2541550"/>
                  <a:pt x="1966392" y="2653792"/>
                </a:cubicBezTo>
                <a:cubicBezTo>
                  <a:pt x="1761753" y="2766033"/>
                  <a:pt x="1540991" y="2822154"/>
                  <a:pt x="1304106" y="2822154"/>
                </a:cubicBezTo>
                <a:cubicBezTo>
                  <a:pt x="1047378" y="2822154"/>
                  <a:pt x="817935" y="2760142"/>
                  <a:pt x="615776" y="2636118"/>
                </a:cubicBezTo>
                <a:cubicBezTo>
                  <a:pt x="413618" y="2512095"/>
                  <a:pt x="260449" y="2342803"/>
                  <a:pt x="156270" y="2128242"/>
                </a:cubicBezTo>
                <a:cubicBezTo>
                  <a:pt x="52090" y="1913682"/>
                  <a:pt x="0" y="1686719"/>
                  <a:pt x="0" y="1447354"/>
                </a:cubicBezTo>
                <a:cubicBezTo>
                  <a:pt x="0" y="994668"/>
                  <a:pt x="121543" y="640271"/>
                  <a:pt x="364629" y="384163"/>
                </a:cubicBezTo>
                <a:cubicBezTo>
                  <a:pt x="607715" y="128055"/>
                  <a:pt x="921494" y="0"/>
                  <a:pt x="13059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481138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357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37777" y="1785765"/>
            <a:ext cx="1170195" cy="1533071"/>
          </a:xfrm>
          <a:custGeom>
            <a:avLst/>
            <a:gdLst/>
            <a:ahLst/>
            <a:cxnLst/>
            <a:rect l="l" t="t" r="r" b="b"/>
            <a:pathLst>
              <a:path w="2081733" h="2727276">
                <a:moveTo>
                  <a:pt x="360908" y="321841"/>
                </a:moveTo>
                <a:lnTo>
                  <a:pt x="360908" y="1296665"/>
                </a:lnTo>
                <a:lnTo>
                  <a:pt x="1065981" y="1296665"/>
                </a:lnTo>
                <a:cubicBezTo>
                  <a:pt x="1299145" y="1296665"/>
                  <a:pt x="1464716" y="1253257"/>
                  <a:pt x="1562695" y="1166441"/>
                </a:cubicBezTo>
                <a:cubicBezTo>
                  <a:pt x="1660674" y="1079624"/>
                  <a:pt x="1709663" y="957461"/>
                  <a:pt x="1709663" y="799951"/>
                </a:cubicBezTo>
                <a:cubicBezTo>
                  <a:pt x="1709663" y="685850"/>
                  <a:pt x="1680827" y="588181"/>
                  <a:pt x="1623157" y="506946"/>
                </a:cubicBezTo>
                <a:cubicBezTo>
                  <a:pt x="1565486" y="425711"/>
                  <a:pt x="1489521" y="372071"/>
                  <a:pt x="1395263" y="346026"/>
                </a:cubicBezTo>
                <a:cubicBezTo>
                  <a:pt x="1334492" y="329903"/>
                  <a:pt x="1222251" y="321841"/>
                  <a:pt x="1058540" y="321841"/>
                </a:cubicBezTo>
                <a:close/>
                <a:moveTo>
                  <a:pt x="0" y="0"/>
                </a:moveTo>
                <a:lnTo>
                  <a:pt x="1028774" y="0"/>
                </a:lnTo>
                <a:cubicBezTo>
                  <a:pt x="1209848" y="0"/>
                  <a:pt x="1348135" y="8682"/>
                  <a:pt x="1443632" y="26045"/>
                </a:cubicBezTo>
                <a:cubicBezTo>
                  <a:pt x="1577578" y="48369"/>
                  <a:pt x="1689819" y="90848"/>
                  <a:pt x="1780356" y="153479"/>
                </a:cubicBezTo>
                <a:cubicBezTo>
                  <a:pt x="1870893" y="216111"/>
                  <a:pt x="1943757" y="303858"/>
                  <a:pt x="1998947" y="416719"/>
                </a:cubicBezTo>
                <a:cubicBezTo>
                  <a:pt x="2054138" y="529580"/>
                  <a:pt x="2081733" y="653604"/>
                  <a:pt x="2081733" y="788789"/>
                </a:cubicBezTo>
                <a:cubicBezTo>
                  <a:pt x="2081733" y="1020713"/>
                  <a:pt x="2007939" y="1216980"/>
                  <a:pt x="1860351" y="1377591"/>
                </a:cubicBezTo>
                <a:cubicBezTo>
                  <a:pt x="1712763" y="1538201"/>
                  <a:pt x="1446113" y="1618506"/>
                  <a:pt x="1060400" y="1618506"/>
                </a:cubicBezTo>
                <a:lnTo>
                  <a:pt x="360908" y="1618506"/>
                </a:lnTo>
                <a:lnTo>
                  <a:pt x="360908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905000" y="1809750"/>
            <a:ext cx="1495424" cy="1679476"/>
          </a:xfrm>
          <a:custGeom>
            <a:avLst/>
            <a:gdLst/>
            <a:ahLst/>
            <a:cxnLst/>
            <a:rect l="l" t="t" r="r" b="b"/>
            <a:pathLst>
              <a:path w="2660303" h="2987725">
                <a:moveTo>
                  <a:pt x="1307827" y="310679"/>
                </a:moveTo>
                <a:cubicBezTo>
                  <a:pt x="1038696" y="310679"/>
                  <a:pt x="815454" y="402766"/>
                  <a:pt x="638101" y="586941"/>
                </a:cubicBezTo>
                <a:cubicBezTo>
                  <a:pt x="460747" y="771116"/>
                  <a:pt x="372070" y="1046138"/>
                  <a:pt x="372070" y="1412007"/>
                </a:cubicBezTo>
                <a:cubicBezTo>
                  <a:pt x="372070" y="1766714"/>
                  <a:pt x="459817" y="2038945"/>
                  <a:pt x="635310" y="2228701"/>
                </a:cubicBezTo>
                <a:cubicBezTo>
                  <a:pt x="810803" y="2418457"/>
                  <a:pt x="1034976" y="2513335"/>
                  <a:pt x="1307827" y="2513335"/>
                </a:cubicBezTo>
                <a:cubicBezTo>
                  <a:pt x="1436812" y="2513335"/>
                  <a:pt x="1558355" y="2489151"/>
                  <a:pt x="1672456" y="2440781"/>
                </a:cubicBezTo>
                <a:cubicBezTo>
                  <a:pt x="1559595" y="2367607"/>
                  <a:pt x="1440532" y="2315518"/>
                  <a:pt x="1315269" y="2284512"/>
                </a:cubicBezTo>
                <a:lnTo>
                  <a:pt x="1402705" y="2022202"/>
                </a:lnTo>
                <a:cubicBezTo>
                  <a:pt x="1611065" y="2080493"/>
                  <a:pt x="1782837" y="2167310"/>
                  <a:pt x="1918023" y="2282652"/>
                </a:cubicBezTo>
                <a:cubicBezTo>
                  <a:pt x="2130103" y="2089175"/>
                  <a:pt x="2236143" y="1798340"/>
                  <a:pt x="2236143" y="1410147"/>
                </a:cubicBezTo>
                <a:cubicBezTo>
                  <a:pt x="2236143" y="1189385"/>
                  <a:pt x="2198626" y="996529"/>
                  <a:pt x="2123591" y="831577"/>
                </a:cubicBezTo>
                <a:cubicBezTo>
                  <a:pt x="2048557" y="666626"/>
                  <a:pt x="1938796" y="538572"/>
                  <a:pt x="1794309" y="447415"/>
                </a:cubicBezTo>
                <a:cubicBezTo>
                  <a:pt x="1649822" y="356257"/>
                  <a:pt x="1487661" y="310679"/>
                  <a:pt x="1307827" y="310679"/>
                </a:cubicBezTo>
                <a:close/>
                <a:moveTo>
                  <a:pt x="1305967" y="0"/>
                </a:moveTo>
                <a:cubicBezTo>
                  <a:pt x="1557734" y="0"/>
                  <a:pt x="1784697" y="59841"/>
                  <a:pt x="1986856" y="179524"/>
                </a:cubicBezTo>
                <a:cubicBezTo>
                  <a:pt x="2189014" y="299207"/>
                  <a:pt x="2343113" y="466638"/>
                  <a:pt x="2449153" y="681819"/>
                </a:cubicBezTo>
                <a:cubicBezTo>
                  <a:pt x="2555193" y="897000"/>
                  <a:pt x="2608213" y="1139776"/>
                  <a:pt x="2608213" y="1410147"/>
                </a:cubicBezTo>
                <a:cubicBezTo>
                  <a:pt x="2608213" y="1634629"/>
                  <a:pt x="2574106" y="1836477"/>
                  <a:pt x="2505894" y="2015691"/>
                </a:cubicBezTo>
                <a:cubicBezTo>
                  <a:pt x="2437681" y="2194905"/>
                  <a:pt x="2334741" y="2350864"/>
                  <a:pt x="2197075" y="2483570"/>
                </a:cubicBezTo>
                <a:cubicBezTo>
                  <a:pt x="2364507" y="2598911"/>
                  <a:pt x="2518916" y="2683247"/>
                  <a:pt x="2660303" y="2736577"/>
                </a:cubicBezTo>
                <a:lnTo>
                  <a:pt x="2554263" y="2987725"/>
                </a:lnTo>
                <a:cubicBezTo>
                  <a:pt x="2358306" y="2917031"/>
                  <a:pt x="2162969" y="2805410"/>
                  <a:pt x="1968252" y="2652862"/>
                </a:cubicBezTo>
                <a:cubicBezTo>
                  <a:pt x="1766094" y="2765723"/>
                  <a:pt x="1542852" y="2822154"/>
                  <a:pt x="1298526" y="2822154"/>
                </a:cubicBezTo>
                <a:cubicBezTo>
                  <a:pt x="1051719" y="2822154"/>
                  <a:pt x="827857" y="2762622"/>
                  <a:pt x="626939" y="2643560"/>
                </a:cubicBezTo>
                <a:cubicBezTo>
                  <a:pt x="426021" y="2524497"/>
                  <a:pt x="271301" y="2357066"/>
                  <a:pt x="162781" y="2141265"/>
                </a:cubicBezTo>
                <a:cubicBezTo>
                  <a:pt x="54260" y="1925464"/>
                  <a:pt x="0" y="1682378"/>
                  <a:pt x="0" y="1412007"/>
                </a:cubicBezTo>
                <a:cubicBezTo>
                  <a:pt x="0" y="1142876"/>
                  <a:pt x="54570" y="897930"/>
                  <a:pt x="163711" y="677168"/>
                </a:cubicBezTo>
                <a:cubicBezTo>
                  <a:pt x="272852" y="456406"/>
                  <a:pt x="428191" y="288354"/>
                  <a:pt x="629729" y="173013"/>
                </a:cubicBezTo>
                <a:cubicBezTo>
                  <a:pt x="831267" y="57671"/>
                  <a:pt x="1056680" y="0"/>
                  <a:pt x="13059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733800" y="1882952"/>
            <a:ext cx="1351110" cy="1533071"/>
          </a:xfrm>
          <a:custGeom>
            <a:avLst/>
            <a:gdLst/>
            <a:ahLst/>
            <a:cxnLst/>
            <a:rect l="l" t="t" r="r" b="b"/>
            <a:pathLst>
              <a:path w="2403574" h="2727276">
                <a:moveTo>
                  <a:pt x="360908" y="301377"/>
                </a:moveTo>
                <a:lnTo>
                  <a:pt x="360908" y="1203648"/>
                </a:lnTo>
                <a:lnTo>
                  <a:pt x="1136675" y="1203648"/>
                </a:lnTo>
                <a:cubicBezTo>
                  <a:pt x="1301626" y="1203648"/>
                  <a:pt x="1430610" y="1186594"/>
                  <a:pt x="1523628" y="1152488"/>
                </a:cubicBezTo>
                <a:cubicBezTo>
                  <a:pt x="1616645" y="1118382"/>
                  <a:pt x="1687339" y="1063811"/>
                  <a:pt x="1735708" y="988777"/>
                </a:cubicBezTo>
                <a:cubicBezTo>
                  <a:pt x="1784077" y="913743"/>
                  <a:pt x="1808262" y="832197"/>
                  <a:pt x="1808262" y="744141"/>
                </a:cubicBezTo>
                <a:cubicBezTo>
                  <a:pt x="1808262" y="615156"/>
                  <a:pt x="1761443" y="509116"/>
                  <a:pt x="1667805" y="426021"/>
                </a:cubicBezTo>
                <a:cubicBezTo>
                  <a:pt x="1574167" y="342925"/>
                  <a:pt x="1426269" y="301377"/>
                  <a:pt x="1224111" y="301377"/>
                </a:cubicBezTo>
                <a:close/>
                <a:moveTo>
                  <a:pt x="0" y="0"/>
                </a:moveTo>
                <a:lnTo>
                  <a:pt x="1209228" y="0"/>
                </a:lnTo>
                <a:cubicBezTo>
                  <a:pt x="1452314" y="0"/>
                  <a:pt x="1637109" y="24495"/>
                  <a:pt x="1763613" y="73484"/>
                </a:cubicBezTo>
                <a:cubicBezTo>
                  <a:pt x="1890117" y="122474"/>
                  <a:pt x="1991196" y="208980"/>
                  <a:pt x="2066850" y="333003"/>
                </a:cubicBezTo>
                <a:cubicBezTo>
                  <a:pt x="2142504" y="457027"/>
                  <a:pt x="2180332" y="594073"/>
                  <a:pt x="2180332" y="744141"/>
                </a:cubicBezTo>
                <a:cubicBezTo>
                  <a:pt x="2180332" y="937617"/>
                  <a:pt x="2117700" y="1100708"/>
                  <a:pt x="1992436" y="1233413"/>
                </a:cubicBezTo>
                <a:cubicBezTo>
                  <a:pt x="1867173" y="1366118"/>
                  <a:pt x="1673696" y="1450455"/>
                  <a:pt x="1412007" y="1486421"/>
                </a:cubicBezTo>
                <a:cubicBezTo>
                  <a:pt x="1507505" y="1532310"/>
                  <a:pt x="1580058" y="1577578"/>
                  <a:pt x="1629668" y="1622227"/>
                </a:cubicBezTo>
                <a:cubicBezTo>
                  <a:pt x="1735088" y="1718965"/>
                  <a:pt x="1834927" y="1839888"/>
                  <a:pt x="1929184" y="1984995"/>
                </a:cubicBezTo>
                <a:lnTo>
                  <a:pt x="2403574" y="2727276"/>
                </a:lnTo>
                <a:lnTo>
                  <a:pt x="1949648" y="2727276"/>
                </a:lnTo>
                <a:lnTo>
                  <a:pt x="1588740" y="2159868"/>
                </a:lnTo>
                <a:cubicBezTo>
                  <a:pt x="1483320" y="1996158"/>
                  <a:pt x="1396504" y="1870894"/>
                  <a:pt x="1328291" y="1784077"/>
                </a:cubicBezTo>
                <a:cubicBezTo>
                  <a:pt x="1260078" y="1697261"/>
                  <a:pt x="1198996" y="1636489"/>
                  <a:pt x="1145046" y="1601763"/>
                </a:cubicBezTo>
                <a:cubicBezTo>
                  <a:pt x="1091096" y="1567036"/>
                  <a:pt x="1036216" y="1542852"/>
                  <a:pt x="980405" y="1529209"/>
                </a:cubicBezTo>
                <a:cubicBezTo>
                  <a:pt x="939477" y="1520528"/>
                  <a:pt x="872505" y="1516187"/>
                  <a:pt x="779487" y="1516187"/>
                </a:cubicBezTo>
                <a:lnTo>
                  <a:pt x="360908" y="1516187"/>
                </a:lnTo>
                <a:lnTo>
                  <a:pt x="360908" y="2727276"/>
                </a:lnTo>
                <a:lnTo>
                  <a:pt x="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785765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35160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14993" y="2065778"/>
            <a:ext cx="1138349" cy="1478781"/>
          </a:xfrm>
          <a:custGeom>
            <a:avLst/>
            <a:gdLst/>
            <a:ahLst/>
            <a:cxnLst/>
            <a:rect l="l" t="t" r="r" b="b"/>
            <a:pathLst>
              <a:path w="2171031" h="2820294">
                <a:moveTo>
                  <a:pt x="1064122" y="0"/>
                </a:moveTo>
                <a:cubicBezTo>
                  <a:pt x="1266280" y="0"/>
                  <a:pt x="1444563" y="32557"/>
                  <a:pt x="1598973" y="97669"/>
                </a:cubicBezTo>
                <a:cubicBezTo>
                  <a:pt x="1753382" y="162781"/>
                  <a:pt x="1872134" y="258589"/>
                  <a:pt x="1955230" y="385093"/>
                </a:cubicBezTo>
                <a:cubicBezTo>
                  <a:pt x="2038326" y="511597"/>
                  <a:pt x="2082974" y="654844"/>
                  <a:pt x="2089175" y="814834"/>
                </a:cubicBezTo>
                <a:lnTo>
                  <a:pt x="1743150" y="840879"/>
                </a:lnTo>
                <a:cubicBezTo>
                  <a:pt x="1724546" y="668487"/>
                  <a:pt x="1661605" y="538262"/>
                  <a:pt x="1554324" y="450206"/>
                </a:cubicBezTo>
                <a:cubicBezTo>
                  <a:pt x="1447044" y="362149"/>
                  <a:pt x="1288604" y="318121"/>
                  <a:pt x="1079004" y="318121"/>
                </a:cubicBezTo>
                <a:cubicBezTo>
                  <a:pt x="860723" y="318121"/>
                  <a:pt x="701663" y="358118"/>
                  <a:pt x="601824" y="438113"/>
                </a:cubicBezTo>
                <a:cubicBezTo>
                  <a:pt x="501985" y="518108"/>
                  <a:pt x="452066" y="614537"/>
                  <a:pt x="452066" y="727398"/>
                </a:cubicBezTo>
                <a:cubicBezTo>
                  <a:pt x="452066" y="825376"/>
                  <a:pt x="487413" y="905992"/>
                  <a:pt x="558106" y="969244"/>
                </a:cubicBezTo>
                <a:cubicBezTo>
                  <a:pt x="627559" y="1032496"/>
                  <a:pt x="808943" y="1097298"/>
                  <a:pt x="1102259" y="1163650"/>
                </a:cubicBezTo>
                <a:cubicBezTo>
                  <a:pt x="1395574" y="1230003"/>
                  <a:pt x="1596802" y="1287984"/>
                  <a:pt x="1705943" y="1337593"/>
                </a:cubicBezTo>
                <a:cubicBezTo>
                  <a:pt x="1864693" y="1410767"/>
                  <a:pt x="1981895" y="1503475"/>
                  <a:pt x="2057549" y="1615716"/>
                </a:cubicBezTo>
                <a:cubicBezTo>
                  <a:pt x="2133204" y="1727957"/>
                  <a:pt x="2171031" y="1857251"/>
                  <a:pt x="2171031" y="2003599"/>
                </a:cubicBezTo>
                <a:cubicBezTo>
                  <a:pt x="2171031" y="2148707"/>
                  <a:pt x="2129483" y="2285442"/>
                  <a:pt x="2046387" y="2413807"/>
                </a:cubicBezTo>
                <a:cubicBezTo>
                  <a:pt x="1963292" y="2542171"/>
                  <a:pt x="1843919" y="2642010"/>
                  <a:pt x="1688270" y="2713323"/>
                </a:cubicBezTo>
                <a:cubicBezTo>
                  <a:pt x="1532620" y="2784637"/>
                  <a:pt x="1357437" y="2820294"/>
                  <a:pt x="1162720" y="2820294"/>
                </a:cubicBezTo>
                <a:cubicBezTo>
                  <a:pt x="915913" y="2820294"/>
                  <a:pt x="709104" y="2784327"/>
                  <a:pt x="542293" y="2712393"/>
                </a:cubicBezTo>
                <a:cubicBezTo>
                  <a:pt x="375481" y="2640459"/>
                  <a:pt x="244637" y="2532249"/>
                  <a:pt x="149759" y="2387762"/>
                </a:cubicBezTo>
                <a:cubicBezTo>
                  <a:pt x="54881" y="2243274"/>
                  <a:pt x="4961" y="2079874"/>
                  <a:pt x="0" y="1897559"/>
                </a:cubicBezTo>
                <a:lnTo>
                  <a:pt x="340445" y="1867794"/>
                </a:lnTo>
                <a:cubicBezTo>
                  <a:pt x="356568" y="2004219"/>
                  <a:pt x="394085" y="2116150"/>
                  <a:pt x="452996" y="2203587"/>
                </a:cubicBezTo>
                <a:cubicBezTo>
                  <a:pt x="511907" y="2291023"/>
                  <a:pt x="603375" y="2361717"/>
                  <a:pt x="727398" y="2415667"/>
                </a:cubicBezTo>
                <a:cubicBezTo>
                  <a:pt x="851421" y="2469617"/>
                  <a:pt x="990948" y="2496592"/>
                  <a:pt x="1145977" y="2496592"/>
                </a:cubicBezTo>
                <a:cubicBezTo>
                  <a:pt x="1283643" y="2496592"/>
                  <a:pt x="1405186" y="2476128"/>
                  <a:pt x="1510606" y="2435201"/>
                </a:cubicBezTo>
                <a:cubicBezTo>
                  <a:pt x="1616026" y="2394273"/>
                  <a:pt x="1694471" y="2338152"/>
                  <a:pt x="1745941" y="2266839"/>
                </a:cubicBezTo>
                <a:cubicBezTo>
                  <a:pt x="1797410" y="2195525"/>
                  <a:pt x="1823145" y="2117701"/>
                  <a:pt x="1823145" y="2033365"/>
                </a:cubicBezTo>
                <a:cubicBezTo>
                  <a:pt x="1823145" y="1947789"/>
                  <a:pt x="1798340" y="1873064"/>
                  <a:pt x="1748731" y="1809192"/>
                </a:cubicBezTo>
                <a:cubicBezTo>
                  <a:pt x="1699122" y="1745320"/>
                  <a:pt x="1617266" y="1691680"/>
                  <a:pt x="1503165" y="1648272"/>
                </a:cubicBezTo>
                <a:cubicBezTo>
                  <a:pt x="1429991" y="1619746"/>
                  <a:pt x="1268140" y="1575408"/>
                  <a:pt x="1017613" y="1515257"/>
                </a:cubicBezTo>
                <a:cubicBezTo>
                  <a:pt x="767085" y="1455106"/>
                  <a:pt x="591592" y="1398365"/>
                  <a:pt x="491133" y="1345035"/>
                </a:cubicBezTo>
                <a:cubicBezTo>
                  <a:pt x="360909" y="1276822"/>
                  <a:pt x="263860" y="1192176"/>
                  <a:pt x="199988" y="1091097"/>
                </a:cubicBezTo>
                <a:cubicBezTo>
                  <a:pt x="136116" y="990018"/>
                  <a:pt x="104180" y="876846"/>
                  <a:pt x="104180" y="751582"/>
                </a:cubicBezTo>
                <a:cubicBezTo>
                  <a:pt x="104180" y="613916"/>
                  <a:pt x="143247" y="485242"/>
                  <a:pt x="221382" y="365560"/>
                </a:cubicBezTo>
                <a:cubicBezTo>
                  <a:pt x="299517" y="245877"/>
                  <a:pt x="413619" y="155030"/>
                  <a:pt x="563687" y="93018"/>
                </a:cubicBezTo>
                <a:cubicBezTo>
                  <a:pt x="713755" y="31006"/>
                  <a:pt x="880567" y="0"/>
                  <a:pt x="1064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752600" y="2114550"/>
            <a:ext cx="1133472" cy="1430009"/>
          </a:xfrm>
          <a:custGeom>
            <a:avLst/>
            <a:gdLst/>
            <a:ahLst/>
            <a:cxnLst/>
            <a:rect l="l" t="t" r="r" b="b"/>
            <a:pathLst>
              <a:path w="2161729" h="2727276">
                <a:moveTo>
                  <a:pt x="0" y="0"/>
                </a:moveTo>
                <a:lnTo>
                  <a:pt x="2161729" y="0"/>
                </a:lnTo>
                <a:lnTo>
                  <a:pt x="2161729" y="321841"/>
                </a:lnTo>
                <a:lnTo>
                  <a:pt x="1259458" y="321841"/>
                </a:lnTo>
                <a:lnTo>
                  <a:pt x="1259458" y="2727276"/>
                </a:lnTo>
                <a:lnTo>
                  <a:pt x="898550" y="2727276"/>
                </a:lnTo>
                <a:lnTo>
                  <a:pt x="898550" y="321841"/>
                </a:lnTo>
                <a:lnTo>
                  <a:pt x="0" y="3218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52800" y="2114550"/>
            <a:ext cx="1124693" cy="1454395"/>
          </a:xfrm>
          <a:custGeom>
            <a:avLst/>
            <a:gdLst/>
            <a:ahLst/>
            <a:cxnLst/>
            <a:rect l="l" t="t" r="r" b="b"/>
            <a:pathLst>
              <a:path w="2144985" h="2773785">
                <a:moveTo>
                  <a:pt x="0" y="0"/>
                </a:moveTo>
                <a:lnTo>
                  <a:pt x="360908" y="0"/>
                </a:lnTo>
                <a:lnTo>
                  <a:pt x="360908" y="1573858"/>
                </a:lnTo>
                <a:cubicBezTo>
                  <a:pt x="360908" y="1810742"/>
                  <a:pt x="382922" y="1985305"/>
                  <a:pt x="426950" y="2097547"/>
                </a:cubicBezTo>
                <a:cubicBezTo>
                  <a:pt x="470979" y="2209788"/>
                  <a:pt x="546633" y="2296294"/>
                  <a:pt x="653913" y="2357066"/>
                </a:cubicBezTo>
                <a:cubicBezTo>
                  <a:pt x="761194" y="2417837"/>
                  <a:pt x="892348" y="2448223"/>
                  <a:pt x="1047378" y="2448223"/>
                </a:cubicBezTo>
                <a:cubicBezTo>
                  <a:pt x="1312788" y="2448223"/>
                  <a:pt x="1501924" y="2388071"/>
                  <a:pt x="1614785" y="2267769"/>
                </a:cubicBezTo>
                <a:cubicBezTo>
                  <a:pt x="1727646" y="2147466"/>
                  <a:pt x="1784077" y="1916162"/>
                  <a:pt x="1784077" y="1573858"/>
                </a:cubicBezTo>
                <a:lnTo>
                  <a:pt x="1784077" y="0"/>
                </a:lnTo>
                <a:lnTo>
                  <a:pt x="2144985" y="0"/>
                </a:lnTo>
                <a:lnTo>
                  <a:pt x="2144985" y="1575718"/>
                </a:lnTo>
                <a:cubicBezTo>
                  <a:pt x="2144985" y="1849810"/>
                  <a:pt x="2113979" y="2067471"/>
                  <a:pt x="2051967" y="2228701"/>
                </a:cubicBezTo>
                <a:cubicBezTo>
                  <a:pt x="1989956" y="2389932"/>
                  <a:pt x="1878025" y="2521087"/>
                  <a:pt x="1716174" y="2622166"/>
                </a:cubicBezTo>
                <a:cubicBezTo>
                  <a:pt x="1554324" y="2723245"/>
                  <a:pt x="1341933" y="2773785"/>
                  <a:pt x="1079004" y="2773785"/>
                </a:cubicBezTo>
                <a:cubicBezTo>
                  <a:pt x="823515" y="2773785"/>
                  <a:pt x="614536" y="2729756"/>
                  <a:pt x="452065" y="2641700"/>
                </a:cubicBezTo>
                <a:cubicBezTo>
                  <a:pt x="289595" y="2553643"/>
                  <a:pt x="173633" y="2426209"/>
                  <a:pt x="104180" y="2259397"/>
                </a:cubicBezTo>
                <a:cubicBezTo>
                  <a:pt x="34726" y="2092586"/>
                  <a:pt x="0" y="1864693"/>
                  <a:pt x="0" y="157571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2065778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906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15188" y="2071643"/>
            <a:ext cx="1267094" cy="1385205"/>
          </a:xfrm>
          <a:custGeom>
            <a:avLst/>
            <a:gdLst/>
            <a:ahLst/>
            <a:cxnLst/>
            <a:rect l="l" t="t" r="r" b="b"/>
            <a:pathLst>
              <a:path w="2494732" h="2727276">
                <a:moveTo>
                  <a:pt x="0" y="0"/>
                </a:moveTo>
                <a:lnTo>
                  <a:pt x="390674" y="0"/>
                </a:lnTo>
                <a:lnTo>
                  <a:pt x="1099468" y="1981275"/>
                </a:lnTo>
                <a:cubicBezTo>
                  <a:pt x="1156519" y="2140025"/>
                  <a:pt x="1204268" y="2288853"/>
                  <a:pt x="1242715" y="2427759"/>
                </a:cubicBezTo>
                <a:cubicBezTo>
                  <a:pt x="1284883" y="2278931"/>
                  <a:pt x="1333872" y="2130103"/>
                  <a:pt x="1389683" y="1981275"/>
                </a:cubicBezTo>
                <a:lnTo>
                  <a:pt x="2126382" y="0"/>
                </a:lnTo>
                <a:lnTo>
                  <a:pt x="2494732" y="0"/>
                </a:lnTo>
                <a:lnTo>
                  <a:pt x="1426890" y="2727276"/>
                </a:lnTo>
                <a:lnTo>
                  <a:pt x="1056680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1524000" y="2038350"/>
            <a:ext cx="1781113" cy="1385205"/>
          </a:xfrm>
          <a:custGeom>
            <a:avLst/>
            <a:gdLst/>
            <a:ahLst/>
            <a:cxnLst/>
            <a:rect l="l" t="t" r="r" b="b"/>
            <a:pathLst>
              <a:path w="3506763" h="2727276">
                <a:moveTo>
                  <a:pt x="0" y="0"/>
                </a:moveTo>
                <a:lnTo>
                  <a:pt x="370210" y="0"/>
                </a:lnTo>
                <a:lnTo>
                  <a:pt x="785068" y="1787798"/>
                </a:lnTo>
                <a:cubicBezTo>
                  <a:pt x="829717" y="1975073"/>
                  <a:pt x="868164" y="2161109"/>
                  <a:pt x="900410" y="2345904"/>
                </a:cubicBezTo>
                <a:cubicBezTo>
                  <a:pt x="969863" y="2054448"/>
                  <a:pt x="1010791" y="1886397"/>
                  <a:pt x="1023193" y="1841748"/>
                </a:cubicBezTo>
                <a:lnTo>
                  <a:pt x="1542232" y="0"/>
                </a:lnTo>
                <a:lnTo>
                  <a:pt x="1977554" y="0"/>
                </a:lnTo>
                <a:lnTo>
                  <a:pt x="2368228" y="1380381"/>
                </a:lnTo>
                <a:cubicBezTo>
                  <a:pt x="2466206" y="1722686"/>
                  <a:pt x="2536899" y="2044527"/>
                  <a:pt x="2580308" y="2345904"/>
                </a:cubicBezTo>
                <a:cubicBezTo>
                  <a:pt x="2615034" y="2173511"/>
                  <a:pt x="2660303" y="1975694"/>
                  <a:pt x="2716113" y="1752451"/>
                </a:cubicBezTo>
                <a:lnTo>
                  <a:pt x="3143994" y="0"/>
                </a:lnTo>
                <a:lnTo>
                  <a:pt x="3506763" y="0"/>
                </a:lnTo>
                <a:lnTo>
                  <a:pt x="2758901" y="2727276"/>
                </a:lnTo>
                <a:lnTo>
                  <a:pt x="2411016" y="2727276"/>
                </a:lnTo>
                <a:lnTo>
                  <a:pt x="1836167" y="649263"/>
                </a:lnTo>
                <a:cubicBezTo>
                  <a:pt x="1787798" y="475630"/>
                  <a:pt x="1759273" y="368970"/>
                  <a:pt x="1750591" y="329282"/>
                </a:cubicBezTo>
                <a:cubicBezTo>
                  <a:pt x="1722066" y="454546"/>
                  <a:pt x="1695400" y="561206"/>
                  <a:pt x="1670596" y="649263"/>
                </a:cubicBezTo>
                <a:lnTo>
                  <a:pt x="1092026" y="2727276"/>
                </a:lnTo>
                <a:lnTo>
                  <a:pt x="723677" y="27272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505200" y="2038350"/>
            <a:ext cx="1269929" cy="1385205"/>
          </a:xfrm>
          <a:custGeom>
            <a:avLst/>
            <a:gdLst/>
            <a:ahLst/>
            <a:cxnLst/>
            <a:rect l="l" t="t" r="r" b="b"/>
            <a:pathLst>
              <a:path w="2500313" h="2727276">
                <a:moveTo>
                  <a:pt x="124644" y="0"/>
                </a:moveTo>
                <a:lnTo>
                  <a:pt x="554385" y="0"/>
                </a:lnTo>
                <a:lnTo>
                  <a:pt x="1049239" y="699492"/>
                </a:lnTo>
                <a:cubicBezTo>
                  <a:pt x="1152178" y="844600"/>
                  <a:pt x="1225352" y="956221"/>
                  <a:pt x="1268760" y="1034356"/>
                </a:cubicBezTo>
                <a:cubicBezTo>
                  <a:pt x="1329532" y="935137"/>
                  <a:pt x="1401465" y="831577"/>
                  <a:pt x="1484561" y="723677"/>
                </a:cubicBezTo>
                <a:lnTo>
                  <a:pt x="2033364" y="0"/>
                </a:lnTo>
                <a:lnTo>
                  <a:pt x="2425899" y="0"/>
                </a:lnTo>
                <a:lnTo>
                  <a:pt x="1467818" y="1285503"/>
                </a:lnTo>
                <a:lnTo>
                  <a:pt x="2500313" y="2727276"/>
                </a:lnTo>
                <a:lnTo>
                  <a:pt x="2053828" y="2727276"/>
                </a:lnTo>
                <a:lnTo>
                  <a:pt x="1367359" y="1754312"/>
                </a:lnTo>
                <a:cubicBezTo>
                  <a:pt x="1328911" y="1698501"/>
                  <a:pt x="1289224" y="1637730"/>
                  <a:pt x="1248296" y="1571997"/>
                </a:cubicBezTo>
                <a:cubicBezTo>
                  <a:pt x="1187525" y="1671216"/>
                  <a:pt x="1144117" y="1739429"/>
                  <a:pt x="1118072" y="1776636"/>
                </a:cubicBezTo>
                <a:lnTo>
                  <a:pt x="433462" y="2727276"/>
                </a:lnTo>
                <a:lnTo>
                  <a:pt x="0" y="2727276"/>
                </a:lnTo>
                <a:lnTo>
                  <a:pt x="1054820" y="13059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885950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14347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550403" y="1657351"/>
            <a:ext cx="1500297" cy="1636485"/>
          </a:xfrm>
          <a:custGeom>
            <a:avLst/>
            <a:gdLst/>
            <a:ahLst/>
            <a:cxnLst/>
            <a:rect l="l" t="t" r="r" b="b"/>
            <a:pathLst>
              <a:path w="2500313" h="2727276">
                <a:moveTo>
                  <a:pt x="0" y="0"/>
                </a:moveTo>
                <a:lnTo>
                  <a:pt x="439043" y="0"/>
                </a:lnTo>
                <a:lnTo>
                  <a:pt x="976685" y="822276"/>
                </a:lnTo>
                <a:cubicBezTo>
                  <a:pt x="1075904" y="976065"/>
                  <a:pt x="1168301" y="1129854"/>
                  <a:pt x="1253877" y="1283643"/>
                </a:cubicBezTo>
                <a:cubicBezTo>
                  <a:pt x="1335733" y="1141016"/>
                  <a:pt x="1434951" y="980406"/>
                  <a:pt x="1551534" y="801812"/>
                </a:cubicBezTo>
                <a:lnTo>
                  <a:pt x="2079873" y="0"/>
                </a:lnTo>
                <a:lnTo>
                  <a:pt x="2500313" y="0"/>
                </a:lnTo>
                <a:lnTo>
                  <a:pt x="1412007" y="1571997"/>
                </a:lnTo>
                <a:lnTo>
                  <a:pt x="1412007" y="2727276"/>
                </a:lnTo>
                <a:lnTo>
                  <a:pt x="1051099" y="2727276"/>
                </a:lnTo>
                <a:lnTo>
                  <a:pt x="1051099" y="15719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2800" y="1657350"/>
            <a:ext cx="1293783" cy="1636485"/>
          </a:xfrm>
          <a:custGeom>
            <a:avLst/>
            <a:gdLst/>
            <a:ahLst/>
            <a:cxnLst/>
            <a:rect l="l" t="t" r="r" b="b"/>
            <a:pathLst>
              <a:path w="2156147" h="2727276">
                <a:moveTo>
                  <a:pt x="158130" y="0"/>
                </a:moveTo>
                <a:lnTo>
                  <a:pt x="2111499" y="0"/>
                </a:lnTo>
                <a:lnTo>
                  <a:pt x="2111499" y="321841"/>
                </a:lnTo>
                <a:lnTo>
                  <a:pt x="580429" y="2213819"/>
                </a:lnTo>
                <a:lnTo>
                  <a:pt x="414858" y="2405435"/>
                </a:lnTo>
                <a:lnTo>
                  <a:pt x="2156147" y="2405435"/>
                </a:lnTo>
                <a:lnTo>
                  <a:pt x="2156147" y="2727276"/>
                </a:lnTo>
                <a:lnTo>
                  <a:pt x="0" y="2727276"/>
                </a:lnTo>
                <a:lnTo>
                  <a:pt x="0" y="2392412"/>
                </a:lnTo>
                <a:lnTo>
                  <a:pt x="1397124" y="645542"/>
                </a:lnTo>
                <a:cubicBezTo>
                  <a:pt x="1496342" y="521519"/>
                  <a:pt x="1590600" y="413618"/>
                  <a:pt x="1679897" y="321841"/>
                </a:cubicBezTo>
                <a:lnTo>
                  <a:pt x="158130" y="3218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400800" y="1593623"/>
            <a:ext cx="2743200" cy="17002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7890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932819" y="1696743"/>
            <a:ext cx="984151" cy="1724272"/>
          </a:xfrm>
          <a:custGeom>
            <a:avLst/>
            <a:gdLst/>
            <a:ahLst/>
            <a:cxnLst/>
            <a:rect l="l" t="t" r="r" b="b"/>
            <a:pathLst>
              <a:path w="984151" h="1724272">
                <a:moveTo>
                  <a:pt x="866905" y="0"/>
                </a:moveTo>
                <a:cubicBezTo>
                  <a:pt x="889166" y="1459"/>
                  <a:pt x="909072" y="13799"/>
                  <a:pt x="926623" y="37017"/>
                </a:cubicBezTo>
                <a:cubicBezTo>
                  <a:pt x="944174" y="60235"/>
                  <a:pt x="958051" y="85573"/>
                  <a:pt x="968256" y="113030"/>
                </a:cubicBezTo>
                <a:cubicBezTo>
                  <a:pt x="978460" y="140486"/>
                  <a:pt x="983671" y="161303"/>
                  <a:pt x="983891" y="175479"/>
                </a:cubicBezTo>
                <a:cubicBezTo>
                  <a:pt x="984931" y="191916"/>
                  <a:pt x="982851" y="209268"/>
                  <a:pt x="977653" y="227534"/>
                </a:cubicBezTo>
                <a:cubicBezTo>
                  <a:pt x="972454" y="245800"/>
                  <a:pt x="957897" y="276980"/>
                  <a:pt x="933981" y="321075"/>
                </a:cubicBezTo>
                <a:cubicBezTo>
                  <a:pt x="910066" y="365170"/>
                  <a:pt x="870555" y="434180"/>
                  <a:pt x="815446" y="528106"/>
                </a:cubicBezTo>
                <a:cubicBezTo>
                  <a:pt x="760337" y="622031"/>
                  <a:pt x="683393" y="752872"/>
                  <a:pt x="584613" y="920629"/>
                </a:cubicBezTo>
                <a:cubicBezTo>
                  <a:pt x="552917" y="973094"/>
                  <a:pt x="514016" y="1041383"/>
                  <a:pt x="467909" y="1125496"/>
                </a:cubicBezTo>
                <a:cubicBezTo>
                  <a:pt x="421802" y="1209609"/>
                  <a:pt x="380641" y="1294852"/>
                  <a:pt x="344424" y="1381226"/>
                </a:cubicBezTo>
                <a:cubicBezTo>
                  <a:pt x="308207" y="1467600"/>
                  <a:pt x="289086" y="1540410"/>
                  <a:pt x="287061" y="1599657"/>
                </a:cubicBezTo>
                <a:cubicBezTo>
                  <a:pt x="287379" y="1614810"/>
                  <a:pt x="288651" y="1629645"/>
                  <a:pt x="290876" y="1644162"/>
                </a:cubicBezTo>
                <a:cubicBezTo>
                  <a:pt x="293101" y="1658679"/>
                  <a:pt x="294373" y="1673515"/>
                  <a:pt x="294691" y="1688668"/>
                </a:cubicBezTo>
                <a:cubicBezTo>
                  <a:pt x="294638" y="1700165"/>
                  <a:pt x="291567" y="1708960"/>
                  <a:pt x="285479" y="1715053"/>
                </a:cubicBezTo>
                <a:cubicBezTo>
                  <a:pt x="279391" y="1721146"/>
                  <a:pt x="270604" y="1724219"/>
                  <a:pt x="259119" y="1724272"/>
                </a:cubicBezTo>
                <a:cubicBezTo>
                  <a:pt x="252133" y="1723795"/>
                  <a:pt x="243242" y="1720934"/>
                  <a:pt x="232445" y="1715689"/>
                </a:cubicBezTo>
                <a:cubicBezTo>
                  <a:pt x="221649" y="1710444"/>
                  <a:pt x="212757" y="1705675"/>
                  <a:pt x="205771" y="1701384"/>
                </a:cubicBezTo>
                <a:cubicBezTo>
                  <a:pt x="154964" y="1677806"/>
                  <a:pt x="108602" y="1653752"/>
                  <a:pt x="66685" y="1629221"/>
                </a:cubicBezTo>
                <a:cubicBezTo>
                  <a:pt x="24769" y="1604690"/>
                  <a:pt x="2541" y="1560926"/>
                  <a:pt x="0" y="1497930"/>
                </a:cubicBezTo>
                <a:cubicBezTo>
                  <a:pt x="926" y="1453550"/>
                  <a:pt x="11213" y="1397914"/>
                  <a:pt x="30861" y="1331022"/>
                </a:cubicBezTo>
                <a:cubicBezTo>
                  <a:pt x="50510" y="1264130"/>
                  <a:pt x="73969" y="1197945"/>
                  <a:pt x="101239" y="1132466"/>
                </a:cubicBezTo>
                <a:cubicBezTo>
                  <a:pt x="128509" y="1066987"/>
                  <a:pt x="154039" y="1014177"/>
                  <a:pt x="177827" y="974036"/>
                </a:cubicBezTo>
                <a:cubicBezTo>
                  <a:pt x="273773" y="817259"/>
                  <a:pt x="365292" y="678127"/>
                  <a:pt x="452383" y="556637"/>
                </a:cubicBezTo>
                <a:cubicBezTo>
                  <a:pt x="539474" y="435147"/>
                  <a:pt x="603048" y="348785"/>
                  <a:pt x="643106" y="297551"/>
                </a:cubicBezTo>
                <a:lnTo>
                  <a:pt x="638019" y="292465"/>
                </a:lnTo>
                <a:lnTo>
                  <a:pt x="396418" y="384019"/>
                </a:lnTo>
                <a:cubicBezTo>
                  <a:pt x="389742" y="387304"/>
                  <a:pt x="378298" y="392178"/>
                  <a:pt x="362085" y="398642"/>
                </a:cubicBezTo>
                <a:cubicBezTo>
                  <a:pt x="345872" y="405106"/>
                  <a:pt x="334428" y="408709"/>
                  <a:pt x="327752" y="409451"/>
                </a:cubicBezTo>
                <a:cubicBezTo>
                  <a:pt x="314506" y="407967"/>
                  <a:pt x="307301" y="400126"/>
                  <a:pt x="306135" y="385926"/>
                </a:cubicBezTo>
                <a:cubicBezTo>
                  <a:pt x="304969" y="371727"/>
                  <a:pt x="305393" y="360071"/>
                  <a:pt x="307407" y="350958"/>
                </a:cubicBezTo>
                <a:cubicBezTo>
                  <a:pt x="310692" y="315406"/>
                  <a:pt x="323196" y="288597"/>
                  <a:pt x="344919" y="270530"/>
                </a:cubicBezTo>
                <a:cubicBezTo>
                  <a:pt x="366642" y="252463"/>
                  <a:pt x="393133" y="235190"/>
                  <a:pt x="424393" y="218713"/>
                </a:cubicBezTo>
                <a:cubicBezTo>
                  <a:pt x="454958" y="200800"/>
                  <a:pt x="500358" y="174741"/>
                  <a:pt x="560594" y="140533"/>
                </a:cubicBezTo>
                <a:cubicBezTo>
                  <a:pt x="620829" y="106326"/>
                  <a:pt x="680359" y="74804"/>
                  <a:pt x="739181" y="45965"/>
                </a:cubicBezTo>
                <a:cubicBezTo>
                  <a:pt x="798004" y="17127"/>
                  <a:pt x="840579" y="1805"/>
                  <a:pt x="86690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362200" y="1703443"/>
            <a:ext cx="1462974" cy="1681073"/>
          </a:xfrm>
          <a:custGeom>
            <a:avLst/>
            <a:gdLst/>
            <a:ahLst/>
            <a:cxnLst/>
            <a:rect l="l" t="t" r="r" b="b"/>
            <a:pathLst>
              <a:path w="1462974" h="1681073">
                <a:moveTo>
                  <a:pt x="1177433" y="173"/>
                </a:moveTo>
                <a:cubicBezTo>
                  <a:pt x="1240962" y="-1365"/>
                  <a:pt x="1293798" y="7355"/>
                  <a:pt x="1335941" y="26334"/>
                </a:cubicBezTo>
                <a:cubicBezTo>
                  <a:pt x="1378083" y="45312"/>
                  <a:pt x="1409634" y="83776"/>
                  <a:pt x="1430594" y="141725"/>
                </a:cubicBezTo>
                <a:cubicBezTo>
                  <a:pt x="1451554" y="199674"/>
                  <a:pt x="1462026" y="286336"/>
                  <a:pt x="1462009" y="401711"/>
                </a:cubicBezTo>
                <a:cubicBezTo>
                  <a:pt x="1465870" y="446072"/>
                  <a:pt x="1458147" y="492742"/>
                  <a:pt x="1438839" y="541720"/>
                </a:cubicBezTo>
                <a:cubicBezTo>
                  <a:pt x="1419532" y="590698"/>
                  <a:pt x="1365471" y="650559"/>
                  <a:pt x="1276656" y="721301"/>
                </a:cubicBezTo>
                <a:cubicBezTo>
                  <a:pt x="1187842" y="792044"/>
                  <a:pt x="1041105" y="882243"/>
                  <a:pt x="836445" y="991898"/>
                </a:cubicBezTo>
                <a:cubicBezTo>
                  <a:pt x="727844" y="1048606"/>
                  <a:pt x="620853" y="1108176"/>
                  <a:pt x="515471" y="1170608"/>
                </a:cubicBezTo>
                <a:cubicBezTo>
                  <a:pt x="410089" y="1233040"/>
                  <a:pt x="309475" y="1301514"/>
                  <a:pt x="213627" y="1376029"/>
                </a:cubicBezTo>
                <a:lnTo>
                  <a:pt x="218714" y="1381117"/>
                </a:lnTo>
                <a:lnTo>
                  <a:pt x="1207970" y="1208131"/>
                </a:lnTo>
                <a:cubicBezTo>
                  <a:pt x="1179077" y="1304729"/>
                  <a:pt x="1142709" y="1390640"/>
                  <a:pt x="1098866" y="1465867"/>
                </a:cubicBezTo>
                <a:cubicBezTo>
                  <a:pt x="1055023" y="1541093"/>
                  <a:pt x="978576" y="1590727"/>
                  <a:pt x="869526" y="1614771"/>
                </a:cubicBezTo>
                <a:cubicBezTo>
                  <a:pt x="668562" y="1651700"/>
                  <a:pt x="500977" y="1673211"/>
                  <a:pt x="366770" y="1679304"/>
                </a:cubicBezTo>
                <a:cubicBezTo>
                  <a:pt x="232564" y="1685397"/>
                  <a:pt x="147607" y="1675754"/>
                  <a:pt x="111900" y="1650376"/>
                </a:cubicBezTo>
                <a:cubicBezTo>
                  <a:pt x="73859" y="1617526"/>
                  <a:pt x="45672" y="1573868"/>
                  <a:pt x="27340" y="1519402"/>
                </a:cubicBezTo>
                <a:cubicBezTo>
                  <a:pt x="9008" y="1464936"/>
                  <a:pt x="-105" y="1413648"/>
                  <a:pt x="1" y="1365540"/>
                </a:cubicBezTo>
                <a:cubicBezTo>
                  <a:pt x="3271" y="1306630"/>
                  <a:pt x="42012" y="1242136"/>
                  <a:pt x="116225" y="1172060"/>
                </a:cubicBezTo>
                <a:cubicBezTo>
                  <a:pt x="190438" y="1101984"/>
                  <a:pt x="280504" y="1032642"/>
                  <a:pt x="386422" y="964036"/>
                </a:cubicBezTo>
                <a:cubicBezTo>
                  <a:pt x="492340" y="895430"/>
                  <a:pt x="594491" y="833877"/>
                  <a:pt x="692876" y="779378"/>
                </a:cubicBezTo>
                <a:cubicBezTo>
                  <a:pt x="791262" y="724878"/>
                  <a:pt x="866261" y="683751"/>
                  <a:pt x="917875" y="655994"/>
                </a:cubicBezTo>
                <a:cubicBezTo>
                  <a:pt x="955951" y="636057"/>
                  <a:pt x="1002792" y="608961"/>
                  <a:pt x="1058398" y="574707"/>
                </a:cubicBezTo>
                <a:cubicBezTo>
                  <a:pt x="1114004" y="540452"/>
                  <a:pt x="1163672" y="501677"/>
                  <a:pt x="1207403" y="458380"/>
                </a:cubicBezTo>
                <a:cubicBezTo>
                  <a:pt x="1251134" y="415083"/>
                  <a:pt x="1274224" y="369903"/>
                  <a:pt x="1276675" y="322838"/>
                </a:cubicBezTo>
                <a:cubicBezTo>
                  <a:pt x="1274872" y="297830"/>
                  <a:pt x="1263209" y="280452"/>
                  <a:pt x="1241686" y="270703"/>
                </a:cubicBezTo>
                <a:cubicBezTo>
                  <a:pt x="1220162" y="260954"/>
                  <a:pt x="1199593" y="256292"/>
                  <a:pt x="1179978" y="256716"/>
                </a:cubicBezTo>
                <a:cubicBezTo>
                  <a:pt x="1108490" y="258019"/>
                  <a:pt x="1031782" y="272085"/>
                  <a:pt x="949853" y="298914"/>
                </a:cubicBezTo>
                <a:cubicBezTo>
                  <a:pt x="867924" y="325742"/>
                  <a:pt x="787280" y="357517"/>
                  <a:pt x="707921" y="394235"/>
                </a:cubicBezTo>
                <a:cubicBezTo>
                  <a:pt x="628563" y="430955"/>
                  <a:pt x="556996" y="464801"/>
                  <a:pt x="493222" y="495774"/>
                </a:cubicBezTo>
                <a:lnTo>
                  <a:pt x="493222" y="500861"/>
                </a:lnTo>
                <a:lnTo>
                  <a:pt x="643170" y="518663"/>
                </a:lnTo>
                <a:cubicBezTo>
                  <a:pt x="661649" y="520093"/>
                  <a:pt x="681875" y="523590"/>
                  <a:pt x="703848" y="529153"/>
                </a:cubicBezTo>
                <a:cubicBezTo>
                  <a:pt x="725822" y="534716"/>
                  <a:pt x="737788" y="549022"/>
                  <a:pt x="739747" y="572069"/>
                </a:cubicBezTo>
                <a:cubicBezTo>
                  <a:pt x="738847" y="589395"/>
                  <a:pt x="731752" y="601157"/>
                  <a:pt x="718462" y="607356"/>
                </a:cubicBezTo>
                <a:cubicBezTo>
                  <a:pt x="705172" y="613555"/>
                  <a:pt x="691088" y="617052"/>
                  <a:pt x="676210" y="617847"/>
                </a:cubicBezTo>
                <a:lnTo>
                  <a:pt x="401727" y="671365"/>
                </a:lnTo>
                <a:cubicBezTo>
                  <a:pt x="391297" y="673008"/>
                  <a:pt x="376577" y="675446"/>
                  <a:pt x="357569" y="678679"/>
                </a:cubicBezTo>
                <a:cubicBezTo>
                  <a:pt x="338560" y="681912"/>
                  <a:pt x="324476" y="683714"/>
                  <a:pt x="315316" y="684085"/>
                </a:cubicBezTo>
                <a:cubicBezTo>
                  <a:pt x="291754" y="682177"/>
                  <a:pt x="275976" y="670094"/>
                  <a:pt x="267981" y="647834"/>
                </a:cubicBezTo>
                <a:cubicBezTo>
                  <a:pt x="259985" y="625575"/>
                  <a:pt x="256279" y="604588"/>
                  <a:pt x="256861" y="584872"/>
                </a:cubicBezTo>
                <a:cubicBezTo>
                  <a:pt x="258820" y="534047"/>
                  <a:pt x="274599" y="474796"/>
                  <a:pt x="304197" y="407119"/>
                </a:cubicBezTo>
                <a:cubicBezTo>
                  <a:pt x="333795" y="339443"/>
                  <a:pt x="365458" y="285922"/>
                  <a:pt x="399186" y="246556"/>
                </a:cubicBezTo>
                <a:cubicBezTo>
                  <a:pt x="451147" y="190738"/>
                  <a:pt x="524031" y="144609"/>
                  <a:pt x="617836" y="108171"/>
                </a:cubicBezTo>
                <a:cubicBezTo>
                  <a:pt x="711642" y="71732"/>
                  <a:pt x="809416" y="44607"/>
                  <a:pt x="911159" y="26796"/>
                </a:cubicBezTo>
                <a:cubicBezTo>
                  <a:pt x="1012902" y="8985"/>
                  <a:pt x="1101660" y="110"/>
                  <a:pt x="1177433" y="17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2"/>
          </p:nvPr>
        </p:nvSpPr>
        <p:spPr>
          <a:xfrm>
            <a:off x="4270404" y="1713539"/>
            <a:ext cx="1701186" cy="1660624"/>
          </a:xfrm>
          <a:custGeom>
            <a:avLst/>
            <a:gdLst/>
            <a:ahLst/>
            <a:cxnLst/>
            <a:rect l="l" t="t" r="r" b="b"/>
            <a:pathLst>
              <a:path w="1701186" h="1660624">
                <a:moveTo>
                  <a:pt x="1185239" y="249"/>
                </a:moveTo>
                <a:cubicBezTo>
                  <a:pt x="1263586" y="-1290"/>
                  <a:pt x="1342045" y="4327"/>
                  <a:pt x="1420617" y="17099"/>
                </a:cubicBezTo>
                <a:cubicBezTo>
                  <a:pt x="1499189" y="29872"/>
                  <a:pt x="1565060" y="59032"/>
                  <a:pt x="1618229" y="104580"/>
                </a:cubicBezTo>
                <a:cubicBezTo>
                  <a:pt x="1671398" y="150128"/>
                  <a:pt x="1699050" y="221296"/>
                  <a:pt x="1701186" y="318083"/>
                </a:cubicBezTo>
                <a:cubicBezTo>
                  <a:pt x="1699917" y="366638"/>
                  <a:pt x="1684684" y="414910"/>
                  <a:pt x="1655487" y="462899"/>
                </a:cubicBezTo>
                <a:cubicBezTo>
                  <a:pt x="1626291" y="510888"/>
                  <a:pt x="1590748" y="549043"/>
                  <a:pt x="1548857" y="577363"/>
                </a:cubicBezTo>
                <a:cubicBezTo>
                  <a:pt x="1504571" y="603827"/>
                  <a:pt x="1455687" y="625359"/>
                  <a:pt x="1402205" y="641959"/>
                </a:cubicBezTo>
                <a:cubicBezTo>
                  <a:pt x="1348723" y="658558"/>
                  <a:pt x="1296722" y="671817"/>
                  <a:pt x="1246202" y="681734"/>
                </a:cubicBezTo>
                <a:lnTo>
                  <a:pt x="862256" y="765739"/>
                </a:lnTo>
                <a:lnTo>
                  <a:pt x="862256" y="770831"/>
                </a:lnTo>
                <a:cubicBezTo>
                  <a:pt x="931625" y="781009"/>
                  <a:pt x="1005352" y="794770"/>
                  <a:pt x="1083438" y="812111"/>
                </a:cubicBezTo>
                <a:cubicBezTo>
                  <a:pt x="1161523" y="829453"/>
                  <a:pt x="1229575" y="860360"/>
                  <a:pt x="1287594" y="904831"/>
                </a:cubicBezTo>
                <a:cubicBezTo>
                  <a:pt x="1345613" y="949302"/>
                  <a:pt x="1379207" y="1017321"/>
                  <a:pt x="1388375" y="1108887"/>
                </a:cubicBezTo>
                <a:cubicBezTo>
                  <a:pt x="1392911" y="1169379"/>
                  <a:pt x="1362425" y="1242321"/>
                  <a:pt x="1296918" y="1327713"/>
                </a:cubicBezTo>
                <a:cubicBezTo>
                  <a:pt x="1231411" y="1413106"/>
                  <a:pt x="1129167" y="1489026"/>
                  <a:pt x="990187" y="1555473"/>
                </a:cubicBezTo>
                <a:cubicBezTo>
                  <a:pt x="851207" y="1621920"/>
                  <a:pt x="673775" y="1656970"/>
                  <a:pt x="457891" y="1660624"/>
                </a:cubicBezTo>
                <a:cubicBezTo>
                  <a:pt x="288611" y="1656496"/>
                  <a:pt x="169400" y="1631092"/>
                  <a:pt x="100257" y="1584413"/>
                </a:cubicBezTo>
                <a:cubicBezTo>
                  <a:pt x="31115" y="1537733"/>
                  <a:pt x="-2264" y="1494547"/>
                  <a:pt x="120" y="1454853"/>
                </a:cubicBezTo>
                <a:cubicBezTo>
                  <a:pt x="1674" y="1431813"/>
                  <a:pt x="16085" y="1401084"/>
                  <a:pt x="43354" y="1362664"/>
                </a:cubicBezTo>
                <a:cubicBezTo>
                  <a:pt x="70622" y="1324244"/>
                  <a:pt x="101423" y="1289353"/>
                  <a:pt x="135756" y="1257990"/>
                </a:cubicBezTo>
                <a:cubicBezTo>
                  <a:pt x="170089" y="1226627"/>
                  <a:pt x="198629" y="1210010"/>
                  <a:pt x="221376" y="1208141"/>
                </a:cubicBezTo>
                <a:cubicBezTo>
                  <a:pt x="230754" y="1208141"/>
                  <a:pt x="239337" y="1210686"/>
                  <a:pt x="247126" y="1215776"/>
                </a:cubicBezTo>
                <a:cubicBezTo>
                  <a:pt x="254914" y="1220865"/>
                  <a:pt x="259047" y="1228500"/>
                  <a:pt x="259524" y="1238680"/>
                </a:cubicBezTo>
                <a:cubicBezTo>
                  <a:pt x="258358" y="1245043"/>
                  <a:pt x="251152" y="1256495"/>
                  <a:pt x="237907" y="1273037"/>
                </a:cubicBezTo>
                <a:cubicBezTo>
                  <a:pt x="224661" y="1289579"/>
                  <a:pt x="212369" y="1303577"/>
                  <a:pt x="201031" y="1315029"/>
                </a:cubicBezTo>
                <a:cubicBezTo>
                  <a:pt x="242304" y="1331942"/>
                  <a:pt x="282465" y="1345834"/>
                  <a:pt x="321514" y="1356703"/>
                </a:cubicBezTo>
                <a:cubicBezTo>
                  <a:pt x="360562" y="1367572"/>
                  <a:pt x="402630" y="1373192"/>
                  <a:pt x="447719" y="1373563"/>
                </a:cubicBezTo>
                <a:cubicBezTo>
                  <a:pt x="574736" y="1371442"/>
                  <a:pt x="695395" y="1351648"/>
                  <a:pt x="809697" y="1314181"/>
                </a:cubicBezTo>
                <a:cubicBezTo>
                  <a:pt x="923999" y="1276713"/>
                  <a:pt x="1017531" y="1234297"/>
                  <a:pt x="1090294" y="1186933"/>
                </a:cubicBezTo>
                <a:cubicBezTo>
                  <a:pt x="1163057" y="1139568"/>
                  <a:pt x="1200640" y="1099980"/>
                  <a:pt x="1203041" y="1068168"/>
                </a:cubicBezTo>
                <a:cubicBezTo>
                  <a:pt x="1198143" y="1022249"/>
                  <a:pt x="1163858" y="988536"/>
                  <a:pt x="1100184" y="967030"/>
                </a:cubicBezTo>
                <a:cubicBezTo>
                  <a:pt x="1036511" y="945524"/>
                  <a:pt x="967751" y="931794"/>
                  <a:pt x="893904" y="925840"/>
                </a:cubicBezTo>
                <a:cubicBezTo>
                  <a:pt x="820058" y="919886"/>
                  <a:pt x="765427" y="917278"/>
                  <a:pt x="730011" y="918017"/>
                </a:cubicBezTo>
                <a:cubicBezTo>
                  <a:pt x="687996" y="917911"/>
                  <a:pt x="649954" y="919395"/>
                  <a:pt x="615886" y="922470"/>
                </a:cubicBezTo>
                <a:cubicBezTo>
                  <a:pt x="581818" y="925544"/>
                  <a:pt x="544412" y="930846"/>
                  <a:pt x="503668" y="938375"/>
                </a:cubicBezTo>
                <a:cubicBezTo>
                  <a:pt x="492966" y="941026"/>
                  <a:pt x="480674" y="943359"/>
                  <a:pt x="466792" y="945374"/>
                </a:cubicBezTo>
                <a:cubicBezTo>
                  <a:pt x="452911" y="947388"/>
                  <a:pt x="440619" y="948449"/>
                  <a:pt x="429916" y="948555"/>
                </a:cubicBezTo>
                <a:cubicBezTo>
                  <a:pt x="413545" y="948235"/>
                  <a:pt x="402418" y="943148"/>
                  <a:pt x="396537" y="933293"/>
                </a:cubicBezTo>
                <a:cubicBezTo>
                  <a:pt x="390656" y="923439"/>
                  <a:pt x="389067" y="910733"/>
                  <a:pt x="391769" y="895178"/>
                </a:cubicBezTo>
                <a:cubicBezTo>
                  <a:pt x="401571" y="816078"/>
                  <a:pt x="427108" y="753930"/>
                  <a:pt x="468382" y="708733"/>
                </a:cubicBezTo>
                <a:cubicBezTo>
                  <a:pt x="509656" y="663535"/>
                  <a:pt x="576520" y="637565"/>
                  <a:pt x="668975" y="630822"/>
                </a:cubicBezTo>
                <a:cubicBezTo>
                  <a:pt x="707877" y="628129"/>
                  <a:pt x="772013" y="619036"/>
                  <a:pt x="861382" y="603542"/>
                </a:cubicBezTo>
                <a:cubicBezTo>
                  <a:pt x="950751" y="588048"/>
                  <a:pt x="1045563" y="567034"/>
                  <a:pt x="1145820" y="540501"/>
                </a:cubicBezTo>
                <a:cubicBezTo>
                  <a:pt x="1246077" y="513968"/>
                  <a:pt x="1331988" y="482796"/>
                  <a:pt x="1403555" y="446986"/>
                </a:cubicBezTo>
                <a:cubicBezTo>
                  <a:pt x="1475122" y="411176"/>
                  <a:pt x="1512554" y="371608"/>
                  <a:pt x="1515852" y="328284"/>
                </a:cubicBezTo>
                <a:cubicBezTo>
                  <a:pt x="1513933" y="292479"/>
                  <a:pt x="1496554" y="267201"/>
                  <a:pt x="1463715" y="252451"/>
                </a:cubicBezTo>
                <a:cubicBezTo>
                  <a:pt x="1430875" y="237702"/>
                  <a:pt x="1394086" y="229042"/>
                  <a:pt x="1353347" y="226474"/>
                </a:cubicBezTo>
                <a:cubicBezTo>
                  <a:pt x="1312609" y="223905"/>
                  <a:pt x="1279432" y="222991"/>
                  <a:pt x="1253818" y="223730"/>
                </a:cubicBezTo>
                <a:cubicBezTo>
                  <a:pt x="1159709" y="224049"/>
                  <a:pt x="1067015" y="233612"/>
                  <a:pt x="975734" y="252419"/>
                </a:cubicBezTo>
                <a:cubicBezTo>
                  <a:pt x="884454" y="271226"/>
                  <a:pt x="794917" y="297364"/>
                  <a:pt x="707122" y="330834"/>
                </a:cubicBezTo>
                <a:lnTo>
                  <a:pt x="707122" y="335934"/>
                </a:lnTo>
                <a:lnTo>
                  <a:pt x="760529" y="346104"/>
                </a:lnTo>
                <a:cubicBezTo>
                  <a:pt x="771126" y="347107"/>
                  <a:pt x="788716" y="350804"/>
                  <a:pt x="813300" y="357194"/>
                </a:cubicBezTo>
                <a:cubicBezTo>
                  <a:pt x="837884" y="363584"/>
                  <a:pt x="851660" y="374251"/>
                  <a:pt x="854627" y="389196"/>
                </a:cubicBezTo>
                <a:cubicBezTo>
                  <a:pt x="853673" y="399177"/>
                  <a:pt x="847951" y="406464"/>
                  <a:pt x="837460" y="411058"/>
                </a:cubicBezTo>
                <a:cubicBezTo>
                  <a:pt x="826970" y="415653"/>
                  <a:pt x="817433" y="418504"/>
                  <a:pt x="808849" y="419613"/>
                </a:cubicBezTo>
                <a:cubicBezTo>
                  <a:pt x="777060" y="425897"/>
                  <a:pt x="737640" y="430439"/>
                  <a:pt x="690592" y="433238"/>
                </a:cubicBezTo>
                <a:cubicBezTo>
                  <a:pt x="643543" y="436037"/>
                  <a:pt x="604124" y="437410"/>
                  <a:pt x="572334" y="437357"/>
                </a:cubicBezTo>
                <a:cubicBezTo>
                  <a:pt x="531325" y="436887"/>
                  <a:pt x="499536" y="424519"/>
                  <a:pt x="476965" y="400255"/>
                </a:cubicBezTo>
                <a:cubicBezTo>
                  <a:pt x="454394" y="375990"/>
                  <a:pt x="442950" y="342649"/>
                  <a:pt x="442632" y="300233"/>
                </a:cubicBezTo>
                <a:cubicBezTo>
                  <a:pt x="446606" y="237597"/>
                  <a:pt x="474899" y="189148"/>
                  <a:pt x="527511" y="154884"/>
                </a:cubicBezTo>
                <a:cubicBezTo>
                  <a:pt x="580123" y="120620"/>
                  <a:pt x="633211" y="94470"/>
                  <a:pt x="686777" y="76435"/>
                </a:cubicBezTo>
                <a:cubicBezTo>
                  <a:pt x="765086" y="46595"/>
                  <a:pt x="846891" y="26279"/>
                  <a:pt x="932193" y="15486"/>
                </a:cubicBezTo>
                <a:cubicBezTo>
                  <a:pt x="1017496" y="4693"/>
                  <a:pt x="1101844" y="-386"/>
                  <a:pt x="1185239" y="24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629400" y="1697038"/>
            <a:ext cx="1752600" cy="17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0893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1100097" y="1713782"/>
            <a:ext cx="1498096" cy="1701072"/>
          </a:xfrm>
          <a:custGeom>
            <a:avLst/>
            <a:gdLst/>
            <a:ahLst/>
            <a:cxnLst/>
            <a:rect l="l" t="t" r="r" b="b"/>
            <a:pathLst>
              <a:path w="1498096" h="1701072">
                <a:moveTo>
                  <a:pt x="1339967" y="200916"/>
                </a:moveTo>
                <a:cubicBezTo>
                  <a:pt x="1283764" y="226136"/>
                  <a:pt x="1227720" y="251992"/>
                  <a:pt x="1171835" y="278483"/>
                </a:cubicBezTo>
                <a:cubicBezTo>
                  <a:pt x="1115950" y="304975"/>
                  <a:pt x="1061813" y="333373"/>
                  <a:pt x="1009424" y="363680"/>
                </a:cubicBezTo>
                <a:cubicBezTo>
                  <a:pt x="834705" y="467134"/>
                  <a:pt x="697089" y="557495"/>
                  <a:pt x="596576" y="634763"/>
                </a:cubicBezTo>
                <a:cubicBezTo>
                  <a:pt x="496064" y="712032"/>
                  <a:pt x="423238" y="776019"/>
                  <a:pt x="378098" y="826726"/>
                </a:cubicBezTo>
                <a:cubicBezTo>
                  <a:pt x="332959" y="877432"/>
                  <a:pt x="306088" y="914669"/>
                  <a:pt x="297487" y="938437"/>
                </a:cubicBezTo>
                <a:cubicBezTo>
                  <a:pt x="297276" y="944898"/>
                  <a:pt x="304692" y="950405"/>
                  <a:pt x="319735" y="954958"/>
                </a:cubicBezTo>
                <a:cubicBezTo>
                  <a:pt x="334779" y="959511"/>
                  <a:pt x="358722" y="962476"/>
                  <a:pt x="391565" y="963852"/>
                </a:cubicBezTo>
                <a:cubicBezTo>
                  <a:pt x="425573" y="966498"/>
                  <a:pt x="470704" y="966287"/>
                  <a:pt x="526960" y="963216"/>
                </a:cubicBezTo>
                <a:cubicBezTo>
                  <a:pt x="583216" y="960146"/>
                  <a:pt x="652502" y="953582"/>
                  <a:pt x="734820" y="943524"/>
                </a:cubicBezTo>
                <a:lnTo>
                  <a:pt x="1345052" y="206003"/>
                </a:lnTo>
                <a:close/>
                <a:moveTo>
                  <a:pt x="1400990" y="6"/>
                </a:moveTo>
                <a:cubicBezTo>
                  <a:pt x="1423926" y="-206"/>
                  <a:pt x="1445433" y="5304"/>
                  <a:pt x="1465510" y="16536"/>
                </a:cubicBezTo>
                <a:cubicBezTo>
                  <a:pt x="1485587" y="27769"/>
                  <a:pt x="1496287" y="45995"/>
                  <a:pt x="1497612" y="71214"/>
                </a:cubicBezTo>
                <a:cubicBezTo>
                  <a:pt x="1496658" y="85626"/>
                  <a:pt x="1490301" y="100037"/>
                  <a:pt x="1478541" y="114448"/>
                </a:cubicBezTo>
                <a:cubicBezTo>
                  <a:pt x="1466781" y="128860"/>
                  <a:pt x="1455338" y="140728"/>
                  <a:pt x="1444214" y="150053"/>
                </a:cubicBezTo>
                <a:cubicBezTo>
                  <a:pt x="1466993" y="161815"/>
                  <a:pt x="1482461" y="177710"/>
                  <a:pt x="1490619" y="197737"/>
                </a:cubicBezTo>
                <a:cubicBezTo>
                  <a:pt x="1498777" y="217765"/>
                  <a:pt x="1500260" y="240018"/>
                  <a:pt x="1495067" y="264496"/>
                </a:cubicBezTo>
                <a:cubicBezTo>
                  <a:pt x="1492472" y="287649"/>
                  <a:pt x="1485585" y="311915"/>
                  <a:pt x="1474408" y="337294"/>
                </a:cubicBezTo>
                <a:cubicBezTo>
                  <a:pt x="1463231" y="362673"/>
                  <a:pt x="1448081" y="387575"/>
                  <a:pt x="1428959" y="412000"/>
                </a:cubicBezTo>
                <a:cubicBezTo>
                  <a:pt x="1363380" y="492905"/>
                  <a:pt x="1301297" y="575240"/>
                  <a:pt x="1242711" y="659006"/>
                </a:cubicBezTo>
                <a:cubicBezTo>
                  <a:pt x="1184125" y="742772"/>
                  <a:pt x="1125856" y="830829"/>
                  <a:pt x="1067905" y="923178"/>
                </a:cubicBezTo>
                <a:cubicBezTo>
                  <a:pt x="1099794" y="922648"/>
                  <a:pt x="1132001" y="920529"/>
                  <a:pt x="1164525" y="916820"/>
                </a:cubicBezTo>
                <a:cubicBezTo>
                  <a:pt x="1197049" y="913111"/>
                  <a:pt x="1229256" y="910992"/>
                  <a:pt x="1261145" y="910462"/>
                </a:cubicBezTo>
                <a:cubicBezTo>
                  <a:pt x="1286201" y="909774"/>
                  <a:pt x="1307919" y="913694"/>
                  <a:pt x="1326300" y="922221"/>
                </a:cubicBezTo>
                <a:cubicBezTo>
                  <a:pt x="1344681" y="930748"/>
                  <a:pt x="1354322" y="948013"/>
                  <a:pt x="1355222" y="974015"/>
                </a:cubicBezTo>
                <a:cubicBezTo>
                  <a:pt x="1351726" y="1005351"/>
                  <a:pt x="1335199" y="1044945"/>
                  <a:pt x="1305641" y="1092796"/>
                </a:cubicBezTo>
                <a:cubicBezTo>
                  <a:pt x="1276083" y="1140647"/>
                  <a:pt x="1254471" y="1176430"/>
                  <a:pt x="1240804" y="1200143"/>
                </a:cubicBezTo>
                <a:lnTo>
                  <a:pt x="884706" y="1243336"/>
                </a:lnTo>
                <a:cubicBezTo>
                  <a:pt x="870666" y="1290209"/>
                  <a:pt x="859964" y="1327392"/>
                  <a:pt x="852599" y="1354887"/>
                </a:cubicBezTo>
                <a:cubicBezTo>
                  <a:pt x="845234" y="1382381"/>
                  <a:pt x="841526" y="1408765"/>
                  <a:pt x="841473" y="1434038"/>
                </a:cubicBezTo>
                <a:cubicBezTo>
                  <a:pt x="842002" y="1457987"/>
                  <a:pt x="847301" y="1480028"/>
                  <a:pt x="857367" y="1500161"/>
                </a:cubicBezTo>
                <a:cubicBezTo>
                  <a:pt x="867434" y="1520294"/>
                  <a:pt x="879090" y="1539792"/>
                  <a:pt x="892336" y="1558654"/>
                </a:cubicBezTo>
                <a:cubicBezTo>
                  <a:pt x="871053" y="1568418"/>
                  <a:pt x="839613" y="1584494"/>
                  <a:pt x="798015" y="1606880"/>
                </a:cubicBezTo>
                <a:cubicBezTo>
                  <a:pt x="756417" y="1629266"/>
                  <a:pt x="715387" y="1650240"/>
                  <a:pt x="674923" y="1669800"/>
                </a:cubicBezTo>
                <a:cubicBezTo>
                  <a:pt x="634460" y="1689361"/>
                  <a:pt x="605289" y="1699784"/>
                  <a:pt x="587411" y="1701072"/>
                </a:cubicBezTo>
                <a:cubicBezTo>
                  <a:pt x="561529" y="1698158"/>
                  <a:pt x="544697" y="1681733"/>
                  <a:pt x="536917" y="1651798"/>
                </a:cubicBezTo>
                <a:cubicBezTo>
                  <a:pt x="529136" y="1621862"/>
                  <a:pt x="525643" y="1595901"/>
                  <a:pt x="526437" y="1573913"/>
                </a:cubicBezTo>
                <a:cubicBezTo>
                  <a:pt x="527442" y="1524586"/>
                  <a:pt x="533688" y="1474465"/>
                  <a:pt x="545174" y="1423550"/>
                </a:cubicBezTo>
                <a:cubicBezTo>
                  <a:pt x="556659" y="1372635"/>
                  <a:pt x="567351" y="1319339"/>
                  <a:pt x="577249" y="1263663"/>
                </a:cubicBezTo>
                <a:cubicBezTo>
                  <a:pt x="438618" y="1272504"/>
                  <a:pt x="325567" y="1278329"/>
                  <a:pt x="238096" y="1281139"/>
                </a:cubicBezTo>
                <a:cubicBezTo>
                  <a:pt x="150625" y="1283949"/>
                  <a:pt x="96686" y="1268807"/>
                  <a:pt x="76278" y="1235714"/>
                </a:cubicBezTo>
                <a:cubicBezTo>
                  <a:pt x="57527" y="1202155"/>
                  <a:pt x="40364" y="1165737"/>
                  <a:pt x="24790" y="1126461"/>
                </a:cubicBezTo>
                <a:cubicBezTo>
                  <a:pt x="9217" y="1087185"/>
                  <a:pt x="953" y="1048226"/>
                  <a:pt x="0" y="1009586"/>
                </a:cubicBezTo>
                <a:cubicBezTo>
                  <a:pt x="1883" y="964252"/>
                  <a:pt x="20435" y="913968"/>
                  <a:pt x="55655" y="858733"/>
                </a:cubicBezTo>
                <a:cubicBezTo>
                  <a:pt x="90875" y="803498"/>
                  <a:pt x="131463" y="750945"/>
                  <a:pt x="177419" y="701072"/>
                </a:cubicBezTo>
                <a:cubicBezTo>
                  <a:pt x="223374" y="651199"/>
                  <a:pt x="263397" y="611640"/>
                  <a:pt x="297487" y="582393"/>
                </a:cubicBezTo>
                <a:cubicBezTo>
                  <a:pt x="380189" y="511608"/>
                  <a:pt x="475564" y="441935"/>
                  <a:pt x="583613" y="373375"/>
                </a:cubicBezTo>
                <a:cubicBezTo>
                  <a:pt x="691662" y="304816"/>
                  <a:pt x="800544" y="242455"/>
                  <a:pt x="910262" y="186293"/>
                </a:cubicBezTo>
                <a:cubicBezTo>
                  <a:pt x="1019979" y="130131"/>
                  <a:pt x="1118691" y="85255"/>
                  <a:pt x="1206399" y="51664"/>
                </a:cubicBezTo>
                <a:cubicBezTo>
                  <a:pt x="1294106" y="18073"/>
                  <a:pt x="1358970" y="853"/>
                  <a:pt x="1400990" y="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2667000" y="1702471"/>
            <a:ext cx="1647918" cy="1671703"/>
          </a:xfrm>
          <a:custGeom>
            <a:avLst/>
            <a:gdLst/>
            <a:ahLst/>
            <a:cxnLst/>
            <a:rect l="l" t="t" r="r" b="b"/>
            <a:pathLst>
              <a:path w="1647918" h="1671703">
                <a:moveTo>
                  <a:pt x="984467" y="3"/>
                </a:moveTo>
                <a:cubicBezTo>
                  <a:pt x="1000467" y="36"/>
                  <a:pt x="1017422" y="417"/>
                  <a:pt x="1035330" y="1145"/>
                </a:cubicBezTo>
                <a:lnTo>
                  <a:pt x="1647918" y="1145"/>
                </a:lnTo>
                <a:cubicBezTo>
                  <a:pt x="1594400" y="100581"/>
                  <a:pt x="1551953" y="174986"/>
                  <a:pt x="1520578" y="224361"/>
                </a:cubicBezTo>
                <a:cubicBezTo>
                  <a:pt x="1489203" y="273736"/>
                  <a:pt x="1454307" y="306172"/>
                  <a:pt x="1415891" y="321669"/>
                </a:cubicBezTo>
                <a:cubicBezTo>
                  <a:pt x="1377475" y="337166"/>
                  <a:pt x="1320946" y="343815"/>
                  <a:pt x="1246305" y="341618"/>
                </a:cubicBezTo>
                <a:lnTo>
                  <a:pt x="814074" y="336529"/>
                </a:lnTo>
                <a:cubicBezTo>
                  <a:pt x="770734" y="371075"/>
                  <a:pt x="730891" y="410229"/>
                  <a:pt x="694545" y="453992"/>
                </a:cubicBezTo>
                <a:cubicBezTo>
                  <a:pt x="658199" y="497755"/>
                  <a:pt x="625985" y="545151"/>
                  <a:pt x="597904" y="596181"/>
                </a:cubicBezTo>
                <a:cubicBezTo>
                  <a:pt x="656344" y="580624"/>
                  <a:pt x="714943" y="567924"/>
                  <a:pt x="773701" y="558081"/>
                </a:cubicBezTo>
                <a:cubicBezTo>
                  <a:pt x="832459" y="548239"/>
                  <a:pt x="891694" y="543159"/>
                  <a:pt x="951405" y="542841"/>
                </a:cubicBezTo>
                <a:cubicBezTo>
                  <a:pt x="1064457" y="542467"/>
                  <a:pt x="1161257" y="570521"/>
                  <a:pt x="1241804" y="627003"/>
                </a:cubicBezTo>
                <a:cubicBezTo>
                  <a:pt x="1322351" y="683485"/>
                  <a:pt x="1364473" y="770641"/>
                  <a:pt x="1368168" y="888472"/>
                </a:cubicBezTo>
                <a:cubicBezTo>
                  <a:pt x="1368168" y="940811"/>
                  <a:pt x="1360552" y="993307"/>
                  <a:pt x="1345319" y="1045960"/>
                </a:cubicBezTo>
                <a:cubicBezTo>
                  <a:pt x="1330086" y="1098612"/>
                  <a:pt x="1307237" y="1150461"/>
                  <a:pt x="1276771" y="1201507"/>
                </a:cubicBezTo>
                <a:cubicBezTo>
                  <a:pt x="1198645" y="1334515"/>
                  <a:pt x="1074077" y="1445284"/>
                  <a:pt x="903065" y="1533814"/>
                </a:cubicBezTo>
                <a:cubicBezTo>
                  <a:pt x="732053" y="1622345"/>
                  <a:pt x="518433" y="1668304"/>
                  <a:pt x="262205" y="1671693"/>
                </a:cubicBezTo>
                <a:cubicBezTo>
                  <a:pt x="180509" y="1672007"/>
                  <a:pt x="120949" y="1665166"/>
                  <a:pt x="83523" y="1651172"/>
                </a:cubicBezTo>
                <a:cubicBezTo>
                  <a:pt x="46098" y="1637178"/>
                  <a:pt x="22518" y="1614147"/>
                  <a:pt x="12785" y="1582080"/>
                </a:cubicBezTo>
                <a:cubicBezTo>
                  <a:pt x="3052" y="1550013"/>
                  <a:pt x="-1124" y="1507026"/>
                  <a:pt x="258" y="1453120"/>
                </a:cubicBezTo>
                <a:cubicBezTo>
                  <a:pt x="4481" y="1391229"/>
                  <a:pt x="36161" y="1339362"/>
                  <a:pt x="95297" y="1297520"/>
                </a:cubicBezTo>
                <a:cubicBezTo>
                  <a:pt x="154434" y="1255678"/>
                  <a:pt x="215690" y="1224144"/>
                  <a:pt x="279065" y="1202917"/>
                </a:cubicBezTo>
                <a:cubicBezTo>
                  <a:pt x="342441" y="1181690"/>
                  <a:pt x="382598" y="1171053"/>
                  <a:pt x="399536" y="1171005"/>
                </a:cubicBezTo>
                <a:cubicBezTo>
                  <a:pt x="407908" y="1170741"/>
                  <a:pt x="416597" y="1172542"/>
                  <a:pt x="425604" y="1176408"/>
                </a:cubicBezTo>
                <a:cubicBezTo>
                  <a:pt x="434611" y="1180274"/>
                  <a:pt x="439485" y="1187793"/>
                  <a:pt x="440227" y="1198966"/>
                </a:cubicBezTo>
                <a:cubicBezTo>
                  <a:pt x="438956" y="1210667"/>
                  <a:pt x="431962" y="1221575"/>
                  <a:pt x="419246" y="1231688"/>
                </a:cubicBezTo>
                <a:cubicBezTo>
                  <a:pt x="406530" y="1241801"/>
                  <a:pt x="395722" y="1249532"/>
                  <a:pt x="386820" y="1254880"/>
                </a:cubicBezTo>
                <a:lnTo>
                  <a:pt x="231687" y="1361741"/>
                </a:lnTo>
                <a:lnTo>
                  <a:pt x="236773" y="1366830"/>
                </a:lnTo>
                <a:cubicBezTo>
                  <a:pt x="439003" y="1342782"/>
                  <a:pt x="610432" y="1302665"/>
                  <a:pt x="751060" y="1246477"/>
                </a:cubicBezTo>
                <a:cubicBezTo>
                  <a:pt x="891688" y="1190290"/>
                  <a:pt x="998690" y="1130000"/>
                  <a:pt x="1072065" y="1065608"/>
                </a:cubicBezTo>
                <a:cubicBezTo>
                  <a:pt x="1145440" y="1001216"/>
                  <a:pt x="1182363" y="944688"/>
                  <a:pt x="1182834" y="896025"/>
                </a:cubicBezTo>
                <a:cubicBezTo>
                  <a:pt x="1178702" y="861957"/>
                  <a:pt x="1155813" y="837267"/>
                  <a:pt x="1114169" y="821955"/>
                </a:cubicBezTo>
                <a:cubicBezTo>
                  <a:pt x="1072524" y="806643"/>
                  <a:pt x="1036920" y="799119"/>
                  <a:pt x="1007355" y="799384"/>
                </a:cubicBezTo>
                <a:cubicBezTo>
                  <a:pt x="955750" y="799808"/>
                  <a:pt x="902555" y="804046"/>
                  <a:pt x="847771" y="812100"/>
                </a:cubicBezTo>
                <a:cubicBezTo>
                  <a:pt x="792987" y="820153"/>
                  <a:pt x="741064" y="829478"/>
                  <a:pt x="692002" y="840075"/>
                </a:cubicBezTo>
                <a:cubicBezTo>
                  <a:pt x="643045" y="849665"/>
                  <a:pt x="600447" y="859096"/>
                  <a:pt x="564207" y="868368"/>
                </a:cubicBezTo>
                <a:cubicBezTo>
                  <a:pt x="527967" y="877640"/>
                  <a:pt x="501899" y="882620"/>
                  <a:pt x="486004" y="883309"/>
                </a:cubicBezTo>
                <a:cubicBezTo>
                  <a:pt x="452190" y="881410"/>
                  <a:pt x="424591" y="863746"/>
                  <a:pt x="403210" y="830318"/>
                </a:cubicBezTo>
                <a:cubicBezTo>
                  <a:pt x="381828" y="796888"/>
                  <a:pt x="366098" y="759085"/>
                  <a:pt x="356020" y="716907"/>
                </a:cubicBezTo>
                <a:cubicBezTo>
                  <a:pt x="345941" y="674729"/>
                  <a:pt x="340949" y="639567"/>
                  <a:pt x="341043" y="611422"/>
                </a:cubicBezTo>
                <a:cubicBezTo>
                  <a:pt x="342898" y="569804"/>
                  <a:pt x="356991" y="528469"/>
                  <a:pt x="383324" y="487417"/>
                </a:cubicBezTo>
                <a:cubicBezTo>
                  <a:pt x="409656" y="446365"/>
                  <a:pt x="437101" y="411350"/>
                  <a:pt x="465659" y="382372"/>
                </a:cubicBezTo>
                <a:lnTo>
                  <a:pt x="727606" y="102778"/>
                </a:lnTo>
                <a:cubicBezTo>
                  <a:pt x="778893" y="48515"/>
                  <a:pt x="825094" y="17283"/>
                  <a:pt x="866209" y="9081"/>
                </a:cubicBezTo>
                <a:cubicBezTo>
                  <a:pt x="897045" y="2929"/>
                  <a:pt x="936464" y="-97"/>
                  <a:pt x="984467" y="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4415148" y="1704441"/>
            <a:ext cx="1327220" cy="1677353"/>
          </a:xfrm>
          <a:custGeom>
            <a:avLst/>
            <a:gdLst/>
            <a:ahLst/>
            <a:cxnLst/>
            <a:rect l="l" t="t" r="r" b="b"/>
            <a:pathLst>
              <a:path w="1327220" h="1677353">
                <a:moveTo>
                  <a:pt x="829038" y="738921"/>
                </a:moveTo>
                <a:cubicBezTo>
                  <a:pt x="791232" y="740648"/>
                  <a:pt x="746970" y="756692"/>
                  <a:pt x="696253" y="787053"/>
                </a:cubicBezTo>
                <a:cubicBezTo>
                  <a:pt x="645536" y="817414"/>
                  <a:pt x="596374" y="851731"/>
                  <a:pt x="548767" y="890004"/>
                </a:cubicBezTo>
                <a:cubicBezTo>
                  <a:pt x="501160" y="928278"/>
                  <a:pt x="463118" y="960146"/>
                  <a:pt x="434642" y="985609"/>
                </a:cubicBezTo>
                <a:cubicBezTo>
                  <a:pt x="380624" y="1030114"/>
                  <a:pt x="342351" y="1069534"/>
                  <a:pt x="319821" y="1103866"/>
                </a:cubicBezTo>
                <a:cubicBezTo>
                  <a:pt x="297292" y="1138199"/>
                  <a:pt x="286372" y="1190334"/>
                  <a:pt x="287061" y="1260272"/>
                </a:cubicBezTo>
                <a:cubicBezTo>
                  <a:pt x="286668" y="1275248"/>
                  <a:pt x="287454" y="1295876"/>
                  <a:pt x="289417" y="1322156"/>
                </a:cubicBezTo>
                <a:cubicBezTo>
                  <a:pt x="291380" y="1348435"/>
                  <a:pt x="296878" y="1371889"/>
                  <a:pt x="305909" y="1392517"/>
                </a:cubicBezTo>
                <a:cubicBezTo>
                  <a:pt x="314940" y="1413145"/>
                  <a:pt x="329862" y="1422470"/>
                  <a:pt x="350673" y="1420492"/>
                </a:cubicBezTo>
                <a:cubicBezTo>
                  <a:pt x="415024" y="1409361"/>
                  <a:pt x="489317" y="1377085"/>
                  <a:pt x="573552" y="1323663"/>
                </a:cubicBezTo>
                <a:cubicBezTo>
                  <a:pt x="657787" y="1270240"/>
                  <a:pt x="732269" y="1201418"/>
                  <a:pt x="796996" y="1117195"/>
                </a:cubicBezTo>
                <a:cubicBezTo>
                  <a:pt x="861723" y="1032972"/>
                  <a:pt x="897000" y="939094"/>
                  <a:pt x="902827" y="835562"/>
                </a:cubicBezTo>
                <a:cubicBezTo>
                  <a:pt x="904046" y="808170"/>
                  <a:pt x="900336" y="785387"/>
                  <a:pt x="891696" y="767214"/>
                </a:cubicBezTo>
                <a:cubicBezTo>
                  <a:pt x="883055" y="749041"/>
                  <a:pt x="862170" y="739610"/>
                  <a:pt x="829038" y="738921"/>
                </a:cubicBezTo>
                <a:close/>
                <a:moveTo>
                  <a:pt x="1186706" y="117"/>
                </a:moveTo>
                <a:cubicBezTo>
                  <a:pt x="1218929" y="-511"/>
                  <a:pt x="1249881" y="1404"/>
                  <a:pt x="1279564" y="5863"/>
                </a:cubicBezTo>
                <a:cubicBezTo>
                  <a:pt x="1309246" y="10321"/>
                  <a:pt x="1325132" y="19960"/>
                  <a:pt x="1327220" y="34779"/>
                </a:cubicBezTo>
                <a:cubicBezTo>
                  <a:pt x="1326107" y="47654"/>
                  <a:pt x="1319431" y="58780"/>
                  <a:pt x="1307192" y="68158"/>
                </a:cubicBezTo>
                <a:cubicBezTo>
                  <a:pt x="1294953" y="77536"/>
                  <a:pt x="1283827" y="84212"/>
                  <a:pt x="1273813" y="88186"/>
                </a:cubicBezTo>
                <a:cubicBezTo>
                  <a:pt x="1210140" y="118121"/>
                  <a:pt x="1141092" y="158070"/>
                  <a:pt x="1066671" y="208033"/>
                </a:cubicBezTo>
                <a:cubicBezTo>
                  <a:pt x="992249" y="257996"/>
                  <a:pt x="928306" y="306210"/>
                  <a:pt x="874839" y="352676"/>
                </a:cubicBezTo>
                <a:lnTo>
                  <a:pt x="526243" y="655314"/>
                </a:lnTo>
                <a:lnTo>
                  <a:pt x="531332" y="660393"/>
                </a:lnTo>
                <a:cubicBezTo>
                  <a:pt x="582010" y="635918"/>
                  <a:pt x="633960" y="612396"/>
                  <a:pt x="687183" y="589826"/>
                </a:cubicBezTo>
                <a:cubicBezTo>
                  <a:pt x="740405" y="567257"/>
                  <a:pt x="796172" y="555177"/>
                  <a:pt x="854483" y="553587"/>
                </a:cubicBezTo>
                <a:cubicBezTo>
                  <a:pt x="949457" y="556380"/>
                  <a:pt x="1023777" y="590146"/>
                  <a:pt x="1077444" y="654885"/>
                </a:cubicBezTo>
                <a:cubicBezTo>
                  <a:pt x="1131111" y="719624"/>
                  <a:pt x="1158419" y="798580"/>
                  <a:pt x="1159370" y="891751"/>
                </a:cubicBezTo>
                <a:cubicBezTo>
                  <a:pt x="1156987" y="995592"/>
                  <a:pt x="1127749" y="1094428"/>
                  <a:pt x="1071656" y="1188259"/>
                </a:cubicBezTo>
                <a:cubicBezTo>
                  <a:pt x="1015562" y="1282089"/>
                  <a:pt x="946913" y="1365670"/>
                  <a:pt x="865707" y="1439003"/>
                </a:cubicBezTo>
                <a:cubicBezTo>
                  <a:pt x="784501" y="1512335"/>
                  <a:pt x="705038" y="1570174"/>
                  <a:pt x="627316" y="1612521"/>
                </a:cubicBezTo>
                <a:cubicBezTo>
                  <a:pt x="549595" y="1654868"/>
                  <a:pt x="487915" y="1676479"/>
                  <a:pt x="442275" y="1677353"/>
                </a:cubicBezTo>
                <a:cubicBezTo>
                  <a:pt x="392758" y="1676882"/>
                  <a:pt x="333803" y="1655789"/>
                  <a:pt x="265412" y="1614075"/>
                </a:cubicBezTo>
                <a:cubicBezTo>
                  <a:pt x="197022" y="1572361"/>
                  <a:pt x="136406" y="1512850"/>
                  <a:pt x="83565" y="1435542"/>
                </a:cubicBezTo>
                <a:cubicBezTo>
                  <a:pt x="30724" y="1358234"/>
                  <a:pt x="2869" y="1265955"/>
                  <a:pt x="0" y="1158703"/>
                </a:cubicBezTo>
                <a:cubicBezTo>
                  <a:pt x="3843" y="1009407"/>
                  <a:pt x="50106" y="867023"/>
                  <a:pt x="138790" y="731551"/>
                </a:cubicBezTo>
                <a:cubicBezTo>
                  <a:pt x="227474" y="596080"/>
                  <a:pt x="335524" y="473458"/>
                  <a:pt x="462941" y="363685"/>
                </a:cubicBezTo>
                <a:cubicBezTo>
                  <a:pt x="590357" y="253913"/>
                  <a:pt x="714086" y="162928"/>
                  <a:pt x="834127" y="90729"/>
                </a:cubicBezTo>
                <a:cubicBezTo>
                  <a:pt x="874336" y="65611"/>
                  <a:pt x="907479" y="46616"/>
                  <a:pt x="933555" y="33743"/>
                </a:cubicBezTo>
                <a:cubicBezTo>
                  <a:pt x="959630" y="20870"/>
                  <a:pt x="986546" y="12236"/>
                  <a:pt x="1014302" y="7840"/>
                </a:cubicBezTo>
                <a:cubicBezTo>
                  <a:pt x="1042058" y="3445"/>
                  <a:pt x="1078560" y="1404"/>
                  <a:pt x="1123810" y="1718"/>
                </a:cubicBezTo>
                <a:cubicBezTo>
                  <a:pt x="1133518" y="1278"/>
                  <a:pt x="1154483" y="745"/>
                  <a:pt x="1186706" y="11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629400" y="1697038"/>
            <a:ext cx="1752600" cy="17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72327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229415" y="1703603"/>
            <a:ext cx="1294158" cy="1708981"/>
          </a:xfrm>
          <a:custGeom>
            <a:avLst/>
            <a:gdLst/>
            <a:ahLst/>
            <a:cxnLst/>
            <a:rect l="l" t="t" r="r" b="b"/>
            <a:pathLst>
              <a:path w="1294158" h="1708981">
                <a:moveTo>
                  <a:pt x="1044927" y="13"/>
                </a:moveTo>
                <a:cubicBezTo>
                  <a:pt x="1079229" y="2902"/>
                  <a:pt x="1115461" y="21143"/>
                  <a:pt x="1153624" y="54738"/>
                </a:cubicBezTo>
                <a:cubicBezTo>
                  <a:pt x="1191787" y="88333"/>
                  <a:pt x="1224441" y="125036"/>
                  <a:pt x="1251584" y="164848"/>
                </a:cubicBezTo>
                <a:cubicBezTo>
                  <a:pt x="1278727" y="204660"/>
                  <a:pt x="1292918" y="235335"/>
                  <a:pt x="1294158" y="256874"/>
                </a:cubicBezTo>
                <a:cubicBezTo>
                  <a:pt x="1290820" y="286491"/>
                  <a:pt x="1272064" y="313088"/>
                  <a:pt x="1237890" y="336666"/>
                </a:cubicBezTo>
                <a:cubicBezTo>
                  <a:pt x="1203717" y="360243"/>
                  <a:pt x="1174152" y="378575"/>
                  <a:pt x="1149197" y="391662"/>
                </a:cubicBezTo>
                <a:lnTo>
                  <a:pt x="1055100" y="450155"/>
                </a:lnTo>
                <a:cubicBezTo>
                  <a:pt x="1041536" y="459321"/>
                  <a:pt x="1028608" y="467056"/>
                  <a:pt x="1016316" y="473361"/>
                </a:cubicBezTo>
                <a:cubicBezTo>
                  <a:pt x="1004024" y="479666"/>
                  <a:pt x="989825" y="482951"/>
                  <a:pt x="973718" y="483216"/>
                </a:cubicBezTo>
                <a:cubicBezTo>
                  <a:pt x="965877" y="482898"/>
                  <a:pt x="959307" y="479719"/>
                  <a:pt x="954009" y="473679"/>
                </a:cubicBezTo>
                <a:cubicBezTo>
                  <a:pt x="948710" y="467639"/>
                  <a:pt x="945955" y="460645"/>
                  <a:pt x="945743" y="452698"/>
                </a:cubicBezTo>
                <a:cubicBezTo>
                  <a:pt x="942193" y="452592"/>
                  <a:pt x="946114" y="445174"/>
                  <a:pt x="957505" y="430445"/>
                </a:cubicBezTo>
                <a:cubicBezTo>
                  <a:pt x="968897" y="415716"/>
                  <a:pt x="1009058" y="379052"/>
                  <a:pt x="1077988" y="320453"/>
                </a:cubicBezTo>
                <a:lnTo>
                  <a:pt x="1072902" y="315367"/>
                </a:lnTo>
                <a:cubicBezTo>
                  <a:pt x="771854" y="396165"/>
                  <a:pt x="559498" y="487614"/>
                  <a:pt x="435837" y="589712"/>
                </a:cubicBezTo>
                <a:cubicBezTo>
                  <a:pt x="312175" y="691809"/>
                  <a:pt x="252410" y="785165"/>
                  <a:pt x="256543" y="869779"/>
                </a:cubicBezTo>
                <a:cubicBezTo>
                  <a:pt x="256331" y="883713"/>
                  <a:pt x="259298" y="893992"/>
                  <a:pt x="265444" y="900615"/>
                </a:cubicBezTo>
                <a:cubicBezTo>
                  <a:pt x="271590" y="907238"/>
                  <a:pt x="282186" y="910523"/>
                  <a:pt x="297234" y="910470"/>
                </a:cubicBezTo>
                <a:cubicBezTo>
                  <a:pt x="364502" y="908821"/>
                  <a:pt x="441049" y="890360"/>
                  <a:pt x="526873" y="855085"/>
                </a:cubicBezTo>
                <a:cubicBezTo>
                  <a:pt x="612697" y="819810"/>
                  <a:pt x="695837" y="777612"/>
                  <a:pt x="776292" y="728491"/>
                </a:cubicBezTo>
                <a:cubicBezTo>
                  <a:pt x="856748" y="679370"/>
                  <a:pt x="922556" y="633216"/>
                  <a:pt x="973718" y="590030"/>
                </a:cubicBezTo>
                <a:cubicBezTo>
                  <a:pt x="994593" y="572227"/>
                  <a:pt x="1022780" y="550610"/>
                  <a:pt x="1058279" y="525179"/>
                </a:cubicBezTo>
                <a:cubicBezTo>
                  <a:pt x="1093777" y="499747"/>
                  <a:pt x="1125779" y="485759"/>
                  <a:pt x="1154284" y="483216"/>
                </a:cubicBezTo>
                <a:cubicBezTo>
                  <a:pt x="1173357" y="483322"/>
                  <a:pt x="1200061" y="488832"/>
                  <a:pt x="1234394" y="499747"/>
                </a:cubicBezTo>
                <a:cubicBezTo>
                  <a:pt x="1268727" y="510661"/>
                  <a:pt x="1287800" y="526344"/>
                  <a:pt x="1291615" y="546796"/>
                </a:cubicBezTo>
                <a:cubicBezTo>
                  <a:pt x="1289708" y="568572"/>
                  <a:pt x="1278899" y="593050"/>
                  <a:pt x="1259190" y="620230"/>
                </a:cubicBezTo>
                <a:cubicBezTo>
                  <a:pt x="1239480" y="647410"/>
                  <a:pt x="1222314" y="668709"/>
                  <a:pt x="1207690" y="684127"/>
                </a:cubicBezTo>
                <a:lnTo>
                  <a:pt x="538835" y="1469650"/>
                </a:lnTo>
                <a:cubicBezTo>
                  <a:pt x="465506" y="1555747"/>
                  <a:pt x="402989" y="1616254"/>
                  <a:pt x="351285" y="1651169"/>
                </a:cubicBezTo>
                <a:cubicBezTo>
                  <a:pt x="299581" y="1686085"/>
                  <a:pt x="248527" y="1705265"/>
                  <a:pt x="198122" y="1708709"/>
                </a:cubicBezTo>
                <a:cubicBezTo>
                  <a:pt x="182459" y="1709980"/>
                  <a:pt x="169335" y="1706801"/>
                  <a:pt x="158752" y="1699172"/>
                </a:cubicBezTo>
                <a:cubicBezTo>
                  <a:pt x="148169" y="1691542"/>
                  <a:pt x="142665" y="1679462"/>
                  <a:pt x="142242" y="1662931"/>
                </a:cubicBezTo>
                <a:cubicBezTo>
                  <a:pt x="144041" y="1644652"/>
                  <a:pt x="153143" y="1622082"/>
                  <a:pt x="169547" y="1595219"/>
                </a:cubicBezTo>
                <a:cubicBezTo>
                  <a:pt x="185951" y="1568357"/>
                  <a:pt x="198863" y="1547694"/>
                  <a:pt x="208283" y="1533229"/>
                </a:cubicBezTo>
                <a:cubicBezTo>
                  <a:pt x="227648" y="1498208"/>
                  <a:pt x="246070" y="1470339"/>
                  <a:pt x="263547" y="1449623"/>
                </a:cubicBezTo>
                <a:cubicBezTo>
                  <a:pt x="281023" y="1428906"/>
                  <a:pt x="310902" y="1419475"/>
                  <a:pt x="353183" y="1421330"/>
                </a:cubicBezTo>
                <a:lnTo>
                  <a:pt x="833843" y="849433"/>
                </a:lnTo>
                <a:lnTo>
                  <a:pt x="828757" y="844347"/>
                </a:lnTo>
                <a:cubicBezTo>
                  <a:pt x="791897" y="870665"/>
                  <a:pt x="741284" y="903320"/>
                  <a:pt x="676920" y="942312"/>
                </a:cubicBezTo>
                <a:cubicBezTo>
                  <a:pt x="612556" y="981304"/>
                  <a:pt x="547061" y="1016199"/>
                  <a:pt x="480436" y="1046997"/>
                </a:cubicBezTo>
                <a:cubicBezTo>
                  <a:pt x="413811" y="1077796"/>
                  <a:pt x="358678" y="1094065"/>
                  <a:pt x="315036" y="1095803"/>
                </a:cubicBezTo>
                <a:cubicBezTo>
                  <a:pt x="283936" y="1094991"/>
                  <a:pt x="243906" y="1077434"/>
                  <a:pt x="194945" y="1043134"/>
                </a:cubicBezTo>
                <a:cubicBezTo>
                  <a:pt x="145985" y="1008833"/>
                  <a:pt x="101826" y="962666"/>
                  <a:pt x="62469" y="904631"/>
                </a:cubicBezTo>
                <a:cubicBezTo>
                  <a:pt x="23112" y="846597"/>
                  <a:pt x="2289" y="781573"/>
                  <a:pt x="0" y="709559"/>
                </a:cubicBezTo>
                <a:cubicBezTo>
                  <a:pt x="2005" y="630045"/>
                  <a:pt x="35805" y="548743"/>
                  <a:pt x="101399" y="465652"/>
                </a:cubicBezTo>
                <a:cubicBezTo>
                  <a:pt x="166994" y="382562"/>
                  <a:pt x="252352" y="305551"/>
                  <a:pt x="357475" y="234621"/>
                </a:cubicBezTo>
                <a:cubicBezTo>
                  <a:pt x="462598" y="163690"/>
                  <a:pt x="575455" y="106707"/>
                  <a:pt x="696045" y="63672"/>
                </a:cubicBezTo>
                <a:cubicBezTo>
                  <a:pt x="816636" y="20636"/>
                  <a:pt x="932930" y="-583"/>
                  <a:pt x="1044927" y="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667000" y="1687958"/>
            <a:ext cx="1474724" cy="1696920"/>
          </a:xfrm>
          <a:custGeom>
            <a:avLst/>
            <a:gdLst/>
            <a:ahLst/>
            <a:cxnLst/>
            <a:rect l="l" t="t" r="r" b="b"/>
            <a:pathLst>
              <a:path w="1474724" h="1696920">
                <a:moveTo>
                  <a:pt x="574697" y="1050603"/>
                </a:moveTo>
                <a:lnTo>
                  <a:pt x="360914" y="1246481"/>
                </a:lnTo>
                <a:cubicBezTo>
                  <a:pt x="332918" y="1270860"/>
                  <a:pt x="303650" y="1302870"/>
                  <a:pt x="273110" y="1342512"/>
                </a:cubicBezTo>
                <a:cubicBezTo>
                  <a:pt x="242569" y="1382154"/>
                  <a:pt x="226027" y="1420524"/>
                  <a:pt x="223482" y="1457622"/>
                </a:cubicBezTo>
                <a:cubicBezTo>
                  <a:pt x="224383" y="1484331"/>
                  <a:pt x="233397" y="1500229"/>
                  <a:pt x="250523" y="1505318"/>
                </a:cubicBezTo>
                <a:cubicBezTo>
                  <a:pt x="267649" y="1510407"/>
                  <a:pt x="287479" y="1512315"/>
                  <a:pt x="310013" y="1511044"/>
                </a:cubicBezTo>
                <a:cubicBezTo>
                  <a:pt x="360788" y="1511012"/>
                  <a:pt x="412788" y="1501465"/>
                  <a:pt x="466014" y="1482402"/>
                </a:cubicBezTo>
                <a:cubicBezTo>
                  <a:pt x="519240" y="1463338"/>
                  <a:pt x="564265" y="1434947"/>
                  <a:pt x="601089" y="1397229"/>
                </a:cubicBezTo>
                <a:cubicBezTo>
                  <a:pt x="637914" y="1359511"/>
                  <a:pt x="657112" y="1312653"/>
                  <a:pt x="658683" y="1256656"/>
                </a:cubicBezTo>
                <a:cubicBezTo>
                  <a:pt x="658046" y="1214365"/>
                  <a:pt x="649775" y="1177478"/>
                  <a:pt x="633869" y="1145998"/>
                </a:cubicBezTo>
                <a:cubicBezTo>
                  <a:pt x="617962" y="1114517"/>
                  <a:pt x="598239" y="1082719"/>
                  <a:pt x="574697" y="1050603"/>
                </a:cubicBezTo>
                <a:close/>
                <a:moveTo>
                  <a:pt x="899353" y="321209"/>
                </a:moveTo>
                <a:cubicBezTo>
                  <a:pt x="782935" y="319698"/>
                  <a:pt x="692364" y="338020"/>
                  <a:pt x="627642" y="376176"/>
                </a:cubicBezTo>
                <a:cubicBezTo>
                  <a:pt x="553675" y="419784"/>
                  <a:pt x="516443" y="469913"/>
                  <a:pt x="515947" y="526565"/>
                </a:cubicBezTo>
                <a:cubicBezTo>
                  <a:pt x="517965" y="555872"/>
                  <a:pt x="533682" y="593924"/>
                  <a:pt x="563100" y="640721"/>
                </a:cubicBezTo>
                <a:cubicBezTo>
                  <a:pt x="592518" y="687518"/>
                  <a:pt x="623529" y="727478"/>
                  <a:pt x="656133" y="760601"/>
                </a:cubicBezTo>
                <a:lnTo>
                  <a:pt x="1146654" y="338318"/>
                </a:lnTo>
                <a:lnTo>
                  <a:pt x="950830" y="323070"/>
                </a:lnTo>
                <a:cubicBezTo>
                  <a:pt x="933143" y="322045"/>
                  <a:pt x="915985" y="321424"/>
                  <a:pt x="899353" y="321209"/>
                </a:cubicBezTo>
                <a:close/>
                <a:moveTo>
                  <a:pt x="1170109" y="99"/>
                </a:moveTo>
                <a:cubicBezTo>
                  <a:pt x="1226993" y="693"/>
                  <a:pt x="1277350" y="3968"/>
                  <a:pt x="1321180" y="9924"/>
                </a:cubicBezTo>
                <a:cubicBezTo>
                  <a:pt x="1379620" y="17864"/>
                  <a:pt x="1417237" y="24852"/>
                  <a:pt x="1434033" y="30886"/>
                </a:cubicBezTo>
                <a:cubicBezTo>
                  <a:pt x="1447968" y="34327"/>
                  <a:pt x="1458246" y="39514"/>
                  <a:pt x="1464869" y="46448"/>
                </a:cubicBezTo>
                <a:cubicBezTo>
                  <a:pt x="1471492" y="53383"/>
                  <a:pt x="1474777" y="64287"/>
                  <a:pt x="1474724" y="79160"/>
                </a:cubicBezTo>
                <a:cubicBezTo>
                  <a:pt x="1473611" y="111078"/>
                  <a:pt x="1465028" y="141885"/>
                  <a:pt x="1448974" y="171579"/>
                </a:cubicBezTo>
                <a:cubicBezTo>
                  <a:pt x="1432920" y="201274"/>
                  <a:pt x="1416072" y="228905"/>
                  <a:pt x="1398429" y="254471"/>
                </a:cubicBezTo>
                <a:cubicBezTo>
                  <a:pt x="1373368" y="294754"/>
                  <a:pt x="1351645" y="322177"/>
                  <a:pt x="1333260" y="336741"/>
                </a:cubicBezTo>
                <a:cubicBezTo>
                  <a:pt x="1314875" y="351304"/>
                  <a:pt x="1289973" y="355222"/>
                  <a:pt x="1258554" y="348494"/>
                </a:cubicBezTo>
                <a:cubicBezTo>
                  <a:pt x="1266289" y="376582"/>
                  <a:pt x="1265442" y="399901"/>
                  <a:pt x="1256011" y="418450"/>
                </a:cubicBezTo>
                <a:cubicBezTo>
                  <a:pt x="1246580" y="436999"/>
                  <a:pt x="1220300" y="465406"/>
                  <a:pt x="1177172" y="503670"/>
                </a:cubicBezTo>
                <a:lnTo>
                  <a:pt x="755186" y="880163"/>
                </a:lnTo>
                <a:cubicBezTo>
                  <a:pt x="800316" y="935439"/>
                  <a:pt x="832590" y="992783"/>
                  <a:pt x="852007" y="1052193"/>
                </a:cubicBezTo>
                <a:cubicBezTo>
                  <a:pt x="871424" y="1111603"/>
                  <a:pt x="881476" y="1177213"/>
                  <a:pt x="882164" y="1249025"/>
                </a:cubicBezTo>
                <a:cubicBezTo>
                  <a:pt x="884710" y="1301281"/>
                  <a:pt x="870310" y="1360107"/>
                  <a:pt x="838964" y="1425505"/>
                </a:cubicBezTo>
                <a:cubicBezTo>
                  <a:pt x="807619" y="1490903"/>
                  <a:pt x="749141" y="1549514"/>
                  <a:pt x="663531" y="1601338"/>
                </a:cubicBezTo>
                <a:cubicBezTo>
                  <a:pt x="577921" y="1653162"/>
                  <a:pt x="454991" y="1684842"/>
                  <a:pt x="294743" y="1696378"/>
                </a:cubicBezTo>
                <a:cubicBezTo>
                  <a:pt x="253480" y="1698874"/>
                  <a:pt x="210303" y="1692763"/>
                  <a:pt x="165211" y="1678046"/>
                </a:cubicBezTo>
                <a:cubicBezTo>
                  <a:pt x="120120" y="1663329"/>
                  <a:pt x="81669" y="1640287"/>
                  <a:pt x="49857" y="1608920"/>
                </a:cubicBezTo>
                <a:cubicBezTo>
                  <a:pt x="18045" y="1577554"/>
                  <a:pt x="1426" y="1538144"/>
                  <a:pt x="0" y="1490693"/>
                </a:cubicBezTo>
                <a:cubicBezTo>
                  <a:pt x="3153" y="1421019"/>
                  <a:pt x="32990" y="1349790"/>
                  <a:pt x="89513" y="1277007"/>
                </a:cubicBezTo>
                <a:cubicBezTo>
                  <a:pt x="146036" y="1204224"/>
                  <a:pt x="210328" y="1135822"/>
                  <a:pt x="282392" y="1071802"/>
                </a:cubicBezTo>
                <a:cubicBezTo>
                  <a:pt x="354455" y="1007781"/>
                  <a:pt x="415373" y="954077"/>
                  <a:pt x="465147" y="910690"/>
                </a:cubicBezTo>
                <a:cubicBezTo>
                  <a:pt x="413235" y="849584"/>
                  <a:pt x="366562" y="786729"/>
                  <a:pt x="325127" y="722125"/>
                </a:cubicBezTo>
                <a:cubicBezTo>
                  <a:pt x="283693" y="657521"/>
                  <a:pt x="261785" y="583855"/>
                  <a:pt x="259404" y="501126"/>
                </a:cubicBezTo>
                <a:cubicBezTo>
                  <a:pt x="263205" y="395694"/>
                  <a:pt x="301323" y="309037"/>
                  <a:pt x="373759" y="241158"/>
                </a:cubicBezTo>
                <a:cubicBezTo>
                  <a:pt x="446195" y="173277"/>
                  <a:pt x="530141" y="123513"/>
                  <a:pt x="625598" y="91864"/>
                </a:cubicBezTo>
                <a:cubicBezTo>
                  <a:pt x="695839" y="68680"/>
                  <a:pt x="773871" y="48989"/>
                  <a:pt x="859694" y="32792"/>
                </a:cubicBezTo>
                <a:cubicBezTo>
                  <a:pt x="945516" y="16595"/>
                  <a:pt x="1029302" y="5797"/>
                  <a:pt x="1111050" y="398"/>
                </a:cubicBezTo>
                <a:cubicBezTo>
                  <a:pt x="1131462" y="0"/>
                  <a:pt x="1151148" y="-99"/>
                  <a:pt x="1170109" y="9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321354" y="1703458"/>
            <a:ext cx="1261097" cy="1724154"/>
          </a:xfrm>
          <a:custGeom>
            <a:avLst/>
            <a:gdLst/>
            <a:ahLst/>
            <a:cxnLst/>
            <a:rect l="l" t="t" r="r" b="b"/>
            <a:pathLst>
              <a:path w="1261097" h="1724154">
                <a:moveTo>
                  <a:pt x="1057686" y="157"/>
                </a:moveTo>
                <a:cubicBezTo>
                  <a:pt x="1081628" y="-637"/>
                  <a:pt x="1106842" y="1586"/>
                  <a:pt x="1133326" y="6827"/>
                </a:cubicBezTo>
                <a:cubicBezTo>
                  <a:pt x="1159811" y="12068"/>
                  <a:pt x="1181210" y="25090"/>
                  <a:pt x="1197525" y="45893"/>
                </a:cubicBezTo>
                <a:cubicBezTo>
                  <a:pt x="1211297" y="68072"/>
                  <a:pt x="1225070" y="100572"/>
                  <a:pt x="1238845" y="143395"/>
                </a:cubicBezTo>
                <a:cubicBezTo>
                  <a:pt x="1252620" y="186217"/>
                  <a:pt x="1260037" y="220624"/>
                  <a:pt x="1261097" y="246614"/>
                </a:cubicBezTo>
                <a:cubicBezTo>
                  <a:pt x="1258183" y="275409"/>
                  <a:pt x="1241761" y="303575"/>
                  <a:pt x="1211831" y="331111"/>
                </a:cubicBezTo>
                <a:cubicBezTo>
                  <a:pt x="1181901" y="358647"/>
                  <a:pt x="1155944" y="380468"/>
                  <a:pt x="1133962" y="396574"/>
                </a:cubicBezTo>
                <a:cubicBezTo>
                  <a:pt x="969440" y="532740"/>
                  <a:pt x="824304" y="688298"/>
                  <a:pt x="698556" y="863247"/>
                </a:cubicBezTo>
                <a:cubicBezTo>
                  <a:pt x="572807" y="1038196"/>
                  <a:pt x="477251" y="1247160"/>
                  <a:pt x="411887" y="1490139"/>
                </a:cubicBezTo>
                <a:cubicBezTo>
                  <a:pt x="432227" y="1482086"/>
                  <a:pt x="452567" y="1477847"/>
                  <a:pt x="472908" y="1477424"/>
                </a:cubicBezTo>
                <a:cubicBezTo>
                  <a:pt x="488586" y="1477000"/>
                  <a:pt x="497909" y="1485477"/>
                  <a:pt x="500875" y="1502855"/>
                </a:cubicBezTo>
                <a:cubicBezTo>
                  <a:pt x="499902" y="1517502"/>
                  <a:pt x="476706" y="1541898"/>
                  <a:pt x="431286" y="1576042"/>
                </a:cubicBezTo>
                <a:cubicBezTo>
                  <a:pt x="385866" y="1610187"/>
                  <a:pt x="334231" y="1642495"/>
                  <a:pt x="276381" y="1672966"/>
                </a:cubicBezTo>
                <a:cubicBezTo>
                  <a:pt x="218530" y="1703436"/>
                  <a:pt x="170474" y="1720485"/>
                  <a:pt x="132211" y="1724112"/>
                </a:cubicBezTo>
                <a:cubicBezTo>
                  <a:pt x="84538" y="1725065"/>
                  <a:pt x="50850" y="1709806"/>
                  <a:pt x="31146" y="1678335"/>
                </a:cubicBezTo>
                <a:cubicBezTo>
                  <a:pt x="11441" y="1646863"/>
                  <a:pt x="1907" y="1608715"/>
                  <a:pt x="2542" y="1563892"/>
                </a:cubicBezTo>
                <a:cubicBezTo>
                  <a:pt x="4692" y="1494598"/>
                  <a:pt x="26665" y="1418993"/>
                  <a:pt x="68459" y="1337078"/>
                </a:cubicBezTo>
                <a:cubicBezTo>
                  <a:pt x="110254" y="1255163"/>
                  <a:pt x="158970" y="1175791"/>
                  <a:pt x="214607" y="1098962"/>
                </a:cubicBezTo>
                <a:cubicBezTo>
                  <a:pt x="270244" y="1022133"/>
                  <a:pt x="319901" y="956701"/>
                  <a:pt x="363579" y="902666"/>
                </a:cubicBezTo>
                <a:lnTo>
                  <a:pt x="902593" y="338081"/>
                </a:lnTo>
                <a:cubicBezTo>
                  <a:pt x="708796" y="333596"/>
                  <a:pt x="563873" y="336644"/>
                  <a:pt x="467823" y="347224"/>
                </a:cubicBezTo>
                <a:cubicBezTo>
                  <a:pt x="371772" y="357805"/>
                  <a:pt x="302559" y="372341"/>
                  <a:pt x="260184" y="390832"/>
                </a:cubicBezTo>
                <a:cubicBezTo>
                  <a:pt x="217809" y="409323"/>
                  <a:pt x="180236" y="428192"/>
                  <a:pt x="147466" y="447438"/>
                </a:cubicBezTo>
                <a:cubicBezTo>
                  <a:pt x="136925" y="453372"/>
                  <a:pt x="124318" y="460578"/>
                  <a:pt x="109646" y="469055"/>
                </a:cubicBezTo>
                <a:cubicBezTo>
                  <a:pt x="94973" y="477532"/>
                  <a:pt x="80460" y="482195"/>
                  <a:pt x="66105" y="483042"/>
                </a:cubicBezTo>
                <a:cubicBezTo>
                  <a:pt x="51115" y="482619"/>
                  <a:pt x="36601" y="477108"/>
                  <a:pt x="22565" y="466512"/>
                </a:cubicBezTo>
                <a:cubicBezTo>
                  <a:pt x="8528" y="455915"/>
                  <a:pt x="1006" y="442775"/>
                  <a:pt x="0" y="427092"/>
                </a:cubicBezTo>
                <a:cubicBezTo>
                  <a:pt x="1632" y="406764"/>
                  <a:pt x="15318" y="377075"/>
                  <a:pt x="41057" y="338026"/>
                </a:cubicBezTo>
                <a:cubicBezTo>
                  <a:pt x="66796" y="298977"/>
                  <a:pt x="94795" y="260636"/>
                  <a:pt x="125054" y="223004"/>
                </a:cubicBezTo>
                <a:cubicBezTo>
                  <a:pt x="155313" y="185372"/>
                  <a:pt x="178039" y="158518"/>
                  <a:pt x="193231" y="142442"/>
                </a:cubicBezTo>
                <a:cubicBezTo>
                  <a:pt x="216380" y="115889"/>
                  <a:pt x="256244" y="91924"/>
                  <a:pt x="312823" y="70547"/>
                </a:cubicBezTo>
                <a:cubicBezTo>
                  <a:pt x="369402" y="49170"/>
                  <a:pt x="456350" y="32168"/>
                  <a:pt x="573667" y="19543"/>
                </a:cubicBezTo>
                <a:cubicBezTo>
                  <a:pt x="690983" y="6917"/>
                  <a:pt x="852323" y="455"/>
                  <a:pt x="1057686" y="15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6629400" y="1697038"/>
            <a:ext cx="1752600" cy="17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8078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267200" y="1596802"/>
            <a:ext cx="899966" cy="1779905"/>
          </a:xfrm>
          <a:custGeom>
            <a:avLst/>
            <a:gdLst/>
            <a:ahLst/>
            <a:cxnLst/>
            <a:rect l="l" t="t" r="r" b="b"/>
            <a:pathLst>
              <a:path w="899966" h="1779905">
                <a:moveTo>
                  <a:pt x="147351" y="1347883"/>
                </a:moveTo>
                <a:cubicBezTo>
                  <a:pt x="192816" y="1349263"/>
                  <a:pt x="230182" y="1365563"/>
                  <a:pt x="259451" y="1396784"/>
                </a:cubicBezTo>
                <a:cubicBezTo>
                  <a:pt x="288720" y="1428006"/>
                  <a:pt x="303857" y="1465870"/>
                  <a:pt x="304863" y="1510378"/>
                </a:cubicBezTo>
                <a:cubicBezTo>
                  <a:pt x="304957" y="1541722"/>
                  <a:pt x="299123" y="1578199"/>
                  <a:pt x="287361" y="1619809"/>
                </a:cubicBezTo>
                <a:cubicBezTo>
                  <a:pt x="275600" y="1661418"/>
                  <a:pt x="257346" y="1698083"/>
                  <a:pt x="232599" y="1729804"/>
                </a:cubicBezTo>
                <a:cubicBezTo>
                  <a:pt x="207853" y="1761525"/>
                  <a:pt x="176049" y="1778226"/>
                  <a:pt x="137189" y="1779905"/>
                </a:cubicBezTo>
                <a:cubicBezTo>
                  <a:pt x="102574" y="1778950"/>
                  <a:pt x="71452" y="1766875"/>
                  <a:pt x="43824" y="1743680"/>
                </a:cubicBezTo>
                <a:cubicBezTo>
                  <a:pt x="16196" y="1720485"/>
                  <a:pt x="1587" y="1691899"/>
                  <a:pt x="0" y="1657922"/>
                </a:cubicBezTo>
                <a:cubicBezTo>
                  <a:pt x="125" y="1626093"/>
                  <a:pt x="6084" y="1586122"/>
                  <a:pt x="17877" y="1538010"/>
                </a:cubicBezTo>
                <a:cubicBezTo>
                  <a:pt x="29671" y="1489898"/>
                  <a:pt x="46545" y="1446727"/>
                  <a:pt x="68500" y="1408498"/>
                </a:cubicBezTo>
                <a:cubicBezTo>
                  <a:pt x="90455" y="1370269"/>
                  <a:pt x="116739" y="1350064"/>
                  <a:pt x="147351" y="1347883"/>
                </a:cubicBezTo>
                <a:close/>
                <a:moveTo>
                  <a:pt x="693968" y="0"/>
                </a:moveTo>
                <a:cubicBezTo>
                  <a:pt x="709069" y="636"/>
                  <a:pt x="727189" y="3816"/>
                  <a:pt x="748329" y="9540"/>
                </a:cubicBezTo>
                <a:cubicBezTo>
                  <a:pt x="769469" y="15263"/>
                  <a:pt x="786953" y="19714"/>
                  <a:pt x="800782" y="22893"/>
                </a:cubicBezTo>
                <a:cubicBezTo>
                  <a:pt x="816041" y="26124"/>
                  <a:pt x="835750" y="31739"/>
                  <a:pt x="859911" y="39738"/>
                </a:cubicBezTo>
                <a:cubicBezTo>
                  <a:pt x="884071" y="47737"/>
                  <a:pt x="897422" y="61616"/>
                  <a:pt x="899966" y="81375"/>
                </a:cubicBezTo>
                <a:cubicBezTo>
                  <a:pt x="898164" y="105372"/>
                  <a:pt x="888415" y="136202"/>
                  <a:pt x="870719" y="173866"/>
                </a:cubicBezTo>
                <a:cubicBezTo>
                  <a:pt x="853023" y="211530"/>
                  <a:pt x="838188" y="241725"/>
                  <a:pt x="826213" y="264450"/>
                </a:cubicBezTo>
                <a:lnTo>
                  <a:pt x="371003" y="1151856"/>
                </a:lnTo>
                <a:cubicBezTo>
                  <a:pt x="374865" y="1159378"/>
                  <a:pt x="377934" y="1166583"/>
                  <a:pt x="380209" y="1173469"/>
                </a:cubicBezTo>
                <a:cubicBezTo>
                  <a:pt x="382484" y="1180356"/>
                  <a:pt x="383648" y="1187560"/>
                  <a:pt x="383701" y="1195082"/>
                </a:cubicBezTo>
                <a:cubicBezTo>
                  <a:pt x="383384" y="1219767"/>
                  <a:pt x="375764" y="1244135"/>
                  <a:pt x="360843" y="1268185"/>
                </a:cubicBezTo>
                <a:cubicBezTo>
                  <a:pt x="345922" y="1292235"/>
                  <a:pt x="325604" y="1305160"/>
                  <a:pt x="299889" y="1306961"/>
                </a:cubicBezTo>
                <a:cubicBezTo>
                  <a:pt x="267984" y="1305054"/>
                  <a:pt x="235284" y="1289798"/>
                  <a:pt x="201791" y="1261192"/>
                </a:cubicBezTo>
                <a:cubicBezTo>
                  <a:pt x="168298" y="1232587"/>
                  <a:pt x="150202" y="1202075"/>
                  <a:pt x="147504" y="1169655"/>
                </a:cubicBezTo>
                <a:cubicBezTo>
                  <a:pt x="149250" y="1138189"/>
                  <a:pt x="159091" y="1100684"/>
                  <a:pt x="177028" y="1057140"/>
                </a:cubicBezTo>
                <a:cubicBezTo>
                  <a:pt x="194966" y="1013596"/>
                  <a:pt x="210522" y="977363"/>
                  <a:pt x="223697" y="948439"/>
                </a:cubicBezTo>
                <a:lnTo>
                  <a:pt x="582069" y="129687"/>
                </a:lnTo>
                <a:cubicBezTo>
                  <a:pt x="592612" y="102034"/>
                  <a:pt x="605858" y="74063"/>
                  <a:pt x="621806" y="45773"/>
                </a:cubicBezTo>
                <a:cubicBezTo>
                  <a:pt x="637754" y="17483"/>
                  <a:pt x="661808" y="2226"/>
                  <a:pt x="6939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2547140" y="1604419"/>
            <a:ext cx="1518997" cy="1787546"/>
          </a:xfrm>
          <a:custGeom>
            <a:avLst/>
            <a:gdLst/>
            <a:ahLst/>
            <a:cxnLst/>
            <a:rect l="l" t="t" r="r" b="b"/>
            <a:pathLst>
              <a:path w="1518997" h="1787546">
                <a:moveTo>
                  <a:pt x="616279" y="961332"/>
                </a:moveTo>
                <a:cubicBezTo>
                  <a:pt x="575105" y="979213"/>
                  <a:pt x="527147" y="1011835"/>
                  <a:pt x="472405" y="1059197"/>
                </a:cubicBezTo>
                <a:cubicBezTo>
                  <a:pt x="417662" y="1106560"/>
                  <a:pt x="369139" y="1158020"/>
                  <a:pt x="326834" y="1213577"/>
                </a:cubicBezTo>
                <a:cubicBezTo>
                  <a:pt x="284529" y="1269135"/>
                  <a:pt x="261445" y="1318146"/>
                  <a:pt x="257582" y="1360611"/>
                </a:cubicBezTo>
                <a:cubicBezTo>
                  <a:pt x="259386" y="1383658"/>
                  <a:pt x="274862" y="1397328"/>
                  <a:pt x="304011" y="1401619"/>
                </a:cubicBezTo>
                <a:cubicBezTo>
                  <a:pt x="333159" y="1405911"/>
                  <a:pt x="357538" y="1407501"/>
                  <a:pt x="377148" y="1406388"/>
                </a:cubicBezTo>
                <a:cubicBezTo>
                  <a:pt x="445834" y="1405275"/>
                  <a:pt x="511977" y="1392877"/>
                  <a:pt x="575576" y="1369194"/>
                </a:cubicBezTo>
                <a:cubicBezTo>
                  <a:pt x="639175" y="1345511"/>
                  <a:pt x="700230" y="1317218"/>
                  <a:pt x="758740" y="1284315"/>
                </a:cubicBezTo>
                <a:close/>
                <a:moveTo>
                  <a:pt x="1252267" y="126853"/>
                </a:moveTo>
                <a:cubicBezTo>
                  <a:pt x="1162051" y="144946"/>
                  <a:pt x="1092610" y="176892"/>
                  <a:pt x="1043946" y="222692"/>
                </a:cubicBezTo>
                <a:cubicBezTo>
                  <a:pt x="995281" y="268491"/>
                  <a:pt x="959194" y="321358"/>
                  <a:pt x="935686" y="381293"/>
                </a:cubicBezTo>
                <a:cubicBezTo>
                  <a:pt x="912178" y="441228"/>
                  <a:pt x="893052" y="501446"/>
                  <a:pt x="878306" y="561947"/>
                </a:cubicBezTo>
                <a:cubicBezTo>
                  <a:pt x="920297" y="537351"/>
                  <a:pt x="973689" y="503143"/>
                  <a:pt x="1038481" y="459322"/>
                </a:cubicBezTo>
                <a:cubicBezTo>
                  <a:pt x="1103274" y="415502"/>
                  <a:pt x="1161565" y="367158"/>
                  <a:pt x="1213355" y="314290"/>
                </a:cubicBezTo>
                <a:cubicBezTo>
                  <a:pt x="1265145" y="261423"/>
                  <a:pt x="1292532" y="209121"/>
                  <a:pt x="1295515" y="157385"/>
                </a:cubicBezTo>
                <a:cubicBezTo>
                  <a:pt x="1294985" y="145935"/>
                  <a:pt x="1290321" y="137667"/>
                  <a:pt x="1281523" y="132580"/>
                </a:cubicBezTo>
                <a:cubicBezTo>
                  <a:pt x="1272725" y="127493"/>
                  <a:pt x="1262973" y="125584"/>
                  <a:pt x="1252267" y="126853"/>
                </a:cubicBezTo>
                <a:close/>
                <a:moveTo>
                  <a:pt x="1267531" y="12"/>
                </a:moveTo>
                <a:cubicBezTo>
                  <a:pt x="1333583" y="-582"/>
                  <a:pt x="1391373" y="21522"/>
                  <a:pt x="1440899" y="66321"/>
                </a:cubicBezTo>
                <a:cubicBezTo>
                  <a:pt x="1490426" y="111121"/>
                  <a:pt x="1516458" y="166920"/>
                  <a:pt x="1518997" y="233717"/>
                </a:cubicBezTo>
                <a:cubicBezTo>
                  <a:pt x="1516934" y="309944"/>
                  <a:pt x="1493760" y="375674"/>
                  <a:pt x="1449475" y="430910"/>
                </a:cubicBezTo>
                <a:cubicBezTo>
                  <a:pt x="1405191" y="486144"/>
                  <a:pt x="1352174" y="531520"/>
                  <a:pt x="1290426" y="567036"/>
                </a:cubicBezTo>
                <a:lnTo>
                  <a:pt x="911378" y="788396"/>
                </a:lnTo>
                <a:cubicBezTo>
                  <a:pt x="920387" y="845585"/>
                  <a:pt x="935439" y="900329"/>
                  <a:pt x="956533" y="952629"/>
                </a:cubicBezTo>
                <a:cubicBezTo>
                  <a:pt x="977626" y="1004930"/>
                  <a:pt x="1004126" y="1054985"/>
                  <a:pt x="1036031" y="1102794"/>
                </a:cubicBezTo>
                <a:lnTo>
                  <a:pt x="1442810" y="780767"/>
                </a:lnTo>
                <a:cubicBezTo>
                  <a:pt x="1453709" y="811564"/>
                  <a:pt x="1464291" y="843788"/>
                  <a:pt x="1474555" y="877438"/>
                </a:cubicBezTo>
                <a:cubicBezTo>
                  <a:pt x="1484819" y="911088"/>
                  <a:pt x="1490321" y="943946"/>
                  <a:pt x="1491062" y="976011"/>
                </a:cubicBezTo>
                <a:cubicBezTo>
                  <a:pt x="1489480" y="1027476"/>
                  <a:pt x="1472610" y="1074996"/>
                  <a:pt x="1440453" y="1118571"/>
                </a:cubicBezTo>
                <a:cubicBezTo>
                  <a:pt x="1408296" y="1162147"/>
                  <a:pt x="1370346" y="1202341"/>
                  <a:pt x="1326603" y="1239155"/>
                </a:cubicBezTo>
                <a:cubicBezTo>
                  <a:pt x="1282859" y="1275969"/>
                  <a:pt x="1242817" y="1309965"/>
                  <a:pt x="1206476" y="1341145"/>
                </a:cubicBezTo>
                <a:cubicBezTo>
                  <a:pt x="1213419" y="1363965"/>
                  <a:pt x="1224336" y="1381081"/>
                  <a:pt x="1239229" y="1392491"/>
                </a:cubicBezTo>
                <a:cubicBezTo>
                  <a:pt x="1254122" y="1403902"/>
                  <a:pt x="1269492" y="1409607"/>
                  <a:pt x="1285338" y="1409607"/>
                </a:cubicBezTo>
                <a:cubicBezTo>
                  <a:pt x="1299368" y="1408762"/>
                  <a:pt x="1312600" y="1405381"/>
                  <a:pt x="1325035" y="1399464"/>
                </a:cubicBezTo>
                <a:cubicBezTo>
                  <a:pt x="1337471" y="1393548"/>
                  <a:pt x="1348794" y="1390167"/>
                  <a:pt x="1359005" y="1389322"/>
                </a:cubicBezTo>
                <a:cubicBezTo>
                  <a:pt x="1369586" y="1389956"/>
                  <a:pt x="1378898" y="1395027"/>
                  <a:pt x="1386940" y="1404536"/>
                </a:cubicBezTo>
                <a:cubicBezTo>
                  <a:pt x="1394982" y="1414044"/>
                  <a:pt x="1399214" y="1424187"/>
                  <a:pt x="1399638" y="1434963"/>
                </a:cubicBezTo>
                <a:cubicBezTo>
                  <a:pt x="1398368" y="1461134"/>
                  <a:pt x="1384533" y="1498386"/>
                  <a:pt x="1358133" y="1546720"/>
                </a:cubicBezTo>
                <a:cubicBezTo>
                  <a:pt x="1331733" y="1595053"/>
                  <a:pt x="1300386" y="1639443"/>
                  <a:pt x="1264092" y="1679888"/>
                </a:cubicBezTo>
                <a:cubicBezTo>
                  <a:pt x="1227799" y="1720333"/>
                  <a:pt x="1194178" y="1741808"/>
                  <a:pt x="1163229" y="1744312"/>
                </a:cubicBezTo>
                <a:cubicBezTo>
                  <a:pt x="1141275" y="1742812"/>
                  <a:pt x="1115930" y="1730035"/>
                  <a:pt x="1087193" y="1705983"/>
                </a:cubicBezTo>
                <a:cubicBezTo>
                  <a:pt x="1058456" y="1681930"/>
                  <a:pt x="1030849" y="1655604"/>
                  <a:pt x="1004373" y="1627005"/>
                </a:cubicBezTo>
                <a:cubicBezTo>
                  <a:pt x="977897" y="1598405"/>
                  <a:pt x="957074" y="1576535"/>
                  <a:pt x="941905" y="1561394"/>
                </a:cubicBezTo>
                <a:cubicBezTo>
                  <a:pt x="861452" y="1613061"/>
                  <a:pt x="775594" y="1662823"/>
                  <a:pt x="684330" y="1710680"/>
                </a:cubicBezTo>
                <a:cubicBezTo>
                  <a:pt x="593066" y="1758536"/>
                  <a:pt x="498303" y="1784158"/>
                  <a:pt x="400043" y="1787546"/>
                </a:cubicBezTo>
                <a:cubicBezTo>
                  <a:pt x="281878" y="1785217"/>
                  <a:pt x="183913" y="1747313"/>
                  <a:pt x="106150" y="1673832"/>
                </a:cubicBezTo>
                <a:cubicBezTo>
                  <a:pt x="28386" y="1600352"/>
                  <a:pt x="-6651" y="1505270"/>
                  <a:pt x="1039" y="1388586"/>
                </a:cubicBezTo>
                <a:cubicBezTo>
                  <a:pt x="14945" y="1256560"/>
                  <a:pt x="48947" y="1150438"/>
                  <a:pt x="103045" y="1070217"/>
                </a:cubicBezTo>
                <a:cubicBezTo>
                  <a:pt x="157144" y="989996"/>
                  <a:pt x="224107" y="924185"/>
                  <a:pt x="303934" y="872784"/>
                </a:cubicBezTo>
                <a:cubicBezTo>
                  <a:pt x="383761" y="821383"/>
                  <a:pt x="469221" y="772900"/>
                  <a:pt x="560312" y="727334"/>
                </a:cubicBezTo>
                <a:cubicBezTo>
                  <a:pt x="543698" y="588824"/>
                  <a:pt x="571273" y="465843"/>
                  <a:pt x="643038" y="358390"/>
                </a:cubicBezTo>
                <a:cubicBezTo>
                  <a:pt x="714802" y="250937"/>
                  <a:pt x="808332" y="165679"/>
                  <a:pt x="923626" y="102615"/>
                </a:cubicBezTo>
                <a:cubicBezTo>
                  <a:pt x="1038920" y="39553"/>
                  <a:pt x="1153555" y="5351"/>
                  <a:pt x="1267531" y="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120443" y="1695985"/>
            <a:ext cx="1426697" cy="1686418"/>
          </a:xfrm>
          <a:custGeom>
            <a:avLst/>
            <a:gdLst/>
            <a:ahLst/>
            <a:cxnLst/>
            <a:rect l="l" t="t" r="r" b="b"/>
            <a:pathLst>
              <a:path w="1426697" h="1686418">
                <a:moveTo>
                  <a:pt x="1144399" y="337925"/>
                </a:moveTo>
                <a:cubicBezTo>
                  <a:pt x="1110478" y="341846"/>
                  <a:pt x="1079102" y="357532"/>
                  <a:pt x="1050270" y="384983"/>
                </a:cubicBezTo>
                <a:cubicBezTo>
                  <a:pt x="1021437" y="412434"/>
                  <a:pt x="1000237" y="428120"/>
                  <a:pt x="986669" y="432042"/>
                </a:cubicBezTo>
                <a:cubicBezTo>
                  <a:pt x="976704" y="431087"/>
                  <a:pt x="969920" y="425364"/>
                  <a:pt x="966316" y="414870"/>
                </a:cubicBezTo>
                <a:cubicBezTo>
                  <a:pt x="962712" y="404376"/>
                  <a:pt x="961016" y="394837"/>
                  <a:pt x="961228" y="386251"/>
                </a:cubicBezTo>
                <a:cubicBezTo>
                  <a:pt x="809026" y="473152"/>
                  <a:pt x="684055" y="567874"/>
                  <a:pt x="586314" y="670416"/>
                </a:cubicBezTo>
                <a:cubicBezTo>
                  <a:pt x="488573" y="772957"/>
                  <a:pt x="415424" y="875782"/>
                  <a:pt x="366868" y="978889"/>
                </a:cubicBezTo>
                <a:cubicBezTo>
                  <a:pt x="318312" y="1081995"/>
                  <a:pt x="291709" y="1177847"/>
                  <a:pt x="287061" y="1266445"/>
                </a:cubicBezTo>
                <a:cubicBezTo>
                  <a:pt x="285916" y="1284079"/>
                  <a:pt x="287079" y="1308168"/>
                  <a:pt x="290550" y="1338711"/>
                </a:cubicBezTo>
                <a:cubicBezTo>
                  <a:pt x="294020" y="1369253"/>
                  <a:pt x="301589" y="1397111"/>
                  <a:pt x="313256" y="1422283"/>
                </a:cubicBezTo>
                <a:cubicBezTo>
                  <a:pt x="324923" y="1447455"/>
                  <a:pt x="342480" y="1460803"/>
                  <a:pt x="365926" y="1462326"/>
                </a:cubicBezTo>
                <a:cubicBezTo>
                  <a:pt x="408061" y="1459411"/>
                  <a:pt x="459896" y="1441074"/>
                  <a:pt x="521429" y="1407314"/>
                </a:cubicBezTo>
                <a:cubicBezTo>
                  <a:pt x="582963" y="1373554"/>
                  <a:pt x="630346" y="1341861"/>
                  <a:pt x="663577" y="1312235"/>
                </a:cubicBezTo>
                <a:lnTo>
                  <a:pt x="912892" y="1083283"/>
                </a:lnTo>
                <a:cubicBezTo>
                  <a:pt x="952183" y="1039801"/>
                  <a:pt x="997127" y="982327"/>
                  <a:pt x="1047725" y="910862"/>
                </a:cubicBezTo>
                <a:cubicBezTo>
                  <a:pt x="1098322" y="839397"/>
                  <a:pt x="1142701" y="765530"/>
                  <a:pt x="1180861" y="689259"/>
                </a:cubicBezTo>
                <a:cubicBezTo>
                  <a:pt x="1219021" y="612989"/>
                  <a:pt x="1239091" y="545905"/>
                  <a:pt x="1241069" y="488008"/>
                </a:cubicBezTo>
                <a:cubicBezTo>
                  <a:pt x="1241494" y="458382"/>
                  <a:pt x="1234286" y="426690"/>
                  <a:pt x="1219446" y="392933"/>
                </a:cubicBezTo>
                <a:cubicBezTo>
                  <a:pt x="1204607" y="359175"/>
                  <a:pt x="1179591" y="340839"/>
                  <a:pt x="1144399" y="337925"/>
                </a:cubicBezTo>
                <a:close/>
                <a:moveTo>
                  <a:pt x="1149487" y="0"/>
                </a:moveTo>
                <a:cubicBezTo>
                  <a:pt x="1204636" y="3917"/>
                  <a:pt x="1255784" y="26573"/>
                  <a:pt x="1302930" y="67967"/>
                </a:cubicBezTo>
                <a:cubicBezTo>
                  <a:pt x="1350077" y="109361"/>
                  <a:pt x="1375155" y="145991"/>
                  <a:pt x="1378166" y="177856"/>
                </a:cubicBezTo>
                <a:cubicBezTo>
                  <a:pt x="1375998" y="190878"/>
                  <a:pt x="1365102" y="199770"/>
                  <a:pt x="1345479" y="204534"/>
                </a:cubicBezTo>
                <a:cubicBezTo>
                  <a:pt x="1325856" y="209298"/>
                  <a:pt x="1310517" y="215650"/>
                  <a:pt x="1299463" y="223590"/>
                </a:cubicBezTo>
                <a:cubicBezTo>
                  <a:pt x="1354735" y="243810"/>
                  <a:pt x="1390173" y="279606"/>
                  <a:pt x="1405776" y="330979"/>
                </a:cubicBezTo>
                <a:cubicBezTo>
                  <a:pt x="1421379" y="382352"/>
                  <a:pt x="1428255" y="434695"/>
                  <a:pt x="1426403" y="488008"/>
                </a:cubicBezTo>
                <a:cubicBezTo>
                  <a:pt x="1425697" y="612201"/>
                  <a:pt x="1399468" y="741248"/>
                  <a:pt x="1347717" y="875149"/>
                </a:cubicBezTo>
                <a:cubicBezTo>
                  <a:pt x="1295967" y="1009051"/>
                  <a:pt x="1222936" y="1135294"/>
                  <a:pt x="1128625" y="1253880"/>
                </a:cubicBezTo>
                <a:cubicBezTo>
                  <a:pt x="1034314" y="1372465"/>
                  <a:pt x="922964" y="1470879"/>
                  <a:pt x="794574" y="1549123"/>
                </a:cubicBezTo>
                <a:cubicBezTo>
                  <a:pt x="666185" y="1627368"/>
                  <a:pt x="524998" y="1672929"/>
                  <a:pt x="371014" y="1685808"/>
                </a:cubicBezTo>
                <a:cubicBezTo>
                  <a:pt x="292819" y="1690113"/>
                  <a:pt x="226114" y="1671646"/>
                  <a:pt x="170899" y="1630406"/>
                </a:cubicBezTo>
                <a:cubicBezTo>
                  <a:pt x="115684" y="1589165"/>
                  <a:pt x="73459" y="1534924"/>
                  <a:pt x="44226" y="1467682"/>
                </a:cubicBezTo>
                <a:cubicBezTo>
                  <a:pt x="14992" y="1400440"/>
                  <a:pt x="250" y="1329969"/>
                  <a:pt x="0" y="1256269"/>
                </a:cubicBezTo>
                <a:cubicBezTo>
                  <a:pt x="3702" y="1109729"/>
                  <a:pt x="42025" y="964620"/>
                  <a:pt x="114967" y="820942"/>
                </a:cubicBezTo>
                <a:cubicBezTo>
                  <a:pt x="187909" y="677264"/>
                  <a:pt x="273258" y="551870"/>
                  <a:pt x="371014" y="444761"/>
                </a:cubicBezTo>
                <a:cubicBezTo>
                  <a:pt x="448041" y="361644"/>
                  <a:pt x="536234" y="286677"/>
                  <a:pt x="635593" y="219862"/>
                </a:cubicBezTo>
                <a:cubicBezTo>
                  <a:pt x="734951" y="153047"/>
                  <a:pt x="831059" y="99931"/>
                  <a:pt x="923916" y="60513"/>
                </a:cubicBezTo>
                <a:cubicBezTo>
                  <a:pt x="1016773" y="21096"/>
                  <a:pt x="1091963" y="925"/>
                  <a:pt x="114948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6629400" y="1697038"/>
            <a:ext cx="1752600" cy="17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340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644846" y="1726503"/>
            <a:ext cx="1403515" cy="1622228"/>
          </a:xfrm>
          <a:custGeom>
            <a:avLst/>
            <a:gdLst/>
            <a:ahLst/>
            <a:cxnLst/>
            <a:rect l="l" t="t" r="r" b="b"/>
            <a:pathLst>
              <a:path w="1403515" h="1622228">
                <a:moveTo>
                  <a:pt x="622936" y="630390"/>
                </a:moveTo>
                <a:lnTo>
                  <a:pt x="470380" y="984209"/>
                </a:lnTo>
                <a:lnTo>
                  <a:pt x="780576" y="984209"/>
                </a:lnTo>
                <a:lnTo>
                  <a:pt x="933132" y="630390"/>
                </a:lnTo>
                <a:close/>
                <a:moveTo>
                  <a:pt x="724639" y="0"/>
                </a:moveTo>
                <a:lnTo>
                  <a:pt x="887365" y="0"/>
                </a:lnTo>
                <a:lnTo>
                  <a:pt x="686501" y="470488"/>
                </a:lnTo>
                <a:lnTo>
                  <a:pt x="996697" y="470488"/>
                </a:lnTo>
                <a:lnTo>
                  <a:pt x="1195019" y="0"/>
                </a:lnTo>
                <a:lnTo>
                  <a:pt x="1360288" y="0"/>
                </a:lnTo>
                <a:lnTo>
                  <a:pt x="1161965" y="470488"/>
                </a:lnTo>
                <a:lnTo>
                  <a:pt x="1403515" y="470488"/>
                </a:lnTo>
                <a:lnTo>
                  <a:pt x="1362830" y="630390"/>
                </a:lnTo>
                <a:lnTo>
                  <a:pt x="1095858" y="630390"/>
                </a:lnTo>
                <a:lnTo>
                  <a:pt x="945845" y="984209"/>
                </a:lnTo>
                <a:lnTo>
                  <a:pt x="1202647" y="984209"/>
                </a:lnTo>
                <a:lnTo>
                  <a:pt x="1161965" y="1144111"/>
                </a:lnTo>
                <a:lnTo>
                  <a:pt x="879738" y="1144111"/>
                </a:lnTo>
                <a:lnTo>
                  <a:pt x="676330" y="1622228"/>
                </a:lnTo>
                <a:lnTo>
                  <a:pt x="513604" y="1622228"/>
                </a:lnTo>
                <a:lnTo>
                  <a:pt x="714469" y="1144111"/>
                </a:lnTo>
                <a:lnTo>
                  <a:pt x="404273" y="1144111"/>
                </a:lnTo>
                <a:lnTo>
                  <a:pt x="203408" y="1622228"/>
                </a:lnTo>
                <a:lnTo>
                  <a:pt x="40682" y="1622228"/>
                </a:lnTo>
                <a:lnTo>
                  <a:pt x="241547" y="1144111"/>
                </a:lnTo>
                <a:lnTo>
                  <a:pt x="0" y="1144111"/>
                </a:lnTo>
                <a:lnTo>
                  <a:pt x="38139" y="984209"/>
                </a:lnTo>
                <a:lnTo>
                  <a:pt x="310197" y="984209"/>
                </a:lnTo>
                <a:lnTo>
                  <a:pt x="460210" y="630390"/>
                </a:lnTo>
                <a:lnTo>
                  <a:pt x="198323" y="630390"/>
                </a:lnTo>
                <a:lnTo>
                  <a:pt x="239004" y="470488"/>
                </a:lnTo>
                <a:lnTo>
                  <a:pt x="523775" y="4704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514600" y="1671817"/>
            <a:ext cx="1893142" cy="1731600"/>
          </a:xfrm>
          <a:custGeom>
            <a:avLst/>
            <a:gdLst/>
            <a:ahLst/>
            <a:cxnLst/>
            <a:rect l="l" t="t" r="r" b="b"/>
            <a:pathLst>
              <a:path w="1893142" h="1731600">
                <a:moveTo>
                  <a:pt x="1124576" y="543921"/>
                </a:moveTo>
                <a:cubicBezTo>
                  <a:pt x="1022894" y="546890"/>
                  <a:pt x="927390" y="586118"/>
                  <a:pt x="838062" y="661606"/>
                </a:cubicBezTo>
                <a:cubicBezTo>
                  <a:pt x="748734" y="737095"/>
                  <a:pt x="688188" y="831031"/>
                  <a:pt x="656425" y="943414"/>
                </a:cubicBezTo>
                <a:cubicBezTo>
                  <a:pt x="642815" y="996001"/>
                  <a:pt x="644623" y="1040955"/>
                  <a:pt x="661848" y="1078274"/>
                </a:cubicBezTo>
                <a:cubicBezTo>
                  <a:pt x="679073" y="1115594"/>
                  <a:pt x="717138" y="1135102"/>
                  <a:pt x="776044" y="1136799"/>
                </a:cubicBezTo>
                <a:cubicBezTo>
                  <a:pt x="820175" y="1135542"/>
                  <a:pt x="865952" y="1118830"/>
                  <a:pt x="913375" y="1086662"/>
                </a:cubicBezTo>
                <a:cubicBezTo>
                  <a:pt x="960799" y="1054494"/>
                  <a:pt x="1004677" y="1014409"/>
                  <a:pt x="1045011" y="966407"/>
                </a:cubicBezTo>
                <a:cubicBezTo>
                  <a:pt x="1085344" y="918405"/>
                  <a:pt x="1116942" y="870026"/>
                  <a:pt x="1139804" y="821268"/>
                </a:cubicBezTo>
                <a:lnTo>
                  <a:pt x="1256624" y="564279"/>
                </a:lnTo>
                <a:cubicBezTo>
                  <a:pt x="1244434" y="560091"/>
                  <a:pt x="1226225" y="555744"/>
                  <a:pt x="1201999" y="551237"/>
                </a:cubicBezTo>
                <a:cubicBezTo>
                  <a:pt x="1177773" y="546731"/>
                  <a:pt x="1151965" y="544292"/>
                  <a:pt x="1124576" y="543921"/>
                </a:cubicBezTo>
                <a:close/>
                <a:moveTo>
                  <a:pt x="1236266" y="0"/>
                </a:moveTo>
                <a:cubicBezTo>
                  <a:pt x="1413285" y="1805"/>
                  <a:pt x="1553950" y="36052"/>
                  <a:pt x="1658264" y="102739"/>
                </a:cubicBezTo>
                <a:cubicBezTo>
                  <a:pt x="1762578" y="169426"/>
                  <a:pt x="1831982" y="257723"/>
                  <a:pt x="1866476" y="367627"/>
                </a:cubicBezTo>
                <a:cubicBezTo>
                  <a:pt x="1900971" y="477532"/>
                  <a:pt x="1902000" y="598212"/>
                  <a:pt x="1869561" y="729668"/>
                </a:cubicBezTo>
                <a:cubicBezTo>
                  <a:pt x="1836579" y="856179"/>
                  <a:pt x="1785437" y="962447"/>
                  <a:pt x="1716136" y="1048473"/>
                </a:cubicBezTo>
                <a:cubicBezTo>
                  <a:pt x="1646835" y="1134498"/>
                  <a:pt x="1569461" y="1199461"/>
                  <a:pt x="1484016" y="1243361"/>
                </a:cubicBezTo>
                <a:cubicBezTo>
                  <a:pt x="1398570" y="1287262"/>
                  <a:pt x="1315139" y="1309280"/>
                  <a:pt x="1233722" y="1309417"/>
                </a:cubicBezTo>
                <a:cubicBezTo>
                  <a:pt x="1175390" y="1309316"/>
                  <a:pt x="1131492" y="1290488"/>
                  <a:pt x="1102026" y="1252934"/>
                </a:cubicBezTo>
                <a:cubicBezTo>
                  <a:pt x="1072560" y="1215379"/>
                  <a:pt x="1064848" y="1159704"/>
                  <a:pt x="1078889" y="1085908"/>
                </a:cubicBezTo>
                <a:lnTo>
                  <a:pt x="1071275" y="1085908"/>
                </a:lnTo>
                <a:cubicBezTo>
                  <a:pt x="1014593" y="1151914"/>
                  <a:pt x="950435" y="1205363"/>
                  <a:pt x="878801" y="1246256"/>
                </a:cubicBezTo>
                <a:cubicBezTo>
                  <a:pt x="807168" y="1287149"/>
                  <a:pt x="732194" y="1308203"/>
                  <a:pt x="653880" y="1309417"/>
                </a:cubicBezTo>
                <a:cubicBezTo>
                  <a:pt x="572239" y="1308473"/>
                  <a:pt x="512019" y="1279264"/>
                  <a:pt x="473221" y="1221791"/>
                </a:cubicBezTo>
                <a:cubicBezTo>
                  <a:pt x="434423" y="1164317"/>
                  <a:pt x="426923" y="1084243"/>
                  <a:pt x="450721" y="981569"/>
                </a:cubicBezTo>
                <a:cubicBezTo>
                  <a:pt x="478233" y="872681"/>
                  <a:pt x="528217" y="774705"/>
                  <a:pt x="600673" y="687644"/>
                </a:cubicBezTo>
                <a:cubicBezTo>
                  <a:pt x="673130" y="600582"/>
                  <a:pt x="760424" y="531473"/>
                  <a:pt x="862556" y="480316"/>
                </a:cubicBezTo>
                <a:cubicBezTo>
                  <a:pt x="964689" y="429159"/>
                  <a:pt x="1074026" y="402994"/>
                  <a:pt x="1190567" y="401821"/>
                </a:cubicBezTo>
                <a:cubicBezTo>
                  <a:pt x="1251060" y="402191"/>
                  <a:pt x="1306802" y="407795"/>
                  <a:pt x="1357792" y="418632"/>
                </a:cubicBezTo>
                <a:cubicBezTo>
                  <a:pt x="1408783" y="429469"/>
                  <a:pt x="1450555" y="443319"/>
                  <a:pt x="1483109" y="460183"/>
                </a:cubicBezTo>
                <a:lnTo>
                  <a:pt x="1284617" y="905235"/>
                </a:lnTo>
                <a:cubicBezTo>
                  <a:pt x="1244730" y="997472"/>
                  <a:pt x="1227247" y="1064900"/>
                  <a:pt x="1232169" y="1107520"/>
                </a:cubicBezTo>
                <a:cubicBezTo>
                  <a:pt x="1237090" y="1150139"/>
                  <a:pt x="1259663" y="1171767"/>
                  <a:pt x="1299886" y="1172403"/>
                </a:cubicBezTo>
                <a:cubicBezTo>
                  <a:pt x="1338827" y="1172859"/>
                  <a:pt x="1385638" y="1158660"/>
                  <a:pt x="1440319" y="1129807"/>
                </a:cubicBezTo>
                <a:cubicBezTo>
                  <a:pt x="1495000" y="1100954"/>
                  <a:pt x="1547843" y="1054714"/>
                  <a:pt x="1598849" y="991087"/>
                </a:cubicBezTo>
                <a:cubicBezTo>
                  <a:pt x="1649854" y="927460"/>
                  <a:pt x="1689313" y="843713"/>
                  <a:pt x="1717227" y="739846"/>
                </a:cubicBezTo>
                <a:cubicBezTo>
                  <a:pt x="1760462" y="560531"/>
                  <a:pt x="1737436" y="413247"/>
                  <a:pt x="1648151" y="297995"/>
                </a:cubicBezTo>
                <a:cubicBezTo>
                  <a:pt x="1558866" y="182743"/>
                  <a:pt x="1402954" y="123149"/>
                  <a:pt x="1180414" y="119211"/>
                </a:cubicBezTo>
                <a:cubicBezTo>
                  <a:pt x="1052666" y="120140"/>
                  <a:pt x="920207" y="153630"/>
                  <a:pt x="783039" y="219679"/>
                </a:cubicBezTo>
                <a:cubicBezTo>
                  <a:pt x="645870" y="285729"/>
                  <a:pt x="522822" y="378761"/>
                  <a:pt x="413894" y="498778"/>
                </a:cubicBezTo>
                <a:cubicBezTo>
                  <a:pt x="304966" y="618794"/>
                  <a:pt x="228988" y="760217"/>
                  <a:pt x="185961" y="923047"/>
                </a:cubicBezTo>
                <a:cubicBezTo>
                  <a:pt x="150905" y="1067556"/>
                  <a:pt x="151628" y="1190717"/>
                  <a:pt x="188131" y="1292529"/>
                </a:cubicBezTo>
                <a:cubicBezTo>
                  <a:pt x="224633" y="1394342"/>
                  <a:pt x="288812" y="1472144"/>
                  <a:pt x="380669" y="1525934"/>
                </a:cubicBezTo>
                <a:cubicBezTo>
                  <a:pt x="472525" y="1579725"/>
                  <a:pt x="583956" y="1606842"/>
                  <a:pt x="714962" y="1607286"/>
                </a:cubicBezTo>
                <a:cubicBezTo>
                  <a:pt x="787076" y="1607180"/>
                  <a:pt x="859179" y="1599118"/>
                  <a:pt x="931273" y="1583100"/>
                </a:cubicBezTo>
                <a:cubicBezTo>
                  <a:pt x="1003366" y="1567082"/>
                  <a:pt x="1070338" y="1543745"/>
                  <a:pt x="1132190" y="1513088"/>
                </a:cubicBezTo>
                <a:lnTo>
                  <a:pt x="1144881" y="1627579"/>
                </a:lnTo>
                <a:cubicBezTo>
                  <a:pt x="1063321" y="1665207"/>
                  <a:pt x="983634" y="1692054"/>
                  <a:pt x="905818" y="1708119"/>
                </a:cubicBezTo>
                <a:cubicBezTo>
                  <a:pt x="828001" y="1724185"/>
                  <a:pt x="745719" y="1732006"/>
                  <a:pt x="658970" y="1731584"/>
                </a:cubicBezTo>
                <a:cubicBezTo>
                  <a:pt x="488148" y="1730313"/>
                  <a:pt x="349463" y="1695848"/>
                  <a:pt x="242917" y="1628190"/>
                </a:cubicBezTo>
                <a:cubicBezTo>
                  <a:pt x="136372" y="1560532"/>
                  <a:pt x="64579" y="1467306"/>
                  <a:pt x="27538" y="1348514"/>
                </a:cubicBezTo>
                <a:cubicBezTo>
                  <a:pt x="-9502" y="1229721"/>
                  <a:pt x="-9176" y="1092988"/>
                  <a:pt x="28517" y="938313"/>
                </a:cubicBezTo>
                <a:cubicBezTo>
                  <a:pt x="71514" y="769017"/>
                  <a:pt x="150043" y="613711"/>
                  <a:pt x="264105" y="472394"/>
                </a:cubicBezTo>
                <a:cubicBezTo>
                  <a:pt x="378167" y="331078"/>
                  <a:pt x="518521" y="217593"/>
                  <a:pt x="685168" y="131940"/>
                </a:cubicBezTo>
                <a:cubicBezTo>
                  <a:pt x="851815" y="46287"/>
                  <a:pt x="1035515" y="2307"/>
                  <a:pt x="123626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11181" y="1606856"/>
            <a:ext cx="958459" cy="1769850"/>
          </a:xfrm>
          <a:custGeom>
            <a:avLst/>
            <a:gdLst/>
            <a:ahLst/>
            <a:cxnLst/>
            <a:rect l="l" t="t" r="r" b="b"/>
            <a:pathLst>
              <a:path w="958459" h="1769850">
                <a:moveTo>
                  <a:pt x="147351" y="1337828"/>
                </a:moveTo>
                <a:cubicBezTo>
                  <a:pt x="192816" y="1339209"/>
                  <a:pt x="230183" y="1355507"/>
                  <a:pt x="259452" y="1386723"/>
                </a:cubicBezTo>
                <a:cubicBezTo>
                  <a:pt x="288720" y="1417939"/>
                  <a:pt x="303858" y="1455789"/>
                  <a:pt x="304863" y="1500274"/>
                </a:cubicBezTo>
                <a:cubicBezTo>
                  <a:pt x="304957" y="1531624"/>
                  <a:pt x="299123" y="1568107"/>
                  <a:pt x="287362" y="1609724"/>
                </a:cubicBezTo>
                <a:cubicBezTo>
                  <a:pt x="275600" y="1651341"/>
                  <a:pt x="257346" y="1688013"/>
                  <a:pt x="232600" y="1719740"/>
                </a:cubicBezTo>
                <a:cubicBezTo>
                  <a:pt x="207853" y="1751467"/>
                  <a:pt x="176050" y="1768170"/>
                  <a:pt x="137189" y="1769850"/>
                </a:cubicBezTo>
                <a:cubicBezTo>
                  <a:pt x="102574" y="1768895"/>
                  <a:pt x="71453" y="1756818"/>
                  <a:pt x="43824" y="1733621"/>
                </a:cubicBezTo>
                <a:cubicBezTo>
                  <a:pt x="16196" y="1710424"/>
                  <a:pt x="1588" y="1681839"/>
                  <a:pt x="0" y="1647867"/>
                </a:cubicBezTo>
                <a:cubicBezTo>
                  <a:pt x="126" y="1616038"/>
                  <a:pt x="6085" y="1576067"/>
                  <a:pt x="17878" y="1527955"/>
                </a:cubicBezTo>
                <a:cubicBezTo>
                  <a:pt x="29671" y="1479843"/>
                  <a:pt x="46545" y="1436672"/>
                  <a:pt x="68500" y="1398443"/>
                </a:cubicBezTo>
                <a:cubicBezTo>
                  <a:pt x="90456" y="1360214"/>
                  <a:pt x="116739" y="1340009"/>
                  <a:pt x="147351" y="1337828"/>
                </a:cubicBezTo>
                <a:close/>
                <a:moveTo>
                  <a:pt x="648381" y="118"/>
                </a:moveTo>
                <a:cubicBezTo>
                  <a:pt x="744797" y="-1681"/>
                  <a:pt x="820333" y="17158"/>
                  <a:pt x="874988" y="56636"/>
                </a:cubicBezTo>
                <a:cubicBezTo>
                  <a:pt x="929644" y="96113"/>
                  <a:pt x="957467" y="167027"/>
                  <a:pt x="958459" y="269377"/>
                </a:cubicBezTo>
                <a:cubicBezTo>
                  <a:pt x="958040" y="356322"/>
                  <a:pt x="942389" y="435478"/>
                  <a:pt x="911508" y="506846"/>
                </a:cubicBezTo>
                <a:cubicBezTo>
                  <a:pt x="880627" y="578214"/>
                  <a:pt x="837031" y="646562"/>
                  <a:pt x="780721" y="711889"/>
                </a:cubicBezTo>
                <a:lnTo>
                  <a:pt x="449872" y="1103538"/>
                </a:lnTo>
                <a:cubicBezTo>
                  <a:pt x="432640" y="1122771"/>
                  <a:pt x="417476" y="1140255"/>
                  <a:pt x="404380" y="1155991"/>
                </a:cubicBezTo>
                <a:cubicBezTo>
                  <a:pt x="391283" y="1171727"/>
                  <a:pt x="384391" y="1192390"/>
                  <a:pt x="383702" y="1217981"/>
                </a:cubicBezTo>
                <a:cubicBezTo>
                  <a:pt x="384338" y="1229426"/>
                  <a:pt x="386883" y="1240870"/>
                  <a:pt x="391337" y="1252314"/>
                </a:cubicBezTo>
                <a:cubicBezTo>
                  <a:pt x="395790" y="1263758"/>
                  <a:pt x="398335" y="1275203"/>
                  <a:pt x="398972" y="1286647"/>
                </a:cubicBezTo>
                <a:cubicBezTo>
                  <a:pt x="398864" y="1304661"/>
                  <a:pt x="393992" y="1318860"/>
                  <a:pt x="384355" y="1329245"/>
                </a:cubicBezTo>
                <a:cubicBezTo>
                  <a:pt x="374718" y="1339630"/>
                  <a:pt x="360960" y="1344928"/>
                  <a:pt x="343081" y="1345140"/>
                </a:cubicBezTo>
                <a:cubicBezTo>
                  <a:pt x="300397" y="1342120"/>
                  <a:pt x="265805" y="1320821"/>
                  <a:pt x="239306" y="1281243"/>
                </a:cubicBezTo>
                <a:cubicBezTo>
                  <a:pt x="212807" y="1241664"/>
                  <a:pt x="199161" y="1201927"/>
                  <a:pt x="198368" y="1162031"/>
                </a:cubicBezTo>
                <a:cubicBezTo>
                  <a:pt x="200589" y="1099459"/>
                  <a:pt x="220265" y="1041495"/>
                  <a:pt x="257395" y="988142"/>
                </a:cubicBezTo>
                <a:cubicBezTo>
                  <a:pt x="294526" y="934788"/>
                  <a:pt x="335782" y="887633"/>
                  <a:pt x="381163" y="846678"/>
                </a:cubicBezTo>
                <a:lnTo>
                  <a:pt x="673849" y="577101"/>
                </a:lnTo>
                <a:cubicBezTo>
                  <a:pt x="706029" y="550186"/>
                  <a:pt x="739640" y="518820"/>
                  <a:pt x="774682" y="483004"/>
                </a:cubicBezTo>
                <a:cubicBezTo>
                  <a:pt x="809724" y="447187"/>
                  <a:pt x="828703" y="408192"/>
                  <a:pt x="831618" y="366018"/>
                </a:cubicBezTo>
                <a:cubicBezTo>
                  <a:pt x="829127" y="314730"/>
                  <a:pt x="809300" y="283152"/>
                  <a:pt x="772137" y="271284"/>
                </a:cubicBezTo>
                <a:cubicBezTo>
                  <a:pt x="734974" y="259416"/>
                  <a:pt x="695426" y="254542"/>
                  <a:pt x="653491" y="256661"/>
                </a:cubicBezTo>
                <a:cubicBezTo>
                  <a:pt x="581124" y="257403"/>
                  <a:pt x="514645" y="266728"/>
                  <a:pt x="454056" y="284636"/>
                </a:cubicBezTo>
                <a:cubicBezTo>
                  <a:pt x="393467" y="302544"/>
                  <a:pt x="330187" y="324585"/>
                  <a:pt x="264216" y="350758"/>
                </a:cubicBezTo>
                <a:lnTo>
                  <a:pt x="289766" y="360931"/>
                </a:lnTo>
                <a:cubicBezTo>
                  <a:pt x="305157" y="365700"/>
                  <a:pt x="321342" y="372693"/>
                  <a:pt x="338321" y="381912"/>
                </a:cubicBezTo>
                <a:cubicBezTo>
                  <a:pt x="355299" y="391131"/>
                  <a:pt x="364502" y="404483"/>
                  <a:pt x="365930" y="421967"/>
                </a:cubicBezTo>
                <a:cubicBezTo>
                  <a:pt x="365296" y="437226"/>
                  <a:pt x="359583" y="448671"/>
                  <a:pt x="348793" y="456300"/>
                </a:cubicBezTo>
                <a:cubicBezTo>
                  <a:pt x="338003" y="463930"/>
                  <a:pt x="325944" y="467745"/>
                  <a:pt x="312615" y="467745"/>
                </a:cubicBezTo>
                <a:cubicBezTo>
                  <a:pt x="305951" y="467586"/>
                  <a:pt x="298334" y="466632"/>
                  <a:pt x="289766" y="464883"/>
                </a:cubicBezTo>
                <a:cubicBezTo>
                  <a:pt x="281197" y="463135"/>
                  <a:pt x="273580" y="461546"/>
                  <a:pt x="266916" y="460115"/>
                </a:cubicBezTo>
                <a:lnTo>
                  <a:pt x="167850" y="444856"/>
                </a:lnTo>
                <a:cubicBezTo>
                  <a:pt x="140510" y="445598"/>
                  <a:pt x="113807" y="443478"/>
                  <a:pt x="87740" y="438498"/>
                </a:cubicBezTo>
                <a:cubicBezTo>
                  <a:pt x="61672" y="433518"/>
                  <a:pt x="47685" y="413596"/>
                  <a:pt x="45777" y="378733"/>
                </a:cubicBezTo>
                <a:cubicBezTo>
                  <a:pt x="46943" y="350600"/>
                  <a:pt x="54784" y="315325"/>
                  <a:pt x="69302" y="272905"/>
                </a:cubicBezTo>
                <a:cubicBezTo>
                  <a:pt x="83819" y="230486"/>
                  <a:pt x="98018" y="197131"/>
                  <a:pt x="111900" y="172840"/>
                </a:cubicBezTo>
                <a:cubicBezTo>
                  <a:pt x="138537" y="133124"/>
                  <a:pt x="185835" y="100512"/>
                  <a:pt x="253793" y="75002"/>
                </a:cubicBezTo>
                <a:cubicBezTo>
                  <a:pt x="321751" y="49492"/>
                  <a:pt x="392964" y="30614"/>
                  <a:pt x="467431" y="18369"/>
                </a:cubicBezTo>
                <a:cubicBezTo>
                  <a:pt x="541899" y="6123"/>
                  <a:pt x="602216" y="40"/>
                  <a:pt x="648381" y="11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2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6629400" y="1697038"/>
            <a:ext cx="1752600" cy="17240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23094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81100" y="1047750"/>
            <a:ext cx="2106930" cy="2983230"/>
          </a:xfrm>
          <a:custGeom>
            <a:avLst/>
            <a:gdLst/>
            <a:ahLst/>
            <a:cxnLst/>
            <a:rect l="l" t="t" r="r" b="b"/>
            <a:pathLst>
              <a:path w="2106930" h="2983230">
                <a:moveTo>
                  <a:pt x="1836420" y="1543050"/>
                </a:moveTo>
                <a:cubicBezTo>
                  <a:pt x="1866900" y="1543050"/>
                  <a:pt x="1892300" y="1553210"/>
                  <a:pt x="1912620" y="1573530"/>
                </a:cubicBezTo>
                <a:cubicBezTo>
                  <a:pt x="1935480" y="1593850"/>
                  <a:pt x="1946910" y="1619250"/>
                  <a:pt x="1946910" y="1649730"/>
                </a:cubicBezTo>
                <a:cubicBezTo>
                  <a:pt x="1946910" y="1680210"/>
                  <a:pt x="1935480" y="1705610"/>
                  <a:pt x="1912620" y="1725930"/>
                </a:cubicBezTo>
                <a:cubicBezTo>
                  <a:pt x="1508760" y="2137410"/>
                  <a:pt x="1101090" y="2545080"/>
                  <a:pt x="689610" y="2948940"/>
                </a:cubicBezTo>
                <a:cubicBezTo>
                  <a:pt x="669290" y="2971800"/>
                  <a:pt x="643890" y="2983230"/>
                  <a:pt x="613410" y="2983230"/>
                </a:cubicBezTo>
                <a:cubicBezTo>
                  <a:pt x="582930" y="2983230"/>
                  <a:pt x="557530" y="2971800"/>
                  <a:pt x="537210" y="2948940"/>
                </a:cubicBezTo>
                <a:cubicBezTo>
                  <a:pt x="514350" y="2928620"/>
                  <a:pt x="502920" y="2903220"/>
                  <a:pt x="502920" y="2872740"/>
                </a:cubicBezTo>
                <a:cubicBezTo>
                  <a:pt x="502920" y="2842260"/>
                  <a:pt x="514350" y="2816860"/>
                  <a:pt x="537210" y="2796540"/>
                </a:cubicBezTo>
                <a:cubicBezTo>
                  <a:pt x="943610" y="2387600"/>
                  <a:pt x="1351280" y="1979930"/>
                  <a:pt x="1760220" y="1573530"/>
                </a:cubicBezTo>
                <a:cubicBezTo>
                  <a:pt x="1780540" y="1553210"/>
                  <a:pt x="1805940" y="1543050"/>
                  <a:pt x="1836420" y="1543050"/>
                </a:cubicBezTo>
                <a:close/>
                <a:moveTo>
                  <a:pt x="1996440" y="1017270"/>
                </a:moveTo>
                <a:cubicBezTo>
                  <a:pt x="2026920" y="1017270"/>
                  <a:pt x="2052320" y="1027430"/>
                  <a:pt x="2072640" y="1047750"/>
                </a:cubicBezTo>
                <a:cubicBezTo>
                  <a:pt x="2095500" y="1068070"/>
                  <a:pt x="2106930" y="1093470"/>
                  <a:pt x="2106930" y="1123950"/>
                </a:cubicBezTo>
                <a:cubicBezTo>
                  <a:pt x="2106930" y="1154430"/>
                  <a:pt x="2095500" y="1179830"/>
                  <a:pt x="2072640" y="1200150"/>
                </a:cubicBezTo>
                <a:cubicBezTo>
                  <a:pt x="1869440" y="1405890"/>
                  <a:pt x="1666875" y="1610360"/>
                  <a:pt x="1464945" y="1813560"/>
                </a:cubicBezTo>
                <a:cubicBezTo>
                  <a:pt x="1263015" y="2016760"/>
                  <a:pt x="1059180" y="2219960"/>
                  <a:pt x="853440" y="2423160"/>
                </a:cubicBezTo>
                <a:cubicBezTo>
                  <a:pt x="833120" y="2446020"/>
                  <a:pt x="807085" y="2457450"/>
                  <a:pt x="775335" y="2457450"/>
                </a:cubicBezTo>
                <a:cubicBezTo>
                  <a:pt x="743585" y="2457450"/>
                  <a:pt x="717550" y="2446020"/>
                  <a:pt x="697230" y="2423160"/>
                </a:cubicBezTo>
                <a:cubicBezTo>
                  <a:pt x="674370" y="2402840"/>
                  <a:pt x="662940" y="2377440"/>
                  <a:pt x="662940" y="2346960"/>
                </a:cubicBezTo>
                <a:cubicBezTo>
                  <a:pt x="662940" y="2316480"/>
                  <a:pt x="674370" y="2291080"/>
                  <a:pt x="697230" y="2270760"/>
                </a:cubicBezTo>
                <a:cubicBezTo>
                  <a:pt x="1103630" y="1861820"/>
                  <a:pt x="1511300" y="1454150"/>
                  <a:pt x="1920240" y="1047750"/>
                </a:cubicBezTo>
                <a:cubicBezTo>
                  <a:pt x="1940560" y="1027430"/>
                  <a:pt x="1965960" y="1017270"/>
                  <a:pt x="1996440" y="1017270"/>
                </a:cubicBezTo>
                <a:close/>
                <a:moveTo>
                  <a:pt x="1836420" y="807720"/>
                </a:moveTo>
                <a:cubicBezTo>
                  <a:pt x="1866900" y="807720"/>
                  <a:pt x="1892300" y="817880"/>
                  <a:pt x="1912620" y="838200"/>
                </a:cubicBezTo>
                <a:cubicBezTo>
                  <a:pt x="1935480" y="858520"/>
                  <a:pt x="1946910" y="883920"/>
                  <a:pt x="1946910" y="914400"/>
                </a:cubicBezTo>
                <a:cubicBezTo>
                  <a:pt x="1946910" y="944880"/>
                  <a:pt x="1935480" y="970280"/>
                  <a:pt x="1912620" y="990600"/>
                </a:cubicBezTo>
                <a:cubicBezTo>
                  <a:pt x="1508760" y="1402080"/>
                  <a:pt x="1101090" y="1809750"/>
                  <a:pt x="689610" y="2213610"/>
                </a:cubicBezTo>
                <a:cubicBezTo>
                  <a:pt x="669290" y="2236470"/>
                  <a:pt x="643890" y="2247900"/>
                  <a:pt x="613410" y="2247900"/>
                </a:cubicBezTo>
                <a:cubicBezTo>
                  <a:pt x="582930" y="2247900"/>
                  <a:pt x="557530" y="2236470"/>
                  <a:pt x="537210" y="2213610"/>
                </a:cubicBezTo>
                <a:cubicBezTo>
                  <a:pt x="514350" y="2193290"/>
                  <a:pt x="502920" y="2167890"/>
                  <a:pt x="502920" y="2137410"/>
                </a:cubicBezTo>
                <a:cubicBezTo>
                  <a:pt x="502920" y="2106930"/>
                  <a:pt x="514350" y="2081530"/>
                  <a:pt x="537210" y="2061210"/>
                </a:cubicBezTo>
                <a:cubicBezTo>
                  <a:pt x="943610" y="1652270"/>
                  <a:pt x="1351280" y="1244600"/>
                  <a:pt x="1760220" y="838200"/>
                </a:cubicBezTo>
                <a:cubicBezTo>
                  <a:pt x="1780540" y="817880"/>
                  <a:pt x="1805940" y="807720"/>
                  <a:pt x="1836420" y="807720"/>
                </a:cubicBezTo>
                <a:close/>
                <a:moveTo>
                  <a:pt x="1718310" y="563880"/>
                </a:moveTo>
                <a:cubicBezTo>
                  <a:pt x="1748790" y="563880"/>
                  <a:pt x="1775460" y="574040"/>
                  <a:pt x="1798320" y="594360"/>
                </a:cubicBezTo>
                <a:cubicBezTo>
                  <a:pt x="1818640" y="614680"/>
                  <a:pt x="1828800" y="640080"/>
                  <a:pt x="1828800" y="670560"/>
                </a:cubicBezTo>
                <a:cubicBezTo>
                  <a:pt x="1828800" y="701040"/>
                  <a:pt x="1818640" y="726440"/>
                  <a:pt x="1798320" y="746760"/>
                </a:cubicBezTo>
                <a:cubicBezTo>
                  <a:pt x="1595120" y="952500"/>
                  <a:pt x="1391920" y="1156970"/>
                  <a:pt x="1188720" y="1360170"/>
                </a:cubicBezTo>
                <a:cubicBezTo>
                  <a:pt x="985520" y="1563370"/>
                  <a:pt x="781050" y="1766570"/>
                  <a:pt x="575310" y="1969770"/>
                </a:cubicBezTo>
                <a:cubicBezTo>
                  <a:pt x="554990" y="1992630"/>
                  <a:pt x="529590" y="2004060"/>
                  <a:pt x="499110" y="2004060"/>
                </a:cubicBezTo>
                <a:cubicBezTo>
                  <a:pt x="468630" y="2004060"/>
                  <a:pt x="441960" y="1992630"/>
                  <a:pt x="419100" y="1969770"/>
                </a:cubicBezTo>
                <a:cubicBezTo>
                  <a:pt x="398780" y="1949450"/>
                  <a:pt x="388620" y="1924050"/>
                  <a:pt x="388620" y="1893570"/>
                </a:cubicBezTo>
                <a:cubicBezTo>
                  <a:pt x="388620" y="1863090"/>
                  <a:pt x="398780" y="1837690"/>
                  <a:pt x="419100" y="1817370"/>
                </a:cubicBezTo>
                <a:lnTo>
                  <a:pt x="1642110" y="594360"/>
                </a:lnTo>
                <a:cubicBezTo>
                  <a:pt x="1662430" y="574040"/>
                  <a:pt x="1687830" y="563880"/>
                  <a:pt x="1718310" y="563880"/>
                </a:cubicBezTo>
                <a:close/>
                <a:moveTo>
                  <a:pt x="1333500" y="213360"/>
                </a:moveTo>
                <a:cubicBezTo>
                  <a:pt x="1363980" y="213360"/>
                  <a:pt x="1389380" y="223520"/>
                  <a:pt x="1409700" y="243840"/>
                </a:cubicBezTo>
                <a:cubicBezTo>
                  <a:pt x="1432560" y="266700"/>
                  <a:pt x="1443990" y="293370"/>
                  <a:pt x="1443990" y="323850"/>
                </a:cubicBezTo>
                <a:cubicBezTo>
                  <a:pt x="1443990" y="354330"/>
                  <a:pt x="1432560" y="379730"/>
                  <a:pt x="1409700" y="400050"/>
                </a:cubicBezTo>
                <a:cubicBezTo>
                  <a:pt x="1206500" y="605790"/>
                  <a:pt x="1003300" y="810260"/>
                  <a:pt x="800100" y="1013460"/>
                </a:cubicBezTo>
                <a:cubicBezTo>
                  <a:pt x="596900" y="1216660"/>
                  <a:pt x="392430" y="1419860"/>
                  <a:pt x="186690" y="1623060"/>
                </a:cubicBezTo>
                <a:cubicBezTo>
                  <a:pt x="166370" y="1643380"/>
                  <a:pt x="140970" y="1653540"/>
                  <a:pt x="110490" y="1653540"/>
                </a:cubicBezTo>
                <a:cubicBezTo>
                  <a:pt x="80010" y="1653540"/>
                  <a:pt x="54610" y="1643380"/>
                  <a:pt x="34290" y="1623060"/>
                </a:cubicBezTo>
                <a:cubicBezTo>
                  <a:pt x="11430" y="1600200"/>
                  <a:pt x="0" y="1574165"/>
                  <a:pt x="0" y="1544955"/>
                </a:cubicBezTo>
                <a:cubicBezTo>
                  <a:pt x="0" y="1515745"/>
                  <a:pt x="11430" y="1489710"/>
                  <a:pt x="34290" y="1466850"/>
                </a:cubicBezTo>
                <a:lnTo>
                  <a:pt x="1257300" y="243840"/>
                </a:lnTo>
                <a:cubicBezTo>
                  <a:pt x="1277620" y="223520"/>
                  <a:pt x="1303020" y="213360"/>
                  <a:pt x="1333500" y="213360"/>
                </a:cubicBezTo>
                <a:close/>
                <a:moveTo>
                  <a:pt x="1918335" y="0"/>
                </a:moveTo>
                <a:cubicBezTo>
                  <a:pt x="1950085" y="0"/>
                  <a:pt x="1976120" y="10160"/>
                  <a:pt x="1996440" y="30480"/>
                </a:cubicBezTo>
                <a:cubicBezTo>
                  <a:pt x="2019300" y="50800"/>
                  <a:pt x="2030730" y="76200"/>
                  <a:pt x="2030730" y="106680"/>
                </a:cubicBezTo>
                <a:cubicBezTo>
                  <a:pt x="2030730" y="137160"/>
                  <a:pt x="2019300" y="162560"/>
                  <a:pt x="1996440" y="182880"/>
                </a:cubicBezTo>
                <a:cubicBezTo>
                  <a:pt x="1592580" y="594360"/>
                  <a:pt x="1184910" y="1002030"/>
                  <a:pt x="773430" y="1405890"/>
                </a:cubicBezTo>
                <a:cubicBezTo>
                  <a:pt x="753110" y="1428750"/>
                  <a:pt x="727710" y="1440180"/>
                  <a:pt x="697230" y="1440180"/>
                </a:cubicBezTo>
                <a:cubicBezTo>
                  <a:pt x="666750" y="1440180"/>
                  <a:pt x="641350" y="1428750"/>
                  <a:pt x="621030" y="1405890"/>
                </a:cubicBezTo>
                <a:cubicBezTo>
                  <a:pt x="598170" y="1385570"/>
                  <a:pt x="586740" y="1360170"/>
                  <a:pt x="586740" y="1329690"/>
                </a:cubicBezTo>
                <a:cubicBezTo>
                  <a:pt x="586740" y="1299210"/>
                  <a:pt x="598170" y="1273810"/>
                  <a:pt x="621030" y="1253490"/>
                </a:cubicBezTo>
                <a:cubicBezTo>
                  <a:pt x="826770" y="1047750"/>
                  <a:pt x="1029970" y="843915"/>
                  <a:pt x="1230630" y="641985"/>
                </a:cubicBezTo>
                <a:cubicBezTo>
                  <a:pt x="1431290" y="440055"/>
                  <a:pt x="1634490" y="236220"/>
                  <a:pt x="1840230" y="30480"/>
                </a:cubicBezTo>
                <a:cubicBezTo>
                  <a:pt x="1860550" y="10160"/>
                  <a:pt x="1886585" y="0"/>
                  <a:pt x="191833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038600" y="1283970"/>
            <a:ext cx="4541520" cy="2644140"/>
          </a:xfrm>
          <a:custGeom>
            <a:avLst/>
            <a:gdLst/>
            <a:ahLst/>
            <a:cxnLst/>
            <a:rect l="l" t="t" r="r" b="b"/>
            <a:pathLst>
              <a:path w="4541520" h="2644140">
                <a:moveTo>
                  <a:pt x="1720215" y="781050"/>
                </a:moveTo>
                <a:cubicBezTo>
                  <a:pt x="1759585" y="781050"/>
                  <a:pt x="1793240" y="793750"/>
                  <a:pt x="1821180" y="819150"/>
                </a:cubicBezTo>
                <a:cubicBezTo>
                  <a:pt x="1851660" y="847090"/>
                  <a:pt x="1866900" y="881380"/>
                  <a:pt x="1866900" y="922020"/>
                </a:cubicBezTo>
                <a:cubicBezTo>
                  <a:pt x="1866900" y="962660"/>
                  <a:pt x="1851660" y="994410"/>
                  <a:pt x="1821180" y="1017270"/>
                </a:cubicBezTo>
                <a:cubicBezTo>
                  <a:pt x="1559560" y="1286510"/>
                  <a:pt x="1297940" y="1551940"/>
                  <a:pt x="1036320" y="1813560"/>
                </a:cubicBezTo>
                <a:cubicBezTo>
                  <a:pt x="774700" y="2075180"/>
                  <a:pt x="510540" y="2336800"/>
                  <a:pt x="243840" y="2598420"/>
                </a:cubicBezTo>
                <a:cubicBezTo>
                  <a:pt x="218440" y="2628900"/>
                  <a:pt x="185420" y="2644140"/>
                  <a:pt x="144780" y="2644140"/>
                </a:cubicBezTo>
                <a:cubicBezTo>
                  <a:pt x="104140" y="2644140"/>
                  <a:pt x="69850" y="2628900"/>
                  <a:pt x="41910" y="2598420"/>
                </a:cubicBezTo>
                <a:cubicBezTo>
                  <a:pt x="13970" y="2570480"/>
                  <a:pt x="0" y="2537460"/>
                  <a:pt x="0" y="2499360"/>
                </a:cubicBezTo>
                <a:cubicBezTo>
                  <a:pt x="0" y="2461260"/>
                  <a:pt x="13970" y="2428240"/>
                  <a:pt x="41910" y="2400300"/>
                </a:cubicBezTo>
                <a:cubicBezTo>
                  <a:pt x="308610" y="2133600"/>
                  <a:pt x="572135" y="1870075"/>
                  <a:pt x="832485" y="1609725"/>
                </a:cubicBezTo>
                <a:cubicBezTo>
                  <a:pt x="1092835" y="1349375"/>
                  <a:pt x="1357630" y="1085850"/>
                  <a:pt x="1626870" y="819150"/>
                </a:cubicBezTo>
                <a:cubicBezTo>
                  <a:pt x="1649730" y="793750"/>
                  <a:pt x="1680845" y="781050"/>
                  <a:pt x="1720215" y="781050"/>
                </a:cubicBezTo>
                <a:close/>
                <a:moveTo>
                  <a:pt x="2400300" y="579120"/>
                </a:moveTo>
                <a:cubicBezTo>
                  <a:pt x="2440940" y="579120"/>
                  <a:pt x="2475230" y="591820"/>
                  <a:pt x="2503170" y="617220"/>
                </a:cubicBezTo>
                <a:cubicBezTo>
                  <a:pt x="2531110" y="645160"/>
                  <a:pt x="2545080" y="679450"/>
                  <a:pt x="2545080" y="720090"/>
                </a:cubicBezTo>
                <a:cubicBezTo>
                  <a:pt x="2545080" y="760730"/>
                  <a:pt x="2531110" y="793750"/>
                  <a:pt x="2503170" y="819150"/>
                </a:cubicBezTo>
                <a:cubicBezTo>
                  <a:pt x="1979930" y="1350010"/>
                  <a:pt x="1452880" y="1877060"/>
                  <a:pt x="922020" y="2400300"/>
                </a:cubicBezTo>
                <a:cubicBezTo>
                  <a:pt x="896620" y="2428240"/>
                  <a:pt x="864235" y="2442210"/>
                  <a:pt x="824865" y="2442210"/>
                </a:cubicBezTo>
                <a:cubicBezTo>
                  <a:pt x="785495" y="2442210"/>
                  <a:pt x="751840" y="2428240"/>
                  <a:pt x="723900" y="2400300"/>
                </a:cubicBezTo>
                <a:cubicBezTo>
                  <a:pt x="693420" y="2369820"/>
                  <a:pt x="678180" y="2336165"/>
                  <a:pt x="678180" y="2299335"/>
                </a:cubicBezTo>
                <a:cubicBezTo>
                  <a:pt x="678180" y="2262505"/>
                  <a:pt x="693420" y="2230120"/>
                  <a:pt x="723900" y="2202180"/>
                </a:cubicBezTo>
                <a:cubicBezTo>
                  <a:pt x="988060" y="1932940"/>
                  <a:pt x="1250315" y="1668145"/>
                  <a:pt x="1510665" y="1407795"/>
                </a:cubicBezTo>
                <a:cubicBezTo>
                  <a:pt x="1771015" y="1147445"/>
                  <a:pt x="2035810" y="883920"/>
                  <a:pt x="2305050" y="617220"/>
                </a:cubicBezTo>
                <a:cubicBezTo>
                  <a:pt x="2327910" y="591820"/>
                  <a:pt x="2359660" y="579120"/>
                  <a:pt x="2400300" y="579120"/>
                </a:cubicBezTo>
                <a:close/>
                <a:moveTo>
                  <a:pt x="3059430" y="392430"/>
                </a:moveTo>
                <a:cubicBezTo>
                  <a:pt x="3100070" y="392430"/>
                  <a:pt x="3134360" y="405130"/>
                  <a:pt x="3162300" y="430530"/>
                </a:cubicBezTo>
                <a:cubicBezTo>
                  <a:pt x="3190240" y="458470"/>
                  <a:pt x="3204210" y="492760"/>
                  <a:pt x="3204210" y="533400"/>
                </a:cubicBezTo>
                <a:cubicBezTo>
                  <a:pt x="3204210" y="574040"/>
                  <a:pt x="3190240" y="607060"/>
                  <a:pt x="3162300" y="632460"/>
                </a:cubicBezTo>
                <a:cubicBezTo>
                  <a:pt x="2639060" y="1163320"/>
                  <a:pt x="2112010" y="1690370"/>
                  <a:pt x="1581150" y="2213610"/>
                </a:cubicBezTo>
                <a:cubicBezTo>
                  <a:pt x="1555750" y="2244090"/>
                  <a:pt x="1522730" y="2259330"/>
                  <a:pt x="1482090" y="2259330"/>
                </a:cubicBezTo>
                <a:cubicBezTo>
                  <a:pt x="1441450" y="2259330"/>
                  <a:pt x="1407160" y="2244090"/>
                  <a:pt x="1379220" y="2213610"/>
                </a:cubicBezTo>
                <a:cubicBezTo>
                  <a:pt x="1351280" y="2185670"/>
                  <a:pt x="1337310" y="2152650"/>
                  <a:pt x="1337310" y="2114550"/>
                </a:cubicBezTo>
                <a:cubicBezTo>
                  <a:pt x="1337310" y="2076450"/>
                  <a:pt x="1351280" y="2043430"/>
                  <a:pt x="1379220" y="2015490"/>
                </a:cubicBezTo>
                <a:lnTo>
                  <a:pt x="2964180" y="430530"/>
                </a:lnTo>
                <a:cubicBezTo>
                  <a:pt x="2987040" y="405130"/>
                  <a:pt x="3018790" y="392430"/>
                  <a:pt x="3059430" y="392430"/>
                </a:cubicBezTo>
                <a:close/>
                <a:moveTo>
                  <a:pt x="3737610" y="179070"/>
                </a:moveTo>
                <a:cubicBezTo>
                  <a:pt x="3778250" y="179070"/>
                  <a:pt x="3812540" y="191770"/>
                  <a:pt x="3840480" y="217170"/>
                </a:cubicBezTo>
                <a:cubicBezTo>
                  <a:pt x="3868420" y="247650"/>
                  <a:pt x="3882390" y="281940"/>
                  <a:pt x="3882390" y="320040"/>
                </a:cubicBezTo>
                <a:cubicBezTo>
                  <a:pt x="3882390" y="358140"/>
                  <a:pt x="3868420" y="389890"/>
                  <a:pt x="3840480" y="415290"/>
                </a:cubicBezTo>
                <a:cubicBezTo>
                  <a:pt x="3578860" y="684530"/>
                  <a:pt x="3316605" y="950595"/>
                  <a:pt x="3053715" y="1213485"/>
                </a:cubicBezTo>
                <a:cubicBezTo>
                  <a:pt x="2790825" y="1476375"/>
                  <a:pt x="2527300" y="1738630"/>
                  <a:pt x="2263140" y="2000250"/>
                </a:cubicBezTo>
                <a:cubicBezTo>
                  <a:pt x="2235200" y="2028190"/>
                  <a:pt x="2201545" y="2042160"/>
                  <a:pt x="2162175" y="2042160"/>
                </a:cubicBezTo>
                <a:cubicBezTo>
                  <a:pt x="2122805" y="2042160"/>
                  <a:pt x="2089150" y="2028190"/>
                  <a:pt x="2061210" y="2000250"/>
                </a:cubicBezTo>
                <a:cubicBezTo>
                  <a:pt x="2033270" y="1972310"/>
                  <a:pt x="2019300" y="1938655"/>
                  <a:pt x="2019300" y="1899285"/>
                </a:cubicBezTo>
                <a:cubicBezTo>
                  <a:pt x="2019300" y="1859915"/>
                  <a:pt x="2033270" y="1826260"/>
                  <a:pt x="2061210" y="1798320"/>
                </a:cubicBezTo>
                <a:cubicBezTo>
                  <a:pt x="2327910" y="1531620"/>
                  <a:pt x="2590800" y="1268095"/>
                  <a:pt x="2849880" y="1007745"/>
                </a:cubicBezTo>
                <a:cubicBezTo>
                  <a:pt x="3108960" y="747395"/>
                  <a:pt x="3373120" y="483870"/>
                  <a:pt x="3642360" y="217170"/>
                </a:cubicBezTo>
                <a:cubicBezTo>
                  <a:pt x="3665220" y="191770"/>
                  <a:pt x="3696970" y="179070"/>
                  <a:pt x="3737610" y="179070"/>
                </a:cubicBezTo>
                <a:close/>
                <a:moveTo>
                  <a:pt x="4396740" y="0"/>
                </a:moveTo>
                <a:cubicBezTo>
                  <a:pt x="4437380" y="0"/>
                  <a:pt x="4471670" y="12700"/>
                  <a:pt x="4499610" y="38100"/>
                </a:cubicBezTo>
                <a:cubicBezTo>
                  <a:pt x="4527550" y="66040"/>
                  <a:pt x="4541520" y="100330"/>
                  <a:pt x="4541520" y="140970"/>
                </a:cubicBezTo>
                <a:cubicBezTo>
                  <a:pt x="4541520" y="181610"/>
                  <a:pt x="4527550" y="214630"/>
                  <a:pt x="4499610" y="240030"/>
                </a:cubicBezTo>
                <a:cubicBezTo>
                  <a:pt x="3976370" y="770890"/>
                  <a:pt x="3449320" y="1297940"/>
                  <a:pt x="2918460" y="1821180"/>
                </a:cubicBezTo>
                <a:cubicBezTo>
                  <a:pt x="2893060" y="1849120"/>
                  <a:pt x="2860675" y="1863090"/>
                  <a:pt x="2821305" y="1863090"/>
                </a:cubicBezTo>
                <a:cubicBezTo>
                  <a:pt x="2781935" y="1863090"/>
                  <a:pt x="2748280" y="1849120"/>
                  <a:pt x="2720340" y="1821180"/>
                </a:cubicBezTo>
                <a:cubicBezTo>
                  <a:pt x="2689860" y="1790700"/>
                  <a:pt x="2674620" y="1757045"/>
                  <a:pt x="2674620" y="1720215"/>
                </a:cubicBezTo>
                <a:cubicBezTo>
                  <a:pt x="2674620" y="1683385"/>
                  <a:pt x="2689860" y="1651000"/>
                  <a:pt x="2720340" y="1623060"/>
                </a:cubicBezTo>
                <a:cubicBezTo>
                  <a:pt x="2984500" y="1353820"/>
                  <a:pt x="3246755" y="1089025"/>
                  <a:pt x="3507105" y="828675"/>
                </a:cubicBezTo>
                <a:cubicBezTo>
                  <a:pt x="3767455" y="568325"/>
                  <a:pt x="4032250" y="304800"/>
                  <a:pt x="4301490" y="38100"/>
                </a:cubicBezTo>
                <a:cubicBezTo>
                  <a:pt x="4324350" y="12700"/>
                  <a:pt x="4356100" y="0"/>
                  <a:pt x="43967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3346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107" y="1197549"/>
            <a:ext cx="2052221" cy="2872161"/>
          </a:xfrm>
          <a:custGeom>
            <a:avLst/>
            <a:gdLst/>
            <a:ahLst/>
            <a:cxnLst/>
            <a:rect l="l" t="t" r="r" b="b"/>
            <a:pathLst>
              <a:path w="2052221" h="2872161">
                <a:moveTo>
                  <a:pt x="794809" y="1732069"/>
                </a:moveTo>
                <a:cubicBezTo>
                  <a:pt x="818939" y="1733339"/>
                  <a:pt x="841164" y="1742864"/>
                  <a:pt x="861484" y="1760644"/>
                </a:cubicBezTo>
                <a:cubicBezTo>
                  <a:pt x="1054524" y="1920664"/>
                  <a:pt x="1247564" y="2078779"/>
                  <a:pt x="1440604" y="2234989"/>
                </a:cubicBezTo>
                <a:cubicBezTo>
                  <a:pt x="1633644" y="2391199"/>
                  <a:pt x="1827954" y="2548044"/>
                  <a:pt x="2023534" y="2705524"/>
                </a:cubicBezTo>
                <a:cubicBezTo>
                  <a:pt x="2043854" y="2723304"/>
                  <a:pt x="2053379" y="2746164"/>
                  <a:pt x="2052109" y="2774104"/>
                </a:cubicBezTo>
                <a:cubicBezTo>
                  <a:pt x="2050839" y="2802044"/>
                  <a:pt x="2041314" y="2826174"/>
                  <a:pt x="2023534" y="2846494"/>
                </a:cubicBezTo>
                <a:cubicBezTo>
                  <a:pt x="2003214" y="2866814"/>
                  <a:pt x="1980354" y="2875069"/>
                  <a:pt x="1954954" y="2871259"/>
                </a:cubicBezTo>
                <a:cubicBezTo>
                  <a:pt x="1929554" y="2867449"/>
                  <a:pt x="1906694" y="2859194"/>
                  <a:pt x="1886374" y="2846494"/>
                </a:cubicBezTo>
                <a:cubicBezTo>
                  <a:pt x="1693334" y="2686474"/>
                  <a:pt x="1500294" y="2527724"/>
                  <a:pt x="1307254" y="2370244"/>
                </a:cubicBezTo>
                <a:cubicBezTo>
                  <a:pt x="1114214" y="2212764"/>
                  <a:pt x="921174" y="2054014"/>
                  <a:pt x="728134" y="1893994"/>
                </a:cubicBezTo>
                <a:cubicBezTo>
                  <a:pt x="707814" y="1876214"/>
                  <a:pt x="697654" y="1853989"/>
                  <a:pt x="697654" y="1827319"/>
                </a:cubicBezTo>
                <a:cubicBezTo>
                  <a:pt x="697654" y="1800649"/>
                  <a:pt x="707814" y="1778424"/>
                  <a:pt x="728134" y="1760644"/>
                </a:cubicBezTo>
                <a:cubicBezTo>
                  <a:pt x="748454" y="1740324"/>
                  <a:pt x="770679" y="1730799"/>
                  <a:pt x="794809" y="1732069"/>
                </a:cubicBezTo>
                <a:close/>
                <a:moveTo>
                  <a:pt x="617644" y="1290109"/>
                </a:moveTo>
                <a:cubicBezTo>
                  <a:pt x="643044" y="1291379"/>
                  <a:pt x="665904" y="1300904"/>
                  <a:pt x="686224" y="1318684"/>
                </a:cubicBezTo>
                <a:cubicBezTo>
                  <a:pt x="879264" y="1478704"/>
                  <a:pt x="1072304" y="1636819"/>
                  <a:pt x="1265344" y="1793029"/>
                </a:cubicBezTo>
                <a:cubicBezTo>
                  <a:pt x="1458384" y="1949239"/>
                  <a:pt x="1650154" y="2107354"/>
                  <a:pt x="1840654" y="2267374"/>
                </a:cubicBezTo>
                <a:cubicBezTo>
                  <a:pt x="1863514" y="2282614"/>
                  <a:pt x="1873674" y="2304839"/>
                  <a:pt x="1871134" y="2334049"/>
                </a:cubicBezTo>
                <a:cubicBezTo>
                  <a:pt x="1868594" y="2363259"/>
                  <a:pt x="1858434" y="2386754"/>
                  <a:pt x="1840654" y="2404534"/>
                </a:cubicBezTo>
                <a:cubicBezTo>
                  <a:pt x="1820334" y="2424854"/>
                  <a:pt x="1798109" y="2433744"/>
                  <a:pt x="1773979" y="2431204"/>
                </a:cubicBezTo>
                <a:cubicBezTo>
                  <a:pt x="1749849" y="2428664"/>
                  <a:pt x="1727624" y="2419774"/>
                  <a:pt x="1707304" y="2404534"/>
                </a:cubicBezTo>
                <a:cubicBezTo>
                  <a:pt x="1511724" y="2244514"/>
                  <a:pt x="1318049" y="2085764"/>
                  <a:pt x="1126279" y="1928284"/>
                </a:cubicBezTo>
                <a:cubicBezTo>
                  <a:pt x="934509" y="1770804"/>
                  <a:pt x="740834" y="1612054"/>
                  <a:pt x="545254" y="1452034"/>
                </a:cubicBezTo>
                <a:cubicBezTo>
                  <a:pt x="524934" y="1439334"/>
                  <a:pt x="516044" y="1418379"/>
                  <a:pt x="518584" y="1389169"/>
                </a:cubicBezTo>
                <a:cubicBezTo>
                  <a:pt x="521124" y="1359959"/>
                  <a:pt x="530014" y="1336464"/>
                  <a:pt x="545254" y="1318684"/>
                </a:cubicBezTo>
                <a:cubicBezTo>
                  <a:pt x="568114" y="1298364"/>
                  <a:pt x="592244" y="1288839"/>
                  <a:pt x="617644" y="1290109"/>
                </a:cubicBezTo>
                <a:close/>
                <a:moveTo>
                  <a:pt x="446194" y="863389"/>
                </a:moveTo>
                <a:cubicBezTo>
                  <a:pt x="471594" y="864659"/>
                  <a:pt x="494454" y="874184"/>
                  <a:pt x="514774" y="891964"/>
                </a:cubicBezTo>
                <a:cubicBezTo>
                  <a:pt x="710354" y="1051984"/>
                  <a:pt x="904664" y="1210099"/>
                  <a:pt x="1097704" y="1366309"/>
                </a:cubicBezTo>
                <a:cubicBezTo>
                  <a:pt x="1290744" y="1522519"/>
                  <a:pt x="1482514" y="1680634"/>
                  <a:pt x="1673014" y="1840654"/>
                </a:cubicBezTo>
                <a:cubicBezTo>
                  <a:pt x="1693334" y="1858434"/>
                  <a:pt x="1702859" y="1881294"/>
                  <a:pt x="1701589" y="1909234"/>
                </a:cubicBezTo>
                <a:cubicBezTo>
                  <a:pt x="1700319" y="1937174"/>
                  <a:pt x="1690794" y="1960034"/>
                  <a:pt x="1673014" y="1977814"/>
                </a:cubicBezTo>
                <a:cubicBezTo>
                  <a:pt x="1652694" y="1998134"/>
                  <a:pt x="1630469" y="2007024"/>
                  <a:pt x="1606339" y="2004484"/>
                </a:cubicBezTo>
                <a:cubicBezTo>
                  <a:pt x="1582209" y="2001944"/>
                  <a:pt x="1559984" y="1993054"/>
                  <a:pt x="1539664" y="1977814"/>
                </a:cubicBezTo>
                <a:cubicBezTo>
                  <a:pt x="1344084" y="1817794"/>
                  <a:pt x="1150409" y="1659044"/>
                  <a:pt x="958639" y="1501564"/>
                </a:cubicBezTo>
                <a:cubicBezTo>
                  <a:pt x="766869" y="1344084"/>
                  <a:pt x="573194" y="1187874"/>
                  <a:pt x="377614" y="1032934"/>
                </a:cubicBezTo>
                <a:cubicBezTo>
                  <a:pt x="357294" y="1015154"/>
                  <a:pt x="347769" y="991659"/>
                  <a:pt x="349039" y="962449"/>
                </a:cubicBezTo>
                <a:cubicBezTo>
                  <a:pt x="350309" y="933239"/>
                  <a:pt x="359834" y="909744"/>
                  <a:pt x="377614" y="891964"/>
                </a:cubicBezTo>
                <a:cubicBezTo>
                  <a:pt x="397934" y="871644"/>
                  <a:pt x="420794" y="862119"/>
                  <a:pt x="446194" y="863389"/>
                </a:cubicBezTo>
                <a:close/>
                <a:moveTo>
                  <a:pt x="257599" y="427144"/>
                </a:moveTo>
                <a:cubicBezTo>
                  <a:pt x="281729" y="429684"/>
                  <a:pt x="303954" y="438574"/>
                  <a:pt x="324274" y="453814"/>
                </a:cubicBezTo>
                <a:cubicBezTo>
                  <a:pt x="519854" y="613834"/>
                  <a:pt x="713529" y="771314"/>
                  <a:pt x="905299" y="926254"/>
                </a:cubicBezTo>
                <a:cubicBezTo>
                  <a:pt x="1097069" y="1081194"/>
                  <a:pt x="1290744" y="1238674"/>
                  <a:pt x="1486324" y="1398694"/>
                </a:cubicBezTo>
                <a:cubicBezTo>
                  <a:pt x="1506644" y="1416474"/>
                  <a:pt x="1516169" y="1439334"/>
                  <a:pt x="1514899" y="1467274"/>
                </a:cubicBezTo>
                <a:cubicBezTo>
                  <a:pt x="1513629" y="1495214"/>
                  <a:pt x="1504104" y="1518074"/>
                  <a:pt x="1486324" y="1535854"/>
                </a:cubicBezTo>
                <a:cubicBezTo>
                  <a:pt x="1466004" y="1556174"/>
                  <a:pt x="1443144" y="1565699"/>
                  <a:pt x="1417744" y="1564429"/>
                </a:cubicBezTo>
                <a:cubicBezTo>
                  <a:pt x="1392344" y="1563159"/>
                  <a:pt x="1369484" y="1553634"/>
                  <a:pt x="1349164" y="1535854"/>
                </a:cubicBezTo>
                <a:cubicBezTo>
                  <a:pt x="1156124" y="1378374"/>
                  <a:pt x="963084" y="1221529"/>
                  <a:pt x="770044" y="1065319"/>
                </a:cubicBezTo>
                <a:cubicBezTo>
                  <a:pt x="577004" y="909109"/>
                  <a:pt x="383964" y="750994"/>
                  <a:pt x="190924" y="590974"/>
                </a:cubicBezTo>
                <a:cubicBezTo>
                  <a:pt x="170604" y="573194"/>
                  <a:pt x="161079" y="550334"/>
                  <a:pt x="162349" y="522394"/>
                </a:cubicBezTo>
                <a:cubicBezTo>
                  <a:pt x="163619" y="494454"/>
                  <a:pt x="173144" y="471594"/>
                  <a:pt x="190924" y="453814"/>
                </a:cubicBezTo>
                <a:cubicBezTo>
                  <a:pt x="211244" y="433494"/>
                  <a:pt x="233469" y="424604"/>
                  <a:pt x="257599" y="427144"/>
                </a:cubicBezTo>
                <a:close/>
                <a:moveTo>
                  <a:pt x="95674" y="424"/>
                </a:moveTo>
                <a:cubicBezTo>
                  <a:pt x="121074" y="2964"/>
                  <a:pt x="143934" y="11854"/>
                  <a:pt x="164254" y="27094"/>
                </a:cubicBezTo>
                <a:cubicBezTo>
                  <a:pt x="354754" y="187114"/>
                  <a:pt x="546524" y="344594"/>
                  <a:pt x="739564" y="499534"/>
                </a:cubicBezTo>
                <a:cubicBezTo>
                  <a:pt x="932604" y="654474"/>
                  <a:pt x="1126914" y="811954"/>
                  <a:pt x="1322494" y="971974"/>
                </a:cubicBezTo>
                <a:cubicBezTo>
                  <a:pt x="1342814" y="989754"/>
                  <a:pt x="1352339" y="1012614"/>
                  <a:pt x="1351069" y="1040554"/>
                </a:cubicBezTo>
                <a:cubicBezTo>
                  <a:pt x="1349799" y="1068494"/>
                  <a:pt x="1340274" y="1091354"/>
                  <a:pt x="1322494" y="1109134"/>
                </a:cubicBezTo>
                <a:cubicBezTo>
                  <a:pt x="1302174" y="1129454"/>
                  <a:pt x="1279314" y="1138344"/>
                  <a:pt x="1253914" y="1135804"/>
                </a:cubicBezTo>
                <a:cubicBezTo>
                  <a:pt x="1228514" y="1133264"/>
                  <a:pt x="1205654" y="1124374"/>
                  <a:pt x="1185334" y="1109134"/>
                </a:cubicBezTo>
                <a:cubicBezTo>
                  <a:pt x="992294" y="951654"/>
                  <a:pt x="799254" y="794809"/>
                  <a:pt x="606214" y="638599"/>
                </a:cubicBezTo>
                <a:cubicBezTo>
                  <a:pt x="413174" y="482389"/>
                  <a:pt x="220134" y="324274"/>
                  <a:pt x="27094" y="164254"/>
                </a:cubicBezTo>
                <a:cubicBezTo>
                  <a:pt x="6774" y="146474"/>
                  <a:pt x="-2116" y="123614"/>
                  <a:pt x="424" y="95674"/>
                </a:cubicBezTo>
                <a:cubicBezTo>
                  <a:pt x="2964" y="67734"/>
                  <a:pt x="11854" y="44874"/>
                  <a:pt x="27094" y="27094"/>
                </a:cubicBezTo>
                <a:cubicBezTo>
                  <a:pt x="47414" y="6774"/>
                  <a:pt x="70274" y="-2116"/>
                  <a:pt x="95674" y="4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15640" y="1156062"/>
            <a:ext cx="2419350" cy="2887980"/>
          </a:xfrm>
          <a:custGeom>
            <a:avLst/>
            <a:gdLst/>
            <a:ahLst/>
            <a:cxnLst/>
            <a:rect l="l" t="t" r="r" b="b"/>
            <a:pathLst>
              <a:path w="2419350" h="2887980">
                <a:moveTo>
                  <a:pt x="1335405" y="1897380"/>
                </a:moveTo>
                <a:cubicBezTo>
                  <a:pt x="1356995" y="1897380"/>
                  <a:pt x="1375410" y="1903730"/>
                  <a:pt x="1390650" y="1916430"/>
                </a:cubicBezTo>
                <a:cubicBezTo>
                  <a:pt x="1405890" y="1931670"/>
                  <a:pt x="1413510" y="1950085"/>
                  <a:pt x="1413510" y="1971675"/>
                </a:cubicBezTo>
                <a:cubicBezTo>
                  <a:pt x="1413510" y="1993265"/>
                  <a:pt x="1405890" y="2010410"/>
                  <a:pt x="1390650" y="2023110"/>
                </a:cubicBezTo>
                <a:cubicBezTo>
                  <a:pt x="1111250" y="2305050"/>
                  <a:pt x="830580" y="2585720"/>
                  <a:pt x="548640" y="2865120"/>
                </a:cubicBezTo>
                <a:cubicBezTo>
                  <a:pt x="535940" y="2880360"/>
                  <a:pt x="518795" y="2887980"/>
                  <a:pt x="497205" y="2887980"/>
                </a:cubicBezTo>
                <a:cubicBezTo>
                  <a:pt x="475615" y="2887980"/>
                  <a:pt x="457200" y="2880360"/>
                  <a:pt x="441960" y="2865120"/>
                </a:cubicBezTo>
                <a:cubicBezTo>
                  <a:pt x="426720" y="2849880"/>
                  <a:pt x="419100" y="2832100"/>
                  <a:pt x="419100" y="2811780"/>
                </a:cubicBezTo>
                <a:cubicBezTo>
                  <a:pt x="419100" y="2791460"/>
                  <a:pt x="426720" y="2773680"/>
                  <a:pt x="441960" y="2758440"/>
                </a:cubicBezTo>
                <a:lnTo>
                  <a:pt x="1283970" y="1916430"/>
                </a:lnTo>
                <a:cubicBezTo>
                  <a:pt x="1296670" y="1903730"/>
                  <a:pt x="1313815" y="1897380"/>
                  <a:pt x="1335405" y="1897380"/>
                </a:cubicBezTo>
                <a:close/>
                <a:moveTo>
                  <a:pt x="916305" y="1162050"/>
                </a:moveTo>
                <a:cubicBezTo>
                  <a:pt x="937895" y="1162050"/>
                  <a:pt x="956310" y="1168400"/>
                  <a:pt x="971550" y="1181100"/>
                </a:cubicBezTo>
                <a:cubicBezTo>
                  <a:pt x="986790" y="1196340"/>
                  <a:pt x="994410" y="1214755"/>
                  <a:pt x="994410" y="1236345"/>
                </a:cubicBezTo>
                <a:cubicBezTo>
                  <a:pt x="994410" y="1257935"/>
                  <a:pt x="986790" y="1275080"/>
                  <a:pt x="971550" y="1287780"/>
                </a:cubicBezTo>
                <a:cubicBezTo>
                  <a:pt x="692150" y="1569720"/>
                  <a:pt x="411480" y="1850390"/>
                  <a:pt x="129540" y="2129790"/>
                </a:cubicBezTo>
                <a:cubicBezTo>
                  <a:pt x="116840" y="2145030"/>
                  <a:pt x="99695" y="2152650"/>
                  <a:pt x="78105" y="2152650"/>
                </a:cubicBezTo>
                <a:cubicBezTo>
                  <a:pt x="56515" y="2152650"/>
                  <a:pt x="38100" y="2145030"/>
                  <a:pt x="22860" y="2129790"/>
                </a:cubicBezTo>
                <a:cubicBezTo>
                  <a:pt x="7620" y="2114550"/>
                  <a:pt x="0" y="2096770"/>
                  <a:pt x="0" y="2076450"/>
                </a:cubicBezTo>
                <a:cubicBezTo>
                  <a:pt x="0" y="2056130"/>
                  <a:pt x="7620" y="2038350"/>
                  <a:pt x="22860" y="2023110"/>
                </a:cubicBezTo>
                <a:lnTo>
                  <a:pt x="864870" y="1181100"/>
                </a:lnTo>
                <a:cubicBezTo>
                  <a:pt x="877570" y="1168400"/>
                  <a:pt x="894715" y="1162050"/>
                  <a:pt x="916305" y="1162050"/>
                </a:cubicBezTo>
                <a:close/>
                <a:moveTo>
                  <a:pt x="1278255" y="1055370"/>
                </a:moveTo>
                <a:cubicBezTo>
                  <a:pt x="1299845" y="1055370"/>
                  <a:pt x="1318260" y="1061720"/>
                  <a:pt x="1333500" y="1074420"/>
                </a:cubicBezTo>
                <a:cubicBezTo>
                  <a:pt x="1348740" y="1089660"/>
                  <a:pt x="1356360" y="1108075"/>
                  <a:pt x="1356360" y="1129665"/>
                </a:cubicBezTo>
                <a:cubicBezTo>
                  <a:pt x="1356360" y="1151255"/>
                  <a:pt x="1348740" y="1168400"/>
                  <a:pt x="1333500" y="1181100"/>
                </a:cubicBezTo>
                <a:cubicBezTo>
                  <a:pt x="1054100" y="1463040"/>
                  <a:pt x="773430" y="1743710"/>
                  <a:pt x="491490" y="2023110"/>
                </a:cubicBezTo>
                <a:cubicBezTo>
                  <a:pt x="478790" y="2038350"/>
                  <a:pt x="461645" y="2045970"/>
                  <a:pt x="440055" y="2045970"/>
                </a:cubicBezTo>
                <a:cubicBezTo>
                  <a:pt x="418465" y="2045970"/>
                  <a:pt x="400050" y="2038350"/>
                  <a:pt x="384810" y="2023110"/>
                </a:cubicBezTo>
                <a:cubicBezTo>
                  <a:pt x="369570" y="2007870"/>
                  <a:pt x="361950" y="1990090"/>
                  <a:pt x="361950" y="1969770"/>
                </a:cubicBezTo>
                <a:cubicBezTo>
                  <a:pt x="361950" y="1949450"/>
                  <a:pt x="369570" y="1931670"/>
                  <a:pt x="384810" y="1916430"/>
                </a:cubicBezTo>
                <a:lnTo>
                  <a:pt x="1226820" y="1074420"/>
                </a:lnTo>
                <a:cubicBezTo>
                  <a:pt x="1239520" y="1061720"/>
                  <a:pt x="1256665" y="1055370"/>
                  <a:pt x="1278255" y="1055370"/>
                </a:cubicBezTo>
                <a:close/>
                <a:moveTo>
                  <a:pt x="1628775" y="956310"/>
                </a:moveTo>
                <a:cubicBezTo>
                  <a:pt x="1650365" y="956310"/>
                  <a:pt x="1668780" y="962660"/>
                  <a:pt x="1684020" y="975360"/>
                </a:cubicBezTo>
                <a:cubicBezTo>
                  <a:pt x="1699260" y="990600"/>
                  <a:pt x="1706880" y="1009015"/>
                  <a:pt x="1706880" y="1030605"/>
                </a:cubicBezTo>
                <a:cubicBezTo>
                  <a:pt x="1706880" y="1052195"/>
                  <a:pt x="1699260" y="1069340"/>
                  <a:pt x="1684020" y="1082040"/>
                </a:cubicBezTo>
                <a:cubicBezTo>
                  <a:pt x="1404620" y="1363980"/>
                  <a:pt x="1123950" y="1644650"/>
                  <a:pt x="842010" y="1924050"/>
                </a:cubicBezTo>
                <a:cubicBezTo>
                  <a:pt x="829310" y="1939290"/>
                  <a:pt x="812165" y="1946910"/>
                  <a:pt x="790575" y="1946910"/>
                </a:cubicBezTo>
                <a:cubicBezTo>
                  <a:pt x="768985" y="1946910"/>
                  <a:pt x="750570" y="1939290"/>
                  <a:pt x="735330" y="1924050"/>
                </a:cubicBezTo>
                <a:cubicBezTo>
                  <a:pt x="720090" y="1908810"/>
                  <a:pt x="712470" y="1891030"/>
                  <a:pt x="712470" y="1870710"/>
                </a:cubicBezTo>
                <a:cubicBezTo>
                  <a:pt x="712470" y="1850390"/>
                  <a:pt x="720090" y="1832610"/>
                  <a:pt x="735330" y="1817370"/>
                </a:cubicBezTo>
                <a:lnTo>
                  <a:pt x="1577340" y="975360"/>
                </a:lnTo>
                <a:cubicBezTo>
                  <a:pt x="1590040" y="962660"/>
                  <a:pt x="1607185" y="956310"/>
                  <a:pt x="1628775" y="956310"/>
                </a:cubicBezTo>
                <a:close/>
                <a:moveTo>
                  <a:pt x="1990725" y="842010"/>
                </a:moveTo>
                <a:cubicBezTo>
                  <a:pt x="2012315" y="842010"/>
                  <a:pt x="2030730" y="848360"/>
                  <a:pt x="2045970" y="861060"/>
                </a:cubicBezTo>
                <a:cubicBezTo>
                  <a:pt x="2061210" y="876300"/>
                  <a:pt x="2068830" y="894715"/>
                  <a:pt x="2068830" y="916305"/>
                </a:cubicBezTo>
                <a:cubicBezTo>
                  <a:pt x="2068830" y="937895"/>
                  <a:pt x="2061210" y="955040"/>
                  <a:pt x="2045970" y="967740"/>
                </a:cubicBezTo>
                <a:cubicBezTo>
                  <a:pt x="1766570" y="1249680"/>
                  <a:pt x="1485900" y="1530350"/>
                  <a:pt x="1203960" y="1809750"/>
                </a:cubicBezTo>
                <a:cubicBezTo>
                  <a:pt x="1191260" y="1824990"/>
                  <a:pt x="1174115" y="1832610"/>
                  <a:pt x="1152525" y="1832610"/>
                </a:cubicBezTo>
                <a:cubicBezTo>
                  <a:pt x="1130935" y="1832610"/>
                  <a:pt x="1112520" y="1824990"/>
                  <a:pt x="1097280" y="1809750"/>
                </a:cubicBezTo>
                <a:cubicBezTo>
                  <a:pt x="1082040" y="1794510"/>
                  <a:pt x="1074420" y="1776730"/>
                  <a:pt x="1074420" y="1756410"/>
                </a:cubicBezTo>
                <a:cubicBezTo>
                  <a:pt x="1074420" y="1736090"/>
                  <a:pt x="1082040" y="1718310"/>
                  <a:pt x="1097280" y="1703070"/>
                </a:cubicBezTo>
                <a:lnTo>
                  <a:pt x="1939290" y="861060"/>
                </a:lnTo>
                <a:cubicBezTo>
                  <a:pt x="1951990" y="848360"/>
                  <a:pt x="1969135" y="842010"/>
                  <a:pt x="1990725" y="842010"/>
                </a:cubicBezTo>
                <a:close/>
                <a:moveTo>
                  <a:pt x="2341245" y="746760"/>
                </a:moveTo>
                <a:cubicBezTo>
                  <a:pt x="2362835" y="746760"/>
                  <a:pt x="2381250" y="753110"/>
                  <a:pt x="2396490" y="765810"/>
                </a:cubicBezTo>
                <a:cubicBezTo>
                  <a:pt x="2411730" y="781050"/>
                  <a:pt x="2419350" y="799465"/>
                  <a:pt x="2419350" y="821055"/>
                </a:cubicBezTo>
                <a:cubicBezTo>
                  <a:pt x="2419350" y="842645"/>
                  <a:pt x="2411730" y="859790"/>
                  <a:pt x="2396490" y="872490"/>
                </a:cubicBezTo>
                <a:cubicBezTo>
                  <a:pt x="2117090" y="1154430"/>
                  <a:pt x="1836420" y="1435100"/>
                  <a:pt x="1554480" y="1714500"/>
                </a:cubicBezTo>
                <a:cubicBezTo>
                  <a:pt x="1541780" y="1729740"/>
                  <a:pt x="1524635" y="1737360"/>
                  <a:pt x="1503045" y="1737360"/>
                </a:cubicBezTo>
                <a:cubicBezTo>
                  <a:pt x="1481455" y="1737360"/>
                  <a:pt x="1463040" y="1729740"/>
                  <a:pt x="1447800" y="1714500"/>
                </a:cubicBezTo>
                <a:cubicBezTo>
                  <a:pt x="1432560" y="1699260"/>
                  <a:pt x="1424940" y="1681480"/>
                  <a:pt x="1424940" y="1661160"/>
                </a:cubicBezTo>
                <a:cubicBezTo>
                  <a:pt x="1424940" y="1640840"/>
                  <a:pt x="1432560" y="1623060"/>
                  <a:pt x="1447800" y="1607820"/>
                </a:cubicBezTo>
                <a:lnTo>
                  <a:pt x="2289810" y="765810"/>
                </a:lnTo>
                <a:cubicBezTo>
                  <a:pt x="2302510" y="753110"/>
                  <a:pt x="2319655" y="746760"/>
                  <a:pt x="2341245" y="746760"/>
                </a:cubicBezTo>
                <a:close/>
                <a:moveTo>
                  <a:pt x="1990725" y="0"/>
                </a:moveTo>
                <a:cubicBezTo>
                  <a:pt x="2012315" y="0"/>
                  <a:pt x="2030730" y="6350"/>
                  <a:pt x="2045970" y="19050"/>
                </a:cubicBezTo>
                <a:cubicBezTo>
                  <a:pt x="2061210" y="34290"/>
                  <a:pt x="2068830" y="52705"/>
                  <a:pt x="2068830" y="74295"/>
                </a:cubicBezTo>
                <a:cubicBezTo>
                  <a:pt x="2068830" y="95885"/>
                  <a:pt x="2061210" y="113030"/>
                  <a:pt x="2045970" y="125730"/>
                </a:cubicBezTo>
                <a:cubicBezTo>
                  <a:pt x="1766570" y="407670"/>
                  <a:pt x="1485900" y="688340"/>
                  <a:pt x="1203960" y="967740"/>
                </a:cubicBezTo>
                <a:cubicBezTo>
                  <a:pt x="1191260" y="982980"/>
                  <a:pt x="1174115" y="990600"/>
                  <a:pt x="1152525" y="990600"/>
                </a:cubicBezTo>
                <a:cubicBezTo>
                  <a:pt x="1130935" y="990600"/>
                  <a:pt x="1112520" y="982980"/>
                  <a:pt x="1097280" y="967740"/>
                </a:cubicBezTo>
                <a:cubicBezTo>
                  <a:pt x="1082040" y="952500"/>
                  <a:pt x="1074420" y="934720"/>
                  <a:pt x="1074420" y="914400"/>
                </a:cubicBezTo>
                <a:cubicBezTo>
                  <a:pt x="1074420" y="894080"/>
                  <a:pt x="1082040" y="876300"/>
                  <a:pt x="1097280" y="861060"/>
                </a:cubicBezTo>
                <a:lnTo>
                  <a:pt x="1939290" y="19050"/>
                </a:lnTo>
                <a:cubicBezTo>
                  <a:pt x="1951990" y="6350"/>
                  <a:pt x="1969135" y="0"/>
                  <a:pt x="19907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526107" y="1167613"/>
            <a:ext cx="2052221" cy="2872161"/>
          </a:xfrm>
          <a:custGeom>
            <a:avLst/>
            <a:gdLst/>
            <a:ahLst/>
            <a:cxnLst/>
            <a:rect l="l" t="t" r="r" b="b"/>
            <a:pathLst>
              <a:path w="2052221" h="2872161">
                <a:moveTo>
                  <a:pt x="794809" y="1732069"/>
                </a:moveTo>
                <a:cubicBezTo>
                  <a:pt x="818939" y="1733339"/>
                  <a:pt x="841164" y="1742864"/>
                  <a:pt x="861484" y="1760644"/>
                </a:cubicBezTo>
                <a:cubicBezTo>
                  <a:pt x="1054524" y="1920664"/>
                  <a:pt x="1247564" y="2078779"/>
                  <a:pt x="1440604" y="2234989"/>
                </a:cubicBezTo>
                <a:cubicBezTo>
                  <a:pt x="1633644" y="2391199"/>
                  <a:pt x="1827954" y="2548044"/>
                  <a:pt x="2023534" y="2705524"/>
                </a:cubicBezTo>
                <a:cubicBezTo>
                  <a:pt x="2043854" y="2723304"/>
                  <a:pt x="2053379" y="2746164"/>
                  <a:pt x="2052109" y="2774104"/>
                </a:cubicBezTo>
                <a:cubicBezTo>
                  <a:pt x="2050839" y="2802044"/>
                  <a:pt x="2041314" y="2826174"/>
                  <a:pt x="2023534" y="2846494"/>
                </a:cubicBezTo>
                <a:cubicBezTo>
                  <a:pt x="2003214" y="2866814"/>
                  <a:pt x="1980354" y="2875069"/>
                  <a:pt x="1954954" y="2871259"/>
                </a:cubicBezTo>
                <a:cubicBezTo>
                  <a:pt x="1929554" y="2867449"/>
                  <a:pt x="1906694" y="2859194"/>
                  <a:pt x="1886374" y="2846494"/>
                </a:cubicBezTo>
                <a:cubicBezTo>
                  <a:pt x="1693334" y="2686474"/>
                  <a:pt x="1500294" y="2527724"/>
                  <a:pt x="1307254" y="2370244"/>
                </a:cubicBezTo>
                <a:cubicBezTo>
                  <a:pt x="1114214" y="2212764"/>
                  <a:pt x="921174" y="2054014"/>
                  <a:pt x="728134" y="1893994"/>
                </a:cubicBezTo>
                <a:cubicBezTo>
                  <a:pt x="707814" y="1876214"/>
                  <a:pt x="697654" y="1853989"/>
                  <a:pt x="697654" y="1827319"/>
                </a:cubicBezTo>
                <a:cubicBezTo>
                  <a:pt x="697654" y="1800649"/>
                  <a:pt x="707814" y="1778424"/>
                  <a:pt x="728134" y="1760644"/>
                </a:cubicBezTo>
                <a:cubicBezTo>
                  <a:pt x="748454" y="1740324"/>
                  <a:pt x="770679" y="1730799"/>
                  <a:pt x="794809" y="1732069"/>
                </a:cubicBezTo>
                <a:close/>
                <a:moveTo>
                  <a:pt x="617644" y="1290109"/>
                </a:moveTo>
                <a:cubicBezTo>
                  <a:pt x="643044" y="1291379"/>
                  <a:pt x="665904" y="1300904"/>
                  <a:pt x="686224" y="1318684"/>
                </a:cubicBezTo>
                <a:cubicBezTo>
                  <a:pt x="879264" y="1478704"/>
                  <a:pt x="1072304" y="1636819"/>
                  <a:pt x="1265344" y="1793029"/>
                </a:cubicBezTo>
                <a:cubicBezTo>
                  <a:pt x="1458384" y="1949239"/>
                  <a:pt x="1650154" y="2107354"/>
                  <a:pt x="1840654" y="2267374"/>
                </a:cubicBezTo>
                <a:cubicBezTo>
                  <a:pt x="1863514" y="2282614"/>
                  <a:pt x="1873674" y="2304839"/>
                  <a:pt x="1871134" y="2334049"/>
                </a:cubicBezTo>
                <a:cubicBezTo>
                  <a:pt x="1868594" y="2363259"/>
                  <a:pt x="1858434" y="2386754"/>
                  <a:pt x="1840654" y="2404534"/>
                </a:cubicBezTo>
                <a:cubicBezTo>
                  <a:pt x="1820334" y="2424854"/>
                  <a:pt x="1798109" y="2433744"/>
                  <a:pt x="1773979" y="2431204"/>
                </a:cubicBezTo>
                <a:cubicBezTo>
                  <a:pt x="1749849" y="2428664"/>
                  <a:pt x="1727624" y="2419774"/>
                  <a:pt x="1707304" y="2404534"/>
                </a:cubicBezTo>
                <a:cubicBezTo>
                  <a:pt x="1511724" y="2244514"/>
                  <a:pt x="1318049" y="2085764"/>
                  <a:pt x="1126279" y="1928284"/>
                </a:cubicBezTo>
                <a:cubicBezTo>
                  <a:pt x="934509" y="1770804"/>
                  <a:pt x="740834" y="1612054"/>
                  <a:pt x="545254" y="1452034"/>
                </a:cubicBezTo>
                <a:cubicBezTo>
                  <a:pt x="524934" y="1439334"/>
                  <a:pt x="516044" y="1418379"/>
                  <a:pt x="518584" y="1389169"/>
                </a:cubicBezTo>
                <a:cubicBezTo>
                  <a:pt x="521124" y="1359959"/>
                  <a:pt x="530014" y="1336464"/>
                  <a:pt x="545254" y="1318684"/>
                </a:cubicBezTo>
                <a:cubicBezTo>
                  <a:pt x="568114" y="1298364"/>
                  <a:pt x="592244" y="1288839"/>
                  <a:pt x="617644" y="1290109"/>
                </a:cubicBezTo>
                <a:close/>
                <a:moveTo>
                  <a:pt x="446194" y="863389"/>
                </a:moveTo>
                <a:cubicBezTo>
                  <a:pt x="471594" y="864659"/>
                  <a:pt x="494454" y="874184"/>
                  <a:pt x="514774" y="891964"/>
                </a:cubicBezTo>
                <a:cubicBezTo>
                  <a:pt x="710354" y="1051984"/>
                  <a:pt x="904664" y="1210099"/>
                  <a:pt x="1097704" y="1366309"/>
                </a:cubicBezTo>
                <a:cubicBezTo>
                  <a:pt x="1290744" y="1522519"/>
                  <a:pt x="1482514" y="1680634"/>
                  <a:pt x="1673014" y="1840654"/>
                </a:cubicBezTo>
                <a:cubicBezTo>
                  <a:pt x="1693334" y="1858434"/>
                  <a:pt x="1702859" y="1881294"/>
                  <a:pt x="1701589" y="1909234"/>
                </a:cubicBezTo>
                <a:cubicBezTo>
                  <a:pt x="1700319" y="1937174"/>
                  <a:pt x="1690794" y="1960034"/>
                  <a:pt x="1673014" y="1977814"/>
                </a:cubicBezTo>
                <a:cubicBezTo>
                  <a:pt x="1652694" y="1998134"/>
                  <a:pt x="1630469" y="2007024"/>
                  <a:pt x="1606339" y="2004484"/>
                </a:cubicBezTo>
                <a:cubicBezTo>
                  <a:pt x="1582209" y="2001944"/>
                  <a:pt x="1559984" y="1993054"/>
                  <a:pt x="1539664" y="1977814"/>
                </a:cubicBezTo>
                <a:cubicBezTo>
                  <a:pt x="1344084" y="1817794"/>
                  <a:pt x="1150409" y="1659044"/>
                  <a:pt x="958639" y="1501564"/>
                </a:cubicBezTo>
                <a:cubicBezTo>
                  <a:pt x="766869" y="1344084"/>
                  <a:pt x="573194" y="1187874"/>
                  <a:pt x="377614" y="1032934"/>
                </a:cubicBezTo>
                <a:cubicBezTo>
                  <a:pt x="357294" y="1015154"/>
                  <a:pt x="347769" y="991659"/>
                  <a:pt x="349039" y="962449"/>
                </a:cubicBezTo>
                <a:cubicBezTo>
                  <a:pt x="350309" y="933239"/>
                  <a:pt x="359834" y="909744"/>
                  <a:pt x="377614" y="891964"/>
                </a:cubicBezTo>
                <a:cubicBezTo>
                  <a:pt x="397934" y="871644"/>
                  <a:pt x="420794" y="862119"/>
                  <a:pt x="446194" y="863389"/>
                </a:cubicBezTo>
                <a:close/>
                <a:moveTo>
                  <a:pt x="257599" y="427144"/>
                </a:moveTo>
                <a:cubicBezTo>
                  <a:pt x="281729" y="429684"/>
                  <a:pt x="303954" y="438574"/>
                  <a:pt x="324274" y="453814"/>
                </a:cubicBezTo>
                <a:cubicBezTo>
                  <a:pt x="519854" y="613834"/>
                  <a:pt x="713529" y="771314"/>
                  <a:pt x="905299" y="926254"/>
                </a:cubicBezTo>
                <a:cubicBezTo>
                  <a:pt x="1097069" y="1081194"/>
                  <a:pt x="1290744" y="1238674"/>
                  <a:pt x="1486324" y="1398694"/>
                </a:cubicBezTo>
                <a:cubicBezTo>
                  <a:pt x="1506644" y="1416474"/>
                  <a:pt x="1516169" y="1439334"/>
                  <a:pt x="1514899" y="1467274"/>
                </a:cubicBezTo>
                <a:cubicBezTo>
                  <a:pt x="1513629" y="1495214"/>
                  <a:pt x="1504104" y="1518074"/>
                  <a:pt x="1486324" y="1535854"/>
                </a:cubicBezTo>
                <a:cubicBezTo>
                  <a:pt x="1466004" y="1556174"/>
                  <a:pt x="1443144" y="1565699"/>
                  <a:pt x="1417744" y="1564429"/>
                </a:cubicBezTo>
                <a:cubicBezTo>
                  <a:pt x="1392344" y="1563159"/>
                  <a:pt x="1369484" y="1553634"/>
                  <a:pt x="1349164" y="1535854"/>
                </a:cubicBezTo>
                <a:cubicBezTo>
                  <a:pt x="1156124" y="1378374"/>
                  <a:pt x="963084" y="1221529"/>
                  <a:pt x="770044" y="1065319"/>
                </a:cubicBezTo>
                <a:cubicBezTo>
                  <a:pt x="577004" y="909109"/>
                  <a:pt x="383964" y="750994"/>
                  <a:pt x="190924" y="590974"/>
                </a:cubicBezTo>
                <a:cubicBezTo>
                  <a:pt x="170604" y="573194"/>
                  <a:pt x="161079" y="550334"/>
                  <a:pt x="162349" y="522394"/>
                </a:cubicBezTo>
                <a:cubicBezTo>
                  <a:pt x="163619" y="494454"/>
                  <a:pt x="173144" y="471594"/>
                  <a:pt x="190924" y="453814"/>
                </a:cubicBezTo>
                <a:cubicBezTo>
                  <a:pt x="211244" y="433494"/>
                  <a:pt x="233469" y="424604"/>
                  <a:pt x="257599" y="427144"/>
                </a:cubicBezTo>
                <a:close/>
                <a:moveTo>
                  <a:pt x="95674" y="424"/>
                </a:moveTo>
                <a:cubicBezTo>
                  <a:pt x="121074" y="2964"/>
                  <a:pt x="143934" y="11854"/>
                  <a:pt x="164254" y="27094"/>
                </a:cubicBezTo>
                <a:cubicBezTo>
                  <a:pt x="354754" y="187114"/>
                  <a:pt x="546524" y="344594"/>
                  <a:pt x="739564" y="499534"/>
                </a:cubicBezTo>
                <a:cubicBezTo>
                  <a:pt x="932604" y="654474"/>
                  <a:pt x="1126914" y="811954"/>
                  <a:pt x="1322494" y="971974"/>
                </a:cubicBezTo>
                <a:cubicBezTo>
                  <a:pt x="1342814" y="989754"/>
                  <a:pt x="1352339" y="1012614"/>
                  <a:pt x="1351069" y="1040554"/>
                </a:cubicBezTo>
                <a:cubicBezTo>
                  <a:pt x="1349799" y="1068494"/>
                  <a:pt x="1340274" y="1091354"/>
                  <a:pt x="1322494" y="1109134"/>
                </a:cubicBezTo>
                <a:cubicBezTo>
                  <a:pt x="1302174" y="1129454"/>
                  <a:pt x="1279314" y="1138344"/>
                  <a:pt x="1253914" y="1135804"/>
                </a:cubicBezTo>
                <a:cubicBezTo>
                  <a:pt x="1228514" y="1133264"/>
                  <a:pt x="1205654" y="1124374"/>
                  <a:pt x="1185334" y="1109134"/>
                </a:cubicBezTo>
                <a:cubicBezTo>
                  <a:pt x="992294" y="951654"/>
                  <a:pt x="799254" y="794809"/>
                  <a:pt x="606214" y="638599"/>
                </a:cubicBezTo>
                <a:cubicBezTo>
                  <a:pt x="413174" y="482389"/>
                  <a:pt x="220134" y="324274"/>
                  <a:pt x="27094" y="164254"/>
                </a:cubicBezTo>
                <a:cubicBezTo>
                  <a:pt x="6774" y="146474"/>
                  <a:pt x="-2116" y="123614"/>
                  <a:pt x="424" y="95674"/>
                </a:cubicBezTo>
                <a:cubicBezTo>
                  <a:pt x="2964" y="67734"/>
                  <a:pt x="11854" y="44874"/>
                  <a:pt x="27094" y="27094"/>
                </a:cubicBezTo>
                <a:cubicBezTo>
                  <a:pt x="47414" y="6774"/>
                  <a:pt x="70274" y="-2116"/>
                  <a:pt x="95674" y="42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7799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17220" y="1013460"/>
            <a:ext cx="3169920" cy="2823210"/>
          </a:xfrm>
          <a:custGeom>
            <a:avLst/>
            <a:gdLst/>
            <a:ahLst/>
            <a:cxnLst/>
            <a:rect l="l" t="t" r="r" b="b"/>
            <a:pathLst>
              <a:path w="3169920" h="2823210">
                <a:moveTo>
                  <a:pt x="1762125" y="1832610"/>
                </a:moveTo>
                <a:cubicBezTo>
                  <a:pt x="1783715" y="1832610"/>
                  <a:pt x="1800860" y="1840230"/>
                  <a:pt x="1813560" y="1855470"/>
                </a:cubicBezTo>
                <a:cubicBezTo>
                  <a:pt x="1955800" y="1995170"/>
                  <a:pt x="2096770" y="2134870"/>
                  <a:pt x="2236470" y="2274570"/>
                </a:cubicBezTo>
                <a:cubicBezTo>
                  <a:pt x="2376170" y="2414270"/>
                  <a:pt x="2515870" y="2553970"/>
                  <a:pt x="2655570" y="2693670"/>
                </a:cubicBezTo>
                <a:cubicBezTo>
                  <a:pt x="2670810" y="2708910"/>
                  <a:pt x="2678430" y="2727325"/>
                  <a:pt x="2678430" y="2748915"/>
                </a:cubicBezTo>
                <a:cubicBezTo>
                  <a:pt x="2678430" y="2770505"/>
                  <a:pt x="2670810" y="2788920"/>
                  <a:pt x="2655570" y="2804160"/>
                </a:cubicBezTo>
                <a:cubicBezTo>
                  <a:pt x="2640330" y="2816860"/>
                  <a:pt x="2621915" y="2823210"/>
                  <a:pt x="2600325" y="2823210"/>
                </a:cubicBezTo>
                <a:cubicBezTo>
                  <a:pt x="2578735" y="2823210"/>
                  <a:pt x="2561590" y="2816860"/>
                  <a:pt x="2548890" y="2804160"/>
                </a:cubicBezTo>
                <a:lnTo>
                  <a:pt x="1706880" y="1962150"/>
                </a:lnTo>
                <a:cubicBezTo>
                  <a:pt x="1691640" y="1946910"/>
                  <a:pt x="1684020" y="1928495"/>
                  <a:pt x="1684020" y="1906905"/>
                </a:cubicBezTo>
                <a:cubicBezTo>
                  <a:pt x="1684020" y="1885315"/>
                  <a:pt x="1691640" y="1868170"/>
                  <a:pt x="1706880" y="1855470"/>
                </a:cubicBezTo>
                <a:cubicBezTo>
                  <a:pt x="1722120" y="1840230"/>
                  <a:pt x="1740535" y="1832610"/>
                  <a:pt x="1762125" y="1832610"/>
                </a:cubicBezTo>
                <a:close/>
                <a:moveTo>
                  <a:pt x="1240155" y="1680210"/>
                </a:moveTo>
                <a:cubicBezTo>
                  <a:pt x="1261745" y="1680210"/>
                  <a:pt x="1278890" y="1687830"/>
                  <a:pt x="1291590" y="1703070"/>
                </a:cubicBezTo>
                <a:cubicBezTo>
                  <a:pt x="1433830" y="1842770"/>
                  <a:pt x="1574800" y="1982470"/>
                  <a:pt x="1714500" y="2122170"/>
                </a:cubicBezTo>
                <a:cubicBezTo>
                  <a:pt x="1854200" y="2261870"/>
                  <a:pt x="1993900" y="2401570"/>
                  <a:pt x="2133600" y="2541270"/>
                </a:cubicBezTo>
                <a:cubicBezTo>
                  <a:pt x="2148840" y="2556510"/>
                  <a:pt x="2156460" y="2574925"/>
                  <a:pt x="2156460" y="2596515"/>
                </a:cubicBezTo>
                <a:cubicBezTo>
                  <a:pt x="2156460" y="2618105"/>
                  <a:pt x="2148840" y="2636520"/>
                  <a:pt x="2133600" y="2651760"/>
                </a:cubicBezTo>
                <a:cubicBezTo>
                  <a:pt x="2118360" y="2664460"/>
                  <a:pt x="2099945" y="2670810"/>
                  <a:pt x="2078355" y="2670810"/>
                </a:cubicBezTo>
                <a:cubicBezTo>
                  <a:pt x="2056765" y="2670810"/>
                  <a:pt x="2039620" y="2664460"/>
                  <a:pt x="2026920" y="2651760"/>
                </a:cubicBezTo>
                <a:lnTo>
                  <a:pt x="1184910" y="1809750"/>
                </a:lnTo>
                <a:cubicBezTo>
                  <a:pt x="1169670" y="1794510"/>
                  <a:pt x="1162050" y="1776095"/>
                  <a:pt x="1162050" y="1754505"/>
                </a:cubicBezTo>
                <a:cubicBezTo>
                  <a:pt x="1162050" y="1732915"/>
                  <a:pt x="1169670" y="1715770"/>
                  <a:pt x="1184910" y="1703070"/>
                </a:cubicBezTo>
                <a:cubicBezTo>
                  <a:pt x="1200150" y="1687830"/>
                  <a:pt x="1218565" y="1680210"/>
                  <a:pt x="1240155" y="1680210"/>
                </a:cubicBezTo>
                <a:close/>
                <a:moveTo>
                  <a:pt x="2253615" y="1604010"/>
                </a:moveTo>
                <a:cubicBezTo>
                  <a:pt x="2275205" y="1604010"/>
                  <a:pt x="2292350" y="1611630"/>
                  <a:pt x="2305050" y="1626870"/>
                </a:cubicBezTo>
                <a:cubicBezTo>
                  <a:pt x="2447290" y="1766570"/>
                  <a:pt x="2588260" y="1906270"/>
                  <a:pt x="2727960" y="2045970"/>
                </a:cubicBezTo>
                <a:cubicBezTo>
                  <a:pt x="2867660" y="2185670"/>
                  <a:pt x="3007360" y="2325370"/>
                  <a:pt x="3147060" y="2465070"/>
                </a:cubicBezTo>
                <a:cubicBezTo>
                  <a:pt x="3162300" y="2480310"/>
                  <a:pt x="3169920" y="2498725"/>
                  <a:pt x="3169920" y="2520315"/>
                </a:cubicBezTo>
                <a:cubicBezTo>
                  <a:pt x="3169920" y="2541905"/>
                  <a:pt x="3162300" y="2560320"/>
                  <a:pt x="3147060" y="2575560"/>
                </a:cubicBezTo>
                <a:cubicBezTo>
                  <a:pt x="3131820" y="2588260"/>
                  <a:pt x="3113405" y="2594610"/>
                  <a:pt x="3091815" y="2594610"/>
                </a:cubicBezTo>
                <a:cubicBezTo>
                  <a:pt x="3070225" y="2594610"/>
                  <a:pt x="3053080" y="2588260"/>
                  <a:pt x="3040380" y="2575560"/>
                </a:cubicBezTo>
                <a:lnTo>
                  <a:pt x="2198370" y="1733550"/>
                </a:lnTo>
                <a:cubicBezTo>
                  <a:pt x="2183130" y="1718310"/>
                  <a:pt x="2175510" y="1699895"/>
                  <a:pt x="2175510" y="1678305"/>
                </a:cubicBezTo>
                <a:cubicBezTo>
                  <a:pt x="2175510" y="1656715"/>
                  <a:pt x="2183130" y="1639570"/>
                  <a:pt x="2198370" y="1626870"/>
                </a:cubicBezTo>
                <a:cubicBezTo>
                  <a:pt x="2213610" y="1611630"/>
                  <a:pt x="2232025" y="1604010"/>
                  <a:pt x="2253615" y="1604010"/>
                </a:cubicBezTo>
                <a:close/>
                <a:moveTo>
                  <a:pt x="1343025" y="1024890"/>
                </a:moveTo>
                <a:cubicBezTo>
                  <a:pt x="1364615" y="1024890"/>
                  <a:pt x="1381760" y="1032510"/>
                  <a:pt x="1394460" y="1047750"/>
                </a:cubicBezTo>
                <a:cubicBezTo>
                  <a:pt x="1536700" y="1187450"/>
                  <a:pt x="1677670" y="1327150"/>
                  <a:pt x="1817370" y="1466850"/>
                </a:cubicBezTo>
                <a:cubicBezTo>
                  <a:pt x="1957070" y="1606550"/>
                  <a:pt x="2096770" y="1746250"/>
                  <a:pt x="2236470" y="1885950"/>
                </a:cubicBezTo>
                <a:cubicBezTo>
                  <a:pt x="2251710" y="1901190"/>
                  <a:pt x="2259330" y="1919605"/>
                  <a:pt x="2259330" y="1941195"/>
                </a:cubicBezTo>
                <a:cubicBezTo>
                  <a:pt x="2259330" y="1962785"/>
                  <a:pt x="2251710" y="1981200"/>
                  <a:pt x="2236470" y="1996440"/>
                </a:cubicBezTo>
                <a:cubicBezTo>
                  <a:pt x="2221230" y="2009140"/>
                  <a:pt x="2202815" y="2015490"/>
                  <a:pt x="2181225" y="2015490"/>
                </a:cubicBezTo>
                <a:cubicBezTo>
                  <a:pt x="2159635" y="2015490"/>
                  <a:pt x="2142490" y="2009140"/>
                  <a:pt x="2129790" y="1996440"/>
                </a:cubicBezTo>
                <a:lnTo>
                  <a:pt x="1287780" y="1154430"/>
                </a:lnTo>
                <a:cubicBezTo>
                  <a:pt x="1272540" y="1139190"/>
                  <a:pt x="1264920" y="1120775"/>
                  <a:pt x="1264920" y="1099185"/>
                </a:cubicBezTo>
                <a:cubicBezTo>
                  <a:pt x="1264920" y="1077595"/>
                  <a:pt x="1272540" y="1060450"/>
                  <a:pt x="1287780" y="1047750"/>
                </a:cubicBezTo>
                <a:cubicBezTo>
                  <a:pt x="1303020" y="1032510"/>
                  <a:pt x="1321435" y="1024890"/>
                  <a:pt x="1343025" y="1024890"/>
                </a:cubicBezTo>
                <a:close/>
                <a:moveTo>
                  <a:pt x="683895" y="762000"/>
                </a:moveTo>
                <a:cubicBezTo>
                  <a:pt x="705485" y="762000"/>
                  <a:pt x="722630" y="769620"/>
                  <a:pt x="735330" y="784860"/>
                </a:cubicBezTo>
                <a:cubicBezTo>
                  <a:pt x="877570" y="924560"/>
                  <a:pt x="1018540" y="1064260"/>
                  <a:pt x="1158240" y="1203960"/>
                </a:cubicBezTo>
                <a:cubicBezTo>
                  <a:pt x="1297940" y="1343660"/>
                  <a:pt x="1437640" y="1483360"/>
                  <a:pt x="1577340" y="1623060"/>
                </a:cubicBezTo>
                <a:cubicBezTo>
                  <a:pt x="1592580" y="1638300"/>
                  <a:pt x="1600200" y="1656715"/>
                  <a:pt x="1600200" y="1678305"/>
                </a:cubicBezTo>
                <a:cubicBezTo>
                  <a:pt x="1600200" y="1699895"/>
                  <a:pt x="1592580" y="1718310"/>
                  <a:pt x="1577340" y="1733550"/>
                </a:cubicBezTo>
                <a:cubicBezTo>
                  <a:pt x="1562100" y="1746250"/>
                  <a:pt x="1543685" y="1752600"/>
                  <a:pt x="1522095" y="1752600"/>
                </a:cubicBezTo>
                <a:cubicBezTo>
                  <a:pt x="1500505" y="1752600"/>
                  <a:pt x="1483360" y="1746250"/>
                  <a:pt x="1470660" y="1733550"/>
                </a:cubicBezTo>
                <a:lnTo>
                  <a:pt x="628650" y="891540"/>
                </a:lnTo>
                <a:cubicBezTo>
                  <a:pt x="613410" y="876300"/>
                  <a:pt x="605790" y="857885"/>
                  <a:pt x="605790" y="836295"/>
                </a:cubicBezTo>
                <a:cubicBezTo>
                  <a:pt x="605790" y="814705"/>
                  <a:pt x="613410" y="797560"/>
                  <a:pt x="628650" y="784860"/>
                </a:cubicBezTo>
                <a:cubicBezTo>
                  <a:pt x="643890" y="769620"/>
                  <a:pt x="662305" y="762000"/>
                  <a:pt x="683895" y="762000"/>
                </a:cubicBezTo>
                <a:close/>
                <a:moveTo>
                  <a:pt x="78105" y="605790"/>
                </a:moveTo>
                <a:cubicBezTo>
                  <a:pt x="99695" y="605790"/>
                  <a:pt x="116840" y="613410"/>
                  <a:pt x="129540" y="628650"/>
                </a:cubicBezTo>
                <a:cubicBezTo>
                  <a:pt x="271780" y="768350"/>
                  <a:pt x="412750" y="908050"/>
                  <a:pt x="552450" y="1047750"/>
                </a:cubicBezTo>
                <a:cubicBezTo>
                  <a:pt x="692150" y="1187450"/>
                  <a:pt x="831850" y="1327150"/>
                  <a:pt x="971550" y="1466850"/>
                </a:cubicBezTo>
                <a:cubicBezTo>
                  <a:pt x="986790" y="1482090"/>
                  <a:pt x="994410" y="1500505"/>
                  <a:pt x="994410" y="1522095"/>
                </a:cubicBezTo>
                <a:cubicBezTo>
                  <a:pt x="994410" y="1543685"/>
                  <a:pt x="986790" y="1562100"/>
                  <a:pt x="971550" y="1577340"/>
                </a:cubicBezTo>
                <a:cubicBezTo>
                  <a:pt x="956310" y="1590040"/>
                  <a:pt x="937895" y="1596390"/>
                  <a:pt x="916305" y="1596390"/>
                </a:cubicBezTo>
                <a:cubicBezTo>
                  <a:pt x="894715" y="1596390"/>
                  <a:pt x="877570" y="1590040"/>
                  <a:pt x="864870" y="1577340"/>
                </a:cubicBezTo>
                <a:lnTo>
                  <a:pt x="22860" y="735330"/>
                </a:lnTo>
                <a:cubicBezTo>
                  <a:pt x="7620" y="720090"/>
                  <a:pt x="0" y="701675"/>
                  <a:pt x="0" y="680085"/>
                </a:cubicBezTo>
                <a:cubicBezTo>
                  <a:pt x="0" y="658495"/>
                  <a:pt x="7620" y="641350"/>
                  <a:pt x="22860" y="628650"/>
                </a:cubicBezTo>
                <a:cubicBezTo>
                  <a:pt x="38100" y="613410"/>
                  <a:pt x="56515" y="605790"/>
                  <a:pt x="78105" y="605790"/>
                </a:cubicBezTo>
                <a:close/>
                <a:moveTo>
                  <a:pt x="603885" y="0"/>
                </a:moveTo>
                <a:cubicBezTo>
                  <a:pt x="625475" y="0"/>
                  <a:pt x="642620" y="7620"/>
                  <a:pt x="655320" y="22860"/>
                </a:cubicBezTo>
                <a:cubicBezTo>
                  <a:pt x="797560" y="162560"/>
                  <a:pt x="938530" y="302260"/>
                  <a:pt x="1078230" y="441960"/>
                </a:cubicBezTo>
                <a:cubicBezTo>
                  <a:pt x="1217930" y="581660"/>
                  <a:pt x="1357630" y="721360"/>
                  <a:pt x="1497330" y="861060"/>
                </a:cubicBezTo>
                <a:cubicBezTo>
                  <a:pt x="1512570" y="876300"/>
                  <a:pt x="1520190" y="894715"/>
                  <a:pt x="1520190" y="916305"/>
                </a:cubicBezTo>
                <a:cubicBezTo>
                  <a:pt x="1520190" y="937895"/>
                  <a:pt x="1512570" y="956310"/>
                  <a:pt x="1497330" y="971550"/>
                </a:cubicBezTo>
                <a:cubicBezTo>
                  <a:pt x="1482090" y="984250"/>
                  <a:pt x="1463675" y="990600"/>
                  <a:pt x="1442085" y="990600"/>
                </a:cubicBezTo>
                <a:cubicBezTo>
                  <a:pt x="1420495" y="990600"/>
                  <a:pt x="1403350" y="984250"/>
                  <a:pt x="1390650" y="971550"/>
                </a:cubicBezTo>
                <a:lnTo>
                  <a:pt x="548640" y="129540"/>
                </a:lnTo>
                <a:cubicBezTo>
                  <a:pt x="533400" y="114300"/>
                  <a:pt x="525780" y="95885"/>
                  <a:pt x="525780" y="74295"/>
                </a:cubicBezTo>
                <a:cubicBezTo>
                  <a:pt x="525780" y="52705"/>
                  <a:pt x="533400" y="35560"/>
                  <a:pt x="548640" y="22860"/>
                </a:cubicBezTo>
                <a:cubicBezTo>
                  <a:pt x="563880" y="7620"/>
                  <a:pt x="582295" y="0"/>
                  <a:pt x="60388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1"/>
          </p:nvPr>
        </p:nvSpPr>
        <p:spPr>
          <a:xfrm>
            <a:off x="4648200" y="1428750"/>
            <a:ext cx="3600271" cy="2307473"/>
          </a:xfrm>
          <a:custGeom>
            <a:avLst/>
            <a:gdLst/>
            <a:ahLst/>
            <a:cxnLst/>
            <a:rect l="l" t="t" r="r" b="b"/>
            <a:pathLst>
              <a:path w="2804868" h="1797686">
                <a:moveTo>
                  <a:pt x="419624" y="464554"/>
                </a:moveTo>
                <a:cubicBezTo>
                  <a:pt x="416233" y="466249"/>
                  <a:pt x="413266" y="467521"/>
                  <a:pt x="410723" y="468369"/>
                </a:cubicBezTo>
                <a:cubicBezTo>
                  <a:pt x="408180" y="469216"/>
                  <a:pt x="405213" y="470488"/>
                  <a:pt x="401822" y="472183"/>
                </a:cubicBezTo>
                <a:cubicBezTo>
                  <a:pt x="411995" y="468793"/>
                  <a:pt x="417929" y="466249"/>
                  <a:pt x="419624" y="464554"/>
                </a:cubicBezTo>
                <a:close/>
                <a:moveTo>
                  <a:pt x="1368229" y="212780"/>
                </a:moveTo>
                <a:cubicBezTo>
                  <a:pt x="1364838" y="216170"/>
                  <a:pt x="1362295" y="218714"/>
                  <a:pt x="1360599" y="220409"/>
                </a:cubicBezTo>
                <a:cubicBezTo>
                  <a:pt x="1358904" y="222105"/>
                  <a:pt x="1356360" y="223800"/>
                  <a:pt x="1352970" y="225496"/>
                </a:cubicBezTo>
                <a:cubicBezTo>
                  <a:pt x="1356360" y="223800"/>
                  <a:pt x="1361447" y="219562"/>
                  <a:pt x="1368229" y="212780"/>
                </a:cubicBezTo>
                <a:close/>
                <a:moveTo>
                  <a:pt x="1349393" y="107"/>
                </a:moveTo>
                <a:cubicBezTo>
                  <a:pt x="1358983" y="318"/>
                  <a:pt x="1368652" y="848"/>
                  <a:pt x="1378401" y="1696"/>
                </a:cubicBezTo>
                <a:cubicBezTo>
                  <a:pt x="1393660" y="1696"/>
                  <a:pt x="1408072" y="5935"/>
                  <a:pt x="1421635" y="14412"/>
                </a:cubicBezTo>
                <a:cubicBezTo>
                  <a:pt x="1428417" y="17803"/>
                  <a:pt x="1433927" y="22041"/>
                  <a:pt x="1438166" y="27128"/>
                </a:cubicBezTo>
                <a:cubicBezTo>
                  <a:pt x="1442405" y="32214"/>
                  <a:pt x="1447067" y="38148"/>
                  <a:pt x="1452153" y="44930"/>
                </a:cubicBezTo>
                <a:cubicBezTo>
                  <a:pt x="1465717" y="70362"/>
                  <a:pt x="1465717" y="98337"/>
                  <a:pt x="1452153" y="128855"/>
                </a:cubicBezTo>
                <a:cubicBezTo>
                  <a:pt x="1441981" y="147505"/>
                  <a:pt x="1429689" y="163188"/>
                  <a:pt x="1415277" y="175904"/>
                </a:cubicBezTo>
                <a:cubicBezTo>
                  <a:pt x="1400866" y="188619"/>
                  <a:pt x="1385183" y="200911"/>
                  <a:pt x="1368229" y="212780"/>
                </a:cubicBezTo>
                <a:cubicBezTo>
                  <a:pt x="1368229" y="212780"/>
                  <a:pt x="1369924" y="211084"/>
                  <a:pt x="1373315" y="207693"/>
                </a:cubicBezTo>
                <a:cubicBezTo>
                  <a:pt x="1329233" y="243298"/>
                  <a:pt x="1284304" y="276359"/>
                  <a:pt x="1238527" y="306877"/>
                </a:cubicBezTo>
                <a:cubicBezTo>
                  <a:pt x="1192749" y="337395"/>
                  <a:pt x="1147820" y="367913"/>
                  <a:pt x="1103738" y="398432"/>
                </a:cubicBezTo>
                <a:cubicBezTo>
                  <a:pt x="1049484" y="437427"/>
                  <a:pt x="996925" y="475998"/>
                  <a:pt x="946061" y="514146"/>
                </a:cubicBezTo>
                <a:cubicBezTo>
                  <a:pt x="895198" y="552294"/>
                  <a:pt x="843487" y="590865"/>
                  <a:pt x="790928" y="629860"/>
                </a:cubicBezTo>
                <a:cubicBezTo>
                  <a:pt x="809578" y="623079"/>
                  <a:pt x="827380" y="617568"/>
                  <a:pt x="844335" y="613330"/>
                </a:cubicBezTo>
                <a:cubicBezTo>
                  <a:pt x="861289" y="609091"/>
                  <a:pt x="879091" y="603581"/>
                  <a:pt x="897741" y="596799"/>
                </a:cubicBezTo>
                <a:cubicBezTo>
                  <a:pt x="972341" y="573063"/>
                  <a:pt x="1047789" y="551022"/>
                  <a:pt x="1124084" y="530677"/>
                </a:cubicBezTo>
                <a:cubicBezTo>
                  <a:pt x="1200379" y="510331"/>
                  <a:pt x="1278370" y="500158"/>
                  <a:pt x="1358056" y="500158"/>
                </a:cubicBezTo>
                <a:cubicBezTo>
                  <a:pt x="1376706" y="500158"/>
                  <a:pt x="1394084" y="505669"/>
                  <a:pt x="1410191" y="516689"/>
                </a:cubicBezTo>
                <a:cubicBezTo>
                  <a:pt x="1426298" y="527709"/>
                  <a:pt x="1436047" y="542545"/>
                  <a:pt x="1439437" y="561195"/>
                </a:cubicBezTo>
                <a:cubicBezTo>
                  <a:pt x="1447915" y="595104"/>
                  <a:pt x="1444948" y="625622"/>
                  <a:pt x="1430536" y="652749"/>
                </a:cubicBezTo>
                <a:cubicBezTo>
                  <a:pt x="1416125" y="679876"/>
                  <a:pt x="1397051" y="705308"/>
                  <a:pt x="1373315" y="729044"/>
                </a:cubicBezTo>
                <a:cubicBezTo>
                  <a:pt x="1352970" y="749390"/>
                  <a:pt x="1331776" y="768040"/>
                  <a:pt x="1309736" y="784994"/>
                </a:cubicBezTo>
                <a:cubicBezTo>
                  <a:pt x="1287695" y="801948"/>
                  <a:pt x="1264806" y="819751"/>
                  <a:pt x="1241070" y="838401"/>
                </a:cubicBezTo>
                <a:lnTo>
                  <a:pt x="1218181" y="853660"/>
                </a:lnTo>
                <a:cubicBezTo>
                  <a:pt x="1236831" y="846878"/>
                  <a:pt x="1254633" y="841368"/>
                  <a:pt x="1271588" y="837129"/>
                </a:cubicBezTo>
                <a:cubicBezTo>
                  <a:pt x="1288542" y="832891"/>
                  <a:pt x="1306345" y="828228"/>
                  <a:pt x="1324995" y="823142"/>
                </a:cubicBezTo>
                <a:cubicBezTo>
                  <a:pt x="1363990" y="814664"/>
                  <a:pt x="1402561" y="807459"/>
                  <a:pt x="1440709" y="801525"/>
                </a:cubicBezTo>
                <a:cubicBezTo>
                  <a:pt x="1478857" y="795591"/>
                  <a:pt x="1517428" y="793471"/>
                  <a:pt x="1556424" y="795167"/>
                </a:cubicBezTo>
                <a:cubicBezTo>
                  <a:pt x="1580160" y="796862"/>
                  <a:pt x="1600929" y="805763"/>
                  <a:pt x="1618731" y="821870"/>
                </a:cubicBezTo>
                <a:cubicBezTo>
                  <a:pt x="1636534" y="837977"/>
                  <a:pt x="1644587" y="857898"/>
                  <a:pt x="1642891" y="881635"/>
                </a:cubicBezTo>
                <a:cubicBezTo>
                  <a:pt x="1639501" y="900285"/>
                  <a:pt x="1634414" y="918511"/>
                  <a:pt x="1627632" y="936313"/>
                </a:cubicBezTo>
                <a:cubicBezTo>
                  <a:pt x="1620851" y="954115"/>
                  <a:pt x="1609830" y="969798"/>
                  <a:pt x="1594571" y="983362"/>
                </a:cubicBezTo>
                <a:cubicBezTo>
                  <a:pt x="1584398" y="991839"/>
                  <a:pt x="1573378" y="1000316"/>
                  <a:pt x="1561510" y="1008793"/>
                </a:cubicBezTo>
                <a:cubicBezTo>
                  <a:pt x="1549642" y="1017271"/>
                  <a:pt x="1536926" y="1025748"/>
                  <a:pt x="1523362" y="1034225"/>
                </a:cubicBezTo>
                <a:cubicBezTo>
                  <a:pt x="1499626" y="1047789"/>
                  <a:pt x="1475042" y="1062624"/>
                  <a:pt x="1449610" y="1078731"/>
                </a:cubicBezTo>
                <a:cubicBezTo>
                  <a:pt x="1424178" y="1094838"/>
                  <a:pt x="1398747" y="1110520"/>
                  <a:pt x="1373315" y="1125780"/>
                </a:cubicBezTo>
                <a:cubicBezTo>
                  <a:pt x="1312279" y="1159688"/>
                  <a:pt x="1252090" y="1193174"/>
                  <a:pt x="1192749" y="1226235"/>
                </a:cubicBezTo>
                <a:cubicBezTo>
                  <a:pt x="1133409" y="1259296"/>
                  <a:pt x="1074068" y="1291934"/>
                  <a:pt x="1014727" y="1324147"/>
                </a:cubicBezTo>
                <a:cubicBezTo>
                  <a:pt x="965559" y="1352970"/>
                  <a:pt x="915543" y="1380097"/>
                  <a:pt x="864680" y="1405529"/>
                </a:cubicBezTo>
                <a:cubicBezTo>
                  <a:pt x="813816" y="1430961"/>
                  <a:pt x="763801" y="1457240"/>
                  <a:pt x="714633" y="1484367"/>
                </a:cubicBezTo>
                <a:cubicBezTo>
                  <a:pt x="718023" y="1482672"/>
                  <a:pt x="721838" y="1480976"/>
                  <a:pt x="726077" y="1479281"/>
                </a:cubicBezTo>
                <a:cubicBezTo>
                  <a:pt x="730316" y="1477585"/>
                  <a:pt x="734978" y="1475890"/>
                  <a:pt x="740064" y="1474194"/>
                </a:cubicBezTo>
                <a:cubicBezTo>
                  <a:pt x="901132" y="1419940"/>
                  <a:pt x="1062624" y="1364838"/>
                  <a:pt x="1224539" y="1308888"/>
                </a:cubicBezTo>
                <a:cubicBezTo>
                  <a:pt x="1386455" y="1252938"/>
                  <a:pt x="1548794" y="1197836"/>
                  <a:pt x="1711557" y="1143582"/>
                </a:cubicBezTo>
                <a:cubicBezTo>
                  <a:pt x="1876016" y="1087632"/>
                  <a:pt x="2040051" y="1031682"/>
                  <a:pt x="2203662" y="975732"/>
                </a:cubicBezTo>
                <a:cubicBezTo>
                  <a:pt x="2367272" y="919782"/>
                  <a:pt x="2531307" y="865528"/>
                  <a:pt x="2695766" y="812969"/>
                </a:cubicBezTo>
                <a:cubicBezTo>
                  <a:pt x="2719502" y="806187"/>
                  <a:pt x="2741543" y="809578"/>
                  <a:pt x="2761888" y="823142"/>
                </a:cubicBezTo>
                <a:cubicBezTo>
                  <a:pt x="2782234" y="836705"/>
                  <a:pt x="2795798" y="852812"/>
                  <a:pt x="2802579" y="871462"/>
                </a:cubicBezTo>
                <a:cubicBezTo>
                  <a:pt x="2807666" y="895198"/>
                  <a:pt x="2804274" y="917239"/>
                  <a:pt x="2792407" y="937584"/>
                </a:cubicBezTo>
                <a:cubicBezTo>
                  <a:pt x="2780538" y="957930"/>
                  <a:pt x="2763584" y="972341"/>
                  <a:pt x="2741543" y="980818"/>
                </a:cubicBezTo>
                <a:cubicBezTo>
                  <a:pt x="2619471" y="1016423"/>
                  <a:pt x="2497822" y="1054570"/>
                  <a:pt x="2376597" y="1095261"/>
                </a:cubicBezTo>
                <a:cubicBezTo>
                  <a:pt x="2255373" y="1135952"/>
                  <a:pt x="2133724" y="1177491"/>
                  <a:pt x="2011652" y="1219877"/>
                </a:cubicBezTo>
                <a:cubicBezTo>
                  <a:pt x="1847193" y="1275827"/>
                  <a:pt x="1683582" y="1332201"/>
                  <a:pt x="1520819" y="1388998"/>
                </a:cubicBezTo>
                <a:cubicBezTo>
                  <a:pt x="1358056" y="1445796"/>
                  <a:pt x="1194445" y="1501322"/>
                  <a:pt x="1029986" y="1555576"/>
                </a:cubicBezTo>
                <a:cubicBezTo>
                  <a:pt x="948605" y="1582703"/>
                  <a:pt x="868919" y="1609830"/>
                  <a:pt x="790928" y="1636958"/>
                </a:cubicBezTo>
                <a:cubicBezTo>
                  <a:pt x="712937" y="1664085"/>
                  <a:pt x="634099" y="1689517"/>
                  <a:pt x="554413" y="1713253"/>
                </a:cubicBezTo>
                <a:cubicBezTo>
                  <a:pt x="513722" y="1726816"/>
                  <a:pt x="473031" y="1737837"/>
                  <a:pt x="432340" y="1746314"/>
                </a:cubicBezTo>
                <a:cubicBezTo>
                  <a:pt x="391649" y="1754791"/>
                  <a:pt x="350959" y="1762421"/>
                  <a:pt x="310268" y="1769203"/>
                </a:cubicBezTo>
                <a:cubicBezTo>
                  <a:pt x="291618" y="1772594"/>
                  <a:pt x="273392" y="1776408"/>
                  <a:pt x="255590" y="1780647"/>
                </a:cubicBezTo>
                <a:cubicBezTo>
                  <a:pt x="237787" y="1784886"/>
                  <a:pt x="219561" y="1787853"/>
                  <a:pt x="200911" y="1789548"/>
                </a:cubicBezTo>
                <a:cubicBezTo>
                  <a:pt x="177175" y="1792939"/>
                  <a:pt x="153863" y="1795482"/>
                  <a:pt x="130974" y="1797178"/>
                </a:cubicBezTo>
                <a:cubicBezTo>
                  <a:pt x="108085" y="1798873"/>
                  <a:pt x="84773" y="1796330"/>
                  <a:pt x="61037" y="1789548"/>
                </a:cubicBezTo>
                <a:cubicBezTo>
                  <a:pt x="42387" y="1782766"/>
                  <a:pt x="27552" y="1772170"/>
                  <a:pt x="16531" y="1757758"/>
                </a:cubicBezTo>
                <a:cubicBezTo>
                  <a:pt x="5511" y="1743347"/>
                  <a:pt x="0" y="1725969"/>
                  <a:pt x="0" y="1705623"/>
                </a:cubicBezTo>
                <a:cubicBezTo>
                  <a:pt x="0" y="1676801"/>
                  <a:pt x="14412" y="1653064"/>
                  <a:pt x="43234" y="1634414"/>
                </a:cubicBezTo>
                <a:cubicBezTo>
                  <a:pt x="85621" y="1603896"/>
                  <a:pt x="130974" y="1579312"/>
                  <a:pt x="179294" y="1560662"/>
                </a:cubicBezTo>
                <a:cubicBezTo>
                  <a:pt x="227615" y="1542013"/>
                  <a:pt x="274663" y="1520819"/>
                  <a:pt x="320440" y="1497083"/>
                </a:cubicBezTo>
                <a:cubicBezTo>
                  <a:pt x="372999" y="1469956"/>
                  <a:pt x="424711" y="1443253"/>
                  <a:pt x="475574" y="1416973"/>
                </a:cubicBezTo>
                <a:cubicBezTo>
                  <a:pt x="526438" y="1390694"/>
                  <a:pt x="577301" y="1363990"/>
                  <a:pt x="628165" y="1336863"/>
                </a:cubicBezTo>
                <a:cubicBezTo>
                  <a:pt x="704460" y="1297868"/>
                  <a:pt x="780331" y="1258024"/>
                  <a:pt x="855779" y="1217334"/>
                </a:cubicBezTo>
                <a:cubicBezTo>
                  <a:pt x="931226" y="1176643"/>
                  <a:pt x="1007098" y="1135104"/>
                  <a:pt x="1083393" y="1092718"/>
                </a:cubicBezTo>
                <a:cubicBezTo>
                  <a:pt x="1093566" y="1085936"/>
                  <a:pt x="1104162" y="1080002"/>
                  <a:pt x="1115183" y="1074916"/>
                </a:cubicBezTo>
                <a:cubicBezTo>
                  <a:pt x="1126203" y="1069830"/>
                  <a:pt x="1136800" y="1063895"/>
                  <a:pt x="1146972" y="1057114"/>
                </a:cubicBezTo>
                <a:cubicBezTo>
                  <a:pt x="1133409" y="1060505"/>
                  <a:pt x="1121117" y="1064319"/>
                  <a:pt x="1110096" y="1068558"/>
                </a:cubicBezTo>
                <a:cubicBezTo>
                  <a:pt x="1099076" y="1072797"/>
                  <a:pt x="1086784" y="1076611"/>
                  <a:pt x="1073220" y="1080002"/>
                </a:cubicBezTo>
                <a:cubicBezTo>
                  <a:pt x="1005402" y="1100348"/>
                  <a:pt x="938432" y="1123236"/>
                  <a:pt x="872309" y="1148668"/>
                </a:cubicBezTo>
                <a:cubicBezTo>
                  <a:pt x="806187" y="1174100"/>
                  <a:pt x="737521" y="1188511"/>
                  <a:pt x="666312" y="1191902"/>
                </a:cubicBezTo>
                <a:cubicBezTo>
                  <a:pt x="647662" y="1193597"/>
                  <a:pt x="630284" y="1188511"/>
                  <a:pt x="614177" y="1176643"/>
                </a:cubicBezTo>
                <a:cubicBezTo>
                  <a:pt x="598070" y="1164775"/>
                  <a:pt x="587474" y="1150363"/>
                  <a:pt x="582388" y="1133409"/>
                </a:cubicBezTo>
                <a:cubicBezTo>
                  <a:pt x="577301" y="1099500"/>
                  <a:pt x="585778" y="1071525"/>
                  <a:pt x="607819" y="1049484"/>
                </a:cubicBezTo>
                <a:cubicBezTo>
                  <a:pt x="656987" y="1000316"/>
                  <a:pt x="711242" y="958778"/>
                  <a:pt x="770582" y="924869"/>
                </a:cubicBezTo>
                <a:cubicBezTo>
                  <a:pt x="829923" y="890960"/>
                  <a:pt x="890112" y="856203"/>
                  <a:pt x="951148" y="820598"/>
                </a:cubicBezTo>
                <a:cubicBezTo>
                  <a:pt x="966407" y="812121"/>
                  <a:pt x="981242" y="804492"/>
                  <a:pt x="995653" y="797710"/>
                </a:cubicBezTo>
                <a:cubicBezTo>
                  <a:pt x="1010065" y="790928"/>
                  <a:pt x="1024900" y="781603"/>
                  <a:pt x="1040159" y="769735"/>
                </a:cubicBezTo>
                <a:cubicBezTo>
                  <a:pt x="1050332" y="762953"/>
                  <a:pt x="1060928" y="755748"/>
                  <a:pt x="1071949" y="748118"/>
                </a:cubicBezTo>
                <a:cubicBezTo>
                  <a:pt x="1082969" y="740489"/>
                  <a:pt x="1093566" y="732435"/>
                  <a:pt x="1103738" y="723958"/>
                </a:cubicBezTo>
                <a:lnTo>
                  <a:pt x="1141886" y="701069"/>
                </a:lnTo>
                <a:cubicBezTo>
                  <a:pt x="1107977" y="709547"/>
                  <a:pt x="1076187" y="718024"/>
                  <a:pt x="1046517" y="726501"/>
                </a:cubicBezTo>
                <a:cubicBezTo>
                  <a:pt x="1016847" y="734978"/>
                  <a:pt x="985905" y="744303"/>
                  <a:pt x="953691" y="754476"/>
                </a:cubicBezTo>
                <a:cubicBezTo>
                  <a:pt x="879091" y="778212"/>
                  <a:pt x="807882" y="800253"/>
                  <a:pt x="740064" y="820598"/>
                </a:cubicBezTo>
                <a:cubicBezTo>
                  <a:pt x="658683" y="847726"/>
                  <a:pt x="579844" y="877820"/>
                  <a:pt x="503549" y="910881"/>
                </a:cubicBezTo>
                <a:cubicBezTo>
                  <a:pt x="427254" y="943943"/>
                  <a:pt x="349263" y="974037"/>
                  <a:pt x="269577" y="1001164"/>
                </a:cubicBezTo>
                <a:cubicBezTo>
                  <a:pt x="247536" y="1007946"/>
                  <a:pt x="226343" y="1004979"/>
                  <a:pt x="205998" y="992263"/>
                </a:cubicBezTo>
                <a:cubicBezTo>
                  <a:pt x="185652" y="979547"/>
                  <a:pt x="171241" y="963016"/>
                  <a:pt x="162764" y="942671"/>
                </a:cubicBezTo>
                <a:cubicBezTo>
                  <a:pt x="157677" y="922326"/>
                  <a:pt x="159373" y="903252"/>
                  <a:pt x="167850" y="885449"/>
                </a:cubicBezTo>
                <a:cubicBezTo>
                  <a:pt x="176327" y="867647"/>
                  <a:pt x="188195" y="854507"/>
                  <a:pt x="203454" y="846030"/>
                </a:cubicBezTo>
                <a:cubicBezTo>
                  <a:pt x="242450" y="818903"/>
                  <a:pt x="281445" y="791776"/>
                  <a:pt x="320440" y="764649"/>
                </a:cubicBezTo>
                <a:cubicBezTo>
                  <a:pt x="359436" y="737521"/>
                  <a:pt x="398431" y="709547"/>
                  <a:pt x="437427" y="680724"/>
                </a:cubicBezTo>
                <a:cubicBezTo>
                  <a:pt x="505245" y="631556"/>
                  <a:pt x="572639" y="581540"/>
                  <a:pt x="639609" y="530677"/>
                </a:cubicBezTo>
                <a:cubicBezTo>
                  <a:pt x="706579" y="479813"/>
                  <a:pt x="773973" y="429797"/>
                  <a:pt x="841791" y="380629"/>
                </a:cubicBezTo>
                <a:lnTo>
                  <a:pt x="1024900" y="250927"/>
                </a:lnTo>
                <a:lnTo>
                  <a:pt x="811273" y="319593"/>
                </a:lnTo>
                <a:cubicBezTo>
                  <a:pt x="772278" y="333156"/>
                  <a:pt x="732859" y="346720"/>
                  <a:pt x="693016" y="360284"/>
                </a:cubicBezTo>
                <a:cubicBezTo>
                  <a:pt x="653173" y="373847"/>
                  <a:pt x="613753" y="389954"/>
                  <a:pt x="574758" y="408604"/>
                </a:cubicBezTo>
                <a:cubicBezTo>
                  <a:pt x="545935" y="418777"/>
                  <a:pt x="516689" y="428950"/>
                  <a:pt x="487018" y="439122"/>
                </a:cubicBezTo>
                <a:cubicBezTo>
                  <a:pt x="457348" y="449295"/>
                  <a:pt x="427254" y="460315"/>
                  <a:pt x="396736" y="472183"/>
                </a:cubicBezTo>
                <a:lnTo>
                  <a:pt x="401822" y="472183"/>
                </a:lnTo>
                <a:cubicBezTo>
                  <a:pt x="366218" y="489138"/>
                  <a:pt x="334004" y="506940"/>
                  <a:pt x="305181" y="525590"/>
                </a:cubicBezTo>
                <a:lnTo>
                  <a:pt x="310268" y="520504"/>
                </a:lnTo>
                <a:cubicBezTo>
                  <a:pt x="308572" y="522199"/>
                  <a:pt x="306877" y="523471"/>
                  <a:pt x="305181" y="524318"/>
                </a:cubicBezTo>
                <a:lnTo>
                  <a:pt x="300095" y="528133"/>
                </a:lnTo>
                <a:lnTo>
                  <a:pt x="297552" y="530677"/>
                </a:lnTo>
                <a:cubicBezTo>
                  <a:pt x="290770" y="535763"/>
                  <a:pt x="284836" y="541697"/>
                  <a:pt x="279750" y="548479"/>
                </a:cubicBezTo>
                <a:cubicBezTo>
                  <a:pt x="274663" y="555260"/>
                  <a:pt x="269577" y="561195"/>
                  <a:pt x="264491" y="566281"/>
                </a:cubicBezTo>
                <a:cubicBezTo>
                  <a:pt x="249232" y="584931"/>
                  <a:pt x="229310" y="593832"/>
                  <a:pt x="204726" y="592984"/>
                </a:cubicBezTo>
                <a:cubicBezTo>
                  <a:pt x="180142" y="592137"/>
                  <a:pt x="160220" y="583236"/>
                  <a:pt x="144961" y="566281"/>
                </a:cubicBezTo>
                <a:cubicBezTo>
                  <a:pt x="126312" y="551022"/>
                  <a:pt x="116987" y="531524"/>
                  <a:pt x="116987" y="507788"/>
                </a:cubicBezTo>
                <a:cubicBezTo>
                  <a:pt x="116987" y="494224"/>
                  <a:pt x="119530" y="483204"/>
                  <a:pt x="124616" y="474727"/>
                </a:cubicBezTo>
                <a:cubicBezTo>
                  <a:pt x="129702" y="466249"/>
                  <a:pt x="136484" y="457772"/>
                  <a:pt x="144961" y="449295"/>
                </a:cubicBezTo>
                <a:cubicBezTo>
                  <a:pt x="187348" y="396736"/>
                  <a:pt x="239483" y="358165"/>
                  <a:pt x="301367" y="333580"/>
                </a:cubicBezTo>
                <a:cubicBezTo>
                  <a:pt x="363251" y="308996"/>
                  <a:pt x="423863" y="284836"/>
                  <a:pt x="483204" y="261100"/>
                </a:cubicBezTo>
                <a:cubicBezTo>
                  <a:pt x="559499" y="232277"/>
                  <a:pt x="635794" y="203878"/>
                  <a:pt x="712089" y="175904"/>
                </a:cubicBezTo>
                <a:cubicBezTo>
                  <a:pt x="788385" y="147929"/>
                  <a:pt x="865528" y="121225"/>
                  <a:pt x="943518" y="95793"/>
                </a:cubicBezTo>
                <a:cubicBezTo>
                  <a:pt x="977427" y="87316"/>
                  <a:pt x="1012608" y="77567"/>
                  <a:pt x="1049060" y="66547"/>
                </a:cubicBezTo>
                <a:cubicBezTo>
                  <a:pt x="1085512" y="55527"/>
                  <a:pt x="1120693" y="44930"/>
                  <a:pt x="1154602" y="34757"/>
                </a:cubicBezTo>
                <a:cubicBezTo>
                  <a:pt x="1191902" y="22889"/>
                  <a:pt x="1228778" y="13564"/>
                  <a:pt x="1265230" y="6782"/>
                </a:cubicBezTo>
                <a:cubicBezTo>
                  <a:pt x="1292569" y="1696"/>
                  <a:pt x="1320624" y="-529"/>
                  <a:pt x="1349393" y="10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34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49429" y="1699533"/>
            <a:ext cx="3599424" cy="2016157"/>
          </a:xfrm>
          <a:custGeom>
            <a:avLst/>
            <a:gdLst/>
            <a:ahLst/>
            <a:cxnLst/>
            <a:rect l="l" t="t" r="r" b="b"/>
            <a:pathLst>
              <a:path w="3599424" h="2016157">
                <a:moveTo>
                  <a:pt x="1136106" y="445565"/>
                </a:moveTo>
                <a:cubicBezTo>
                  <a:pt x="1132715" y="447260"/>
                  <a:pt x="1130172" y="448532"/>
                  <a:pt x="1128476" y="449380"/>
                </a:cubicBezTo>
                <a:cubicBezTo>
                  <a:pt x="1126781" y="450227"/>
                  <a:pt x="1130172" y="448956"/>
                  <a:pt x="1138649" y="445565"/>
                </a:cubicBezTo>
                <a:close/>
                <a:moveTo>
                  <a:pt x="2719550" y="191"/>
                </a:moveTo>
                <a:cubicBezTo>
                  <a:pt x="2727391" y="827"/>
                  <a:pt x="2734915" y="3052"/>
                  <a:pt x="2742121" y="6867"/>
                </a:cubicBezTo>
                <a:cubicBezTo>
                  <a:pt x="2756532" y="14497"/>
                  <a:pt x="2767552" y="24669"/>
                  <a:pt x="2775182" y="37385"/>
                </a:cubicBezTo>
                <a:cubicBezTo>
                  <a:pt x="2782811" y="50101"/>
                  <a:pt x="2786202" y="64512"/>
                  <a:pt x="2785355" y="80619"/>
                </a:cubicBezTo>
                <a:cubicBezTo>
                  <a:pt x="2784507" y="96726"/>
                  <a:pt x="2777301" y="110714"/>
                  <a:pt x="2763738" y="122582"/>
                </a:cubicBezTo>
                <a:cubicBezTo>
                  <a:pt x="2740001" y="142927"/>
                  <a:pt x="2716265" y="160729"/>
                  <a:pt x="2692529" y="175988"/>
                </a:cubicBezTo>
                <a:cubicBezTo>
                  <a:pt x="2668792" y="191247"/>
                  <a:pt x="2643361" y="206506"/>
                  <a:pt x="2616233" y="221765"/>
                </a:cubicBezTo>
                <a:lnTo>
                  <a:pt x="2456014" y="313320"/>
                </a:lnTo>
                <a:cubicBezTo>
                  <a:pt x="2355982" y="369270"/>
                  <a:pt x="2256798" y="423948"/>
                  <a:pt x="2158462" y="477355"/>
                </a:cubicBezTo>
                <a:cubicBezTo>
                  <a:pt x="2060126" y="530761"/>
                  <a:pt x="1960942" y="586287"/>
                  <a:pt x="1860911" y="643933"/>
                </a:cubicBezTo>
                <a:cubicBezTo>
                  <a:pt x="1794788" y="682928"/>
                  <a:pt x="1728242" y="721499"/>
                  <a:pt x="1661271" y="759647"/>
                </a:cubicBezTo>
                <a:cubicBezTo>
                  <a:pt x="1594301" y="797795"/>
                  <a:pt x="1527755" y="836366"/>
                  <a:pt x="1461632" y="875361"/>
                </a:cubicBezTo>
                <a:cubicBezTo>
                  <a:pt x="1463328" y="875361"/>
                  <a:pt x="1464599" y="874938"/>
                  <a:pt x="1465447" y="874090"/>
                </a:cubicBezTo>
                <a:cubicBezTo>
                  <a:pt x="1466295" y="873242"/>
                  <a:pt x="1467566" y="872818"/>
                  <a:pt x="1469262" y="872818"/>
                </a:cubicBezTo>
                <a:cubicBezTo>
                  <a:pt x="1506562" y="867732"/>
                  <a:pt x="1533689" y="878752"/>
                  <a:pt x="1550643" y="905880"/>
                </a:cubicBezTo>
                <a:cubicBezTo>
                  <a:pt x="1557425" y="917748"/>
                  <a:pt x="1560816" y="932159"/>
                  <a:pt x="1560816" y="949113"/>
                </a:cubicBezTo>
                <a:cubicBezTo>
                  <a:pt x="1574379" y="945723"/>
                  <a:pt x="1588791" y="941484"/>
                  <a:pt x="1604050" y="936398"/>
                </a:cubicBezTo>
                <a:cubicBezTo>
                  <a:pt x="1619309" y="931311"/>
                  <a:pt x="1634568" y="926225"/>
                  <a:pt x="1649827" y="921139"/>
                </a:cubicBezTo>
                <a:cubicBezTo>
                  <a:pt x="1678650" y="910966"/>
                  <a:pt x="1708320" y="901641"/>
                  <a:pt x="1738838" y="893164"/>
                </a:cubicBezTo>
                <a:cubicBezTo>
                  <a:pt x="1769356" y="884686"/>
                  <a:pt x="1799027" y="883839"/>
                  <a:pt x="1827849" y="890621"/>
                </a:cubicBezTo>
                <a:cubicBezTo>
                  <a:pt x="1838022" y="894011"/>
                  <a:pt x="1844804" y="897402"/>
                  <a:pt x="1848195" y="900793"/>
                </a:cubicBezTo>
                <a:cubicBezTo>
                  <a:pt x="1861758" y="897402"/>
                  <a:pt x="1875746" y="894859"/>
                  <a:pt x="1890157" y="893164"/>
                </a:cubicBezTo>
                <a:cubicBezTo>
                  <a:pt x="1904568" y="891468"/>
                  <a:pt x="1918556" y="891468"/>
                  <a:pt x="1932119" y="893164"/>
                </a:cubicBezTo>
                <a:cubicBezTo>
                  <a:pt x="1966028" y="896555"/>
                  <a:pt x="1988069" y="911390"/>
                  <a:pt x="1998242" y="937669"/>
                </a:cubicBezTo>
                <a:cubicBezTo>
                  <a:pt x="2008415" y="963949"/>
                  <a:pt x="2003328" y="988957"/>
                  <a:pt x="1982983" y="1012693"/>
                </a:cubicBezTo>
                <a:cubicBezTo>
                  <a:pt x="1981287" y="1014388"/>
                  <a:pt x="1980440" y="1015660"/>
                  <a:pt x="1980440" y="1016508"/>
                </a:cubicBezTo>
                <a:cubicBezTo>
                  <a:pt x="1980440" y="1017355"/>
                  <a:pt x="1979592" y="1018627"/>
                  <a:pt x="1977897" y="1020322"/>
                </a:cubicBezTo>
                <a:cubicBezTo>
                  <a:pt x="1981287" y="1030495"/>
                  <a:pt x="1982983" y="1038125"/>
                  <a:pt x="1982983" y="1043211"/>
                </a:cubicBezTo>
                <a:cubicBezTo>
                  <a:pt x="1984678" y="1082206"/>
                  <a:pt x="1971539" y="1115691"/>
                  <a:pt x="1943564" y="1143666"/>
                </a:cubicBezTo>
                <a:cubicBezTo>
                  <a:pt x="1915589" y="1171641"/>
                  <a:pt x="1887190" y="1197497"/>
                  <a:pt x="1858367" y="1221233"/>
                </a:cubicBezTo>
                <a:cubicBezTo>
                  <a:pt x="1856672" y="1222929"/>
                  <a:pt x="1855400" y="1223776"/>
                  <a:pt x="1854553" y="1223776"/>
                </a:cubicBezTo>
                <a:cubicBezTo>
                  <a:pt x="1853705" y="1223776"/>
                  <a:pt x="1852433" y="1224624"/>
                  <a:pt x="1850738" y="1226319"/>
                </a:cubicBezTo>
                <a:cubicBezTo>
                  <a:pt x="1847347" y="1229710"/>
                  <a:pt x="1843956" y="1232254"/>
                  <a:pt x="1840565" y="1233949"/>
                </a:cubicBezTo>
                <a:cubicBezTo>
                  <a:pt x="1837174" y="1235644"/>
                  <a:pt x="1833783" y="1238188"/>
                  <a:pt x="1830392" y="1241579"/>
                </a:cubicBezTo>
                <a:cubicBezTo>
                  <a:pt x="1821915" y="1250056"/>
                  <a:pt x="1812166" y="1258109"/>
                  <a:pt x="1801146" y="1265739"/>
                </a:cubicBezTo>
                <a:cubicBezTo>
                  <a:pt x="1790126" y="1273368"/>
                  <a:pt x="1779529" y="1281422"/>
                  <a:pt x="1769356" y="1289899"/>
                </a:cubicBezTo>
                <a:cubicBezTo>
                  <a:pt x="1752402" y="1303462"/>
                  <a:pt x="1735871" y="1315755"/>
                  <a:pt x="1719765" y="1326775"/>
                </a:cubicBezTo>
                <a:cubicBezTo>
                  <a:pt x="1703658" y="1337795"/>
                  <a:pt x="1686279" y="1350087"/>
                  <a:pt x="1667629" y="1363651"/>
                </a:cubicBezTo>
                <a:cubicBezTo>
                  <a:pt x="1633720" y="1387387"/>
                  <a:pt x="1599388" y="1410700"/>
                  <a:pt x="1564631" y="1433588"/>
                </a:cubicBezTo>
                <a:cubicBezTo>
                  <a:pt x="1529874" y="1456477"/>
                  <a:pt x="1495541" y="1479789"/>
                  <a:pt x="1461632" y="1503526"/>
                </a:cubicBezTo>
                <a:cubicBezTo>
                  <a:pt x="1588791" y="1452662"/>
                  <a:pt x="1715950" y="1402646"/>
                  <a:pt x="1843108" y="1353478"/>
                </a:cubicBezTo>
                <a:cubicBezTo>
                  <a:pt x="1970267" y="1304310"/>
                  <a:pt x="2099121" y="1255990"/>
                  <a:pt x="2229671" y="1208517"/>
                </a:cubicBezTo>
                <a:cubicBezTo>
                  <a:pt x="2441602" y="1132222"/>
                  <a:pt x="2653957" y="1058046"/>
                  <a:pt x="2866736" y="985990"/>
                </a:cubicBezTo>
                <a:cubicBezTo>
                  <a:pt x="3079515" y="913933"/>
                  <a:pt x="3292718" y="838909"/>
                  <a:pt x="3506345" y="760919"/>
                </a:cubicBezTo>
                <a:cubicBezTo>
                  <a:pt x="3524995" y="754137"/>
                  <a:pt x="3543221" y="756256"/>
                  <a:pt x="3561023" y="767276"/>
                </a:cubicBezTo>
                <a:cubicBezTo>
                  <a:pt x="3578825" y="778297"/>
                  <a:pt x="3590270" y="793132"/>
                  <a:pt x="3595356" y="811782"/>
                </a:cubicBezTo>
                <a:cubicBezTo>
                  <a:pt x="3602137" y="832127"/>
                  <a:pt x="3600442" y="849930"/>
                  <a:pt x="3590270" y="865189"/>
                </a:cubicBezTo>
                <a:cubicBezTo>
                  <a:pt x="3580097" y="880448"/>
                  <a:pt x="3565686" y="892316"/>
                  <a:pt x="3547036" y="900793"/>
                </a:cubicBezTo>
                <a:cubicBezTo>
                  <a:pt x="3463959" y="929616"/>
                  <a:pt x="3381729" y="958439"/>
                  <a:pt x="3300347" y="987261"/>
                </a:cubicBezTo>
                <a:cubicBezTo>
                  <a:pt x="3218966" y="1016084"/>
                  <a:pt x="3136737" y="1044906"/>
                  <a:pt x="3053660" y="1073729"/>
                </a:cubicBezTo>
                <a:cubicBezTo>
                  <a:pt x="2838338" y="1146633"/>
                  <a:pt x="2624711" y="1219962"/>
                  <a:pt x="2412780" y="1293714"/>
                </a:cubicBezTo>
                <a:cubicBezTo>
                  <a:pt x="2200848" y="1367466"/>
                  <a:pt x="1988917" y="1446728"/>
                  <a:pt x="1776986" y="1531501"/>
                </a:cubicBezTo>
                <a:cubicBezTo>
                  <a:pt x="1670172" y="1573887"/>
                  <a:pt x="1564631" y="1615849"/>
                  <a:pt x="1460361" y="1657388"/>
                </a:cubicBezTo>
                <a:cubicBezTo>
                  <a:pt x="1356090" y="1698926"/>
                  <a:pt x="1250548" y="1740041"/>
                  <a:pt x="1143735" y="1780732"/>
                </a:cubicBezTo>
                <a:cubicBezTo>
                  <a:pt x="1089481" y="1802773"/>
                  <a:pt x="1036074" y="1823966"/>
                  <a:pt x="983515" y="1844311"/>
                </a:cubicBezTo>
                <a:cubicBezTo>
                  <a:pt x="930956" y="1864656"/>
                  <a:pt x="878397" y="1885850"/>
                  <a:pt x="825838" y="1907890"/>
                </a:cubicBezTo>
                <a:cubicBezTo>
                  <a:pt x="812275" y="1912977"/>
                  <a:pt x="799559" y="1917215"/>
                  <a:pt x="787691" y="1920606"/>
                </a:cubicBezTo>
                <a:cubicBezTo>
                  <a:pt x="775823" y="1923997"/>
                  <a:pt x="763954" y="1929084"/>
                  <a:pt x="752086" y="1935865"/>
                </a:cubicBezTo>
                <a:cubicBezTo>
                  <a:pt x="745304" y="1935865"/>
                  <a:pt x="741914" y="1937561"/>
                  <a:pt x="741914" y="1940952"/>
                </a:cubicBezTo>
                <a:cubicBezTo>
                  <a:pt x="738523" y="1942647"/>
                  <a:pt x="735556" y="1943495"/>
                  <a:pt x="733012" y="1943495"/>
                </a:cubicBezTo>
                <a:cubicBezTo>
                  <a:pt x="730469" y="1943495"/>
                  <a:pt x="727502" y="1945190"/>
                  <a:pt x="724111" y="1948581"/>
                </a:cubicBezTo>
                <a:cubicBezTo>
                  <a:pt x="715634" y="1951972"/>
                  <a:pt x="708005" y="1955363"/>
                  <a:pt x="701223" y="1958754"/>
                </a:cubicBezTo>
                <a:cubicBezTo>
                  <a:pt x="694441" y="1962145"/>
                  <a:pt x="686811" y="1965536"/>
                  <a:pt x="678334" y="1968926"/>
                </a:cubicBezTo>
                <a:cubicBezTo>
                  <a:pt x="652902" y="1977404"/>
                  <a:pt x="627894" y="1985881"/>
                  <a:pt x="603310" y="1994358"/>
                </a:cubicBezTo>
                <a:cubicBezTo>
                  <a:pt x="578726" y="2002836"/>
                  <a:pt x="553719" y="2009617"/>
                  <a:pt x="528287" y="2014704"/>
                </a:cubicBezTo>
                <a:cubicBezTo>
                  <a:pt x="507941" y="2018095"/>
                  <a:pt x="489715" y="2015552"/>
                  <a:pt x="473609" y="2007074"/>
                </a:cubicBezTo>
                <a:cubicBezTo>
                  <a:pt x="457502" y="1998597"/>
                  <a:pt x="446057" y="1984186"/>
                  <a:pt x="439276" y="1963840"/>
                </a:cubicBezTo>
                <a:cubicBezTo>
                  <a:pt x="430798" y="1929931"/>
                  <a:pt x="441819" y="1902804"/>
                  <a:pt x="472337" y="1882459"/>
                </a:cubicBezTo>
                <a:cubicBezTo>
                  <a:pt x="536764" y="1845159"/>
                  <a:pt x="602463" y="1812097"/>
                  <a:pt x="669433" y="1783275"/>
                </a:cubicBezTo>
                <a:cubicBezTo>
                  <a:pt x="736403" y="1754452"/>
                  <a:pt x="802950" y="1723086"/>
                  <a:pt x="869072" y="1689177"/>
                </a:cubicBezTo>
                <a:cubicBezTo>
                  <a:pt x="965713" y="1638314"/>
                  <a:pt x="1060658" y="1584060"/>
                  <a:pt x="1153908" y="1526414"/>
                </a:cubicBezTo>
                <a:cubicBezTo>
                  <a:pt x="1247158" y="1468769"/>
                  <a:pt x="1340407" y="1409428"/>
                  <a:pt x="1433657" y="1348392"/>
                </a:cubicBezTo>
                <a:cubicBezTo>
                  <a:pt x="1479434" y="1319569"/>
                  <a:pt x="1524788" y="1289899"/>
                  <a:pt x="1569717" y="1259381"/>
                </a:cubicBezTo>
                <a:cubicBezTo>
                  <a:pt x="1614647" y="1228863"/>
                  <a:pt x="1659152" y="1196649"/>
                  <a:pt x="1703234" y="1162740"/>
                </a:cubicBezTo>
                <a:cubicBezTo>
                  <a:pt x="1703234" y="1159349"/>
                  <a:pt x="1704929" y="1157654"/>
                  <a:pt x="1708320" y="1157654"/>
                </a:cubicBezTo>
                <a:cubicBezTo>
                  <a:pt x="1706625" y="1157654"/>
                  <a:pt x="1709168" y="1155958"/>
                  <a:pt x="1715950" y="1152567"/>
                </a:cubicBezTo>
                <a:cubicBezTo>
                  <a:pt x="1717645" y="1149177"/>
                  <a:pt x="1719340" y="1147057"/>
                  <a:pt x="1721036" y="1146210"/>
                </a:cubicBezTo>
                <a:cubicBezTo>
                  <a:pt x="1722731" y="1145362"/>
                  <a:pt x="1725275" y="1143242"/>
                  <a:pt x="1728666" y="1139851"/>
                </a:cubicBezTo>
                <a:cubicBezTo>
                  <a:pt x="1733752" y="1136461"/>
                  <a:pt x="1738414" y="1133070"/>
                  <a:pt x="1742653" y="1129679"/>
                </a:cubicBezTo>
                <a:cubicBezTo>
                  <a:pt x="1746892" y="1126288"/>
                  <a:pt x="1751554" y="1122897"/>
                  <a:pt x="1756641" y="1119506"/>
                </a:cubicBezTo>
                <a:lnTo>
                  <a:pt x="1769356" y="1106790"/>
                </a:lnTo>
                <a:cubicBezTo>
                  <a:pt x="1764270" y="1103399"/>
                  <a:pt x="1758336" y="1096618"/>
                  <a:pt x="1751554" y="1086445"/>
                </a:cubicBezTo>
                <a:cubicBezTo>
                  <a:pt x="1743077" y="1089836"/>
                  <a:pt x="1734176" y="1092803"/>
                  <a:pt x="1724851" y="1095346"/>
                </a:cubicBezTo>
                <a:cubicBezTo>
                  <a:pt x="1715526" y="1097889"/>
                  <a:pt x="1706625" y="1100009"/>
                  <a:pt x="1698147" y="1101704"/>
                </a:cubicBezTo>
                <a:cubicBezTo>
                  <a:pt x="1665934" y="1106790"/>
                  <a:pt x="1641350" y="1100009"/>
                  <a:pt x="1624395" y="1081359"/>
                </a:cubicBezTo>
                <a:cubicBezTo>
                  <a:pt x="1598964" y="1089836"/>
                  <a:pt x="1573532" y="1097889"/>
                  <a:pt x="1548100" y="1105519"/>
                </a:cubicBezTo>
                <a:cubicBezTo>
                  <a:pt x="1522668" y="1113148"/>
                  <a:pt x="1496389" y="1121202"/>
                  <a:pt x="1469262" y="1129679"/>
                </a:cubicBezTo>
                <a:cubicBezTo>
                  <a:pt x="1392966" y="1156806"/>
                  <a:pt x="1317095" y="1186053"/>
                  <a:pt x="1241647" y="1217418"/>
                </a:cubicBezTo>
                <a:cubicBezTo>
                  <a:pt x="1166200" y="1248784"/>
                  <a:pt x="1087785" y="1272097"/>
                  <a:pt x="1006404" y="1287356"/>
                </a:cubicBezTo>
                <a:cubicBezTo>
                  <a:pt x="987754" y="1290747"/>
                  <a:pt x="970375" y="1288627"/>
                  <a:pt x="954269" y="1280998"/>
                </a:cubicBezTo>
                <a:cubicBezTo>
                  <a:pt x="938162" y="1273368"/>
                  <a:pt x="926718" y="1260229"/>
                  <a:pt x="919936" y="1241579"/>
                </a:cubicBezTo>
                <a:cubicBezTo>
                  <a:pt x="845336" y="1272097"/>
                  <a:pt x="774127" y="1302615"/>
                  <a:pt x="706309" y="1333133"/>
                </a:cubicBezTo>
                <a:cubicBezTo>
                  <a:pt x="696136" y="1336524"/>
                  <a:pt x="687659" y="1339915"/>
                  <a:pt x="680877" y="1343306"/>
                </a:cubicBezTo>
                <a:cubicBezTo>
                  <a:pt x="679182" y="1343306"/>
                  <a:pt x="678334" y="1344153"/>
                  <a:pt x="678334" y="1345849"/>
                </a:cubicBezTo>
                <a:cubicBezTo>
                  <a:pt x="674943" y="1347544"/>
                  <a:pt x="673248" y="1347968"/>
                  <a:pt x="673248" y="1347120"/>
                </a:cubicBezTo>
                <a:cubicBezTo>
                  <a:pt x="673248" y="1346273"/>
                  <a:pt x="674096" y="1345849"/>
                  <a:pt x="675791" y="1345849"/>
                </a:cubicBezTo>
                <a:lnTo>
                  <a:pt x="673248" y="1345849"/>
                </a:lnTo>
                <a:cubicBezTo>
                  <a:pt x="666466" y="1349240"/>
                  <a:pt x="660108" y="1352207"/>
                  <a:pt x="654174" y="1354750"/>
                </a:cubicBezTo>
                <a:cubicBezTo>
                  <a:pt x="648240" y="1357293"/>
                  <a:pt x="641882" y="1360260"/>
                  <a:pt x="635100" y="1363651"/>
                </a:cubicBezTo>
                <a:lnTo>
                  <a:pt x="558805" y="1394169"/>
                </a:lnTo>
                <a:cubicBezTo>
                  <a:pt x="533373" y="1406037"/>
                  <a:pt x="507941" y="1417482"/>
                  <a:pt x="482510" y="1428502"/>
                </a:cubicBezTo>
                <a:cubicBezTo>
                  <a:pt x="457078" y="1439522"/>
                  <a:pt x="430798" y="1450967"/>
                  <a:pt x="403671" y="1462835"/>
                </a:cubicBezTo>
                <a:cubicBezTo>
                  <a:pt x="376544" y="1474703"/>
                  <a:pt x="350264" y="1486147"/>
                  <a:pt x="324833" y="1497168"/>
                </a:cubicBezTo>
                <a:cubicBezTo>
                  <a:pt x="299401" y="1508188"/>
                  <a:pt x="273122" y="1519632"/>
                  <a:pt x="245994" y="1531501"/>
                </a:cubicBezTo>
                <a:cubicBezTo>
                  <a:pt x="220563" y="1543369"/>
                  <a:pt x="195131" y="1555237"/>
                  <a:pt x="169699" y="1567105"/>
                </a:cubicBezTo>
                <a:cubicBezTo>
                  <a:pt x="144267" y="1578973"/>
                  <a:pt x="117988" y="1588298"/>
                  <a:pt x="90861" y="1595080"/>
                </a:cubicBezTo>
                <a:cubicBezTo>
                  <a:pt x="72211" y="1600166"/>
                  <a:pt x="53985" y="1597623"/>
                  <a:pt x="36182" y="1587450"/>
                </a:cubicBezTo>
                <a:cubicBezTo>
                  <a:pt x="18380" y="1577278"/>
                  <a:pt x="6936" y="1562866"/>
                  <a:pt x="1850" y="1544216"/>
                </a:cubicBezTo>
                <a:cubicBezTo>
                  <a:pt x="-1541" y="1528957"/>
                  <a:pt x="-270" y="1513698"/>
                  <a:pt x="5664" y="1498439"/>
                </a:cubicBezTo>
                <a:cubicBezTo>
                  <a:pt x="11598" y="1483180"/>
                  <a:pt x="21347" y="1472160"/>
                  <a:pt x="34911" y="1465378"/>
                </a:cubicBezTo>
                <a:cubicBezTo>
                  <a:pt x="85774" y="1436555"/>
                  <a:pt x="137486" y="1409428"/>
                  <a:pt x="190044" y="1383996"/>
                </a:cubicBezTo>
                <a:cubicBezTo>
                  <a:pt x="242603" y="1358565"/>
                  <a:pt x="295162" y="1333981"/>
                  <a:pt x="347721" y="1310244"/>
                </a:cubicBezTo>
                <a:cubicBezTo>
                  <a:pt x="396889" y="1288203"/>
                  <a:pt x="446057" y="1265739"/>
                  <a:pt x="495226" y="1242850"/>
                </a:cubicBezTo>
                <a:cubicBezTo>
                  <a:pt x="544394" y="1219962"/>
                  <a:pt x="592714" y="1196649"/>
                  <a:pt x="640186" y="1172913"/>
                </a:cubicBezTo>
                <a:cubicBezTo>
                  <a:pt x="691050" y="1147481"/>
                  <a:pt x="740642" y="1121202"/>
                  <a:pt x="788962" y="1094074"/>
                </a:cubicBezTo>
                <a:cubicBezTo>
                  <a:pt x="837283" y="1066947"/>
                  <a:pt x="886027" y="1038972"/>
                  <a:pt x="935195" y="1010150"/>
                </a:cubicBezTo>
                <a:cubicBezTo>
                  <a:pt x="1004708" y="971154"/>
                  <a:pt x="1073374" y="932583"/>
                  <a:pt x="1141192" y="894435"/>
                </a:cubicBezTo>
                <a:cubicBezTo>
                  <a:pt x="1209010" y="856288"/>
                  <a:pt x="1276828" y="817716"/>
                  <a:pt x="1344646" y="778721"/>
                </a:cubicBezTo>
                <a:cubicBezTo>
                  <a:pt x="1263264" y="812630"/>
                  <a:pt x="1181883" y="846115"/>
                  <a:pt x="1100501" y="879176"/>
                </a:cubicBezTo>
                <a:cubicBezTo>
                  <a:pt x="1019120" y="912237"/>
                  <a:pt x="936890" y="945723"/>
                  <a:pt x="853813" y="979632"/>
                </a:cubicBezTo>
                <a:cubicBezTo>
                  <a:pt x="801254" y="999977"/>
                  <a:pt x="749119" y="1020746"/>
                  <a:pt x="697408" y="1041939"/>
                </a:cubicBezTo>
                <a:cubicBezTo>
                  <a:pt x="645697" y="1063133"/>
                  <a:pt x="593562" y="1083902"/>
                  <a:pt x="541003" y="1104247"/>
                </a:cubicBezTo>
                <a:cubicBezTo>
                  <a:pt x="513875" y="1114420"/>
                  <a:pt x="487596" y="1124593"/>
                  <a:pt x="462164" y="1134765"/>
                </a:cubicBezTo>
                <a:cubicBezTo>
                  <a:pt x="436732" y="1144938"/>
                  <a:pt x="410453" y="1155111"/>
                  <a:pt x="383326" y="1165283"/>
                </a:cubicBezTo>
                <a:cubicBezTo>
                  <a:pt x="364676" y="1170370"/>
                  <a:pt x="349841" y="1175032"/>
                  <a:pt x="338820" y="1179271"/>
                </a:cubicBezTo>
                <a:cubicBezTo>
                  <a:pt x="327800" y="1183509"/>
                  <a:pt x="314660" y="1188172"/>
                  <a:pt x="299401" y="1193258"/>
                </a:cubicBezTo>
                <a:cubicBezTo>
                  <a:pt x="294315" y="1196649"/>
                  <a:pt x="288804" y="1199192"/>
                  <a:pt x="282870" y="1200888"/>
                </a:cubicBezTo>
                <a:cubicBezTo>
                  <a:pt x="276936" y="1202583"/>
                  <a:pt x="271426" y="1205126"/>
                  <a:pt x="266340" y="1208517"/>
                </a:cubicBezTo>
                <a:cubicBezTo>
                  <a:pt x="264644" y="1208517"/>
                  <a:pt x="263797" y="1209365"/>
                  <a:pt x="263797" y="1211061"/>
                </a:cubicBezTo>
                <a:cubicBezTo>
                  <a:pt x="260406" y="1212756"/>
                  <a:pt x="258710" y="1213180"/>
                  <a:pt x="258710" y="1212332"/>
                </a:cubicBezTo>
                <a:cubicBezTo>
                  <a:pt x="258710" y="1211484"/>
                  <a:pt x="259558" y="1211061"/>
                  <a:pt x="261253" y="1211061"/>
                </a:cubicBezTo>
                <a:lnTo>
                  <a:pt x="258710" y="1211061"/>
                </a:lnTo>
                <a:lnTo>
                  <a:pt x="243451" y="1218690"/>
                </a:lnTo>
                <a:cubicBezTo>
                  <a:pt x="224801" y="1227167"/>
                  <a:pt x="206575" y="1229710"/>
                  <a:pt x="188773" y="1226319"/>
                </a:cubicBezTo>
                <a:cubicBezTo>
                  <a:pt x="170971" y="1222929"/>
                  <a:pt x="156135" y="1211908"/>
                  <a:pt x="144267" y="1193258"/>
                </a:cubicBezTo>
                <a:cubicBezTo>
                  <a:pt x="134095" y="1174608"/>
                  <a:pt x="131551" y="1155958"/>
                  <a:pt x="136638" y="1137308"/>
                </a:cubicBezTo>
                <a:cubicBezTo>
                  <a:pt x="141724" y="1118658"/>
                  <a:pt x="153592" y="1105095"/>
                  <a:pt x="172242" y="1096618"/>
                </a:cubicBezTo>
                <a:cubicBezTo>
                  <a:pt x="199369" y="1077968"/>
                  <a:pt x="226497" y="1061013"/>
                  <a:pt x="253624" y="1045754"/>
                </a:cubicBezTo>
                <a:cubicBezTo>
                  <a:pt x="280751" y="1030495"/>
                  <a:pt x="307878" y="1015236"/>
                  <a:pt x="335006" y="999977"/>
                </a:cubicBezTo>
                <a:cubicBezTo>
                  <a:pt x="384174" y="976241"/>
                  <a:pt x="432494" y="951657"/>
                  <a:pt x="479966" y="926225"/>
                </a:cubicBezTo>
                <a:cubicBezTo>
                  <a:pt x="527439" y="900793"/>
                  <a:pt x="575759" y="875361"/>
                  <a:pt x="624928" y="849930"/>
                </a:cubicBezTo>
                <a:cubicBezTo>
                  <a:pt x="665618" y="827889"/>
                  <a:pt x="705461" y="805848"/>
                  <a:pt x="744457" y="783807"/>
                </a:cubicBezTo>
                <a:cubicBezTo>
                  <a:pt x="783452" y="761766"/>
                  <a:pt x="822447" y="739726"/>
                  <a:pt x="861443" y="717685"/>
                </a:cubicBezTo>
                <a:cubicBezTo>
                  <a:pt x="895352" y="699035"/>
                  <a:pt x="928837" y="680385"/>
                  <a:pt x="961898" y="661735"/>
                </a:cubicBezTo>
                <a:cubicBezTo>
                  <a:pt x="994959" y="643085"/>
                  <a:pt x="1026749" y="622739"/>
                  <a:pt x="1057267" y="600699"/>
                </a:cubicBezTo>
                <a:cubicBezTo>
                  <a:pt x="1058963" y="600699"/>
                  <a:pt x="1061506" y="599003"/>
                  <a:pt x="1064897" y="595612"/>
                </a:cubicBezTo>
                <a:cubicBezTo>
                  <a:pt x="1054724" y="590526"/>
                  <a:pt x="1046247" y="582049"/>
                  <a:pt x="1039465" y="570181"/>
                </a:cubicBezTo>
                <a:cubicBezTo>
                  <a:pt x="1027597" y="549835"/>
                  <a:pt x="1027597" y="526099"/>
                  <a:pt x="1039465" y="498972"/>
                </a:cubicBezTo>
                <a:cubicBezTo>
                  <a:pt x="1046247" y="485408"/>
                  <a:pt x="1052181" y="475235"/>
                  <a:pt x="1057267" y="468453"/>
                </a:cubicBezTo>
                <a:cubicBezTo>
                  <a:pt x="1036922" y="465063"/>
                  <a:pt x="1019967" y="453194"/>
                  <a:pt x="1006404" y="432849"/>
                </a:cubicBezTo>
                <a:cubicBezTo>
                  <a:pt x="997927" y="417590"/>
                  <a:pt x="996231" y="399788"/>
                  <a:pt x="1001317" y="379442"/>
                </a:cubicBezTo>
                <a:cubicBezTo>
                  <a:pt x="1006404" y="359097"/>
                  <a:pt x="1017424" y="344685"/>
                  <a:pt x="1034379" y="336208"/>
                </a:cubicBezTo>
                <a:cubicBezTo>
                  <a:pt x="1063201" y="319254"/>
                  <a:pt x="1093719" y="305690"/>
                  <a:pt x="1125933" y="295518"/>
                </a:cubicBezTo>
                <a:cubicBezTo>
                  <a:pt x="1158147" y="285345"/>
                  <a:pt x="1191208" y="280258"/>
                  <a:pt x="1225117" y="280258"/>
                </a:cubicBezTo>
                <a:cubicBezTo>
                  <a:pt x="1248853" y="280258"/>
                  <a:pt x="1267503" y="289584"/>
                  <a:pt x="1281067" y="308233"/>
                </a:cubicBezTo>
                <a:cubicBezTo>
                  <a:pt x="1294630" y="326883"/>
                  <a:pt x="1298869" y="348077"/>
                  <a:pt x="1293783" y="371813"/>
                </a:cubicBezTo>
                <a:cubicBezTo>
                  <a:pt x="1288696" y="395549"/>
                  <a:pt x="1279371" y="418438"/>
                  <a:pt x="1265808" y="440479"/>
                </a:cubicBezTo>
                <a:cubicBezTo>
                  <a:pt x="1281067" y="447260"/>
                  <a:pt x="1293359" y="459128"/>
                  <a:pt x="1302684" y="476083"/>
                </a:cubicBezTo>
                <a:cubicBezTo>
                  <a:pt x="1312009" y="493038"/>
                  <a:pt x="1314128" y="509144"/>
                  <a:pt x="1309041" y="524403"/>
                </a:cubicBezTo>
                <a:cubicBezTo>
                  <a:pt x="1298869" y="551531"/>
                  <a:pt x="1285729" y="575691"/>
                  <a:pt x="1269622" y="596884"/>
                </a:cubicBezTo>
                <a:cubicBezTo>
                  <a:pt x="1253516" y="618077"/>
                  <a:pt x="1235290" y="637998"/>
                  <a:pt x="1214944" y="656648"/>
                </a:cubicBezTo>
                <a:cubicBezTo>
                  <a:pt x="1206467" y="665126"/>
                  <a:pt x="1197566" y="672755"/>
                  <a:pt x="1188241" y="679537"/>
                </a:cubicBezTo>
                <a:cubicBezTo>
                  <a:pt x="1178916" y="686319"/>
                  <a:pt x="1170015" y="693101"/>
                  <a:pt x="1161538" y="699882"/>
                </a:cubicBezTo>
                <a:cubicBezTo>
                  <a:pt x="1220878" y="676146"/>
                  <a:pt x="1279371" y="651986"/>
                  <a:pt x="1337016" y="627402"/>
                </a:cubicBezTo>
                <a:cubicBezTo>
                  <a:pt x="1394662" y="602818"/>
                  <a:pt x="1454003" y="576114"/>
                  <a:pt x="1515039" y="547292"/>
                </a:cubicBezTo>
                <a:cubicBezTo>
                  <a:pt x="1618461" y="503210"/>
                  <a:pt x="1721036" y="458281"/>
                  <a:pt x="1822763" y="412504"/>
                </a:cubicBezTo>
                <a:cubicBezTo>
                  <a:pt x="1924490" y="366727"/>
                  <a:pt x="2026217" y="319254"/>
                  <a:pt x="2127944" y="270086"/>
                </a:cubicBezTo>
                <a:cubicBezTo>
                  <a:pt x="2175417" y="246349"/>
                  <a:pt x="2222465" y="223037"/>
                  <a:pt x="2269090" y="200148"/>
                </a:cubicBezTo>
                <a:cubicBezTo>
                  <a:pt x="2315715" y="177260"/>
                  <a:pt x="2362764" y="153100"/>
                  <a:pt x="2410236" y="127668"/>
                </a:cubicBezTo>
                <a:cubicBezTo>
                  <a:pt x="2456014" y="103932"/>
                  <a:pt x="2502215" y="80619"/>
                  <a:pt x="2548839" y="57731"/>
                </a:cubicBezTo>
                <a:cubicBezTo>
                  <a:pt x="2595464" y="34842"/>
                  <a:pt x="2644208" y="16616"/>
                  <a:pt x="2695072" y="3052"/>
                </a:cubicBezTo>
                <a:cubicBezTo>
                  <a:pt x="2703549" y="509"/>
                  <a:pt x="2711708" y="-444"/>
                  <a:pt x="2719550" y="19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4940361" y="1598502"/>
            <a:ext cx="3206644" cy="1909803"/>
          </a:xfrm>
          <a:custGeom>
            <a:avLst/>
            <a:gdLst/>
            <a:ahLst/>
            <a:cxnLst/>
            <a:rect l="l" t="t" r="r" b="b"/>
            <a:pathLst>
              <a:path w="3206644" h="1909803">
                <a:moveTo>
                  <a:pt x="1714100" y="1875047"/>
                </a:moveTo>
                <a:cubicBezTo>
                  <a:pt x="1712404" y="1876742"/>
                  <a:pt x="1710709" y="1877590"/>
                  <a:pt x="1709013" y="1877590"/>
                </a:cubicBezTo>
                <a:cubicBezTo>
                  <a:pt x="1712404" y="1877590"/>
                  <a:pt x="1714947" y="1876742"/>
                  <a:pt x="1716643" y="1875047"/>
                </a:cubicBezTo>
                <a:close/>
                <a:moveTo>
                  <a:pt x="1525905" y="1323178"/>
                </a:moveTo>
                <a:cubicBezTo>
                  <a:pt x="1522514" y="1323178"/>
                  <a:pt x="1520394" y="1323601"/>
                  <a:pt x="1519547" y="1324449"/>
                </a:cubicBezTo>
                <a:cubicBezTo>
                  <a:pt x="1518699" y="1325297"/>
                  <a:pt x="1516580" y="1325721"/>
                  <a:pt x="1513189" y="1325721"/>
                </a:cubicBezTo>
                <a:cubicBezTo>
                  <a:pt x="1518275" y="1325721"/>
                  <a:pt x="1522514" y="1324873"/>
                  <a:pt x="1525905" y="1323178"/>
                </a:cubicBezTo>
                <a:close/>
                <a:moveTo>
                  <a:pt x="1118997" y="969676"/>
                </a:moveTo>
                <a:cubicBezTo>
                  <a:pt x="1115606" y="969676"/>
                  <a:pt x="1112215" y="970100"/>
                  <a:pt x="1108824" y="970948"/>
                </a:cubicBezTo>
                <a:cubicBezTo>
                  <a:pt x="1105433" y="971796"/>
                  <a:pt x="1102890" y="972219"/>
                  <a:pt x="1101194" y="972219"/>
                </a:cubicBezTo>
                <a:cubicBezTo>
                  <a:pt x="1107976" y="972219"/>
                  <a:pt x="1113910" y="971372"/>
                  <a:pt x="1118997" y="969676"/>
                </a:cubicBezTo>
                <a:close/>
                <a:moveTo>
                  <a:pt x="724804" y="804370"/>
                </a:moveTo>
                <a:cubicBezTo>
                  <a:pt x="719718" y="804370"/>
                  <a:pt x="715480" y="805218"/>
                  <a:pt x="712089" y="806913"/>
                </a:cubicBezTo>
                <a:cubicBezTo>
                  <a:pt x="715480" y="806913"/>
                  <a:pt x="718023" y="806489"/>
                  <a:pt x="719718" y="805642"/>
                </a:cubicBezTo>
                <a:cubicBezTo>
                  <a:pt x="721414" y="804794"/>
                  <a:pt x="723109" y="804370"/>
                  <a:pt x="724804" y="804370"/>
                </a:cubicBezTo>
                <a:close/>
                <a:moveTo>
                  <a:pt x="1902294" y="656866"/>
                </a:moveTo>
                <a:cubicBezTo>
                  <a:pt x="1900599" y="656866"/>
                  <a:pt x="1899751" y="657290"/>
                  <a:pt x="1899751" y="658137"/>
                </a:cubicBezTo>
                <a:cubicBezTo>
                  <a:pt x="1899751" y="658985"/>
                  <a:pt x="1898904" y="659409"/>
                  <a:pt x="1897208" y="659409"/>
                </a:cubicBezTo>
                <a:lnTo>
                  <a:pt x="1899751" y="659409"/>
                </a:lnTo>
                <a:cubicBezTo>
                  <a:pt x="1899751" y="659409"/>
                  <a:pt x="1900599" y="658561"/>
                  <a:pt x="1902294" y="656866"/>
                </a:cubicBezTo>
                <a:close/>
                <a:moveTo>
                  <a:pt x="981665" y="486473"/>
                </a:moveTo>
                <a:cubicBezTo>
                  <a:pt x="976579" y="488169"/>
                  <a:pt x="970645" y="489016"/>
                  <a:pt x="963863" y="489016"/>
                </a:cubicBezTo>
                <a:cubicBezTo>
                  <a:pt x="967254" y="489016"/>
                  <a:pt x="970221" y="488592"/>
                  <a:pt x="972764" y="487745"/>
                </a:cubicBezTo>
                <a:cubicBezTo>
                  <a:pt x="975307" y="486897"/>
                  <a:pt x="978274" y="486473"/>
                  <a:pt x="981665" y="486473"/>
                </a:cubicBezTo>
                <a:close/>
                <a:moveTo>
                  <a:pt x="2273598" y="206724"/>
                </a:moveTo>
                <a:cubicBezTo>
                  <a:pt x="2270207" y="208419"/>
                  <a:pt x="2265121" y="209267"/>
                  <a:pt x="2258339" y="209267"/>
                </a:cubicBezTo>
                <a:cubicBezTo>
                  <a:pt x="2265121" y="209267"/>
                  <a:pt x="2271055" y="208419"/>
                  <a:pt x="2276141" y="206724"/>
                </a:cubicBezTo>
                <a:close/>
                <a:moveTo>
                  <a:pt x="2373735" y="409"/>
                </a:moveTo>
                <a:cubicBezTo>
                  <a:pt x="2393445" y="-227"/>
                  <a:pt x="2413473" y="-121"/>
                  <a:pt x="2433818" y="727"/>
                </a:cubicBezTo>
                <a:cubicBezTo>
                  <a:pt x="2455859" y="4118"/>
                  <a:pt x="2475357" y="11747"/>
                  <a:pt x="2492311" y="23615"/>
                </a:cubicBezTo>
                <a:cubicBezTo>
                  <a:pt x="2509266" y="35483"/>
                  <a:pt x="2520286" y="52438"/>
                  <a:pt x="2525372" y="74479"/>
                </a:cubicBezTo>
                <a:cubicBezTo>
                  <a:pt x="2532154" y="96519"/>
                  <a:pt x="2531306" y="117713"/>
                  <a:pt x="2522829" y="138058"/>
                </a:cubicBezTo>
                <a:cubicBezTo>
                  <a:pt x="2514352" y="158403"/>
                  <a:pt x="2500788" y="174510"/>
                  <a:pt x="2482138" y="186378"/>
                </a:cubicBezTo>
                <a:cubicBezTo>
                  <a:pt x="2475357" y="189769"/>
                  <a:pt x="2469422" y="193160"/>
                  <a:pt x="2464336" y="196551"/>
                </a:cubicBezTo>
                <a:cubicBezTo>
                  <a:pt x="2459250" y="199942"/>
                  <a:pt x="2454163" y="203333"/>
                  <a:pt x="2449077" y="206724"/>
                </a:cubicBezTo>
                <a:cubicBezTo>
                  <a:pt x="2420254" y="221983"/>
                  <a:pt x="2392280" y="235546"/>
                  <a:pt x="2365152" y="247415"/>
                </a:cubicBezTo>
                <a:cubicBezTo>
                  <a:pt x="2338025" y="259283"/>
                  <a:pt x="2310050" y="271151"/>
                  <a:pt x="2281228" y="283019"/>
                </a:cubicBezTo>
                <a:cubicBezTo>
                  <a:pt x="2415168" y="259283"/>
                  <a:pt x="2548685" y="234275"/>
                  <a:pt x="2681778" y="207995"/>
                </a:cubicBezTo>
                <a:cubicBezTo>
                  <a:pt x="2814870" y="181716"/>
                  <a:pt x="2948387" y="154165"/>
                  <a:pt x="3082328" y="125342"/>
                </a:cubicBezTo>
                <a:cubicBezTo>
                  <a:pt x="3109455" y="120256"/>
                  <a:pt x="3134463" y="123647"/>
                  <a:pt x="3157351" y="135515"/>
                </a:cubicBezTo>
                <a:cubicBezTo>
                  <a:pt x="3180240" y="147383"/>
                  <a:pt x="3195075" y="166881"/>
                  <a:pt x="3201857" y="194008"/>
                </a:cubicBezTo>
                <a:cubicBezTo>
                  <a:pt x="3208639" y="214353"/>
                  <a:pt x="3208215" y="235970"/>
                  <a:pt x="3200585" y="258859"/>
                </a:cubicBezTo>
                <a:cubicBezTo>
                  <a:pt x="3192956" y="281748"/>
                  <a:pt x="3178968" y="297430"/>
                  <a:pt x="3158623" y="305908"/>
                </a:cubicBezTo>
                <a:cubicBezTo>
                  <a:pt x="3138277" y="316080"/>
                  <a:pt x="3117508" y="325405"/>
                  <a:pt x="3096315" y="333883"/>
                </a:cubicBezTo>
                <a:cubicBezTo>
                  <a:pt x="3075122" y="342360"/>
                  <a:pt x="3055201" y="350837"/>
                  <a:pt x="3036550" y="359314"/>
                </a:cubicBezTo>
                <a:cubicBezTo>
                  <a:pt x="2944996" y="393223"/>
                  <a:pt x="2852594" y="421198"/>
                  <a:pt x="2759344" y="443239"/>
                </a:cubicBezTo>
                <a:cubicBezTo>
                  <a:pt x="2666095" y="465280"/>
                  <a:pt x="2571997" y="487321"/>
                  <a:pt x="2477052" y="509362"/>
                </a:cubicBezTo>
                <a:cubicBezTo>
                  <a:pt x="2402452" y="526316"/>
                  <a:pt x="2328700" y="543271"/>
                  <a:pt x="2255796" y="560225"/>
                </a:cubicBezTo>
                <a:cubicBezTo>
                  <a:pt x="2182891" y="577180"/>
                  <a:pt x="2109987" y="594982"/>
                  <a:pt x="2037083" y="613632"/>
                </a:cubicBezTo>
                <a:cubicBezTo>
                  <a:pt x="2069296" y="623805"/>
                  <a:pt x="2092185" y="645845"/>
                  <a:pt x="2105748" y="679754"/>
                </a:cubicBezTo>
                <a:cubicBezTo>
                  <a:pt x="2110835" y="708577"/>
                  <a:pt x="2107444" y="734009"/>
                  <a:pt x="2095576" y="756050"/>
                </a:cubicBezTo>
                <a:cubicBezTo>
                  <a:pt x="2087099" y="773004"/>
                  <a:pt x="2074383" y="785720"/>
                  <a:pt x="2057428" y="794197"/>
                </a:cubicBezTo>
                <a:cubicBezTo>
                  <a:pt x="2038778" y="807761"/>
                  <a:pt x="2016737" y="820477"/>
                  <a:pt x="1991306" y="832345"/>
                </a:cubicBezTo>
                <a:cubicBezTo>
                  <a:pt x="2035387" y="827259"/>
                  <a:pt x="2078197" y="822172"/>
                  <a:pt x="2119736" y="817086"/>
                </a:cubicBezTo>
                <a:cubicBezTo>
                  <a:pt x="2161274" y="811999"/>
                  <a:pt x="2204085" y="806065"/>
                  <a:pt x="2248166" y="799284"/>
                </a:cubicBezTo>
                <a:lnTo>
                  <a:pt x="2255796" y="799284"/>
                </a:lnTo>
                <a:cubicBezTo>
                  <a:pt x="2257491" y="799284"/>
                  <a:pt x="2258763" y="798860"/>
                  <a:pt x="2259611" y="798012"/>
                </a:cubicBezTo>
                <a:cubicBezTo>
                  <a:pt x="2260458" y="797164"/>
                  <a:pt x="2261730" y="796740"/>
                  <a:pt x="2263425" y="796740"/>
                </a:cubicBezTo>
                <a:cubicBezTo>
                  <a:pt x="2261730" y="796740"/>
                  <a:pt x="2260882" y="797588"/>
                  <a:pt x="2260882" y="799284"/>
                </a:cubicBezTo>
                <a:cubicBezTo>
                  <a:pt x="2264273" y="797588"/>
                  <a:pt x="2267664" y="796740"/>
                  <a:pt x="2271055" y="796740"/>
                </a:cubicBezTo>
                <a:cubicBezTo>
                  <a:pt x="2274446" y="796740"/>
                  <a:pt x="2277837" y="795893"/>
                  <a:pt x="2281228" y="794197"/>
                </a:cubicBezTo>
                <a:cubicBezTo>
                  <a:pt x="2323614" y="782329"/>
                  <a:pt x="2366000" y="771732"/>
                  <a:pt x="2408386" y="762408"/>
                </a:cubicBezTo>
                <a:cubicBezTo>
                  <a:pt x="2450773" y="753083"/>
                  <a:pt x="2494007" y="745029"/>
                  <a:pt x="2538088" y="738247"/>
                </a:cubicBezTo>
                <a:cubicBezTo>
                  <a:pt x="2568606" y="729770"/>
                  <a:pt x="2594038" y="733161"/>
                  <a:pt x="2614384" y="748420"/>
                </a:cubicBezTo>
                <a:cubicBezTo>
                  <a:pt x="2631338" y="760288"/>
                  <a:pt x="2644054" y="772156"/>
                  <a:pt x="2652531" y="784025"/>
                </a:cubicBezTo>
                <a:cubicBezTo>
                  <a:pt x="2705090" y="770461"/>
                  <a:pt x="2758073" y="758593"/>
                  <a:pt x="2811479" y="748420"/>
                </a:cubicBezTo>
                <a:cubicBezTo>
                  <a:pt x="2864886" y="738247"/>
                  <a:pt x="2918717" y="733161"/>
                  <a:pt x="2972971" y="733161"/>
                </a:cubicBezTo>
                <a:cubicBezTo>
                  <a:pt x="2995012" y="733161"/>
                  <a:pt x="3014933" y="739943"/>
                  <a:pt x="3032736" y="753506"/>
                </a:cubicBezTo>
                <a:cubicBezTo>
                  <a:pt x="3050538" y="767070"/>
                  <a:pt x="3062830" y="784872"/>
                  <a:pt x="3069612" y="806913"/>
                </a:cubicBezTo>
                <a:cubicBezTo>
                  <a:pt x="3076393" y="830649"/>
                  <a:pt x="3075122" y="851843"/>
                  <a:pt x="3065797" y="870493"/>
                </a:cubicBezTo>
                <a:cubicBezTo>
                  <a:pt x="3056472" y="889142"/>
                  <a:pt x="3042485" y="905249"/>
                  <a:pt x="3023835" y="918813"/>
                </a:cubicBezTo>
                <a:cubicBezTo>
                  <a:pt x="2954321" y="967981"/>
                  <a:pt x="2880569" y="1007400"/>
                  <a:pt x="2802578" y="1037070"/>
                </a:cubicBezTo>
                <a:cubicBezTo>
                  <a:pt x="2724588" y="1066741"/>
                  <a:pt x="2646597" y="1095987"/>
                  <a:pt x="2568606" y="1124810"/>
                </a:cubicBezTo>
                <a:cubicBezTo>
                  <a:pt x="2524524" y="1140069"/>
                  <a:pt x="2482138" y="1155328"/>
                  <a:pt x="2441448" y="1170587"/>
                </a:cubicBezTo>
                <a:cubicBezTo>
                  <a:pt x="2400757" y="1185846"/>
                  <a:pt x="2359218" y="1200257"/>
                  <a:pt x="2316832" y="1213821"/>
                </a:cubicBezTo>
                <a:cubicBezTo>
                  <a:pt x="2267664" y="1229080"/>
                  <a:pt x="2219344" y="1244339"/>
                  <a:pt x="2171871" y="1259598"/>
                </a:cubicBezTo>
                <a:cubicBezTo>
                  <a:pt x="2124398" y="1274857"/>
                  <a:pt x="2076926" y="1289269"/>
                  <a:pt x="2029453" y="1302832"/>
                </a:cubicBezTo>
                <a:cubicBezTo>
                  <a:pt x="2015890" y="1306223"/>
                  <a:pt x="2002750" y="1310038"/>
                  <a:pt x="1990034" y="1314276"/>
                </a:cubicBezTo>
                <a:cubicBezTo>
                  <a:pt x="1977318" y="1318515"/>
                  <a:pt x="1964178" y="1322330"/>
                  <a:pt x="1950615" y="1325721"/>
                </a:cubicBezTo>
                <a:cubicBezTo>
                  <a:pt x="1952310" y="1329112"/>
                  <a:pt x="1953582" y="1332079"/>
                  <a:pt x="1954430" y="1334622"/>
                </a:cubicBezTo>
                <a:cubicBezTo>
                  <a:pt x="1955277" y="1337165"/>
                  <a:pt x="1956549" y="1340132"/>
                  <a:pt x="1958244" y="1343523"/>
                </a:cubicBezTo>
                <a:cubicBezTo>
                  <a:pt x="1965026" y="1365564"/>
                  <a:pt x="1964178" y="1386757"/>
                  <a:pt x="1955701" y="1407102"/>
                </a:cubicBezTo>
                <a:cubicBezTo>
                  <a:pt x="1947224" y="1427448"/>
                  <a:pt x="1933660" y="1443555"/>
                  <a:pt x="1915010" y="1455423"/>
                </a:cubicBezTo>
                <a:cubicBezTo>
                  <a:pt x="1860756" y="1489332"/>
                  <a:pt x="1799720" y="1518154"/>
                  <a:pt x="1731902" y="1541891"/>
                </a:cubicBezTo>
                <a:lnTo>
                  <a:pt x="1736988" y="1541891"/>
                </a:lnTo>
                <a:cubicBezTo>
                  <a:pt x="1750552" y="1545282"/>
                  <a:pt x="1761996" y="1551640"/>
                  <a:pt x="1771321" y="1560965"/>
                </a:cubicBezTo>
                <a:cubicBezTo>
                  <a:pt x="1780646" y="1570289"/>
                  <a:pt x="1788699" y="1580886"/>
                  <a:pt x="1795481" y="1592754"/>
                </a:cubicBezTo>
                <a:cubicBezTo>
                  <a:pt x="1820913" y="1587668"/>
                  <a:pt x="1846345" y="1583429"/>
                  <a:pt x="1871776" y="1580038"/>
                </a:cubicBezTo>
                <a:cubicBezTo>
                  <a:pt x="1897208" y="1576647"/>
                  <a:pt x="1922640" y="1574104"/>
                  <a:pt x="1948072" y="1572409"/>
                </a:cubicBezTo>
                <a:cubicBezTo>
                  <a:pt x="1970113" y="1572409"/>
                  <a:pt x="1990458" y="1579614"/>
                  <a:pt x="2009108" y="1594026"/>
                </a:cubicBezTo>
                <a:cubicBezTo>
                  <a:pt x="2027758" y="1608437"/>
                  <a:pt x="2039626" y="1625815"/>
                  <a:pt x="2044712" y="1646161"/>
                </a:cubicBezTo>
                <a:cubicBezTo>
                  <a:pt x="2048103" y="1663115"/>
                  <a:pt x="2048103" y="1679222"/>
                  <a:pt x="2044712" y="1694481"/>
                </a:cubicBezTo>
                <a:cubicBezTo>
                  <a:pt x="2054885" y="1692786"/>
                  <a:pt x="2065482" y="1691938"/>
                  <a:pt x="2076502" y="1691938"/>
                </a:cubicBezTo>
                <a:cubicBezTo>
                  <a:pt x="2087522" y="1691938"/>
                  <a:pt x="2098119" y="1691938"/>
                  <a:pt x="2108292" y="1691938"/>
                </a:cubicBezTo>
                <a:cubicBezTo>
                  <a:pt x="2135419" y="1691938"/>
                  <a:pt x="2158731" y="1701687"/>
                  <a:pt x="2178229" y="1721184"/>
                </a:cubicBezTo>
                <a:cubicBezTo>
                  <a:pt x="2197727" y="1740682"/>
                  <a:pt x="2207475" y="1763995"/>
                  <a:pt x="2207475" y="1791122"/>
                </a:cubicBezTo>
                <a:cubicBezTo>
                  <a:pt x="2207475" y="1819944"/>
                  <a:pt x="2197727" y="1843681"/>
                  <a:pt x="2178229" y="1862331"/>
                </a:cubicBezTo>
                <a:cubicBezTo>
                  <a:pt x="2158731" y="1880981"/>
                  <a:pt x="2135419" y="1890306"/>
                  <a:pt x="2108292" y="1890306"/>
                </a:cubicBezTo>
                <a:cubicBezTo>
                  <a:pt x="2069296" y="1890306"/>
                  <a:pt x="2029029" y="1892425"/>
                  <a:pt x="1987491" y="1896664"/>
                </a:cubicBezTo>
                <a:cubicBezTo>
                  <a:pt x="1945952" y="1900902"/>
                  <a:pt x="1905685" y="1904717"/>
                  <a:pt x="1866690" y="1908108"/>
                </a:cubicBezTo>
                <a:cubicBezTo>
                  <a:pt x="1822608" y="1909803"/>
                  <a:pt x="1779374" y="1910227"/>
                  <a:pt x="1736988" y="1909379"/>
                </a:cubicBezTo>
                <a:cubicBezTo>
                  <a:pt x="1694602" y="1908532"/>
                  <a:pt x="1652216" y="1904717"/>
                  <a:pt x="1609829" y="1897935"/>
                </a:cubicBezTo>
                <a:cubicBezTo>
                  <a:pt x="1587788" y="1894544"/>
                  <a:pt x="1570410" y="1882676"/>
                  <a:pt x="1557694" y="1862331"/>
                </a:cubicBezTo>
                <a:cubicBezTo>
                  <a:pt x="1544978" y="1841985"/>
                  <a:pt x="1538620" y="1821640"/>
                  <a:pt x="1538620" y="1801294"/>
                </a:cubicBezTo>
                <a:lnTo>
                  <a:pt x="1538620" y="1793665"/>
                </a:lnTo>
                <a:cubicBezTo>
                  <a:pt x="1518275" y="1788579"/>
                  <a:pt x="1501744" y="1777982"/>
                  <a:pt x="1489029" y="1761875"/>
                </a:cubicBezTo>
                <a:cubicBezTo>
                  <a:pt x="1476313" y="1745768"/>
                  <a:pt x="1469107" y="1728390"/>
                  <a:pt x="1467412" y="1709740"/>
                </a:cubicBezTo>
                <a:cubicBezTo>
                  <a:pt x="1428416" y="1708045"/>
                  <a:pt x="1390269" y="1707197"/>
                  <a:pt x="1352969" y="1707197"/>
                </a:cubicBezTo>
                <a:cubicBezTo>
                  <a:pt x="1315669" y="1707197"/>
                  <a:pt x="1277521" y="1705502"/>
                  <a:pt x="1238526" y="1702111"/>
                </a:cubicBezTo>
                <a:cubicBezTo>
                  <a:pt x="1197835" y="1698720"/>
                  <a:pt x="1156296" y="1694057"/>
                  <a:pt x="1113910" y="1688123"/>
                </a:cubicBezTo>
                <a:cubicBezTo>
                  <a:pt x="1071524" y="1682189"/>
                  <a:pt x="1029138" y="1674984"/>
                  <a:pt x="986751" y="1666506"/>
                </a:cubicBezTo>
                <a:cubicBezTo>
                  <a:pt x="963015" y="1659725"/>
                  <a:pt x="939703" y="1652519"/>
                  <a:pt x="916814" y="1644889"/>
                </a:cubicBezTo>
                <a:cubicBezTo>
                  <a:pt x="893926" y="1637260"/>
                  <a:pt x="870613" y="1627511"/>
                  <a:pt x="846877" y="1615643"/>
                </a:cubicBezTo>
                <a:cubicBezTo>
                  <a:pt x="792622" y="1619034"/>
                  <a:pt x="738792" y="1621153"/>
                  <a:pt x="685385" y="1622001"/>
                </a:cubicBezTo>
                <a:cubicBezTo>
                  <a:pt x="631979" y="1622848"/>
                  <a:pt x="578148" y="1619881"/>
                  <a:pt x="523894" y="1613099"/>
                </a:cubicBezTo>
                <a:cubicBezTo>
                  <a:pt x="508635" y="1609709"/>
                  <a:pt x="495071" y="1606318"/>
                  <a:pt x="483203" y="1602927"/>
                </a:cubicBezTo>
                <a:cubicBezTo>
                  <a:pt x="471335" y="1599536"/>
                  <a:pt x="460314" y="1592754"/>
                  <a:pt x="450142" y="1582581"/>
                </a:cubicBezTo>
                <a:cubicBezTo>
                  <a:pt x="433187" y="1562236"/>
                  <a:pt x="424710" y="1539348"/>
                  <a:pt x="424710" y="1513916"/>
                </a:cubicBezTo>
                <a:cubicBezTo>
                  <a:pt x="424710" y="1488484"/>
                  <a:pt x="433187" y="1464748"/>
                  <a:pt x="450142" y="1442707"/>
                </a:cubicBezTo>
                <a:cubicBezTo>
                  <a:pt x="462010" y="1430839"/>
                  <a:pt x="477269" y="1422361"/>
                  <a:pt x="495919" y="1417275"/>
                </a:cubicBezTo>
                <a:cubicBezTo>
                  <a:pt x="543391" y="1398625"/>
                  <a:pt x="591288" y="1382095"/>
                  <a:pt x="639608" y="1367683"/>
                </a:cubicBezTo>
                <a:cubicBezTo>
                  <a:pt x="687928" y="1353272"/>
                  <a:pt x="736673" y="1339284"/>
                  <a:pt x="785841" y="1325721"/>
                </a:cubicBezTo>
                <a:cubicBezTo>
                  <a:pt x="809577" y="1305375"/>
                  <a:pt x="836280" y="1289692"/>
                  <a:pt x="865951" y="1278672"/>
                </a:cubicBezTo>
                <a:cubicBezTo>
                  <a:pt x="895621" y="1267652"/>
                  <a:pt x="924868" y="1258750"/>
                  <a:pt x="953690" y="1251969"/>
                </a:cubicBezTo>
                <a:cubicBezTo>
                  <a:pt x="987599" y="1243491"/>
                  <a:pt x="1020237" y="1237981"/>
                  <a:pt x="1051602" y="1235438"/>
                </a:cubicBezTo>
                <a:cubicBezTo>
                  <a:pt x="1082968" y="1232895"/>
                  <a:pt x="1115606" y="1233319"/>
                  <a:pt x="1149515" y="1236710"/>
                </a:cubicBezTo>
                <a:cubicBezTo>
                  <a:pt x="1171556" y="1240101"/>
                  <a:pt x="1189358" y="1252393"/>
                  <a:pt x="1202921" y="1273586"/>
                </a:cubicBezTo>
                <a:cubicBezTo>
                  <a:pt x="1216485" y="1294779"/>
                  <a:pt x="1223267" y="1314700"/>
                  <a:pt x="1223267" y="1333350"/>
                </a:cubicBezTo>
                <a:cubicBezTo>
                  <a:pt x="1223267" y="1368955"/>
                  <a:pt x="1209703" y="1396082"/>
                  <a:pt x="1182576" y="1414732"/>
                </a:cubicBezTo>
                <a:cubicBezTo>
                  <a:pt x="1197835" y="1416427"/>
                  <a:pt x="1213518" y="1418123"/>
                  <a:pt x="1229625" y="1419818"/>
                </a:cubicBezTo>
                <a:cubicBezTo>
                  <a:pt x="1245732" y="1421514"/>
                  <a:pt x="1262262" y="1424057"/>
                  <a:pt x="1279217" y="1427448"/>
                </a:cubicBezTo>
                <a:lnTo>
                  <a:pt x="1279217" y="1419818"/>
                </a:lnTo>
                <a:cubicBezTo>
                  <a:pt x="1279217" y="1402864"/>
                  <a:pt x="1283455" y="1385909"/>
                  <a:pt x="1291932" y="1368955"/>
                </a:cubicBezTo>
                <a:cubicBezTo>
                  <a:pt x="1300410" y="1352000"/>
                  <a:pt x="1311430" y="1340132"/>
                  <a:pt x="1324994" y="1333350"/>
                </a:cubicBezTo>
                <a:cubicBezTo>
                  <a:pt x="1377553" y="1309614"/>
                  <a:pt x="1429264" y="1287997"/>
                  <a:pt x="1480127" y="1268499"/>
                </a:cubicBezTo>
                <a:cubicBezTo>
                  <a:pt x="1530991" y="1249002"/>
                  <a:pt x="1583550" y="1230776"/>
                  <a:pt x="1637804" y="1213821"/>
                </a:cubicBezTo>
                <a:cubicBezTo>
                  <a:pt x="1717490" y="1188389"/>
                  <a:pt x="1797177" y="1164229"/>
                  <a:pt x="1876863" y="1141340"/>
                </a:cubicBezTo>
                <a:cubicBezTo>
                  <a:pt x="1956549" y="1118452"/>
                  <a:pt x="2037083" y="1094292"/>
                  <a:pt x="2118464" y="1068860"/>
                </a:cubicBezTo>
                <a:cubicBezTo>
                  <a:pt x="2104901" y="1067165"/>
                  <a:pt x="2094728" y="1062078"/>
                  <a:pt x="2087946" y="1053601"/>
                </a:cubicBezTo>
                <a:cubicBezTo>
                  <a:pt x="2037083" y="1067165"/>
                  <a:pt x="1986219" y="1078185"/>
                  <a:pt x="1935356" y="1086662"/>
                </a:cubicBezTo>
                <a:cubicBezTo>
                  <a:pt x="1884492" y="1095140"/>
                  <a:pt x="1832781" y="1101074"/>
                  <a:pt x="1780222" y="1104465"/>
                </a:cubicBezTo>
                <a:cubicBezTo>
                  <a:pt x="1764963" y="1106160"/>
                  <a:pt x="1750128" y="1103617"/>
                  <a:pt x="1735717" y="1096835"/>
                </a:cubicBezTo>
                <a:cubicBezTo>
                  <a:pt x="1721305" y="1090053"/>
                  <a:pt x="1709861" y="1080728"/>
                  <a:pt x="1701384" y="1068860"/>
                </a:cubicBezTo>
                <a:cubicBezTo>
                  <a:pt x="1670866" y="1072251"/>
                  <a:pt x="1639924" y="1076490"/>
                  <a:pt x="1608558" y="1081576"/>
                </a:cubicBezTo>
                <a:cubicBezTo>
                  <a:pt x="1577192" y="1086662"/>
                  <a:pt x="1547098" y="1092596"/>
                  <a:pt x="1518275" y="1099378"/>
                </a:cubicBezTo>
                <a:cubicBezTo>
                  <a:pt x="1475889" y="1106160"/>
                  <a:pt x="1434774" y="1113789"/>
                  <a:pt x="1394931" y="1122267"/>
                </a:cubicBezTo>
                <a:cubicBezTo>
                  <a:pt x="1355088" y="1130744"/>
                  <a:pt x="1313973" y="1138374"/>
                  <a:pt x="1271587" y="1145155"/>
                </a:cubicBezTo>
                <a:cubicBezTo>
                  <a:pt x="1183424" y="1160414"/>
                  <a:pt x="1095684" y="1171859"/>
                  <a:pt x="1008368" y="1179488"/>
                </a:cubicBezTo>
                <a:cubicBezTo>
                  <a:pt x="921053" y="1187118"/>
                  <a:pt x="833313" y="1183303"/>
                  <a:pt x="745150" y="1168044"/>
                </a:cubicBezTo>
                <a:cubicBezTo>
                  <a:pt x="728195" y="1164653"/>
                  <a:pt x="713360" y="1155752"/>
                  <a:pt x="700644" y="1141340"/>
                </a:cubicBezTo>
                <a:cubicBezTo>
                  <a:pt x="687928" y="1126929"/>
                  <a:pt x="679875" y="1112942"/>
                  <a:pt x="676484" y="1099378"/>
                </a:cubicBezTo>
                <a:cubicBezTo>
                  <a:pt x="666311" y="1067165"/>
                  <a:pt x="671398" y="1036647"/>
                  <a:pt x="691743" y="1007824"/>
                </a:cubicBezTo>
                <a:cubicBezTo>
                  <a:pt x="654443" y="1012910"/>
                  <a:pt x="621382" y="1014606"/>
                  <a:pt x="592559" y="1012910"/>
                </a:cubicBezTo>
                <a:cubicBezTo>
                  <a:pt x="568823" y="1009519"/>
                  <a:pt x="548054" y="1001890"/>
                  <a:pt x="530252" y="990022"/>
                </a:cubicBezTo>
                <a:cubicBezTo>
                  <a:pt x="512449" y="978154"/>
                  <a:pt x="501005" y="961199"/>
                  <a:pt x="495919" y="939158"/>
                </a:cubicBezTo>
                <a:cubicBezTo>
                  <a:pt x="489137" y="917117"/>
                  <a:pt x="489985" y="895500"/>
                  <a:pt x="498462" y="874307"/>
                </a:cubicBezTo>
                <a:cubicBezTo>
                  <a:pt x="506939" y="853114"/>
                  <a:pt x="520503" y="837431"/>
                  <a:pt x="539153" y="827259"/>
                </a:cubicBezTo>
                <a:cubicBezTo>
                  <a:pt x="566280" y="813695"/>
                  <a:pt x="592983" y="800979"/>
                  <a:pt x="619263" y="789111"/>
                </a:cubicBezTo>
                <a:cubicBezTo>
                  <a:pt x="645542" y="777243"/>
                  <a:pt x="672246" y="766222"/>
                  <a:pt x="699373" y="756050"/>
                </a:cubicBezTo>
                <a:lnTo>
                  <a:pt x="745150" y="740791"/>
                </a:lnTo>
                <a:cubicBezTo>
                  <a:pt x="673941" y="750963"/>
                  <a:pt x="602732" y="760712"/>
                  <a:pt x="531523" y="770037"/>
                </a:cubicBezTo>
                <a:cubicBezTo>
                  <a:pt x="460314" y="779362"/>
                  <a:pt x="388258" y="788263"/>
                  <a:pt x="315353" y="796740"/>
                </a:cubicBezTo>
                <a:cubicBezTo>
                  <a:pt x="279749" y="803522"/>
                  <a:pt x="244144" y="810304"/>
                  <a:pt x="208540" y="817086"/>
                </a:cubicBezTo>
                <a:cubicBezTo>
                  <a:pt x="172936" y="823868"/>
                  <a:pt x="136483" y="826411"/>
                  <a:pt x="99183" y="824715"/>
                </a:cubicBezTo>
                <a:cubicBezTo>
                  <a:pt x="72056" y="821324"/>
                  <a:pt x="48744" y="810728"/>
                  <a:pt x="29246" y="792926"/>
                </a:cubicBezTo>
                <a:cubicBezTo>
                  <a:pt x="9748" y="775123"/>
                  <a:pt x="0" y="751811"/>
                  <a:pt x="0" y="722988"/>
                </a:cubicBezTo>
                <a:cubicBezTo>
                  <a:pt x="0" y="700948"/>
                  <a:pt x="6781" y="681026"/>
                  <a:pt x="20345" y="663224"/>
                </a:cubicBezTo>
                <a:cubicBezTo>
                  <a:pt x="33909" y="645422"/>
                  <a:pt x="51711" y="633977"/>
                  <a:pt x="73752" y="628891"/>
                </a:cubicBezTo>
                <a:cubicBezTo>
                  <a:pt x="219560" y="596677"/>
                  <a:pt x="366217" y="569974"/>
                  <a:pt x="513721" y="548781"/>
                </a:cubicBezTo>
                <a:cubicBezTo>
                  <a:pt x="661225" y="527588"/>
                  <a:pt x="809577" y="507666"/>
                  <a:pt x="958776" y="489016"/>
                </a:cubicBezTo>
                <a:lnTo>
                  <a:pt x="953690" y="489016"/>
                </a:lnTo>
                <a:cubicBezTo>
                  <a:pt x="1004554" y="480539"/>
                  <a:pt x="1055417" y="473333"/>
                  <a:pt x="1106281" y="467399"/>
                </a:cubicBezTo>
                <a:cubicBezTo>
                  <a:pt x="1157144" y="461465"/>
                  <a:pt x="1208008" y="454260"/>
                  <a:pt x="1258871" y="445782"/>
                </a:cubicBezTo>
                <a:lnTo>
                  <a:pt x="1258871" y="435610"/>
                </a:lnTo>
                <a:cubicBezTo>
                  <a:pt x="1258871" y="408482"/>
                  <a:pt x="1268196" y="383898"/>
                  <a:pt x="1286846" y="361857"/>
                </a:cubicBezTo>
                <a:cubicBezTo>
                  <a:pt x="1300410" y="349989"/>
                  <a:pt x="1315669" y="342360"/>
                  <a:pt x="1332623" y="338969"/>
                </a:cubicBezTo>
                <a:cubicBezTo>
                  <a:pt x="1427568" y="299974"/>
                  <a:pt x="1524209" y="269879"/>
                  <a:pt x="1622545" y="248686"/>
                </a:cubicBezTo>
                <a:cubicBezTo>
                  <a:pt x="1720881" y="227493"/>
                  <a:pt x="1819217" y="205028"/>
                  <a:pt x="1917554" y="181292"/>
                </a:cubicBezTo>
                <a:cubicBezTo>
                  <a:pt x="1910772" y="155860"/>
                  <a:pt x="1914163" y="132124"/>
                  <a:pt x="1927726" y="110083"/>
                </a:cubicBezTo>
                <a:cubicBezTo>
                  <a:pt x="1941290" y="88042"/>
                  <a:pt x="1961635" y="72783"/>
                  <a:pt x="1988762" y="64306"/>
                </a:cubicBezTo>
                <a:cubicBezTo>
                  <a:pt x="2022671" y="54133"/>
                  <a:pt x="2057428" y="45656"/>
                  <a:pt x="2093032" y="38874"/>
                </a:cubicBezTo>
                <a:cubicBezTo>
                  <a:pt x="2128637" y="32092"/>
                  <a:pt x="2164241" y="25311"/>
                  <a:pt x="2199846" y="18529"/>
                </a:cubicBezTo>
                <a:cubicBezTo>
                  <a:pt x="2238841" y="13442"/>
                  <a:pt x="2277413" y="8780"/>
                  <a:pt x="2315560" y="4541"/>
                </a:cubicBezTo>
                <a:cubicBezTo>
                  <a:pt x="2334634" y="2422"/>
                  <a:pt x="2354026" y="1045"/>
                  <a:pt x="2373735" y="40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1153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4400" y="1504950"/>
            <a:ext cx="1708473" cy="2391074"/>
          </a:xfrm>
          <a:custGeom>
            <a:avLst/>
            <a:gdLst/>
            <a:ahLst/>
            <a:cxnLst/>
            <a:rect l="l" t="t" r="r" b="b"/>
            <a:pathLst>
              <a:path w="1708473" h="2391074">
                <a:moveTo>
                  <a:pt x="661678" y="1441948"/>
                </a:moveTo>
                <a:cubicBezTo>
                  <a:pt x="681766" y="1443005"/>
                  <a:pt x="700269" y="1450935"/>
                  <a:pt x="717185" y="1465737"/>
                </a:cubicBezTo>
                <a:cubicBezTo>
                  <a:pt x="877891" y="1598953"/>
                  <a:pt x="1038597" y="1730584"/>
                  <a:pt x="1199303" y="1860629"/>
                </a:cubicBezTo>
                <a:cubicBezTo>
                  <a:pt x="1360008" y="1990673"/>
                  <a:pt x="1521771" y="2121247"/>
                  <a:pt x="1684592" y="2252349"/>
                </a:cubicBezTo>
                <a:cubicBezTo>
                  <a:pt x="1701508" y="2267151"/>
                  <a:pt x="1709438" y="2286182"/>
                  <a:pt x="1708380" y="2309442"/>
                </a:cubicBezTo>
                <a:cubicBezTo>
                  <a:pt x="1707323" y="2332702"/>
                  <a:pt x="1699394" y="2352790"/>
                  <a:pt x="1684592" y="2369707"/>
                </a:cubicBezTo>
                <a:cubicBezTo>
                  <a:pt x="1667675" y="2386623"/>
                  <a:pt x="1648644" y="2393495"/>
                  <a:pt x="1627499" y="2390323"/>
                </a:cubicBezTo>
                <a:cubicBezTo>
                  <a:pt x="1606353" y="2387152"/>
                  <a:pt x="1587322" y="2380279"/>
                  <a:pt x="1570406" y="2369707"/>
                </a:cubicBezTo>
                <a:cubicBezTo>
                  <a:pt x="1409700" y="2236490"/>
                  <a:pt x="1248994" y="2104330"/>
                  <a:pt x="1088288" y="1973229"/>
                </a:cubicBezTo>
                <a:cubicBezTo>
                  <a:pt x="927583" y="1842126"/>
                  <a:pt x="766877" y="1709967"/>
                  <a:pt x="606171" y="1576750"/>
                </a:cubicBezTo>
                <a:cubicBezTo>
                  <a:pt x="589255" y="1561948"/>
                  <a:pt x="580797" y="1543446"/>
                  <a:pt x="580797" y="1521243"/>
                </a:cubicBezTo>
                <a:cubicBezTo>
                  <a:pt x="580797" y="1499041"/>
                  <a:pt x="589255" y="1480538"/>
                  <a:pt x="606171" y="1465737"/>
                </a:cubicBezTo>
                <a:cubicBezTo>
                  <a:pt x="623088" y="1448820"/>
                  <a:pt x="641590" y="1440890"/>
                  <a:pt x="661678" y="1441948"/>
                </a:cubicBezTo>
                <a:close/>
                <a:moveTo>
                  <a:pt x="514188" y="1074016"/>
                </a:moveTo>
                <a:cubicBezTo>
                  <a:pt x="535334" y="1075073"/>
                  <a:pt x="554365" y="1083003"/>
                  <a:pt x="571281" y="1097805"/>
                </a:cubicBezTo>
                <a:cubicBezTo>
                  <a:pt x="731987" y="1231022"/>
                  <a:pt x="892693" y="1362652"/>
                  <a:pt x="1053398" y="1492697"/>
                </a:cubicBezTo>
                <a:cubicBezTo>
                  <a:pt x="1214104" y="1622742"/>
                  <a:pt x="1373753" y="1754372"/>
                  <a:pt x="1532344" y="1887589"/>
                </a:cubicBezTo>
                <a:cubicBezTo>
                  <a:pt x="1551375" y="1900277"/>
                  <a:pt x="1559833" y="1918779"/>
                  <a:pt x="1557719" y="1943096"/>
                </a:cubicBezTo>
                <a:cubicBezTo>
                  <a:pt x="1555604" y="1967414"/>
                  <a:pt x="1547146" y="1986973"/>
                  <a:pt x="1532344" y="2001775"/>
                </a:cubicBezTo>
                <a:cubicBezTo>
                  <a:pt x="1515428" y="2018691"/>
                  <a:pt x="1496926" y="2026092"/>
                  <a:pt x="1476837" y="2023978"/>
                </a:cubicBezTo>
                <a:cubicBezTo>
                  <a:pt x="1456749" y="2021863"/>
                  <a:pt x="1438247" y="2014462"/>
                  <a:pt x="1421330" y="2001775"/>
                </a:cubicBezTo>
                <a:cubicBezTo>
                  <a:pt x="1258510" y="1868558"/>
                  <a:pt x="1097275" y="1736399"/>
                  <a:pt x="937627" y="1605297"/>
                </a:cubicBezTo>
                <a:cubicBezTo>
                  <a:pt x="777978" y="1474195"/>
                  <a:pt x="616744" y="1342035"/>
                  <a:pt x="453924" y="1208819"/>
                </a:cubicBezTo>
                <a:cubicBezTo>
                  <a:pt x="437007" y="1198246"/>
                  <a:pt x="429606" y="1180801"/>
                  <a:pt x="431721" y="1156484"/>
                </a:cubicBezTo>
                <a:cubicBezTo>
                  <a:pt x="433835" y="1132166"/>
                  <a:pt x="441236" y="1112607"/>
                  <a:pt x="453924" y="1097805"/>
                </a:cubicBezTo>
                <a:cubicBezTo>
                  <a:pt x="472954" y="1080888"/>
                  <a:pt x="493043" y="1072959"/>
                  <a:pt x="514188" y="1074016"/>
                </a:cubicBezTo>
                <a:close/>
                <a:moveTo>
                  <a:pt x="371456" y="718772"/>
                </a:moveTo>
                <a:cubicBezTo>
                  <a:pt x="392602" y="719829"/>
                  <a:pt x="411633" y="727759"/>
                  <a:pt x="428549" y="742560"/>
                </a:cubicBezTo>
                <a:cubicBezTo>
                  <a:pt x="591369" y="875777"/>
                  <a:pt x="753132" y="1007408"/>
                  <a:pt x="913838" y="1137453"/>
                </a:cubicBezTo>
                <a:cubicBezTo>
                  <a:pt x="1074544" y="1267498"/>
                  <a:pt x="1234193" y="1399128"/>
                  <a:pt x="1392784" y="1532345"/>
                </a:cubicBezTo>
                <a:cubicBezTo>
                  <a:pt x="1409700" y="1547147"/>
                  <a:pt x="1417630" y="1566178"/>
                  <a:pt x="1416573" y="1589438"/>
                </a:cubicBezTo>
                <a:cubicBezTo>
                  <a:pt x="1415515" y="1612698"/>
                  <a:pt x="1407586" y="1631728"/>
                  <a:pt x="1392784" y="1646531"/>
                </a:cubicBezTo>
                <a:cubicBezTo>
                  <a:pt x="1375867" y="1663447"/>
                  <a:pt x="1357365" y="1670848"/>
                  <a:pt x="1337277" y="1668733"/>
                </a:cubicBezTo>
                <a:cubicBezTo>
                  <a:pt x="1317189" y="1666619"/>
                  <a:pt x="1298686" y="1659218"/>
                  <a:pt x="1281770" y="1646531"/>
                </a:cubicBezTo>
                <a:cubicBezTo>
                  <a:pt x="1118949" y="1513314"/>
                  <a:pt x="957715" y="1381155"/>
                  <a:pt x="798066" y="1250052"/>
                </a:cubicBezTo>
                <a:cubicBezTo>
                  <a:pt x="638418" y="1118950"/>
                  <a:pt x="477184" y="988905"/>
                  <a:pt x="314363" y="859918"/>
                </a:cubicBezTo>
                <a:cubicBezTo>
                  <a:pt x="297447" y="845116"/>
                  <a:pt x="289517" y="825556"/>
                  <a:pt x="290575" y="801239"/>
                </a:cubicBezTo>
                <a:cubicBezTo>
                  <a:pt x="291632" y="776922"/>
                  <a:pt x="299561" y="757362"/>
                  <a:pt x="314363" y="742560"/>
                </a:cubicBezTo>
                <a:cubicBezTo>
                  <a:pt x="331280" y="725644"/>
                  <a:pt x="350311" y="717715"/>
                  <a:pt x="371456" y="718772"/>
                </a:cubicBezTo>
                <a:close/>
                <a:moveTo>
                  <a:pt x="214451" y="355598"/>
                </a:moveTo>
                <a:cubicBezTo>
                  <a:pt x="234539" y="357712"/>
                  <a:pt x="253041" y="365113"/>
                  <a:pt x="269958" y="377801"/>
                </a:cubicBezTo>
                <a:cubicBezTo>
                  <a:pt x="432778" y="511017"/>
                  <a:pt x="594012" y="642119"/>
                  <a:pt x="753661" y="771107"/>
                </a:cubicBezTo>
                <a:cubicBezTo>
                  <a:pt x="913310" y="900094"/>
                  <a:pt x="1074544" y="1031197"/>
                  <a:pt x="1237364" y="1164413"/>
                </a:cubicBezTo>
                <a:cubicBezTo>
                  <a:pt x="1254281" y="1179215"/>
                  <a:pt x="1262210" y="1198246"/>
                  <a:pt x="1261153" y="1221506"/>
                </a:cubicBezTo>
                <a:cubicBezTo>
                  <a:pt x="1260096" y="1244766"/>
                  <a:pt x="1252166" y="1263797"/>
                  <a:pt x="1237364" y="1278599"/>
                </a:cubicBezTo>
                <a:cubicBezTo>
                  <a:pt x="1220448" y="1295515"/>
                  <a:pt x="1201417" y="1303445"/>
                  <a:pt x="1180272" y="1302388"/>
                </a:cubicBezTo>
                <a:cubicBezTo>
                  <a:pt x="1159126" y="1301330"/>
                  <a:pt x="1140095" y="1293401"/>
                  <a:pt x="1123179" y="1278599"/>
                </a:cubicBezTo>
                <a:cubicBezTo>
                  <a:pt x="962473" y="1147497"/>
                  <a:pt x="801767" y="1016923"/>
                  <a:pt x="641061" y="886878"/>
                </a:cubicBezTo>
                <a:cubicBezTo>
                  <a:pt x="480355" y="756834"/>
                  <a:pt x="319650" y="625203"/>
                  <a:pt x="158944" y="491986"/>
                </a:cubicBezTo>
                <a:cubicBezTo>
                  <a:pt x="142027" y="477184"/>
                  <a:pt x="134098" y="458153"/>
                  <a:pt x="135155" y="434893"/>
                </a:cubicBezTo>
                <a:cubicBezTo>
                  <a:pt x="136212" y="411633"/>
                  <a:pt x="144142" y="392602"/>
                  <a:pt x="158944" y="377801"/>
                </a:cubicBezTo>
                <a:cubicBezTo>
                  <a:pt x="175860" y="360884"/>
                  <a:pt x="194363" y="353483"/>
                  <a:pt x="214451" y="355598"/>
                </a:cubicBezTo>
                <a:close/>
                <a:moveTo>
                  <a:pt x="79648" y="353"/>
                </a:moveTo>
                <a:cubicBezTo>
                  <a:pt x="100794" y="2468"/>
                  <a:pt x="119825" y="9869"/>
                  <a:pt x="136741" y="22556"/>
                </a:cubicBezTo>
                <a:cubicBezTo>
                  <a:pt x="295332" y="155773"/>
                  <a:pt x="454981" y="286875"/>
                  <a:pt x="615687" y="415863"/>
                </a:cubicBezTo>
                <a:cubicBezTo>
                  <a:pt x="776392" y="544850"/>
                  <a:pt x="938155" y="675952"/>
                  <a:pt x="1100976" y="809169"/>
                </a:cubicBezTo>
                <a:cubicBezTo>
                  <a:pt x="1117892" y="823971"/>
                  <a:pt x="1125822" y="843001"/>
                  <a:pt x="1124765" y="866262"/>
                </a:cubicBezTo>
                <a:cubicBezTo>
                  <a:pt x="1123707" y="889522"/>
                  <a:pt x="1115778" y="908553"/>
                  <a:pt x="1100976" y="923354"/>
                </a:cubicBezTo>
                <a:cubicBezTo>
                  <a:pt x="1084059" y="940271"/>
                  <a:pt x="1065028" y="947672"/>
                  <a:pt x="1043883" y="945557"/>
                </a:cubicBezTo>
                <a:cubicBezTo>
                  <a:pt x="1022737" y="943443"/>
                  <a:pt x="1003707" y="936042"/>
                  <a:pt x="986790" y="923354"/>
                </a:cubicBezTo>
                <a:cubicBezTo>
                  <a:pt x="826084" y="792252"/>
                  <a:pt x="665379" y="661679"/>
                  <a:pt x="504673" y="531634"/>
                </a:cubicBezTo>
                <a:cubicBezTo>
                  <a:pt x="343967" y="401589"/>
                  <a:pt x="183261" y="269958"/>
                  <a:pt x="22555" y="136742"/>
                </a:cubicBezTo>
                <a:cubicBezTo>
                  <a:pt x="5639" y="121940"/>
                  <a:pt x="-1762" y="102909"/>
                  <a:pt x="353" y="79649"/>
                </a:cubicBezTo>
                <a:cubicBezTo>
                  <a:pt x="2467" y="56389"/>
                  <a:pt x="9868" y="37358"/>
                  <a:pt x="22555" y="22556"/>
                </a:cubicBezTo>
                <a:cubicBezTo>
                  <a:pt x="39472" y="5640"/>
                  <a:pt x="58503" y="-1761"/>
                  <a:pt x="79648" y="35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2800" y="1706105"/>
            <a:ext cx="2258339" cy="1988763"/>
          </a:xfrm>
          <a:custGeom>
            <a:avLst/>
            <a:gdLst/>
            <a:ahLst/>
            <a:cxnLst/>
            <a:rect l="l" t="t" r="r" b="b"/>
            <a:pathLst>
              <a:path w="2258339" h="1988763">
                <a:moveTo>
                  <a:pt x="1007097" y="953691"/>
                </a:moveTo>
                <a:cubicBezTo>
                  <a:pt x="1008793" y="962168"/>
                  <a:pt x="1009217" y="969374"/>
                  <a:pt x="1008369" y="975308"/>
                </a:cubicBezTo>
                <a:cubicBezTo>
                  <a:pt x="1007521" y="981242"/>
                  <a:pt x="1006250" y="988448"/>
                  <a:pt x="1004554" y="996925"/>
                </a:cubicBezTo>
                <a:cubicBezTo>
                  <a:pt x="1029986" y="996925"/>
                  <a:pt x="1053722" y="1006250"/>
                  <a:pt x="1075763" y="1024900"/>
                </a:cubicBezTo>
                <a:cubicBezTo>
                  <a:pt x="1087631" y="1036768"/>
                  <a:pt x="1096108" y="1052027"/>
                  <a:pt x="1101195" y="1070677"/>
                </a:cubicBezTo>
                <a:cubicBezTo>
                  <a:pt x="1099499" y="1060504"/>
                  <a:pt x="1099075" y="1049908"/>
                  <a:pt x="1099923" y="1038887"/>
                </a:cubicBezTo>
                <a:cubicBezTo>
                  <a:pt x="1100771" y="1027867"/>
                  <a:pt x="1103738" y="1018118"/>
                  <a:pt x="1108824" y="1009641"/>
                </a:cubicBezTo>
                <a:cubicBezTo>
                  <a:pt x="1093565" y="1011336"/>
                  <a:pt x="1078306" y="1010065"/>
                  <a:pt x="1063047" y="1005826"/>
                </a:cubicBezTo>
                <a:cubicBezTo>
                  <a:pt x="1047788" y="1001587"/>
                  <a:pt x="1035072" y="992686"/>
                  <a:pt x="1024900" y="979123"/>
                </a:cubicBezTo>
                <a:cubicBezTo>
                  <a:pt x="1018118" y="972341"/>
                  <a:pt x="1012184" y="963864"/>
                  <a:pt x="1007097" y="953691"/>
                </a:cubicBezTo>
                <a:close/>
                <a:moveTo>
                  <a:pt x="1903567" y="0"/>
                </a:moveTo>
                <a:cubicBezTo>
                  <a:pt x="1931541" y="0"/>
                  <a:pt x="1955702" y="10173"/>
                  <a:pt x="1976047" y="30518"/>
                </a:cubicBezTo>
                <a:cubicBezTo>
                  <a:pt x="1994697" y="49168"/>
                  <a:pt x="2004022" y="72905"/>
                  <a:pt x="2004022" y="101727"/>
                </a:cubicBezTo>
                <a:cubicBezTo>
                  <a:pt x="2004022" y="130550"/>
                  <a:pt x="1994697" y="154286"/>
                  <a:pt x="1976047" y="172936"/>
                </a:cubicBezTo>
                <a:lnTo>
                  <a:pt x="1627632" y="521351"/>
                </a:lnTo>
                <a:cubicBezTo>
                  <a:pt x="1654759" y="521351"/>
                  <a:pt x="1679343" y="530676"/>
                  <a:pt x="1701384" y="549326"/>
                </a:cubicBezTo>
                <a:cubicBezTo>
                  <a:pt x="1721730" y="569671"/>
                  <a:pt x="1731902" y="593831"/>
                  <a:pt x="1731902" y="621807"/>
                </a:cubicBezTo>
                <a:cubicBezTo>
                  <a:pt x="1731902" y="649781"/>
                  <a:pt x="1721730" y="673942"/>
                  <a:pt x="1701384" y="694287"/>
                </a:cubicBezTo>
                <a:lnTo>
                  <a:pt x="1609830" y="785841"/>
                </a:lnTo>
                <a:cubicBezTo>
                  <a:pt x="1625089" y="787537"/>
                  <a:pt x="1639500" y="794319"/>
                  <a:pt x="1653064" y="806187"/>
                </a:cubicBezTo>
                <a:cubicBezTo>
                  <a:pt x="1673409" y="787537"/>
                  <a:pt x="1693331" y="768463"/>
                  <a:pt x="1712828" y="748965"/>
                </a:cubicBezTo>
                <a:cubicBezTo>
                  <a:pt x="1732326" y="729468"/>
                  <a:pt x="1752248" y="709546"/>
                  <a:pt x="1772593" y="689201"/>
                </a:cubicBezTo>
                <a:cubicBezTo>
                  <a:pt x="1791243" y="670551"/>
                  <a:pt x="1814979" y="661226"/>
                  <a:pt x="1843802" y="661226"/>
                </a:cubicBezTo>
                <a:cubicBezTo>
                  <a:pt x="1872625" y="661226"/>
                  <a:pt x="1896361" y="670551"/>
                  <a:pt x="1915011" y="689201"/>
                </a:cubicBezTo>
                <a:cubicBezTo>
                  <a:pt x="1935356" y="709546"/>
                  <a:pt x="1945529" y="733706"/>
                  <a:pt x="1945529" y="761681"/>
                </a:cubicBezTo>
                <a:cubicBezTo>
                  <a:pt x="1945529" y="789656"/>
                  <a:pt x="1935356" y="813816"/>
                  <a:pt x="1915011" y="834162"/>
                </a:cubicBezTo>
                <a:lnTo>
                  <a:pt x="1487757" y="1261415"/>
                </a:lnTo>
                <a:cubicBezTo>
                  <a:pt x="1469108" y="1280065"/>
                  <a:pt x="1446219" y="1290238"/>
                  <a:pt x="1419092" y="1291933"/>
                </a:cubicBezTo>
                <a:cubicBezTo>
                  <a:pt x="1391965" y="1293628"/>
                  <a:pt x="1368228" y="1285999"/>
                  <a:pt x="1347883" y="1269044"/>
                </a:cubicBezTo>
                <a:lnTo>
                  <a:pt x="1233440" y="1383487"/>
                </a:lnTo>
                <a:cubicBezTo>
                  <a:pt x="1252090" y="1364837"/>
                  <a:pt x="1275402" y="1355936"/>
                  <a:pt x="1303377" y="1356784"/>
                </a:cubicBezTo>
                <a:cubicBezTo>
                  <a:pt x="1331352" y="1357632"/>
                  <a:pt x="1354665" y="1367381"/>
                  <a:pt x="1373315" y="1386030"/>
                </a:cubicBezTo>
                <a:cubicBezTo>
                  <a:pt x="1400442" y="1414853"/>
                  <a:pt x="1409767" y="1446219"/>
                  <a:pt x="1401290" y="1480128"/>
                </a:cubicBezTo>
                <a:lnTo>
                  <a:pt x="2085404" y="796014"/>
                </a:lnTo>
                <a:cubicBezTo>
                  <a:pt x="2105749" y="775668"/>
                  <a:pt x="2129909" y="765496"/>
                  <a:pt x="2157884" y="765496"/>
                </a:cubicBezTo>
                <a:cubicBezTo>
                  <a:pt x="2185859" y="765496"/>
                  <a:pt x="2210019" y="775668"/>
                  <a:pt x="2230364" y="796014"/>
                </a:cubicBezTo>
                <a:cubicBezTo>
                  <a:pt x="2249014" y="814664"/>
                  <a:pt x="2258339" y="838400"/>
                  <a:pt x="2258339" y="867223"/>
                </a:cubicBezTo>
                <a:cubicBezTo>
                  <a:pt x="2258339" y="896045"/>
                  <a:pt x="2249014" y="919782"/>
                  <a:pt x="2230364" y="938432"/>
                </a:cubicBezTo>
                <a:lnTo>
                  <a:pt x="1424178" y="1744618"/>
                </a:lnTo>
                <a:cubicBezTo>
                  <a:pt x="1403833" y="1764963"/>
                  <a:pt x="1379249" y="1775136"/>
                  <a:pt x="1350426" y="1775136"/>
                </a:cubicBezTo>
                <a:cubicBezTo>
                  <a:pt x="1321603" y="1775136"/>
                  <a:pt x="1297867" y="1764963"/>
                  <a:pt x="1279217" y="1744618"/>
                </a:cubicBezTo>
                <a:cubicBezTo>
                  <a:pt x="1265654" y="1732750"/>
                  <a:pt x="1256752" y="1718762"/>
                  <a:pt x="1252514" y="1702656"/>
                </a:cubicBezTo>
                <a:cubicBezTo>
                  <a:pt x="1248275" y="1686549"/>
                  <a:pt x="1247851" y="1670018"/>
                  <a:pt x="1251242" y="1653064"/>
                </a:cubicBezTo>
                <a:lnTo>
                  <a:pt x="946061" y="1958245"/>
                </a:lnTo>
                <a:cubicBezTo>
                  <a:pt x="925716" y="1978590"/>
                  <a:pt x="901132" y="1988763"/>
                  <a:pt x="872309" y="1988763"/>
                </a:cubicBezTo>
                <a:cubicBezTo>
                  <a:pt x="843486" y="1988763"/>
                  <a:pt x="819750" y="1978590"/>
                  <a:pt x="801100" y="1958245"/>
                </a:cubicBezTo>
                <a:cubicBezTo>
                  <a:pt x="782450" y="1939595"/>
                  <a:pt x="773125" y="1915859"/>
                  <a:pt x="773125" y="1887036"/>
                </a:cubicBezTo>
                <a:cubicBezTo>
                  <a:pt x="773125" y="1858213"/>
                  <a:pt x="782450" y="1834477"/>
                  <a:pt x="801100" y="1815827"/>
                </a:cubicBezTo>
                <a:cubicBezTo>
                  <a:pt x="872309" y="1744618"/>
                  <a:pt x="942246" y="1674681"/>
                  <a:pt x="1010912" y="1606015"/>
                </a:cubicBezTo>
                <a:cubicBezTo>
                  <a:pt x="1079578" y="1537349"/>
                  <a:pt x="1149515" y="1467412"/>
                  <a:pt x="1220724" y="1396203"/>
                </a:cubicBezTo>
                <a:cubicBezTo>
                  <a:pt x="1200379" y="1409767"/>
                  <a:pt x="1177490" y="1415701"/>
                  <a:pt x="1152058" y="1414005"/>
                </a:cubicBezTo>
                <a:cubicBezTo>
                  <a:pt x="1126627" y="1412310"/>
                  <a:pt x="1105433" y="1402137"/>
                  <a:pt x="1088479" y="1383487"/>
                </a:cubicBezTo>
                <a:cubicBezTo>
                  <a:pt x="1069829" y="1364837"/>
                  <a:pt x="1060504" y="1341101"/>
                  <a:pt x="1060504" y="1312278"/>
                </a:cubicBezTo>
                <a:cubicBezTo>
                  <a:pt x="1060504" y="1283456"/>
                  <a:pt x="1069829" y="1259719"/>
                  <a:pt x="1088479" y="1241070"/>
                </a:cubicBezTo>
                <a:cubicBezTo>
                  <a:pt x="1103738" y="1225810"/>
                  <a:pt x="1118573" y="1210551"/>
                  <a:pt x="1132985" y="1195292"/>
                </a:cubicBezTo>
                <a:cubicBezTo>
                  <a:pt x="1147396" y="1180033"/>
                  <a:pt x="1162231" y="1164774"/>
                  <a:pt x="1177490" y="1149515"/>
                </a:cubicBezTo>
                <a:cubicBezTo>
                  <a:pt x="1158840" y="1146124"/>
                  <a:pt x="1142733" y="1136799"/>
                  <a:pt x="1129170" y="1121540"/>
                </a:cubicBezTo>
                <a:cubicBezTo>
                  <a:pt x="1118997" y="1113063"/>
                  <a:pt x="1110520" y="1100347"/>
                  <a:pt x="1103738" y="1083393"/>
                </a:cubicBezTo>
                <a:cubicBezTo>
                  <a:pt x="1108824" y="1117302"/>
                  <a:pt x="1099499" y="1146124"/>
                  <a:pt x="1075763" y="1169861"/>
                </a:cubicBezTo>
                <a:lnTo>
                  <a:pt x="918086" y="1327538"/>
                </a:lnTo>
                <a:cubicBezTo>
                  <a:pt x="951995" y="1322451"/>
                  <a:pt x="980818" y="1331776"/>
                  <a:pt x="1004554" y="1355512"/>
                </a:cubicBezTo>
                <a:cubicBezTo>
                  <a:pt x="1024900" y="1375858"/>
                  <a:pt x="1035072" y="1400018"/>
                  <a:pt x="1035072" y="1427993"/>
                </a:cubicBezTo>
                <a:cubicBezTo>
                  <a:pt x="1035072" y="1455968"/>
                  <a:pt x="1024900" y="1480128"/>
                  <a:pt x="1004554" y="1500473"/>
                </a:cubicBezTo>
                <a:lnTo>
                  <a:pt x="577301" y="1927727"/>
                </a:lnTo>
                <a:cubicBezTo>
                  <a:pt x="556955" y="1948072"/>
                  <a:pt x="532371" y="1958245"/>
                  <a:pt x="503549" y="1958245"/>
                </a:cubicBezTo>
                <a:cubicBezTo>
                  <a:pt x="474726" y="1958245"/>
                  <a:pt x="450990" y="1948072"/>
                  <a:pt x="432340" y="1927727"/>
                </a:cubicBezTo>
                <a:cubicBezTo>
                  <a:pt x="413690" y="1909077"/>
                  <a:pt x="404365" y="1885340"/>
                  <a:pt x="404365" y="1856518"/>
                </a:cubicBezTo>
                <a:cubicBezTo>
                  <a:pt x="404365" y="1827695"/>
                  <a:pt x="413690" y="1803959"/>
                  <a:pt x="432340" y="1785309"/>
                </a:cubicBezTo>
                <a:lnTo>
                  <a:pt x="590017" y="1627632"/>
                </a:lnTo>
                <a:cubicBezTo>
                  <a:pt x="556108" y="1632719"/>
                  <a:pt x="527285" y="1622546"/>
                  <a:pt x="503549" y="1597114"/>
                </a:cubicBezTo>
                <a:cubicBezTo>
                  <a:pt x="486594" y="1580160"/>
                  <a:pt x="477269" y="1562357"/>
                  <a:pt x="475574" y="1543707"/>
                </a:cubicBezTo>
                <a:lnTo>
                  <a:pt x="172936" y="1846345"/>
                </a:lnTo>
                <a:cubicBezTo>
                  <a:pt x="152591" y="1866691"/>
                  <a:pt x="128006" y="1876863"/>
                  <a:pt x="99184" y="1876863"/>
                </a:cubicBezTo>
                <a:cubicBezTo>
                  <a:pt x="70361" y="1876863"/>
                  <a:pt x="46625" y="1866691"/>
                  <a:pt x="27975" y="1846345"/>
                </a:cubicBezTo>
                <a:cubicBezTo>
                  <a:pt x="9325" y="1827695"/>
                  <a:pt x="0" y="1803959"/>
                  <a:pt x="0" y="1775136"/>
                </a:cubicBezTo>
                <a:cubicBezTo>
                  <a:pt x="0" y="1746314"/>
                  <a:pt x="9325" y="1722577"/>
                  <a:pt x="27975" y="1703927"/>
                </a:cubicBezTo>
                <a:lnTo>
                  <a:pt x="834161" y="897741"/>
                </a:lnTo>
                <a:cubicBezTo>
                  <a:pt x="854507" y="877396"/>
                  <a:pt x="878667" y="867223"/>
                  <a:pt x="906642" y="867223"/>
                </a:cubicBezTo>
                <a:cubicBezTo>
                  <a:pt x="934617" y="867223"/>
                  <a:pt x="958777" y="877396"/>
                  <a:pt x="979122" y="897741"/>
                </a:cubicBezTo>
                <a:cubicBezTo>
                  <a:pt x="982513" y="901132"/>
                  <a:pt x="985480" y="905370"/>
                  <a:pt x="988023" y="910457"/>
                </a:cubicBezTo>
                <a:cubicBezTo>
                  <a:pt x="990567" y="915543"/>
                  <a:pt x="993534" y="919782"/>
                  <a:pt x="996925" y="923173"/>
                </a:cubicBezTo>
                <a:cubicBezTo>
                  <a:pt x="991838" y="889264"/>
                  <a:pt x="1001163" y="860441"/>
                  <a:pt x="1024900" y="836705"/>
                </a:cubicBezTo>
                <a:lnTo>
                  <a:pt x="1831086" y="30518"/>
                </a:lnTo>
                <a:cubicBezTo>
                  <a:pt x="1851431" y="10173"/>
                  <a:pt x="1875592" y="0"/>
                  <a:pt x="190356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73723" y="1504950"/>
            <a:ext cx="1756344" cy="2458070"/>
          </a:xfrm>
          <a:custGeom>
            <a:avLst/>
            <a:gdLst/>
            <a:ahLst/>
            <a:cxnLst/>
            <a:rect l="l" t="t" r="r" b="b"/>
            <a:pathLst>
              <a:path w="1369857" h="1917167">
                <a:moveTo>
                  <a:pt x="530535" y="1156156"/>
                </a:moveTo>
                <a:cubicBezTo>
                  <a:pt x="546642" y="1157004"/>
                  <a:pt x="561477" y="1163362"/>
                  <a:pt x="575040" y="1175230"/>
                </a:cubicBezTo>
                <a:cubicBezTo>
                  <a:pt x="703894" y="1282043"/>
                  <a:pt x="832749" y="1387585"/>
                  <a:pt x="961603" y="1491855"/>
                </a:cubicBezTo>
                <a:cubicBezTo>
                  <a:pt x="1090457" y="1596125"/>
                  <a:pt x="1220159" y="1700819"/>
                  <a:pt x="1350709" y="1805937"/>
                </a:cubicBezTo>
                <a:cubicBezTo>
                  <a:pt x="1364272" y="1817805"/>
                  <a:pt x="1370630" y="1833064"/>
                  <a:pt x="1369783" y="1851714"/>
                </a:cubicBezTo>
                <a:cubicBezTo>
                  <a:pt x="1368935" y="1870364"/>
                  <a:pt x="1362577" y="1886471"/>
                  <a:pt x="1350709" y="1900035"/>
                </a:cubicBezTo>
                <a:cubicBezTo>
                  <a:pt x="1337145" y="1913598"/>
                  <a:pt x="1321886" y="1919108"/>
                  <a:pt x="1304932" y="1916565"/>
                </a:cubicBezTo>
                <a:cubicBezTo>
                  <a:pt x="1287977" y="1914022"/>
                  <a:pt x="1272718" y="1908512"/>
                  <a:pt x="1259154" y="1900035"/>
                </a:cubicBezTo>
                <a:cubicBezTo>
                  <a:pt x="1130300" y="1793221"/>
                  <a:pt x="1001446" y="1687256"/>
                  <a:pt x="872592" y="1582138"/>
                </a:cubicBezTo>
                <a:cubicBezTo>
                  <a:pt x="743738" y="1477020"/>
                  <a:pt x="614883" y="1371054"/>
                  <a:pt x="486029" y="1264241"/>
                </a:cubicBezTo>
                <a:cubicBezTo>
                  <a:pt x="472466" y="1252373"/>
                  <a:pt x="465684" y="1237538"/>
                  <a:pt x="465684" y="1219735"/>
                </a:cubicBezTo>
                <a:cubicBezTo>
                  <a:pt x="465684" y="1201933"/>
                  <a:pt x="472466" y="1187098"/>
                  <a:pt x="486029" y="1175230"/>
                </a:cubicBezTo>
                <a:cubicBezTo>
                  <a:pt x="499593" y="1161666"/>
                  <a:pt x="514428" y="1155308"/>
                  <a:pt x="530535" y="1156156"/>
                </a:cubicBezTo>
                <a:close/>
                <a:moveTo>
                  <a:pt x="412277" y="861148"/>
                </a:moveTo>
                <a:cubicBezTo>
                  <a:pt x="429232" y="861995"/>
                  <a:pt x="444491" y="868353"/>
                  <a:pt x="458054" y="880222"/>
                </a:cubicBezTo>
                <a:cubicBezTo>
                  <a:pt x="586909" y="987035"/>
                  <a:pt x="715763" y="1092577"/>
                  <a:pt x="844617" y="1196847"/>
                </a:cubicBezTo>
                <a:cubicBezTo>
                  <a:pt x="973471" y="1301117"/>
                  <a:pt x="1101478" y="1406659"/>
                  <a:pt x="1228636" y="1513472"/>
                </a:cubicBezTo>
                <a:cubicBezTo>
                  <a:pt x="1243895" y="1523645"/>
                  <a:pt x="1250677" y="1538480"/>
                  <a:pt x="1248982" y="1557978"/>
                </a:cubicBezTo>
                <a:cubicBezTo>
                  <a:pt x="1247286" y="1577475"/>
                  <a:pt x="1240505" y="1593158"/>
                  <a:pt x="1228636" y="1605026"/>
                </a:cubicBezTo>
                <a:cubicBezTo>
                  <a:pt x="1215073" y="1618590"/>
                  <a:pt x="1200238" y="1624524"/>
                  <a:pt x="1184131" y="1622828"/>
                </a:cubicBezTo>
                <a:cubicBezTo>
                  <a:pt x="1168024" y="1621133"/>
                  <a:pt x="1153189" y="1615199"/>
                  <a:pt x="1139625" y="1605026"/>
                </a:cubicBezTo>
                <a:cubicBezTo>
                  <a:pt x="1009075" y="1498213"/>
                  <a:pt x="879797" y="1392247"/>
                  <a:pt x="751791" y="1287129"/>
                </a:cubicBezTo>
                <a:cubicBezTo>
                  <a:pt x="623785" y="1182012"/>
                  <a:pt x="494506" y="1076046"/>
                  <a:pt x="363957" y="969233"/>
                </a:cubicBezTo>
                <a:cubicBezTo>
                  <a:pt x="350393" y="960755"/>
                  <a:pt x="344459" y="946768"/>
                  <a:pt x="346155" y="927270"/>
                </a:cubicBezTo>
                <a:cubicBezTo>
                  <a:pt x="347850" y="907773"/>
                  <a:pt x="353784" y="892090"/>
                  <a:pt x="363957" y="880222"/>
                </a:cubicBezTo>
                <a:cubicBezTo>
                  <a:pt x="379216" y="866658"/>
                  <a:pt x="395323" y="860300"/>
                  <a:pt x="412277" y="861148"/>
                </a:cubicBezTo>
                <a:close/>
                <a:moveTo>
                  <a:pt x="297834" y="576312"/>
                </a:moveTo>
                <a:cubicBezTo>
                  <a:pt x="314789" y="577160"/>
                  <a:pt x="330048" y="583518"/>
                  <a:pt x="343611" y="595386"/>
                </a:cubicBezTo>
                <a:cubicBezTo>
                  <a:pt x="474161" y="702199"/>
                  <a:pt x="603863" y="807741"/>
                  <a:pt x="732717" y="912011"/>
                </a:cubicBezTo>
                <a:cubicBezTo>
                  <a:pt x="861571" y="1016281"/>
                  <a:pt x="989578" y="1121823"/>
                  <a:pt x="1116737" y="1228637"/>
                </a:cubicBezTo>
                <a:cubicBezTo>
                  <a:pt x="1130300" y="1240505"/>
                  <a:pt x="1136658" y="1255764"/>
                  <a:pt x="1135810" y="1274414"/>
                </a:cubicBezTo>
                <a:cubicBezTo>
                  <a:pt x="1134963" y="1293064"/>
                  <a:pt x="1128605" y="1308323"/>
                  <a:pt x="1116737" y="1320191"/>
                </a:cubicBezTo>
                <a:cubicBezTo>
                  <a:pt x="1103173" y="1333754"/>
                  <a:pt x="1088338" y="1339688"/>
                  <a:pt x="1072231" y="1337993"/>
                </a:cubicBezTo>
                <a:cubicBezTo>
                  <a:pt x="1056124" y="1336298"/>
                  <a:pt x="1041289" y="1330363"/>
                  <a:pt x="1027725" y="1320191"/>
                </a:cubicBezTo>
                <a:cubicBezTo>
                  <a:pt x="897176" y="1213377"/>
                  <a:pt x="767898" y="1107412"/>
                  <a:pt x="639891" y="1002294"/>
                </a:cubicBezTo>
                <a:cubicBezTo>
                  <a:pt x="511885" y="897176"/>
                  <a:pt x="382607" y="792906"/>
                  <a:pt x="252057" y="689483"/>
                </a:cubicBezTo>
                <a:cubicBezTo>
                  <a:pt x="238494" y="677615"/>
                  <a:pt x="232136" y="661932"/>
                  <a:pt x="232983" y="642435"/>
                </a:cubicBezTo>
                <a:cubicBezTo>
                  <a:pt x="233831" y="622937"/>
                  <a:pt x="240189" y="607254"/>
                  <a:pt x="252057" y="595386"/>
                </a:cubicBezTo>
                <a:cubicBezTo>
                  <a:pt x="265621" y="581822"/>
                  <a:pt x="280880" y="575465"/>
                  <a:pt x="297834" y="576312"/>
                </a:cubicBezTo>
                <a:close/>
                <a:moveTo>
                  <a:pt x="171947" y="285119"/>
                </a:moveTo>
                <a:cubicBezTo>
                  <a:pt x="188054" y="286814"/>
                  <a:pt x="202889" y="292748"/>
                  <a:pt x="216453" y="302921"/>
                </a:cubicBezTo>
                <a:cubicBezTo>
                  <a:pt x="347002" y="409734"/>
                  <a:pt x="476280" y="514852"/>
                  <a:pt x="604287" y="618275"/>
                </a:cubicBezTo>
                <a:cubicBezTo>
                  <a:pt x="732293" y="721697"/>
                  <a:pt x="861571" y="826815"/>
                  <a:pt x="992121" y="933628"/>
                </a:cubicBezTo>
                <a:cubicBezTo>
                  <a:pt x="1005685" y="945496"/>
                  <a:pt x="1012043" y="960755"/>
                  <a:pt x="1011195" y="979405"/>
                </a:cubicBezTo>
                <a:cubicBezTo>
                  <a:pt x="1010347" y="998055"/>
                  <a:pt x="1003989" y="1013314"/>
                  <a:pt x="992121" y="1025183"/>
                </a:cubicBezTo>
                <a:cubicBezTo>
                  <a:pt x="978557" y="1038746"/>
                  <a:pt x="963298" y="1045104"/>
                  <a:pt x="946344" y="1044256"/>
                </a:cubicBezTo>
                <a:cubicBezTo>
                  <a:pt x="929389" y="1043409"/>
                  <a:pt x="914130" y="1037051"/>
                  <a:pt x="900567" y="1025183"/>
                </a:cubicBezTo>
                <a:cubicBezTo>
                  <a:pt x="771713" y="920065"/>
                  <a:pt x="642858" y="815371"/>
                  <a:pt x="514004" y="711100"/>
                </a:cubicBezTo>
                <a:cubicBezTo>
                  <a:pt x="385150" y="606830"/>
                  <a:pt x="256296" y="501289"/>
                  <a:pt x="127442" y="394475"/>
                </a:cubicBezTo>
                <a:cubicBezTo>
                  <a:pt x="113878" y="382607"/>
                  <a:pt x="107520" y="367348"/>
                  <a:pt x="108368" y="348698"/>
                </a:cubicBezTo>
                <a:cubicBezTo>
                  <a:pt x="109215" y="330048"/>
                  <a:pt x="115573" y="314789"/>
                  <a:pt x="127442" y="302921"/>
                </a:cubicBezTo>
                <a:cubicBezTo>
                  <a:pt x="141005" y="289357"/>
                  <a:pt x="155840" y="283423"/>
                  <a:pt x="171947" y="285119"/>
                </a:cubicBezTo>
                <a:close/>
                <a:moveTo>
                  <a:pt x="63862" y="283"/>
                </a:moveTo>
                <a:cubicBezTo>
                  <a:pt x="80817" y="1978"/>
                  <a:pt x="96076" y="7912"/>
                  <a:pt x="109639" y="18085"/>
                </a:cubicBezTo>
                <a:cubicBezTo>
                  <a:pt x="236798" y="124898"/>
                  <a:pt x="364805" y="230016"/>
                  <a:pt x="493659" y="333439"/>
                </a:cubicBezTo>
                <a:cubicBezTo>
                  <a:pt x="622513" y="436862"/>
                  <a:pt x="752215" y="541979"/>
                  <a:pt x="882765" y="648793"/>
                </a:cubicBezTo>
                <a:cubicBezTo>
                  <a:pt x="896328" y="660661"/>
                  <a:pt x="902686" y="675920"/>
                  <a:pt x="901838" y="694570"/>
                </a:cubicBezTo>
                <a:cubicBezTo>
                  <a:pt x="900991" y="713220"/>
                  <a:pt x="894633" y="728479"/>
                  <a:pt x="882765" y="740347"/>
                </a:cubicBezTo>
                <a:cubicBezTo>
                  <a:pt x="869201" y="753910"/>
                  <a:pt x="853942" y="759845"/>
                  <a:pt x="836987" y="758149"/>
                </a:cubicBezTo>
                <a:cubicBezTo>
                  <a:pt x="820033" y="756454"/>
                  <a:pt x="804774" y="750520"/>
                  <a:pt x="791210" y="740347"/>
                </a:cubicBezTo>
                <a:cubicBezTo>
                  <a:pt x="662356" y="635229"/>
                  <a:pt x="533502" y="530535"/>
                  <a:pt x="404648" y="426265"/>
                </a:cubicBezTo>
                <a:cubicBezTo>
                  <a:pt x="275793" y="321995"/>
                  <a:pt x="146939" y="216453"/>
                  <a:pt x="18085" y="109639"/>
                </a:cubicBezTo>
                <a:cubicBezTo>
                  <a:pt x="4521" y="97771"/>
                  <a:pt x="-1413" y="82512"/>
                  <a:pt x="283" y="63862"/>
                </a:cubicBezTo>
                <a:cubicBezTo>
                  <a:pt x="1978" y="45212"/>
                  <a:pt x="7912" y="29953"/>
                  <a:pt x="18085" y="18085"/>
                </a:cubicBezTo>
                <a:cubicBezTo>
                  <a:pt x="31649" y="4522"/>
                  <a:pt x="46908" y="-1413"/>
                  <a:pt x="63862" y="28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8039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1659351"/>
            <a:ext cx="2438904" cy="2006565"/>
          </a:xfrm>
          <a:custGeom>
            <a:avLst/>
            <a:gdLst/>
            <a:ahLst/>
            <a:cxnLst/>
            <a:rect l="l" t="t" r="r" b="b"/>
            <a:pathLst>
              <a:path w="2438904" h="2006565">
                <a:moveTo>
                  <a:pt x="1174947" y="1543708"/>
                </a:moveTo>
                <a:cubicBezTo>
                  <a:pt x="1178337" y="1547099"/>
                  <a:pt x="1179185" y="1550913"/>
                  <a:pt x="1177490" y="1555152"/>
                </a:cubicBezTo>
                <a:cubicBezTo>
                  <a:pt x="1175794" y="1559391"/>
                  <a:pt x="1174947" y="1559814"/>
                  <a:pt x="1174947" y="1556424"/>
                </a:cubicBezTo>
                <a:cubicBezTo>
                  <a:pt x="1169860" y="1553033"/>
                  <a:pt x="1168165" y="1550489"/>
                  <a:pt x="1169860" y="1548794"/>
                </a:cubicBezTo>
                <a:cubicBezTo>
                  <a:pt x="1169860" y="1547099"/>
                  <a:pt x="1171556" y="1545403"/>
                  <a:pt x="1174947" y="1543708"/>
                </a:cubicBezTo>
                <a:close/>
                <a:moveTo>
                  <a:pt x="1515732" y="1462326"/>
                </a:moveTo>
                <a:cubicBezTo>
                  <a:pt x="1515732" y="1467412"/>
                  <a:pt x="1514037" y="1471651"/>
                  <a:pt x="1510646" y="1475042"/>
                </a:cubicBezTo>
                <a:cubicBezTo>
                  <a:pt x="1508950" y="1476737"/>
                  <a:pt x="1508102" y="1478433"/>
                  <a:pt x="1508102" y="1480128"/>
                </a:cubicBezTo>
                <a:cubicBezTo>
                  <a:pt x="1508102" y="1476737"/>
                  <a:pt x="1508950" y="1473346"/>
                  <a:pt x="1510646" y="1469956"/>
                </a:cubicBezTo>
                <a:cubicBezTo>
                  <a:pt x="1512341" y="1468260"/>
                  <a:pt x="1514037" y="1465717"/>
                  <a:pt x="1515732" y="1462326"/>
                </a:cubicBezTo>
                <a:close/>
                <a:moveTo>
                  <a:pt x="1141885" y="1414006"/>
                </a:moveTo>
                <a:cubicBezTo>
                  <a:pt x="1141885" y="1417397"/>
                  <a:pt x="1140190" y="1420788"/>
                  <a:pt x="1136799" y="1424178"/>
                </a:cubicBezTo>
                <a:cubicBezTo>
                  <a:pt x="1135103" y="1427569"/>
                  <a:pt x="1134256" y="1430112"/>
                  <a:pt x="1134256" y="1431808"/>
                </a:cubicBezTo>
                <a:cubicBezTo>
                  <a:pt x="1134256" y="1419940"/>
                  <a:pt x="1136799" y="1414006"/>
                  <a:pt x="1141885" y="1414006"/>
                </a:cubicBezTo>
                <a:close/>
                <a:moveTo>
                  <a:pt x="2093033" y="1158417"/>
                </a:moveTo>
                <a:cubicBezTo>
                  <a:pt x="2087946" y="1157569"/>
                  <a:pt x="2085403" y="1163079"/>
                  <a:pt x="2085403" y="1174947"/>
                </a:cubicBezTo>
                <a:cubicBezTo>
                  <a:pt x="2088794" y="1183424"/>
                  <a:pt x="2093033" y="1187239"/>
                  <a:pt x="2098119" y="1186392"/>
                </a:cubicBezTo>
                <a:cubicBezTo>
                  <a:pt x="2103205" y="1185544"/>
                  <a:pt x="2105749" y="1176643"/>
                  <a:pt x="2105749" y="1159688"/>
                </a:cubicBezTo>
                <a:cubicBezTo>
                  <a:pt x="2102358" y="1159688"/>
                  <a:pt x="2098119" y="1159264"/>
                  <a:pt x="2093033" y="1158417"/>
                </a:cubicBezTo>
                <a:close/>
                <a:moveTo>
                  <a:pt x="2110835" y="1129170"/>
                </a:moveTo>
                <a:cubicBezTo>
                  <a:pt x="2112530" y="1147820"/>
                  <a:pt x="2112530" y="1162231"/>
                  <a:pt x="2110835" y="1172404"/>
                </a:cubicBezTo>
                <a:cubicBezTo>
                  <a:pt x="2109139" y="1182577"/>
                  <a:pt x="2107020" y="1191054"/>
                  <a:pt x="2104477" y="1197836"/>
                </a:cubicBezTo>
                <a:cubicBezTo>
                  <a:pt x="2101934" y="1204618"/>
                  <a:pt x="2099391" y="1211823"/>
                  <a:pt x="2096847" y="1219453"/>
                </a:cubicBezTo>
                <a:cubicBezTo>
                  <a:pt x="2094304" y="1227082"/>
                  <a:pt x="2093033" y="1238527"/>
                  <a:pt x="2093033" y="1253786"/>
                </a:cubicBezTo>
                <a:cubicBezTo>
                  <a:pt x="2098119" y="1275826"/>
                  <a:pt x="2104053" y="1288118"/>
                  <a:pt x="2110835" y="1290662"/>
                </a:cubicBezTo>
                <a:cubicBezTo>
                  <a:pt x="2117617" y="1293205"/>
                  <a:pt x="2123975" y="1289814"/>
                  <a:pt x="2129909" y="1280489"/>
                </a:cubicBezTo>
                <a:cubicBezTo>
                  <a:pt x="2135843" y="1271164"/>
                  <a:pt x="2140929" y="1257177"/>
                  <a:pt x="2145168" y="1238527"/>
                </a:cubicBezTo>
                <a:cubicBezTo>
                  <a:pt x="2149406" y="1219877"/>
                  <a:pt x="2150678" y="1198684"/>
                  <a:pt x="2148982" y="1174947"/>
                </a:cubicBezTo>
                <a:cubicBezTo>
                  <a:pt x="2145592" y="1161384"/>
                  <a:pt x="2140081" y="1152482"/>
                  <a:pt x="2132452" y="1148244"/>
                </a:cubicBezTo>
                <a:cubicBezTo>
                  <a:pt x="2124822" y="1144005"/>
                  <a:pt x="2117617" y="1137647"/>
                  <a:pt x="2110835" y="1129170"/>
                </a:cubicBezTo>
                <a:close/>
                <a:moveTo>
                  <a:pt x="2105749" y="1116454"/>
                </a:moveTo>
                <a:cubicBezTo>
                  <a:pt x="2095576" y="1116454"/>
                  <a:pt x="2093033" y="1120693"/>
                  <a:pt x="2098119" y="1129170"/>
                </a:cubicBezTo>
                <a:cubicBezTo>
                  <a:pt x="2098119" y="1132561"/>
                  <a:pt x="2099391" y="1132137"/>
                  <a:pt x="2101934" y="1127898"/>
                </a:cubicBezTo>
                <a:cubicBezTo>
                  <a:pt x="2104477" y="1123660"/>
                  <a:pt x="2105749" y="1119845"/>
                  <a:pt x="2105749" y="1116454"/>
                </a:cubicBezTo>
                <a:close/>
                <a:moveTo>
                  <a:pt x="813180" y="1096427"/>
                </a:moveTo>
                <a:cubicBezTo>
                  <a:pt x="812756" y="1096639"/>
                  <a:pt x="812120" y="1097804"/>
                  <a:pt x="811272" y="1099924"/>
                </a:cubicBezTo>
                <a:cubicBezTo>
                  <a:pt x="809577" y="1104162"/>
                  <a:pt x="810425" y="1107977"/>
                  <a:pt x="813816" y="1111368"/>
                </a:cubicBezTo>
                <a:cubicBezTo>
                  <a:pt x="815511" y="1109672"/>
                  <a:pt x="816359" y="1107977"/>
                  <a:pt x="816359" y="1106281"/>
                </a:cubicBezTo>
                <a:cubicBezTo>
                  <a:pt x="816359" y="1102891"/>
                  <a:pt x="815511" y="1100347"/>
                  <a:pt x="813816" y="1098652"/>
                </a:cubicBezTo>
                <a:cubicBezTo>
                  <a:pt x="813816" y="1096957"/>
                  <a:pt x="813604" y="1096215"/>
                  <a:pt x="813180" y="1096427"/>
                </a:cubicBezTo>
                <a:close/>
                <a:moveTo>
                  <a:pt x="1716007" y="1045563"/>
                </a:moveTo>
                <a:cubicBezTo>
                  <a:pt x="1716431" y="1045351"/>
                  <a:pt x="1716643" y="1046093"/>
                  <a:pt x="1716643" y="1047789"/>
                </a:cubicBezTo>
                <a:cubicBezTo>
                  <a:pt x="1720034" y="1051180"/>
                  <a:pt x="1720882" y="1054994"/>
                  <a:pt x="1719186" y="1059233"/>
                </a:cubicBezTo>
                <a:cubicBezTo>
                  <a:pt x="1717491" y="1063471"/>
                  <a:pt x="1714947" y="1063895"/>
                  <a:pt x="1711556" y="1060504"/>
                </a:cubicBezTo>
                <a:cubicBezTo>
                  <a:pt x="1711556" y="1057113"/>
                  <a:pt x="1712404" y="1053299"/>
                  <a:pt x="1714100" y="1049060"/>
                </a:cubicBezTo>
                <a:cubicBezTo>
                  <a:pt x="1714947" y="1046941"/>
                  <a:pt x="1715583" y="1045775"/>
                  <a:pt x="1716007" y="1045563"/>
                </a:cubicBezTo>
                <a:close/>
                <a:moveTo>
                  <a:pt x="617991" y="1012184"/>
                </a:moveTo>
                <a:cubicBezTo>
                  <a:pt x="617991" y="1015575"/>
                  <a:pt x="617991" y="1019390"/>
                  <a:pt x="617991" y="1023628"/>
                </a:cubicBezTo>
                <a:cubicBezTo>
                  <a:pt x="617991" y="1027867"/>
                  <a:pt x="616296" y="1028291"/>
                  <a:pt x="612905" y="1024900"/>
                </a:cubicBezTo>
                <a:lnTo>
                  <a:pt x="612905" y="1019814"/>
                </a:lnTo>
                <a:cubicBezTo>
                  <a:pt x="612905" y="1014727"/>
                  <a:pt x="614600" y="1012184"/>
                  <a:pt x="617991" y="1012184"/>
                </a:cubicBezTo>
                <a:close/>
                <a:moveTo>
                  <a:pt x="605275" y="986752"/>
                </a:moveTo>
                <a:cubicBezTo>
                  <a:pt x="608666" y="990143"/>
                  <a:pt x="610362" y="993958"/>
                  <a:pt x="610362" y="998197"/>
                </a:cubicBezTo>
                <a:cubicBezTo>
                  <a:pt x="610362" y="1002435"/>
                  <a:pt x="608666" y="1002859"/>
                  <a:pt x="605275" y="999468"/>
                </a:cubicBezTo>
                <a:cubicBezTo>
                  <a:pt x="603580" y="997773"/>
                  <a:pt x="602732" y="995230"/>
                  <a:pt x="602732" y="991839"/>
                </a:cubicBezTo>
                <a:cubicBezTo>
                  <a:pt x="602732" y="990143"/>
                  <a:pt x="603580" y="988448"/>
                  <a:pt x="605275" y="986752"/>
                </a:cubicBezTo>
                <a:close/>
                <a:moveTo>
                  <a:pt x="551869" y="976580"/>
                </a:moveTo>
                <a:lnTo>
                  <a:pt x="562041" y="976580"/>
                </a:lnTo>
                <a:cubicBezTo>
                  <a:pt x="562041" y="979971"/>
                  <a:pt x="563313" y="983785"/>
                  <a:pt x="565856" y="988024"/>
                </a:cubicBezTo>
                <a:cubicBezTo>
                  <a:pt x="568399" y="992262"/>
                  <a:pt x="569671" y="996077"/>
                  <a:pt x="569671" y="999468"/>
                </a:cubicBezTo>
                <a:lnTo>
                  <a:pt x="564585" y="999468"/>
                </a:lnTo>
                <a:cubicBezTo>
                  <a:pt x="562889" y="999468"/>
                  <a:pt x="562041" y="1002011"/>
                  <a:pt x="562041" y="1007098"/>
                </a:cubicBezTo>
                <a:cubicBezTo>
                  <a:pt x="558650" y="1000316"/>
                  <a:pt x="556955" y="994806"/>
                  <a:pt x="556955" y="990567"/>
                </a:cubicBezTo>
                <a:cubicBezTo>
                  <a:pt x="556955" y="986329"/>
                  <a:pt x="555259" y="981666"/>
                  <a:pt x="551869" y="976580"/>
                </a:cubicBezTo>
                <a:close/>
                <a:moveTo>
                  <a:pt x="592559" y="951148"/>
                </a:moveTo>
                <a:cubicBezTo>
                  <a:pt x="592559" y="954539"/>
                  <a:pt x="592559" y="958354"/>
                  <a:pt x="592559" y="962592"/>
                </a:cubicBezTo>
                <a:cubicBezTo>
                  <a:pt x="592559" y="966831"/>
                  <a:pt x="590864" y="967255"/>
                  <a:pt x="587473" y="963864"/>
                </a:cubicBezTo>
                <a:lnTo>
                  <a:pt x="587473" y="958777"/>
                </a:lnTo>
                <a:cubicBezTo>
                  <a:pt x="587473" y="953691"/>
                  <a:pt x="589169" y="951148"/>
                  <a:pt x="592559" y="951148"/>
                </a:cubicBezTo>
                <a:close/>
                <a:moveTo>
                  <a:pt x="704459" y="946062"/>
                </a:moveTo>
                <a:cubicBezTo>
                  <a:pt x="707850" y="951148"/>
                  <a:pt x="708274" y="954539"/>
                  <a:pt x="705731" y="956234"/>
                </a:cubicBezTo>
                <a:cubicBezTo>
                  <a:pt x="703188" y="957930"/>
                  <a:pt x="700221" y="960473"/>
                  <a:pt x="696830" y="963864"/>
                </a:cubicBezTo>
                <a:cubicBezTo>
                  <a:pt x="696830" y="957082"/>
                  <a:pt x="698101" y="953267"/>
                  <a:pt x="700644" y="952419"/>
                </a:cubicBezTo>
                <a:cubicBezTo>
                  <a:pt x="703188" y="951572"/>
                  <a:pt x="704459" y="949453"/>
                  <a:pt x="704459" y="946062"/>
                </a:cubicBezTo>
                <a:close/>
                <a:moveTo>
                  <a:pt x="726076" y="930803"/>
                </a:moveTo>
                <a:cubicBezTo>
                  <a:pt x="728619" y="932498"/>
                  <a:pt x="731586" y="935041"/>
                  <a:pt x="734977" y="938432"/>
                </a:cubicBezTo>
                <a:cubicBezTo>
                  <a:pt x="734977" y="945214"/>
                  <a:pt x="733706" y="947757"/>
                  <a:pt x="731162" y="946062"/>
                </a:cubicBezTo>
                <a:cubicBezTo>
                  <a:pt x="728619" y="944366"/>
                  <a:pt x="727348" y="941823"/>
                  <a:pt x="727348" y="938432"/>
                </a:cubicBezTo>
                <a:cubicBezTo>
                  <a:pt x="723957" y="931650"/>
                  <a:pt x="723533" y="929107"/>
                  <a:pt x="726076" y="930803"/>
                </a:cubicBezTo>
                <a:close/>
                <a:moveTo>
                  <a:pt x="1696933" y="889158"/>
                </a:moveTo>
                <a:cubicBezTo>
                  <a:pt x="1694814" y="889370"/>
                  <a:pt x="1692906" y="890112"/>
                  <a:pt x="1691211" y="891383"/>
                </a:cubicBezTo>
                <a:cubicBezTo>
                  <a:pt x="1687820" y="893926"/>
                  <a:pt x="1684429" y="896470"/>
                  <a:pt x="1681038" y="899013"/>
                </a:cubicBezTo>
                <a:cubicBezTo>
                  <a:pt x="1677648" y="901556"/>
                  <a:pt x="1674257" y="902828"/>
                  <a:pt x="1670866" y="902828"/>
                </a:cubicBezTo>
                <a:cubicBezTo>
                  <a:pt x="1667475" y="902828"/>
                  <a:pt x="1664084" y="898589"/>
                  <a:pt x="1660693" y="890112"/>
                </a:cubicBezTo>
                <a:cubicBezTo>
                  <a:pt x="1664084" y="908762"/>
                  <a:pt x="1666627" y="924445"/>
                  <a:pt x="1668323" y="937160"/>
                </a:cubicBezTo>
                <a:cubicBezTo>
                  <a:pt x="1670018" y="949876"/>
                  <a:pt x="1667475" y="960473"/>
                  <a:pt x="1660693" y="968950"/>
                </a:cubicBezTo>
                <a:cubicBezTo>
                  <a:pt x="1657302" y="962168"/>
                  <a:pt x="1655183" y="957506"/>
                  <a:pt x="1654335" y="954963"/>
                </a:cubicBezTo>
                <a:cubicBezTo>
                  <a:pt x="1653487" y="952419"/>
                  <a:pt x="1651368" y="949453"/>
                  <a:pt x="1647977" y="946062"/>
                </a:cubicBezTo>
                <a:cubicBezTo>
                  <a:pt x="1647977" y="964712"/>
                  <a:pt x="1647553" y="982514"/>
                  <a:pt x="1646706" y="999468"/>
                </a:cubicBezTo>
                <a:cubicBezTo>
                  <a:pt x="1645858" y="1016423"/>
                  <a:pt x="1642891" y="1024900"/>
                  <a:pt x="1637804" y="1024900"/>
                </a:cubicBezTo>
                <a:cubicBezTo>
                  <a:pt x="1631023" y="1009641"/>
                  <a:pt x="1623393" y="998621"/>
                  <a:pt x="1614916" y="991839"/>
                </a:cubicBezTo>
                <a:cubicBezTo>
                  <a:pt x="1606439" y="985057"/>
                  <a:pt x="1597114" y="977427"/>
                  <a:pt x="1586941" y="968950"/>
                </a:cubicBezTo>
                <a:cubicBezTo>
                  <a:pt x="1586941" y="992686"/>
                  <a:pt x="1585669" y="1008793"/>
                  <a:pt x="1583126" y="1017270"/>
                </a:cubicBezTo>
                <a:cubicBezTo>
                  <a:pt x="1580583" y="1025748"/>
                  <a:pt x="1581855" y="1035920"/>
                  <a:pt x="1586941" y="1047789"/>
                </a:cubicBezTo>
                <a:cubicBezTo>
                  <a:pt x="1590332" y="1057961"/>
                  <a:pt x="1594570" y="1063048"/>
                  <a:pt x="1599657" y="1063048"/>
                </a:cubicBezTo>
                <a:cubicBezTo>
                  <a:pt x="1604743" y="1063048"/>
                  <a:pt x="1608982" y="1057961"/>
                  <a:pt x="1612373" y="1047789"/>
                </a:cubicBezTo>
                <a:cubicBezTo>
                  <a:pt x="1625936" y="1069829"/>
                  <a:pt x="1637380" y="1096533"/>
                  <a:pt x="1646706" y="1127898"/>
                </a:cubicBezTo>
                <a:cubicBezTo>
                  <a:pt x="1656031" y="1159264"/>
                  <a:pt x="1664932" y="1191054"/>
                  <a:pt x="1673409" y="1223267"/>
                </a:cubicBezTo>
                <a:cubicBezTo>
                  <a:pt x="1681886" y="1223267"/>
                  <a:pt x="1688668" y="1228354"/>
                  <a:pt x="1693754" y="1238527"/>
                </a:cubicBezTo>
                <a:cubicBezTo>
                  <a:pt x="1698841" y="1248699"/>
                  <a:pt x="1704775" y="1255481"/>
                  <a:pt x="1711556" y="1258872"/>
                </a:cubicBezTo>
                <a:cubicBezTo>
                  <a:pt x="1711556" y="1247004"/>
                  <a:pt x="1712828" y="1238950"/>
                  <a:pt x="1715371" y="1234712"/>
                </a:cubicBezTo>
                <a:cubicBezTo>
                  <a:pt x="1717914" y="1230473"/>
                  <a:pt x="1720458" y="1227506"/>
                  <a:pt x="1723001" y="1225811"/>
                </a:cubicBezTo>
                <a:cubicBezTo>
                  <a:pt x="1725544" y="1224115"/>
                  <a:pt x="1727663" y="1221572"/>
                  <a:pt x="1729359" y="1218181"/>
                </a:cubicBezTo>
                <a:cubicBezTo>
                  <a:pt x="1731054" y="1214790"/>
                  <a:pt x="1731054" y="1208009"/>
                  <a:pt x="1729359" y="1197836"/>
                </a:cubicBezTo>
                <a:cubicBezTo>
                  <a:pt x="1732750" y="1187663"/>
                  <a:pt x="1734021" y="1180033"/>
                  <a:pt x="1733173" y="1174947"/>
                </a:cubicBezTo>
                <a:cubicBezTo>
                  <a:pt x="1732326" y="1169861"/>
                  <a:pt x="1730630" y="1165198"/>
                  <a:pt x="1728087" y="1160960"/>
                </a:cubicBezTo>
                <a:cubicBezTo>
                  <a:pt x="1725544" y="1156721"/>
                  <a:pt x="1723425" y="1151211"/>
                  <a:pt x="1721729" y="1144429"/>
                </a:cubicBezTo>
                <a:cubicBezTo>
                  <a:pt x="1720034" y="1137647"/>
                  <a:pt x="1720034" y="1128322"/>
                  <a:pt x="1721729" y="1116454"/>
                </a:cubicBezTo>
                <a:cubicBezTo>
                  <a:pt x="1725120" y="1102891"/>
                  <a:pt x="1728511" y="1091870"/>
                  <a:pt x="1731902" y="1083393"/>
                </a:cubicBezTo>
                <a:cubicBezTo>
                  <a:pt x="1735293" y="1074916"/>
                  <a:pt x="1738684" y="1067286"/>
                  <a:pt x="1742075" y="1060504"/>
                </a:cubicBezTo>
                <a:cubicBezTo>
                  <a:pt x="1743770" y="1070677"/>
                  <a:pt x="1745889" y="1074068"/>
                  <a:pt x="1748433" y="1070677"/>
                </a:cubicBezTo>
                <a:cubicBezTo>
                  <a:pt x="1750976" y="1067286"/>
                  <a:pt x="1753519" y="1062200"/>
                  <a:pt x="1756062" y="1055418"/>
                </a:cubicBezTo>
                <a:cubicBezTo>
                  <a:pt x="1758605" y="1048636"/>
                  <a:pt x="1761572" y="1042278"/>
                  <a:pt x="1764963" y="1036344"/>
                </a:cubicBezTo>
                <a:cubicBezTo>
                  <a:pt x="1768354" y="1030410"/>
                  <a:pt x="1772593" y="1030834"/>
                  <a:pt x="1777679" y="1037616"/>
                </a:cubicBezTo>
                <a:cubicBezTo>
                  <a:pt x="1786156" y="1068134"/>
                  <a:pt x="1797601" y="1087632"/>
                  <a:pt x="1812012" y="1096109"/>
                </a:cubicBezTo>
                <a:cubicBezTo>
                  <a:pt x="1826423" y="1104586"/>
                  <a:pt x="1842106" y="1115606"/>
                  <a:pt x="1859061" y="1129170"/>
                </a:cubicBezTo>
                <a:cubicBezTo>
                  <a:pt x="1859061" y="1110520"/>
                  <a:pt x="1861180" y="1096109"/>
                  <a:pt x="1865419" y="1085936"/>
                </a:cubicBezTo>
                <a:cubicBezTo>
                  <a:pt x="1869657" y="1075763"/>
                  <a:pt x="1873896" y="1066438"/>
                  <a:pt x="1878134" y="1057961"/>
                </a:cubicBezTo>
                <a:cubicBezTo>
                  <a:pt x="1882373" y="1049484"/>
                  <a:pt x="1885764" y="1039735"/>
                  <a:pt x="1888307" y="1028715"/>
                </a:cubicBezTo>
                <a:cubicBezTo>
                  <a:pt x="1890850" y="1017694"/>
                  <a:pt x="1891274" y="1002011"/>
                  <a:pt x="1889579" y="981666"/>
                </a:cubicBezTo>
                <a:cubicBezTo>
                  <a:pt x="1886188" y="973189"/>
                  <a:pt x="1882797" y="965983"/>
                  <a:pt x="1879406" y="960049"/>
                </a:cubicBezTo>
                <a:cubicBezTo>
                  <a:pt x="1876015" y="954115"/>
                  <a:pt x="1867538" y="952843"/>
                  <a:pt x="1853974" y="956234"/>
                </a:cubicBezTo>
                <a:cubicBezTo>
                  <a:pt x="1853974" y="940975"/>
                  <a:pt x="1853550" y="927836"/>
                  <a:pt x="1852703" y="916815"/>
                </a:cubicBezTo>
                <a:cubicBezTo>
                  <a:pt x="1851855" y="905795"/>
                  <a:pt x="1848040" y="896893"/>
                  <a:pt x="1841258" y="890112"/>
                </a:cubicBezTo>
                <a:cubicBezTo>
                  <a:pt x="1841258" y="898589"/>
                  <a:pt x="1840834" y="905795"/>
                  <a:pt x="1839987" y="911729"/>
                </a:cubicBezTo>
                <a:cubicBezTo>
                  <a:pt x="1839139" y="917663"/>
                  <a:pt x="1834477" y="918934"/>
                  <a:pt x="1825999" y="915543"/>
                </a:cubicBezTo>
                <a:cubicBezTo>
                  <a:pt x="1822609" y="927412"/>
                  <a:pt x="1821337" y="941823"/>
                  <a:pt x="1822185" y="958777"/>
                </a:cubicBezTo>
                <a:cubicBezTo>
                  <a:pt x="1823032" y="975732"/>
                  <a:pt x="1820065" y="987600"/>
                  <a:pt x="1813284" y="994382"/>
                </a:cubicBezTo>
                <a:cubicBezTo>
                  <a:pt x="1804806" y="987600"/>
                  <a:pt x="1796753" y="975732"/>
                  <a:pt x="1789123" y="958777"/>
                </a:cubicBezTo>
                <a:cubicBezTo>
                  <a:pt x="1781494" y="941823"/>
                  <a:pt x="1771745" y="933346"/>
                  <a:pt x="1759877" y="933346"/>
                </a:cubicBezTo>
                <a:cubicBezTo>
                  <a:pt x="1759877" y="940127"/>
                  <a:pt x="1759453" y="946485"/>
                  <a:pt x="1758605" y="952419"/>
                </a:cubicBezTo>
                <a:cubicBezTo>
                  <a:pt x="1757758" y="958354"/>
                  <a:pt x="1753943" y="959625"/>
                  <a:pt x="1747161" y="956234"/>
                </a:cubicBezTo>
                <a:cubicBezTo>
                  <a:pt x="1738684" y="951148"/>
                  <a:pt x="1731054" y="942671"/>
                  <a:pt x="1724272" y="930803"/>
                </a:cubicBezTo>
                <a:cubicBezTo>
                  <a:pt x="1717491" y="918934"/>
                  <a:pt x="1710709" y="905371"/>
                  <a:pt x="1703927" y="890112"/>
                </a:cubicBezTo>
                <a:cubicBezTo>
                  <a:pt x="1701384" y="889264"/>
                  <a:pt x="1699053" y="888946"/>
                  <a:pt x="1696933" y="889158"/>
                </a:cubicBezTo>
                <a:close/>
                <a:moveTo>
                  <a:pt x="826531" y="796014"/>
                </a:moveTo>
                <a:cubicBezTo>
                  <a:pt x="824836" y="797710"/>
                  <a:pt x="823140" y="798557"/>
                  <a:pt x="821445" y="798557"/>
                </a:cubicBezTo>
                <a:cubicBezTo>
                  <a:pt x="819750" y="800253"/>
                  <a:pt x="818902" y="802796"/>
                  <a:pt x="818902" y="806187"/>
                </a:cubicBezTo>
                <a:cubicBezTo>
                  <a:pt x="822293" y="802796"/>
                  <a:pt x="825260" y="801524"/>
                  <a:pt x="827803" y="802372"/>
                </a:cubicBezTo>
                <a:cubicBezTo>
                  <a:pt x="830346" y="803220"/>
                  <a:pt x="829922" y="801101"/>
                  <a:pt x="826531" y="796014"/>
                </a:cubicBezTo>
                <a:close/>
                <a:moveTo>
                  <a:pt x="1907381" y="308678"/>
                </a:moveTo>
                <a:cubicBezTo>
                  <a:pt x="1904838" y="308466"/>
                  <a:pt x="1902295" y="309420"/>
                  <a:pt x="1899751" y="311539"/>
                </a:cubicBezTo>
                <a:cubicBezTo>
                  <a:pt x="1894665" y="315778"/>
                  <a:pt x="1891274" y="327222"/>
                  <a:pt x="1889579" y="345872"/>
                </a:cubicBezTo>
                <a:cubicBezTo>
                  <a:pt x="1896361" y="349263"/>
                  <a:pt x="1901023" y="356045"/>
                  <a:pt x="1903566" y="366218"/>
                </a:cubicBezTo>
                <a:cubicBezTo>
                  <a:pt x="1906109" y="376390"/>
                  <a:pt x="1912467" y="381477"/>
                  <a:pt x="1922640" y="381477"/>
                </a:cubicBezTo>
                <a:cubicBezTo>
                  <a:pt x="1927726" y="366218"/>
                  <a:pt x="1928998" y="352230"/>
                  <a:pt x="1926455" y="339514"/>
                </a:cubicBezTo>
                <a:cubicBezTo>
                  <a:pt x="1923912" y="326798"/>
                  <a:pt x="1920097" y="317897"/>
                  <a:pt x="1915010" y="312811"/>
                </a:cubicBezTo>
                <a:cubicBezTo>
                  <a:pt x="1912467" y="310268"/>
                  <a:pt x="1909924" y="308890"/>
                  <a:pt x="1907381" y="308678"/>
                </a:cubicBezTo>
                <a:close/>
                <a:moveTo>
                  <a:pt x="2316832" y="228886"/>
                </a:moveTo>
                <a:cubicBezTo>
                  <a:pt x="2313441" y="232277"/>
                  <a:pt x="2310474" y="233972"/>
                  <a:pt x="2307931" y="233972"/>
                </a:cubicBezTo>
                <a:cubicBezTo>
                  <a:pt x="2305388" y="233972"/>
                  <a:pt x="2304116" y="238211"/>
                  <a:pt x="2304116" y="246688"/>
                </a:cubicBezTo>
                <a:cubicBezTo>
                  <a:pt x="2307507" y="243297"/>
                  <a:pt x="2310474" y="241178"/>
                  <a:pt x="2313017" y="240330"/>
                </a:cubicBezTo>
                <a:cubicBezTo>
                  <a:pt x="2315561" y="239483"/>
                  <a:pt x="2316832" y="235668"/>
                  <a:pt x="2316832" y="228886"/>
                </a:cubicBezTo>
                <a:close/>
                <a:moveTo>
                  <a:pt x="1120268" y="27975"/>
                </a:moveTo>
                <a:cubicBezTo>
                  <a:pt x="1122811" y="29671"/>
                  <a:pt x="1124083" y="32214"/>
                  <a:pt x="1124083" y="35605"/>
                </a:cubicBezTo>
                <a:cubicBezTo>
                  <a:pt x="1124083" y="44082"/>
                  <a:pt x="1122811" y="47049"/>
                  <a:pt x="1120268" y="44506"/>
                </a:cubicBezTo>
                <a:cubicBezTo>
                  <a:pt x="1117725" y="41963"/>
                  <a:pt x="1116454" y="38996"/>
                  <a:pt x="1116454" y="35605"/>
                </a:cubicBezTo>
                <a:cubicBezTo>
                  <a:pt x="1116454" y="28823"/>
                  <a:pt x="1117725" y="26280"/>
                  <a:pt x="1120268" y="27975"/>
                </a:cubicBezTo>
                <a:close/>
                <a:moveTo>
                  <a:pt x="2037083" y="0"/>
                </a:moveTo>
                <a:cubicBezTo>
                  <a:pt x="2045560" y="3391"/>
                  <a:pt x="2051070" y="13140"/>
                  <a:pt x="2053613" y="29247"/>
                </a:cubicBezTo>
                <a:cubicBezTo>
                  <a:pt x="2056157" y="45354"/>
                  <a:pt x="2060819" y="57646"/>
                  <a:pt x="2067601" y="66123"/>
                </a:cubicBezTo>
                <a:cubicBezTo>
                  <a:pt x="2077774" y="62732"/>
                  <a:pt x="2085403" y="63156"/>
                  <a:pt x="2090490" y="67395"/>
                </a:cubicBezTo>
                <a:cubicBezTo>
                  <a:pt x="2095576" y="71633"/>
                  <a:pt x="2100662" y="76296"/>
                  <a:pt x="2105749" y="81382"/>
                </a:cubicBezTo>
                <a:cubicBezTo>
                  <a:pt x="2110835" y="86468"/>
                  <a:pt x="2115921" y="90707"/>
                  <a:pt x="2121008" y="94098"/>
                </a:cubicBezTo>
                <a:cubicBezTo>
                  <a:pt x="2126094" y="97489"/>
                  <a:pt x="2132876" y="96641"/>
                  <a:pt x="2141353" y="91555"/>
                </a:cubicBezTo>
                <a:cubicBezTo>
                  <a:pt x="2141353" y="113595"/>
                  <a:pt x="2144320" y="129702"/>
                  <a:pt x="2150254" y="139875"/>
                </a:cubicBezTo>
                <a:cubicBezTo>
                  <a:pt x="2156188" y="150048"/>
                  <a:pt x="2163394" y="158525"/>
                  <a:pt x="2171871" y="165307"/>
                </a:cubicBezTo>
                <a:cubicBezTo>
                  <a:pt x="2180348" y="168698"/>
                  <a:pt x="2188402" y="169969"/>
                  <a:pt x="2196031" y="169121"/>
                </a:cubicBezTo>
                <a:cubicBezTo>
                  <a:pt x="2203661" y="168274"/>
                  <a:pt x="2209171" y="161068"/>
                  <a:pt x="2212562" y="147504"/>
                </a:cubicBezTo>
                <a:cubicBezTo>
                  <a:pt x="2221039" y="140723"/>
                  <a:pt x="2226549" y="143690"/>
                  <a:pt x="2229093" y="156406"/>
                </a:cubicBezTo>
                <a:cubicBezTo>
                  <a:pt x="2231636" y="169121"/>
                  <a:pt x="2236298" y="177175"/>
                  <a:pt x="2243080" y="180566"/>
                </a:cubicBezTo>
                <a:cubicBezTo>
                  <a:pt x="2249862" y="180566"/>
                  <a:pt x="2254524" y="175056"/>
                  <a:pt x="2257067" y="164035"/>
                </a:cubicBezTo>
                <a:cubicBezTo>
                  <a:pt x="2259611" y="153015"/>
                  <a:pt x="2265121" y="147504"/>
                  <a:pt x="2273598" y="147504"/>
                </a:cubicBezTo>
                <a:cubicBezTo>
                  <a:pt x="2271903" y="162764"/>
                  <a:pt x="2271903" y="174208"/>
                  <a:pt x="2273598" y="181838"/>
                </a:cubicBezTo>
                <a:cubicBezTo>
                  <a:pt x="2275294" y="189467"/>
                  <a:pt x="2277413" y="195401"/>
                  <a:pt x="2279956" y="199640"/>
                </a:cubicBezTo>
                <a:cubicBezTo>
                  <a:pt x="2282499" y="203878"/>
                  <a:pt x="2285466" y="208117"/>
                  <a:pt x="2288857" y="212355"/>
                </a:cubicBezTo>
                <a:cubicBezTo>
                  <a:pt x="2292248" y="216594"/>
                  <a:pt x="2294791" y="222104"/>
                  <a:pt x="2296487" y="228886"/>
                </a:cubicBezTo>
                <a:cubicBezTo>
                  <a:pt x="2303269" y="225495"/>
                  <a:pt x="2303269" y="220409"/>
                  <a:pt x="2296487" y="213627"/>
                </a:cubicBezTo>
                <a:cubicBezTo>
                  <a:pt x="2289705" y="206845"/>
                  <a:pt x="2288009" y="195825"/>
                  <a:pt x="2291400" y="180566"/>
                </a:cubicBezTo>
                <a:lnTo>
                  <a:pt x="2309203" y="180566"/>
                </a:lnTo>
                <a:lnTo>
                  <a:pt x="2321918" y="180566"/>
                </a:lnTo>
                <a:cubicBezTo>
                  <a:pt x="2330396" y="183957"/>
                  <a:pt x="2338873" y="191586"/>
                  <a:pt x="2347350" y="203455"/>
                </a:cubicBezTo>
                <a:cubicBezTo>
                  <a:pt x="2352436" y="203455"/>
                  <a:pt x="2355827" y="200064"/>
                  <a:pt x="2357523" y="193282"/>
                </a:cubicBezTo>
                <a:cubicBezTo>
                  <a:pt x="2359218" y="186500"/>
                  <a:pt x="2360066" y="178447"/>
                  <a:pt x="2360066" y="169121"/>
                </a:cubicBezTo>
                <a:cubicBezTo>
                  <a:pt x="2360066" y="159796"/>
                  <a:pt x="2359218" y="151743"/>
                  <a:pt x="2357523" y="144961"/>
                </a:cubicBezTo>
                <a:cubicBezTo>
                  <a:pt x="2355827" y="138179"/>
                  <a:pt x="2352436" y="134789"/>
                  <a:pt x="2347350" y="134789"/>
                </a:cubicBezTo>
                <a:cubicBezTo>
                  <a:pt x="2357523" y="124616"/>
                  <a:pt x="2365152" y="128855"/>
                  <a:pt x="2370239" y="147504"/>
                </a:cubicBezTo>
                <a:cubicBezTo>
                  <a:pt x="2373630" y="155982"/>
                  <a:pt x="2376597" y="167426"/>
                  <a:pt x="2379140" y="181838"/>
                </a:cubicBezTo>
                <a:cubicBezTo>
                  <a:pt x="2381683" y="196249"/>
                  <a:pt x="2382955" y="207693"/>
                  <a:pt x="2382955" y="216170"/>
                </a:cubicBezTo>
                <a:cubicBezTo>
                  <a:pt x="2391432" y="209388"/>
                  <a:pt x="2396942" y="211931"/>
                  <a:pt x="2399485" y="223800"/>
                </a:cubicBezTo>
                <a:cubicBezTo>
                  <a:pt x="2402028" y="235668"/>
                  <a:pt x="2404995" y="243297"/>
                  <a:pt x="2408386" y="246688"/>
                </a:cubicBezTo>
                <a:cubicBezTo>
                  <a:pt x="2401605" y="263643"/>
                  <a:pt x="2391432" y="272120"/>
                  <a:pt x="2377868" y="272120"/>
                </a:cubicBezTo>
                <a:cubicBezTo>
                  <a:pt x="2377868" y="283988"/>
                  <a:pt x="2377444" y="295856"/>
                  <a:pt x="2376597" y="307724"/>
                </a:cubicBezTo>
                <a:cubicBezTo>
                  <a:pt x="2375749" y="319593"/>
                  <a:pt x="2373630" y="329765"/>
                  <a:pt x="2370239" y="338243"/>
                </a:cubicBezTo>
                <a:cubicBezTo>
                  <a:pt x="2370239" y="360283"/>
                  <a:pt x="2364305" y="368761"/>
                  <a:pt x="2352436" y="363674"/>
                </a:cubicBezTo>
                <a:cubicBezTo>
                  <a:pt x="2352436" y="382324"/>
                  <a:pt x="2353708" y="398855"/>
                  <a:pt x="2356251" y="413266"/>
                </a:cubicBezTo>
                <a:cubicBezTo>
                  <a:pt x="2358794" y="427678"/>
                  <a:pt x="2361761" y="441665"/>
                  <a:pt x="2365152" y="455229"/>
                </a:cubicBezTo>
                <a:cubicBezTo>
                  <a:pt x="2368543" y="470488"/>
                  <a:pt x="2372782" y="484899"/>
                  <a:pt x="2377868" y="498463"/>
                </a:cubicBezTo>
                <a:cubicBezTo>
                  <a:pt x="2382955" y="512026"/>
                  <a:pt x="2387193" y="525590"/>
                  <a:pt x="2390584" y="539154"/>
                </a:cubicBezTo>
                <a:cubicBezTo>
                  <a:pt x="2393975" y="539154"/>
                  <a:pt x="2397366" y="534915"/>
                  <a:pt x="2400757" y="526438"/>
                </a:cubicBezTo>
                <a:cubicBezTo>
                  <a:pt x="2407539" y="562042"/>
                  <a:pt x="2420255" y="592560"/>
                  <a:pt x="2438904" y="617992"/>
                </a:cubicBezTo>
                <a:cubicBezTo>
                  <a:pt x="2435514" y="628165"/>
                  <a:pt x="2432547" y="632403"/>
                  <a:pt x="2430003" y="630708"/>
                </a:cubicBezTo>
                <a:cubicBezTo>
                  <a:pt x="2427460" y="629012"/>
                  <a:pt x="2424917" y="625198"/>
                  <a:pt x="2422374" y="619264"/>
                </a:cubicBezTo>
                <a:cubicBezTo>
                  <a:pt x="2419830" y="613329"/>
                  <a:pt x="2416864" y="607819"/>
                  <a:pt x="2413473" y="602733"/>
                </a:cubicBezTo>
                <a:cubicBezTo>
                  <a:pt x="2410082" y="597647"/>
                  <a:pt x="2405843" y="598494"/>
                  <a:pt x="2400757" y="605276"/>
                </a:cubicBezTo>
                <a:cubicBezTo>
                  <a:pt x="2397366" y="613753"/>
                  <a:pt x="2397366" y="623926"/>
                  <a:pt x="2400757" y="635794"/>
                </a:cubicBezTo>
                <a:cubicBezTo>
                  <a:pt x="2404148" y="647662"/>
                  <a:pt x="2402452" y="659531"/>
                  <a:pt x="2395670" y="671399"/>
                </a:cubicBezTo>
                <a:cubicBezTo>
                  <a:pt x="2399061" y="690049"/>
                  <a:pt x="2402452" y="706579"/>
                  <a:pt x="2405843" y="720991"/>
                </a:cubicBezTo>
                <a:cubicBezTo>
                  <a:pt x="2409234" y="735402"/>
                  <a:pt x="2414320" y="750237"/>
                  <a:pt x="2421102" y="765496"/>
                </a:cubicBezTo>
                <a:cubicBezTo>
                  <a:pt x="2417711" y="770583"/>
                  <a:pt x="2413049" y="770583"/>
                  <a:pt x="2407115" y="765496"/>
                </a:cubicBezTo>
                <a:cubicBezTo>
                  <a:pt x="2401181" y="760410"/>
                  <a:pt x="2395670" y="763801"/>
                  <a:pt x="2390584" y="775669"/>
                </a:cubicBezTo>
                <a:cubicBezTo>
                  <a:pt x="2392280" y="792623"/>
                  <a:pt x="2394823" y="806611"/>
                  <a:pt x="2398213" y="817631"/>
                </a:cubicBezTo>
                <a:cubicBezTo>
                  <a:pt x="2401605" y="828652"/>
                  <a:pt x="2404995" y="840096"/>
                  <a:pt x="2408386" y="851964"/>
                </a:cubicBezTo>
                <a:cubicBezTo>
                  <a:pt x="2411777" y="863832"/>
                  <a:pt x="2414744" y="876124"/>
                  <a:pt x="2417287" y="888840"/>
                </a:cubicBezTo>
                <a:cubicBezTo>
                  <a:pt x="2419830" y="901556"/>
                  <a:pt x="2421102" y="918087"/>
                  <a:pt x="2421102" y="938432"/>
                </a:cubicBezTo>
                <a:cubicBezTo>
                  <a:pt x="2410930" y="931650"/>
                  <a:pt x="2401181" y="923597"/>
                  <a:pt x="2391856" y="914272"/>
                </a:cubicBezTo>
                <a:cubicBezTo>
                  <a:pt x="2382531" y="904947"/>
                  <a:pt x="2373630" y="896893"/>
                  <a:pt x="2365152" y="890112"/>
                </a:cubicBezTo>
                <a:cubicBezTo>
                  <a:pt x="2349893" y="876548"/>
                  <a:pt x="2333787" y="878244"/>
                  <a:pt x="2316832" y="895198"/>
                </a:cubicBezTo>
                <a:cubicBezTo>
                  <a:pt x="2313441" y="913848"/>
                  <a:pt x="2307931" y="928259"/>
                  <a:pt x="2300301" y="938432"/>
                </a:cubicBezTo>
                <a:cubicBezTo>
                  <a:pt x="2292672" y="948605"/>
                  <a:pt x="2285466" y="961321"/>
                  <a:pt x="2278684" y="976580"/>
                </a:cubicBezTo>
                <a:cubicBezTo>
                  <a:pt x="2282075" y="996925"/>
                  <a:pt x="2287586" y="1011760"/>
                  <a:pt x="2295215" y="1021085"/>
                </a:cubicBezTo>
                <a:cubicBezTo>
                  <a:pt x="2302845" y="1030410"/>
                  <a:pt x="2310474" y="1039735"/>
                  <a:pt x="2318104" y="1049060"/>
                </a:cubicBezTo>
                <a:cubicBezTo>
                  <a:pt x="2325733" y="1058385"/>
                  <a:pt x="2332515" y="1068982"/>
                  <a:pt x="2338449" y="1080850"/>
                </a:cubicBezTo>
                <a:cubicBezTo>
                  <a:pt x="2344383" y="1092718"/>
                  <a:pt x="2347350" y="1110520"/>
                  <a:pt x="2347350" y="1134256"/>
                </a:cubicBezTo>
                <a:cubicBezTo>
                  <a:pt x="2347350" y="1141038"/>
                  <a:pt x="2346079" y="1145277"/>
                  <a:pt x="2343535" y="1146972"/>
                </a:cubicBezTo>
                <a:cubicBezTo>
                  <a:pt x="2340992" y="1148668"/>
                  <a:pt x="2338449" y="1150787"/>
                  <a:pt x="2335906" y="1153330"/>
                </a:cubicBezTo>
                <a:cubicBezTo>
                  <a:pt x="2333363" y="1155873"/>
                  <a:pt x="2331243" y="1160112"/>
                  <a:pt x="2329548" y="1166046"/>
                </a:cubicBezTo>
                <a:cubicBezTo>
                  <a:pt x="2327852" y="1171980"/>
                  <a:pt x="2327852" y="1180881"/>
                  <a:pt x="2329548" y="1192749"/>
                </a:cubicBezTo>
                <a:cubicBezTo>
                  <a:pt x="2319375" y="1189359"/>
                  <a:pt x="2310474" y="1188511"/>
                  <a:pt x="2302845" y="1190206"/>
                </a:cubicBezTo>
                <a:cubicBezTo>
                  <a:pt x="2295215" y="1191902"/>
                  <a:pt x="2289705" y="1186815"/>
                  <a:pt x="2286314" y="1174947"/>
                </a:cubicBezTo>
                <a:cubicBezTo>
                  <a:pt x="2271055" y="1183424"/>
                  <a:pt x="2257915" y="1198684"/>
                  <a:pt x="2246895" y="1220724"/>
                </a:cubicBezTo>
                <a:cubicBezTo>
                  <a:pt x="2235874" y="1242765"/>
                  <a:pt x="2226125" y="1268197"/>
                  <a:pt x="2217648" y="1297020"/>
                </a:cubicBezTo>
                <a:cubicBezTo>
                  <a:pt x="2202389" y="1300411"/>
                  <a:pt x="2191369" y="1313126"/>
                  <a:pt x="2184587" y="1335167"/>
                </a:cubicBezTo>
                <a:cubicBezTo>
                  <a:pt x="2177805" y="1357208"/>
                  <a:pt x="2167632" y="1375010"/>
                  <a:pt x="2154069" y="1388574"/>
                </a:cubicBezTo>
                <a:cubicBezTo>
                  <a:pt x="2145592" y="1403833"/>
                  <a:pt x="2139234" y="1424602"/>
                  <a:pt x="2134995" y="1450882"/>
                </a:cubicBezTo>
                <a:cubicBezTo>
                  <a:pt x="2130756" y="1477161"/>
                  <a:pt x="2121008" y="1496235"/>
                  <a:pt x="2105749" y="1508103"/>
                </a:cubicBezTo>
                <a:cubicBezTo>
                  <a:pt x="2102358" y="1521667"/>
                  <a:pt x="2100238" y="1535230"/>
                  <a:pt x="2099391" y="1548794"/>
                </a:cubicBezTo>
                <a:cubicBezTo>
                  <a:pt x="2098543" y="1562358"/>
                  <a:pt x="2096423" y="1575073"/>
                  <a:pt x="2093033" y="1586942"/>
                </a:cubicBezTo>
                <a:cubicBezTo>
                  <a:pt x="2077774" y="1583551"/>
                  <a:pt x="2066329" y="1572530"/>
                  <a:pt x="2058700" y="1553880"/>
                </a:cubicBezTo>
                <a:cubicBezTo>
                  <a:pt x="2051070" y="1535230"/>
                  <a:pt x="2039626" y="1524210"/>
                  <a:pt x="2024367" y="1520819"/>
                </a:cubicBezTo>
                <a:cubicBezTo>
                  <a:pt x="2019281" y="1459783"/>
                  <a:pt x="2005717" y="1417397"/>
                  <a:pt x="1983676" y="1393660"/>
                </a:cubicBezTo>
                <a:cubicBezTo>
                  <a:pt x="1983676" y="1366533"/>
                  <a:pt x="1985795" y="1338982"/>
                  <a:pt x="1990034" y="1311007"/>
                </a:cubicBezTo>
                <a:cubicBezTo>
                  <a:pt x="1994273" y="1283032"/>
                  <a:pt x="1999783" y="1253786"/>
                  <a:pt x="2006565" y="1223267"/>
                </a:cubicBezTo>
                <a:cubicBezTo>
                  <a:pt x="2001478" y="1223267"/>
                  <a:pt x="1997240" y="1226658"/>
                  <a:pt x="1993849" y="1233440"/>
                </a:cubicBezTo>
                <a:cubicBezTo>
                  <a:pt x="1990458" y="1240222"/>
                  <a:pt x="1987915" y="1247428"/>
                  <a:pt x="1986219" y="1255057"/>
                </a:cubicBezTo>
                <a:cubicBezTo>
                  <a:pt x="1984524" y="1262687"/>
                  <a:pt x="1982829" y="1269892"/>
                  <a:pt x="1981133" y="1276674"/>
                </a:cubicBezTo>
                <a:cubicBezTo>
                  <a:pt x="1979438" y="1283456"/>
                  <a:pt x="1976047" y="1287695"/>
                  <a:pt x="1970960" y="1289390"/>
                </a:cubicBezTo>
                <a:cubicBezTo>
                  <a:pt x="1969265" y="1309735"/>
                  <a:pt x="1966298" y="1326266"/>
                  <a:pt x="1962059" y="1338982"/>
                </a:cubicBezTo>
                <a:cubicBezTo>
                  <a:pt x="1957821" y="1351698"/>
                  <a:pt x="1953158" y="1363142"/>
                  <a:pt x="1948072" y="1373315"/>
                </a:cubicBezTo>
                <a:cubicBezTo>
                  <a:pt x="1942985" y="1383488"/>
                  <a:pt x="1938747" y="1394084"/>
                  <a:pt x="1935356" y="1405105"/>
                </a:cubicBezTo>
                <a:cubicBezTo>
                  <a:pt x="1931965" y="1416125"/>
                  <a:pt x="1929422" y="1430960"/>
                  <a:pt x="1927726" y="1449610"/>
                </a:cubicBezTo>
                <a:cubicBezTo>
                  <a:pt x="1919249" y="1444524"/>
                  <a:pt x="1911620" y="1439014"/>
                  <a:pt x="1904838" y="1433080"/>
                </a:cubicBezTo>
                <a:cubicBezTo>
                  <a:pt x="1898056" y="1427145"/>
                  <a:pt x="1891274" y="1422483"/>
                  <a:pt x="1884492" y="1419092"/>
                </a:cubicBezTo>
                <a:cubicBezTo>
                  <a:pt x="1877711" y="1415701"/>
                  <a:pt x="1870505" y="1414430"/>
                  <a:pt x="1862875" y="1415277"/>
                </a:cubicBezTo>
                <a:cubicBezTo>
                  <a:pt x="1855246" y="1416125"/>
                  <a:pt x="1848040" y="1421635"/>
                  <a:pt x="1841258" y="1431808"/>
                </a:cubicBezTo>
                <a:cubicBezTo>
                  <a:pt x="1841258" y="1421635"/>
                  <a:pt x="1839563" y="1414006"/>
                  <a:pt x="1836172" y="1408919"/>
                </a:cubicBezTo>
                <a:cubicBezTo>
                  <a:pt x="1832781" y="1403833"/>
                  <a:pt x="1829390" y="1400018"/>
                  <a:pt x="1825999" y="1397475"/>
                </a:cubicBezTo>
                <a:cubicBezTo>
                  <a:pt x="1822609" y="1394932"/>
                  <a:pt x="1819218" y="1391965"/>
                  <a:pt x="1815827" y="1388574"/>
                </a:cubicBezTo>
                <a:cubicBezTo>
                  <a:pt x="1812436" y="1385183"/>
                  <a:pt x="1809893" y="1379249"/>
                  <a:pt x="1808197" y="1370772"/>
                </a:cubicBezTo>
                <a:cubicBezTo>
                  <a:pt x="1809893" y="1345340"/>
                  <a:pt x="1813284" y="1325842"/>
                  <a:pt x="1818370" y="1312279"/>
                </a:cubicBezTo>
                <a:cubicBezTo>
                  <a:pt x="1823456" y="1298715"/>
                  <a:pt x="1829814" y="1287695"/>
                  <a:pt x="1837444" y="1279217"/>
                </a:cubicBezTo>
                <a:cubicBezTo>
                  <a:pt x="1845073" y="1270740"/>
                  <a:pt x="1852703" y="1262687"/>
                  <a:pt x="1860332" y="1255057"/>
                </a:cubicBezTo>
                <a:cubicBezTo>
                  <a:pt x="1867962" y="1247428"/>
                  <a:pt x="1874320" y="1236831"/>
                  <a:pt x="1879406" y="1223267"/>
                </a:cubicBezTo>
                <a:cubicBezTo>
                  <a:pt x="1876015" y="1209704"/>
                  <a:pt x="1876015" y="1201650"/>
                  <a:pt x="1879406" y="1199107"/>
                </a:cubicBezTo>
                <a:cubicBezTo>
                  <a:pt x="1882797" y="1196564"/>
                  <a:pt x="1882797" y="1185120"/>
                  <a:pt x="1879406" y="1164775"/>
                </a:cubicBezTo>
                <a:cubicBezTo>
                  <a:pt x="1872624" y="1176643"/>
                  <a:pt x="1866690" y="1187663"/>
                  <a:pt x="1861604" y="1197836"/>
                </a:cubicBezTo>
                <a:cubicBezTo>
                  <a:pt x="1856517" y="1208009"/>
                  <a:pt x="1853974" y="1228354"/>
                  <a:pt x="1853974" y="1258872"/>
                </a:cubicBezTo>
                <a:cubicBezTo>
                  <a:pt x="1837020" y="1265654"/>
                  <a:pt x="1824304" y="1261415"/>
                  <a:pt x="1815827" y="1246156"/>
                </a:cubicBezTo>
                <a:cubicBezTo>
                  <a:pt x="1807349" y="1230897"/>
                  <a:pt x="1798872" y="1219029"/>
                  <a:pt x="1790395" y="1210552"/>
                </a:cubicBezTo>
                <a:cubicBezTo>
                  <a:pt x="1768354" y="1237679"/>
                  <a:pt x="1743770" y="1276674"/>
                  <a:pt x="1716643" y="1327538"/>
                </a:cubicBezTo>
                <a:cubicBezTo>
                  <a:pt x="1720034" y="1342797"/>
                  <a:pt x="1723848" y="1355089"/>
                  <a:pt x="1728087" y="1364414"/>
                </a:cubicBezTo>
                <a:cubicBezTo>
                  <a:pt x="1732326" y="1373739"/>
                  <a:pt x="1734445" y="1387726"/>
                  <a:pt x="1734445" y="1406376"/>
                </a:cubicBezTo>
                <a:cubicBezTo>
                  <a:pt x="1719186" y="1401290"/>
                  <a:pt x="1705199" y="1391965"/>
                  <a:pt x="1692483" y="1378401"/>
                </a:cubicBezTo>
                <a:cubicBezTo>
                  <a:pt x="1679767" y="1364838"/>
                  <a:pt x="1667475" y="1350850"/>
                  <a:pt x="1655607" y="1336439"/>
                </a:cubicBezTo>
                <a:cubicBezTo>
                  <a:pt x="1643738" y="1322027"/>
                  <a:pt x="1631447" y="1308040"/>
                  <a:pt x="1618731" y="1294477"/>
                </a:cubicBezTo>
                <a:cubicBezTo>
                  <a:pt x="1606015" y="1280913"/>
                  <a:pt x="1592027" y="1271588"/>
                  <a:pt x="1576768" y="1266501"/>
                </a:cubicBezTo>
                <a:cubicBezTo>
                  <a:pt x="1576768" y="1278370"/>
                  <a:pt x="1578464" y="1286847"/>
                  <a:pt x="1581855" y="1291933"/>
                </a:cubicBezTo>
                <a:cubicBezTo>
                  <a:pt x="1585245" y="1297020"/>
                  <a:pt x="1588213" y="1301682"/>
                  <a:pt x="1590756" y="1305921"/>
                </a:cubicBezTo>
                <a:cubicBezTo>
                  <a:pt x="1593299" y="1310159"/>
                  <a:pt x="1595418" y="1314822"/>
                  <a:pt x="1597114" y="1319908"/>
                </a:cubicBezTo>
                <a:cubicBezTo>
                  <a:pt x="1598809" y="1324995"/>
                  <a:pt x="1597961" y="1333472"/>
                  <a:pt x="1594570" y="1345340"/>
                </a:cubicBezTo>
                <a:cubicBezTo>
                  <a:pt x="1591180" y="1350426"/>
                  <a:pt x="1586517" y="1350426"/>
                  <a:pt x="1580583" y="1345340"/>
                </a:cubicBezTo>
                <a:cubicBezTo>
                  <a:pt x="1574649" y="1340254"/>
                  <a:pt x="1568291" y="1336439"/>
                  <a:pt x="1561509" y="1333896"/>
                </a:cubicBezTo>
                <a:cubicBezTo>
                  <a:pt x="1554727" y="1331352"/>
                  <a:pt x="1548793" y="1332624"/>
                  <a:pt x="1543707" y="1337710"/>
                </a:cubicBezTo>
                <a:cubicBezTo>
                  <a:pt x="1538621" y="1342797"/>
                  <a:pt x="1535230" y="1358056"/>
                  <a:pt x="1533534" y="1383488"/>
                </a:cubicBezTo>
                <a:cubicBezTo>
                  <a:pt x="1530143" y="1386878"/>
                  <a:pt x="1528448" y="1385607"/>
                  <a:pt x="1528448" y="1379673"/>
                </a:cubicBezTo>
                <a:cubicBezTo>
                  <a:pt x="1528448" y="1373739"/>
                  <a:pt x="1528448" y="1366957"/>
                  <a:pt x="1528448" y="1359327"/>
                </a:cubicBezTo>
                <a:cubicBezTo>
                  <a:pt x="1528448" y="1351698"/>
                  <a:pt x="1528448" y="1344916"/>
                  <a:pt x="1528448" y="1338982"/>
                </a:cubicBezTo>
                <a:cubicBezTo>
                  <a:pt x="1528448" y="1333048"/>
                  <a:pt x="1525905" y="1330929"/>
                  <a:pt x="1520818" y="1332624"/>
                </a:cubicBezTo>
                <a:cubicBezTo>
                  <a:pt x="1508950" y="1332624"/>
                  <a:pt x="1506407" y="1336863"/>
                  <a:pt x="1513189" y="1345340"/>
                </a:cubicBezTo>
                <a:cubicBezTo>
                  <a:pt x="1519971" y="1353817"/>
                  <a:pt x="1520818" y="1362294"/>
                  <a:pt x="1515732" y="1370772"/>
                </a:cubicBezTo>
                <a:cubicBezTo>
                  <a:pt x="1507255" y="1363990"/>
                  <a:pt x="1500049" y="1359751"/>
                  <a:pt x="1494115" y="1358056"/>
                </a:cubicBezTo>
                <a:cubicBezTo>
                  <a:pt x="1488181" y="1356360"/>
                  <a:pt x="1481823" y="1352122"/>
                  <a:pt x="1475041" y="1345340"/>
                </a:cubicBezTo>
                <a:cubicBezTo>
                  <a:pt x="1466564" y="1348731"/>
                  <a:pt x="1461478" y="1358904"/>
                  <a:pt x="1459782" y="1375858"/>
                </a:cubicBezTo>
                <a:cubicBezTo>
                  <a:pt x="1458087" y="1392813"/>
                  <a:pt x="1457239" y="1413158"/>
                  <a:pt x="1457239" y="1436894"/>
                </a:cubicBezTo>
                <a:cubicBezTo>
                  <a:pt x="1443675" y="1472499"/>
                  <a:pt x="1432655" y="1507679"/>
                  <a:pt x="1424178" y="1542436"/>
                </a:cubicBezTo>
                <a:cubicBezTo>
                  <a:pt x="1415701" y="1577193"/>
                  <a:pt x="1409766" y="1620850"/>
                  <a:pt x="1406376" y="1673409"/>
                </a:cubicBezTo>
                <a:cubicBezTo>
                  <a:pt x="1401289" y="1678496"/>
                  <a:pt x="1397474" y="1686973"/>
                  <a:pt x="1394931" y="1698841"/>
                </a:cubicBezTo>
                <a:cubicBezTo>
                  <a:pt x="1392388" y="1710710"/>
                  <a:pt x="1389421" y="1723425"/>
                  <a:pt x="1386030" y="1736989"/>
                </a:cubicBezTo>
                <a:cubicBezTo>
                  <a:pt x="1382639" y="1750552"/>
                  <a:pt x="1379672" y="1764116"/>
                  <a:pt x="1377129" y="1777680"/>
                </a:cubicBezTo>
                <a:cubicBezTo>
                  <a:pt x="1374586" y="1791243"/>
                  <a:pt x="1370771" y="1801416"/>
                  <a:pt x="1365685" y="1808198"/>
                </a:cubicBezTo>
                <a:cubicBezTo>
                  <a:pt x="1367380" y="1825152"/>
                  <a:pt x="1367380" y="1838716"/>
                  <a:pt x="1365685" y="1848889"/>
                </a:cubicBezTo>
                <a:cubicBezTo>
                  <a:pt x="1363989" y="1859061"/>
                  <a:pt x="1361870" y="1868386"/>
                  <a:pt x="1359327" y="1876864"/>
                </a:cubicBezTo>
                <a:cubicBezTo>
                  <a:pt x="1356784" y="1885341"/>
                  <a:pt x="1354664" y="1894242"/>
                  <a:pt x="1352969" y="1903567"/>
                </a:cubicBezTo>
                <a:cubicBezTo>
                  <a:pt x="1351273" y="1912892"/>
                  <a:pt x="1351273" y="1925184"/>
                  <a:pt x="1352969" y="1940443"/>
                </a:cubicBezTo>
                <a:cubicBezTo>
                  <a:pt x="1344492" y="1931966"/>
                  <a:pt x="1338557" y="1929422"/>
                  <a:pt x="1335167" y="1932813"/>
                </a:cubicBezTo>
                <a:cubicBezTo>
                  <a:pt x="1331776" y="1914163"/>
                  <a:pt x="1330928" y="1901448"/>
                  <a:pt x="1332623" y="1894666"/>
                </a:cubicBezTo>
                <a:cubicBezTo>
                  <a:pt x="1334319" y="1887884"/>
                  <a:pt x="1335167" y="1878559"/>
                  <a:pt x="1335167" y="1866691"/>
                </a:cubicBezTo>
                <a:cubicBezTo>
                  <a:pt x="1331776" y="1856518"/>
                  <a:pt x="1329656" y="1853551"/>
                  <a:pt x="1328809" y="1857790"/>
                </a:cubicBezTo>
                <a:cubicBezTo>
                  <a:pt x="1327961" y="1862028"/>
                  <a:pt x="1325842" y="1856518"/>
                  <a:pt x="1322451" y="1841259"/>
                </a:cubicBezTo>
                <a:cubicBezTo>
                  <a:pt x="1319060" y="1820914"/>
                  <a:pt x="1316940" y="1804383"/>
                  <a:pt x="1316093" y="1791667"/>
                </a:cubicBezTo>
                <a:cubicBezTo>
                  <a:pt x="1315245" y="1778951"/>
                  <a:pt x="1314821" y="1768355"/>
                  <a:pt x="1314821" y="1759877"/>
                </a:cubicBezTo>
                <a:cubicBezTo>
                  <a:pt x="1314821" y="1746314"/>
                  <a:pt x="1314821" y="1734022"/>
                  <a:pt x="1314821" y="1723002"/>
                </a:cubicBezTo>
                <a:cubicBezTo>
                  <a:pt x="1314821" y="1711981"/>
                  <a:pt x="1313126" y="1697146"/>
                  <a:pt x="1309735" y="1678496"/>
                </a:cubicBezTo>
                <a:cubicBezTo>
                  <a:pt x="1304648" y="1675105"/>
                  <a:pt x="1301682" y="1675529"/>
                  <a:pt x="1300834" y="1679768"/>
                </a:cubicBezTo>
                <a:cubicBezTo>
                  <a:pt x="1299986" y="1684006"/>
                  <a:pt x="1299986" y="1689940"/>
                  <a:pt x="1300834" y="1697570"/>
                </a:cubicBezTo>
                <a:cubicBezTo>
                  <a:pt x="1301682" y="1705199"/>
                  <a:pt x="1302953" y="1713677"/>
                  <a:pt x="1304648" y="1723002"/>
                </a:cubicBezTo>
                <a:cubicBezTo>
                  <a:pt x="1306344" y="1732327"/>
                  <a:pt x="1308039" y="1740380"/>
                  <a:pt x="1309735" y="1747162"/>
                </a:cubicBezTo>
                <a:cubicBezTo>
                  <a:pt x="1309735" y="1745466"/>
                  <a:pt x="1309311" y="1747585"/>
                  <a:pt x="1308463" y="1753519"/>
                </a:cubicBezTo>
                <a:cubicBezTo>
                  <a:pt x="1307615" y="1759454"/>
                  <a:pt x="1307192" y="1767083"/>
                  <a:pt x="1307192" y="1776408"/>
                </a:cubicBezTo>
                <a:cubicBezTo>
                  <a:pt x="1307192" y="1785733"/>
                  <a:pt x="1307615" y="1795058"/>
                  <a:pt x="1308463" y="1804383"/>
                </a:cubicBezTo>
                <a:cubicBezTo>
                  <a:pt x="1309311" y="1813708"/>
                  <a:pt x="1311430" y="1820914"/>
                  <a:pt x="1314821" y="1826000"/>
                </a:cubicBezTo>
                <a:cubicBezTo>
                  <a:pt x="1314821" y="1846345"/>
                  <a:pt x="1315245" y="1862452"/>
                  <a:pt x="1316093" y="1874320"/>
                </a:cubicBezTo>
                <a:cubicBezTo>
                  <a:pt x="1316940" y="1886188"/>
                  <a:pt x="1319060" y="1901448"/>
                  <a:pt x="1322451" y="1920098"/>
                </a:cubicBezTo>
                <a:cubicBezTo>
                  <a:pt x="1325842" y="1935357"/>
                  <a:pt x="1325418" y="1947225"/>
                  <a:pt x="1321179" y="1955702"/>
                </a:cubicBezTo>
                <a:cubicBezTo>
                  <a:pt x="1316940" y="1964179"/>
                  <a:pt x="1319060" y="1972656"/>
                  <a:pt x="1327537" y="1981134"/>
                </a:cubicBezTo>
                <a:cubicBezTo>
                  <a:pt x="1324146" y="1984525"/>
                  <a:pt x="1320331" y="1988763"/>
                  <a:pt x="1316093" y="1993850"/>
                </a:cubicBezTo>
                <a:cubicBezTo>
                  <a:pt x="1311854" y="1998936"/>
                  <a:pt x="1308039" y="2001479"/>
                  <a:pt x="1304648" y="2001479"/>
                </a:cubicBezTo>
                <a:cubicBezTo>
                  <a:pt x="1299562" y="2004870"/>
                  <a:pt x="1292780" y="2006565"/>
                  <a:pt x="1284303" y="2006565"/>
                </a:cubicBezTo>
                <a:cubicBezTo>
                  <a:pt x="1275826" y="2006565"/>
                  <a:pt x="1269892" y="2004870"/>
                  <a:pt x="1266501" y="2001479"/>
                </a:cubicBezTo>
                <a:cubicBezTo>
                  <a:pt x="1264805" y="1986220"/>
                  <a:pt x="1262686" y="1975199"/>
                  <a:pt x="1260143" y="1968418"/>
                </a:cubicBezTo>
                <a:cubicBezTo>
                  <a:pt x="1257600" y="1961636"/>
                  <a:pt x="1254633" y="1955702"/>
                  <a:pt x="1251242" y="1950616"/>
                </a:cubicBezTo>
                <a:cubicBezTo>
                  <a:pt x="1247851" y="1945529"/>
                  <a:pt x="1244884" y="1939595"/>
                  <a:pt x="1242341" y="1932813"/>
                </a:cubicBezTo>
                <a:cubicBezTo>
                  <a:pt x="1239797" y="1926032"/>
                  <a:pt x="1237678" y="1915859"/>
                  <a:pt x="1235983" y="1902295"/>
                </a:cubicBezTo>
                <a:cubicBezTo>
                  <a:pt x="1229201" y="1902295"/>
                  <a:pt x="1225386" y="1899328"/>
                  <a:pt x="1224538" y="1893394"/>
                </a:cubicBezTo>
                <a:cubicBezTo>
                  <a:pt x="1223691" y="1887460"/>
                  <a:pt x="1221571" y="1886188"/>
                  <a:pt x="1218181" y="1889579"/>
                </a:cubicBezTo>
                <a:cubicBezTo>
                  <a:pt x="1218181" y="1874320"/>
                  <a:pt x="1220300" y="1861181"/>
                  <a:pt x="1224538" y="1850160"/>
                </a:cubicBezTo>
                <a:cubicBezTo>
                  <a:pt x="1228777" y="1839140"/>
                  <a:pt x="1232592" y="1825152"/>
                  <a:pt x="1235983" y="1808198"/>
                </a:cubicBezTo>
                <a:cubicBezTo>
                  <a:pt x="1232592" y="1784461"/>
                  <a:pt x="1230473" y="1764540"/>
                  <a:pt x="1229625" y="1748433"/>
                </a:cubicBezTo>
                <a:cubicBezTo>
                  <a:pt x="1228777" y="1732327"/>
                  <a:pt x="1226658" y="1714948"/>
                  <a:pt x="1223267" y="1696298"/>
                </a:cubicBezTo>
                <a:cubicBezTo>
                  <a:pt x="1223267" y="1684430"/>
                  <a:pt x="1221995" y="1677648"/>
                  <a:pt x="1219452" y="1675953"/>
                </a:cubicBezTo>
                <a:cubicBezTo>
                  <a:pt x="1216909" y="1674257"/>
                  <a:pt x="1213942" y="1669171"/>
                  <a:pt x="1210551" y="1660694"/>
                </a:cubicBezTo>
                <a:cubicBezTo>
                  <a:pt x="1207160" y="1614917"/>
                  <a:pt x="1203769" y="1569563"/>
                  <a:pt x="1200378" y="1524634"/>
                </a:cubicBezTo>
                <a:cubicBezTo>
                  <a:pt x="1196987" y="1479704"/>
                  <a:pt x="1188510" y="1432656"/>
                  <a:pt x="1174947" y="1383488"/>
                </a:cubicBezTo>
                <a:cubicBezTo>
                  <a:pt x="1169860" y="1403833"/>
                  <a:pt x="1170284" y="1426721"/>
                  <a:pt x="1176218" y="1452153"/>
                </a:cubicBezTo>
                <a:cubicBezTo>
                  <a:pt x="1182152" y="1477585"/>
                  <a:pt x="1181728" y="1500474"/>
                  <a:pt x="1174947" y="1520819"/>
                </a:cubicBezTo>
                <a:cubicBezTo>
                  <a:pt x="1169860" y="1508951"/>
                  <a:pt x="1166893" y="1494540"/>
                  <a:pt x="1166045" y="1477585"/>
                </a:cubicBezTo>
                <a:cubicBezTo>
                  <a:pt x="1165198" y="1460631"/>
                  <a:pt x="1163078" y="1442828"/>
                  <a:pt x="1159687" y="1424178"/>
                </a:cubicBezTo>
                <a:cubicBezTo>
                  <a:pt x="1159687" y="1405528"/>
                  <a:pt x="1158416" y="1388150"/>
                  <a:pt x="1155873" y="1372043"/>
                </a:cubicBezTo>
                <a:cubicBezTo>
                  <a:pt x="1153330" y="1355937"/>
                  <a:pt x="1148667" y="1342797"/>
                  <a:pt x="1141885" y="1332624"/>
                </a:cubicBezTo>
                <a:cubicBezTo>
                  <a:pt x="1138494" y="1339406"/>
                  <a:pt x="1136375" y="1346188"/>
                  <a:pt x="1135527" y="1352969"/>
                </a:cubicBezTo>
                <a:cubicBezTo>
                  <a:pt x="1134680" y="1359751"/>
                  <a:pt x="1134256" y="1367381"/>
                  <a:pt x="1134256" y="1375858"/>
                </a:cubicBezTo>
                <a:cubicBezTo>
                  <a:pt x="1132560" y="1379249"/>
                  <a:pt x="1130865" y="1377977"/>
                  <a:pt x="1129169" y="1372043"/>
                </a:cubicBezTo>
                <a:cubicBezTo>
                  <a:pt x="1127474" y="1366109"/>
                  <a:pt x="1126202" y="1359327"/>
                  <a:pt x="1125355" y="1351698"/>
                </a:cubicBezTo>
                <a:cubicBezTo>
                  <a:pt x="1124507" y="1344068"/>
                  <a:pt x="1124083" y="1336863"/>
                  <a:pt x="1124083" y="1330081"/>
                </a:cubicBezTo>
                <a:cubicBezTo>
                  <a:pt x="1124083" y="1323299"/>
                  <a:pt x="1125778" y="1320756"/>
                  <a:pt x="1129169" y="1322451"/>
                </a:cubicBezTo>
                <a:cubicBezTo>
                  <a:pt x="1122388" y="1300411"/>
                  <a:pt x="1114758" y="1283032"/>
                  <a:pt x="1106281" y="1270316"/>
                </a:cubicBezTo>
                <a:cubicBezTo>
                  <a:pt x="1097803" y="1257600"/>
                  <a:pt x="1089326" y="1241918"/>
                  <a:pt x="1080849" y="1223267"/>
                </a:cubicBezTo>
                <a:cubicBezTo>
                  <a:pt x="1070676" y="1231745"/>
                  <a:pt x="1062199" y="1233016"/>
                  <a:pt x="1055417" y="1227082"/>
                </a:cubicBezTo>
                <a:cubicBezTo>
                  <a:pt x="1048636" y="1221148"/>
                  <a:pt x="1040158" y="1213943"/>
                  <a:pt x="1029985" y="1205465"/>
                </a:cubicBezTo>
                <a:cubicBezTo>
                  <a:pt x="1023204" y="1208856"/>
                  <a:pt x="1013031" y="1210552"/>
                  <a:pt x="999467" y="1210552"/>
                </a:cubicBezTo>
                <a:lnTo>
                  <a:pt x="976579" y="1210552"/>
                </a:lnTo>
                <a:cubicBezTo>
                  <a:pt x="968102" y="1207161"/>
                  <a:pt x="960048" y="1204194"/>
                  <a:pt x="952419" y="1201650"/>
                </a:cubicBezTo>
                <a:cubicBezTo>
                  <a:pt x="944789" y="1199107"/>
                  <a:pt x="936736" y="1196140"/>
                  <a:pt x="928259" y="1192749"/>
                </a:cubicBezTo>
                <a:cubicBezTo>
                  <a:pt x="924868" y="1184272"/>
                  <a:pt x="921901" y="1176643"/>
                  <a:pt x="919357" y="1169861"/>
                </a:cubicBezTo>
                <a:cubicBezTo>
                  <a:pt x="916814" y="1163079"/>
                  <a:pt x="915543" y="1153754"/>
                  <a:pt x="915543" y="1141886"/>
                </a:cubicBezTo>
                <a:cubicBezTo>
                  <a:pt x="901979" y="1160536"/>
                  <a:pt x="885025" y="1163927"/>
                  <a:pt x="864679" y="1152059"/>
                </a:cubicBezTo>
                <a:cubicBezTo>
                  <a:pt x="861288" y="1128322"/>
                  <a:pt x="858745" y="1107977"/>
                  <a:pt x="857050" y="1091023"/>
                </a:cubicBezTo>
                <a:cubicBezTo>
                  <a:pt x="855354" y="1074068"/>
                  <a:pt x="850268" y="1056266"/>
                  <a:pt x="841791" y="1037616"/>
                </a:cubicBezTo>
                <a:cubicBezTo>
                  <a:pt x="829922" y="1034225"/>
                  <a:pt x="823565" y="1038464"/>
                  <a:pt x="822717" y="1050332"/>
                </a:cubicBezTo>
                <a:cubicBezTo>
                  <a:pt x="821869" y="1062200"/>
                  <a:pt x="817206" y="1068134"/>
                  <a:pt x="808729" y="1068134"/>
                </a:cubicBezTo>
                <a:cubicBezTo>
                  <a:pt x="817206" y="1083393"/>
                  <a:pt x="825684" y="1101195"/>
                  <a:pt x="834161" y="1121541"/>
                </a:cubicBezTo>
                <a:cubicBezTo>
                  <a:pt x="842638" y="1141886"/>
                  <a:pt x="851115" y="1156297"/>
                  <a:pt x="859593" y="1164775"/>
                </a:cubicBezTo>
                <a:cubicBezTo>
                  <a:pt x="857897" y="1171556"/>
                  <a:pt x="854507" y="1174099"/>
                  <a:pt x="849420" y="1172404"/>
                </a:cubicBezTo>
                <a:cubicBezTo>
                  <a:pt x="844334" y="1170709"/>
                  <a:pt x="838823" y="1167318"/>
                  <a:pt x="832889" y="1162231"/>
                </a:cubicBezTo>
                <a:cubicBezTo>
                  <a:pt x="826955" y="1157145"/>
                  <a:pt x="820597" y="1151211"/>
                  <a:pt x="813816" y="1144429"/>
                </a:cubicBezTo>
                <a:cubicBezTo>
                  <a:pt x="807034" y="1137647"/>
                  <a:pt x="801100" y="1132561"/>
                  <a:pt x="796013" y="1129170"/>
                </a:cubicBezTo>
                <a:cubicBezTo>
                  <a:pt x="789232" y="1135952"/>
                  <a:pt x="782450" y="1148244"/>
                  <a:pt x="775668" y="1166046"/>
                </a:cubicBezTo>
                <a:cubicBezTo>
                  <a:pt x="768886" y="1183848"/>
                  <a:pt x="761257" y="1188511"/>
                  <a:pt x="752779" y="1180033"/>
                </a:cubicBezTo>
                <a:cubicBezTo>
                  <a:pt x="752779" y="1198684"/>
                  <a:pt x="754475" y="1216486"/>
                  <a:pt x="757866" y="1233440"/>
                </a:cubicBezTo>
                <a:cubicBezTo>
                  <a:pt x="761257" y="1250395"/>
                  <a:pt x="761257" y="1269045"/>
                  <a:pt x="757866" y="1289390"/>
                </a:cubicBezTo>
                <a:cubicBezTo>
                  <a:pt x="752779" y="1296172"/>
                  <a:pt x="747269" y="1295748"/>
                  <a:pt x="741335" y="1288118"/>
                </a:cubicBezTo>
                <a:cubicBezTo>
                  <a:pt x="735401" y="1280489"/>
                  <a:pt x="729043" y="1274979"/>
                  <a:pt x="722261" y="1271588"/>
                </a:cubicBezTo>
                <a:cubicBezTo>
                  <a:pt x="727348" y="1288542"/>
                  <a:pt x="733282" y="1297020"/>
                  <a:pt x="740064" y="1297020"/>
                </a:cubicBezTo>
                <a:cubicBezTo>
                  <a:pt x="743454" y="1310583"/>
                  <a:pt x="742607" y="1321604"/>
                  <a:pt x="737520" y="1330081"/>
                </a:cubicBezTo>
                <a:cubicBezTo>
                  <a:pt x="732434" y="1338558"/>
                  <a:pt x="733282" y="1353817"/>
                  <a:pt x="740064" y="1375858"/>
                </a:cubicBezTo>
                <a:cubicBezTo>
                  <a:pt x="733282" y="1367381"/>
                  <a:pt x="727348" y="1364414"/>
                  <a:pt x="722261" y="1366957"/>
                </a:cubicBezTo>
                <a:cubicBezTo>
                  <a:pt x="717175" y="1369500"/>
                  <a:pt x="711241" y="1372467"/>
                  <a:pt x="704459" y="1375858"/>
                </a:cubicBezTo>
                <a:cubicBezTo>
                  <a:pt x="697677" y="1358904"/>
                  <a:pt x="690472" y="1349579"/>
                  <a:pt x="682842" y="1347883"/>
                </a:cubicBezTo>
                <a:cubicBezTo>
                  <a:pt x="675213" y="1346188"/>
                  <a:pt x="668007" y="1337710"/>
                  <a:pt x="661225" y="1322451"/>
                </a:cubicBezTo>
                <a:cubicBezTo>
                  <a:pt x="654443" y="1319060"/>
                  <a:pt x="648085" y="1315670"/>
                  <a:pt x="642151" y="1312279"/>
                </a:cubicBezTo>
                <a:cubicBezTo>
                  <a:pt x="636217" y="1308888"/>
                  <a:pt x="629859" y="1305497"/>
                  <a:pt x="623077" y="1302106"/>
                </a:cubicBezTo>
                <a:cubicBezTo>
                  <a:pt x="617991" y="1298715"/>
                  <a:pt x="613329" y="1294900"/>
                  <a:pt x="609090" y="1290662"/>
                </a:cubicBezTo>
                <a:cubicBezTo>
                  <a:pt x="604851" y="1286423"/>
                  <a:pt x="599341" y="1282608"/>
                  <a:pt x="592559" y="1279217"/>
                </a:cubicBezTo>
                <a:cubicBezTo>
                  <a:pt x="584082" y="1269045"/>
                  <a:pt x="572214" y="1260567"/>
                  <a:pt x="556955" y="1253786"/>
                </a:cubicBezTo>
                <a:cubicBezTo>
                  <a:pt x="553564" y="1250395"/>
                  <a:pt x="547630" y="1248699"/>
                  <a:pt x="539153" y="1248699"/>
                </a:cubicBezTo>
                <a:lnTo>
                  <a:pt x="521350" y="1248699"/>
                </a:lnTo>
                <a:cubicBezTo>
                  <a:pt x="499310" y="1224963"/>
                  <a:pt x="479812" y="1196988"/>
                  <a:pt x="462857" y="1164775"/>
                </a:cubicBezTo>
                <a:cubicBezTo>
                  <a:pt x="459467" y="1164775"/>
                  <a:pt x="454804" y="1164775"/>
                  <a:pt x="448870" y="1164775"/>
                </a:cubicBezTo>
                <a:cubicBezTo>
                  <a:pt x="442936" y="1164775"/>
                  <a:pt x="437426" y="1163079"/>
                  <a:pt x="432339" y="1159688"/>
                </a:cubicBezTo>
                <a:cubicBezTo>
                  <a:pt x="425558" y="1156297"/>
                  <a:pt x="419200" y="1154178"/>
                  <a:pt x="413265" y="1153330"/>
                </a:cubicBezTo>
                <a:cubicBezTo>
                  <a:pt x="407332" y="1152482"/>
                  <a:pt x="400974" y="1150363"/>
                  <a:pt x="394192" y="1146972"/>
                </a:cubicBezTo>
                <a:cubicBezTo>
                  <a:pt x="382324" y="1143581"/>
                  <a:pt x="372575" y="1144853"/>
                  <a:pt x="364945" y="1150787"/>
                </a:cubicBezTo>
                <a:cubicBezTo>
                  <a:pt x="357316" y="1156721"/>
                  <a:pt x="355196" y="1172404"/>
                  <a:pt x="358587" y="1197836"/>
                </a:cubicBezTo>
                <a:cubicBezTo>
                  <a:pt x="353501" y="1192749"/>
                  <a:pt x="349262" y="1189359"/>
                  <a:pt x="345871" y="1187663"/>
                </a:cubicBezTo>
                <a:cubicBezTo>
                  <a:pt x="342480" y="1185968"/>
                  <a:pt x="338666" y="1183848"/>
                  <a:pt x="334427" y="1181305"/>
                </a:cubicBezTo>
                <a:cubicBezTo>
                  <a:pt x="330188" y="1178762"/>
                  <a:pt x="325526" y="1174099"/>
                  <a:pt x="320440" y="1167318"/>
                </a:cubicBezTo>
                <a:cubicBezTo>
                  <a:pt x="315353" y="1160536"/>
                  <a:pt x="309419" y="1149515"/>
                  <a:pt x="302637" y="1134256"/>
                </a:cubicBezTo>
                <a:cubicBezTo>
                  <a:pt x="297551" y="1129170"/>
                  <a:pt x="287378" y="1129170"/>
                  <a:pt x="272119" y="1134256"/>
                </a:cubicBezTo>
                <a:cubicBezTo>
                  <a:pt x="265337" y="1122388"/>
                  <a:pt x="259403" y="1111792"/>
                  <a:pt x="254317" y="1102467"/>
                </a:cubicBezTo>
                <a:cubicBezTo>
                  <a:pt x="249231" y="1093142"/>
                  <a:pt x="244992" y="1085088"/>
                  <a:pt x="241601" y="1078307"/>
                </a:cubicBezTo>
                <a:cubicBezTo>
                  <a:pt x="233124" y="1078307"/>
                  <a:pt x="225494" y="1074916"/>
                  <a:pt x="218713" y="1068134"/>
                </a:cubicBezTo>
                <a:cubicBezTo>
                  <a:pt x="211931" y="1061352"/>
                  <a:pt x="205149" y="1054570"/>
                  <a:pt x="198367" y="1047789"/>
                </a:cubicBezTo>
                <a:cubicBezTo>
                  <a:pt x="189890" y="1044398"/>
                  <a:pt x="181837" y="1041431"/>
                  <a:pt x="174207" y="1038887"/>
                </a:cubicBezTo>
                <a:cubicBezTo>
                  <a:pt x="166578" y="1036344"/>
                  <a:pt x="159372" y="1039311"/>
                  <a:pt x="152590" y="1047789"/>
                </a:cubicBezTo>
                <a:cubicBezTo>
                  <a:pt x="137331" y="1027443"/>
                  <a:pt x="126735" y="1018118"/>
                  <a:pt x="120800" y="1019814"/>
                </a:cubicBezTo>
                <a:cubicBezTo>
                  <a:pt x="114866" y="1021509"/>
                  <a:pt x="106813" y="1020661"/>
                  <a:pt x="96640" y="1017270"/>
                </a:cubicBezTo>
                <a:cubicBezTo>
                  <a:pt x="93249" y="1012184"/>
                  <a:pt x="90282" y="1005402"/>
                  <a:pt x="87739" y="996925"/>
                </a:cubicBezTo>
                <a:cubicBezTo>
                  <a:pt x="85196" y="988448"/>
                  <a:pt x="80533" y="981666"/>
                  <a:pt x="73752" y="976580"/>
                </a:cubicBezTo>
                <a:cubicBezTo>
                  <a:pt x="77143" y="963016"/>
                  <a:pt x="81805" y="952843"/>
                  <a:pt x="87739" y="946062"/>
                </a:cubicBezTo>
                <a:cubicBezTo>
                  <a:pt x="93673" y="939280"/>
                  <a:pt x="100879" y="932498"/>
                  <a:pt x="109356" y="925716"/>
                </a:cubicBezTo>
                <a:cubicBezTo>
                  <a:pt x="119529" y="918934"/>
                  <a:pt x="128006" y="915543"/>
                  <a:pt x="134788" y="915543"/>
                </a:cubicBezTo>
                <a:cubicBezTo>
                  <a:pt x="138179" y="912153"/>
                  <a:pt x="142417" y="910033"/>
                  <a:pt x="147504" y="909186"/>
                </a:cubicBezTo>
                <a:cubicBezTo>
                  <a:pt x="152590" y="908338"/>
                  <a:pt x="158524" y="906218"/>
                  <a:pt x="165306" y="902828"/>
                </a:cubicBezTo>
                <a:lnTo>
                  <a:pt x="228885" y="902828"/>
                </a:lnTo>
                <a:cubicBezTo>
                  <a:pt x="245840" y="902828"/>
                  <a:pt x="264490" y="907066"/>
                  <a:pt x="284835" y="915543"/>
                </a:cubicBezTo>
                <a:cubicBezTo>
                  <a:pt x="298399" y="930803"/>
                  <a:pt x="310691" y="942247"/>
                  <a:pt x="321711" y="949876"/>
                </a:cubicBezTo>
                <a:cubicBezTo>
                  <a:pt x="332732" y="957506"/>
                  <a:pt x="345024" y="972341"/>
                  <a:pt x="358587" y="994382"/>
                </a:cubicBezTo>
                <a:cubicBezTo>
                  <a:pt x="382324" y="1002859"/>
                  <a:pt x="406060" y="1013032"/>
                  <a:pt x="429796" y="1024900"/>
                </a:cubicBezTo>
                <a:cubicBezTo>
                  <a:pt x="453532" y="1036768"/>
                  <a:pt x="476421" y="1054570"/>
                  <a:pt x="498462" y="1078307"/>
                </a:cubicBezTo>
                <a:cubicBezTo>
                  <a:pt x="510330" y="1069829"/>
                  <a:pt x="520927" y="1071101"/>
                  <a:pt x="530252" y="1082121"/>
                </a:cubicBezTo>
                <a:cubicBezTo>
                  <a:pt x="539577" y="1093142"/>
                  <a:pt x="548478" y="1100347"/>
                  <a:pt x="556955" y="1103738"/>
                </a:cubicBezTo>
                <a:lnTo>
                  <a:pt x="556955" y="1073220"/>
                </a:lnTo>
                <a:cubicBezTo>
                  <a:pt x="560346" y="1073220"/>
                  <a:pt x="562889" y="1081698"/>
                  <a:pt x="564585" y="1098652"/>
                </a:cubicBezTo>
                <a:cubicBezTo>
                  <a:pt x="566280" y="1115606"/>
                  <a:pt x="572214" y="1127475"/>
                  <a:pt x="582387" y="1134256"/>
                </a:cubicBezTo>
                <a:cubicBezTo>
                  <a:pt x="590864" y="1134256"/>
                  <a:pt x="597222" y="1131289"/>
                  <a:pt x="601461" y="1125355"/>
                </a:cubicBezTo>
                <a:cubicBezTo>
                  <a:pt x="605699" y="1119421"/>
                  <a:pt x="609514" y="1114759"/>
                  <a:pt x="612905" y="1111368"/>
                </a:cubicBezTo>
                <a:cubicBezTo>
                  <a:pt x="616296" y="1097804"/>
                  <a:pt x="616720" y="1082969"/>
                  <a:pt x="614176" y="1066862"/>
                </a:cubicBezTo>
                <a:cubicBezTo>
                  <a:pt x="611633" y="1050756"/>
                  <a:pt x="614600" y="1041007"/>
                  <a:pt x="623077" y="1037616"/>
                </a:cubicBezTo>
                <a:cubicBezTo>
                  <a:pt x="633250" y="1061352"/>
                  <a:pt x="642999" y="1077035"/>
                  <a:pt x="652324" y="1084665"/>
                </a:cubicBezTo>
                <a:cubicBezTo>
                  <a:pt x="661649" y="1092294"/>
                  <a:pt x="670550" y="1102891"/>
                  <a:pt x="679027" y="1116454"/>
                </a:cubicBezTo>
                <a:cubicBezTo>
                  <a:pt x="687505" y="1113063"/>
                  <a:pt x="691743" y="1100347"/>
                  <a:pt x="691743" y="1078307"/>
                </a:cubicBezTo>
                <a:cubicBezTo>
                  <a:pt x="696830" y="1061352"/>
                  <a:pt x="696830" y="1041007"/>
                  <a:pt x="691743" y="1017270"/>
                </a:cubicBezTo>
                <a:cubicBezTo>
                  <a:pt x="698525" y="1017270"/>
                  <a:pt x="701068" y="1014727"/>
                  <a:pt x="699373" y="1009641"/>
                </a:cubicBezTo>
                <a:cubicBezTo>
                  <a:pt x="697677" y="1004555"/>
                  <a:pt x="696830" y="996925"/>
                  <a:pt x="696830" y="986752"/>
                </a:cubicBezTo>
                <a:cubicBezTo>
                  <a:pt x="703611" y="986752"/>
                  <a:pt x="709545" y="985481"/>
                  <a:pt x="714632" y="982938"/>
                </a:cubicBezTo>
                <a:cubicBezTo>
                  <a:pt x="719718" y="980394"/>
                  <a:pt x="720566" y="971493"/>
                  <a:pt x="717175" y="956234"/>
                </a:cubicBezTo>
                <a:cubicBezTo>
                  <a:pt x="725652" y="963016"/>
                  <a:pt x="733706" y="973189"/>
                  <a:pt x="741335" y="986752"/>
                </a:cubicBezTo>
                <a:cubicBezTo>
                  <a:pt x="748965" y="1000316"/>
                  <a:pt x="758713" y="1008793"/>
                  <a:pt x="770582" y="1012184"/>
                </a:cubicBezTo>
                <a:cubicBezTo>
                  <a:pt x="773973" y="1041007"/>
                  <a:pt x="781178" y="1058385"/>
                  <a:pt x="792199" y="1064319"/>
                </a:cubicBezTo>
                <a:cubicBezTo>
                  <a:pt x="803219" y="1070253"/>
                  <a:pt x="810425" y="1067286"/>
                  <a:pt x="813816" y="1055418"/>
                </a:cubicBezTo>
                <a:cubicBezTo>
                  <a:pt x="810425" y="1048636"/>
                  <a:pt x="807458" y="1045669"/>
                  <a:pt x="804914" y="1046517"/>
                </a:cubicBezTo>
                <a:cubicBezTo>
                  <a:pt x="802371" y="1047365"/>
                  <a:pt x="799404" y="1047789"/>
                  <a:pt x="796013" y="1047789"/>
                </a:cubicBezTo>
                <a:cubicBezTo>
                  <a:pt x="792622" y="1032529"/>
                  <a:pt x="794742" y="1026595"/>
                  <a:pt x="802371" y="1029986"/>
                </a:cubicBezTo>
                <a:cubicBezTo>
                  <a:pt x="810001" y="1033377"/>
                  <a:pt x="815511" y="1031682"/>
                  <a:pt x="818902" y="1024900"/>
                </a:cubicBezTo>
                <a:cubicBezTo>
                  <a:pt x="825684" y="1024900"/>
                  <a:pt x="826955" y="1017694"/>
                  <a:pt x="822717" y="1003283"/>
                </a:cubicBezTo>
                <a:cubicBezTo>
                  <a:pt x="818478" y="988872"/>
                  <a:pt x="819750" y="981666"/>
                  <a:pt x="826531" y="981666"/>
                </a:cubicBezTo>
                <a:cubicBezTo>
                  <a:pt x="819750" y="976580"/>
                  <a:pt x="815087" y="969374"/>
                  <a:pt x="812544" y="960049"/>
                </a:cubicBezTo>
                <a:cubicBezTo>
                  <a:pt x="810001" y="950724"/>
                  <a:pt x="807034" y="941399"/>
                  <a:pt x="803643" y="932074"/>
                </a:cubicBezTo>
                <a:cubicBezTo>
                  <a:pt x="800252" y="922749"/>
                  <a:pt x="796437" y="915120"/>
                  <a:pt x="792199" y="909186"/>
                </a:cubicBezTo>
                <a:cubicBezTo>
                  <a:pt x="787960" y="903251"/>
                  <a:pt x="780754" y="901132"/>
                  <a:pt x="770582" y="902828"/>
                </a:cubicBezTo>
                <a:cubicBezTo>
                  <a:pt x="763800" y="911305"/>
                  <a:pt x="764224" y="919358"/>
                  <a:pt x="771853" y="926988"/>
                </a:cubicBezTo>
                <a:cubicBezTo>
                  <a:pt x="779483" y="934617"/>
                  <a:pt x="781602" y="944366"/>
                  <a:pt x="778211" y="956234"/>
                </a:cubicBezTo>
                <a:cubicBezTo>
                  <a:pt x="771429" y="963016"/>
                  <a:pt x="766343" y="960473"/>
                  <a:pt x="762952" y="948605"/>
                </a:cubicBezTo>
                <a:cubicBezTo>
                  <a:pt x="759561" y="936737"/>
                  <a:pt x="756170" y="927412"/>
                  <a:pt x="752779" y="920630"/>
                </a:cubicBezTo>
                <a:cubicBezTo>
                  <a:pt x="737520" y="920630"/>
                  <a:pt x="727348" y="916391"/>
                  <a:pt x="722261" y="907914"/>
                </a:cubicBezTo>
                <a:cubicBezTo>
                  <a:pt x="715480" y="904523"/>
                  <a:pt x="710393" y="900285"/>
                  <a:pt x="707002" y="895198"/>
                </a:cubicBezTo>
                <a:cubicBezTo>
                  <a:pt x="703611" y="890112"/>
                  <a:pt x="700221" y="884178"/>
                  <a:pt x="696830" y="877396"/>
                </a:cubicBezTo>
                <a:cubicBezTo>
                  <a:pt x="690048" y="884178"/>
                  <a:pt x="688776" y="894774"/>
                  <a:pt x="693015" y="909186"/>
                </a:cubicBezTo>
                <a:cubicBezTo>
                  <a:pt x="697253" y="923597"/>
                  <a:pt x="694286" y="929107"/>
                  <a:pt x="684114" y="925716"/>
                </a:cubicBezTo>
                <a:cubicBezTo>
                  <a:pt x="679027" y="927412"/>
                  <a:pt x="676484" y="931650"/>
                  <a:pt x="676484" y="938432"/>
                </a:cubicBezTo>
                <a:cubicBezTo>
                  <a:pt x="676484" y="945214"/>
                  <a:pt x="677332" y="951996"/>
                  <a:pt x="679027" y="958777"/>
                </a:cubicBezTo>
                <a:cubicBezTo>
                  <a:pt x="680723" y="965559"/>
                  <a:pt x="681571" y="971493"/>
                  <a:pt x="681571" y="976580"/>
                </a:cubicBezTo>
                <a:cubicBezTo>
                  <a:pt x="681571" y="981666"/>
                  <a:pt x="679027" y="983361"/>
                  <a:pt x="673941" y="981666"/>
                </a:cubicBezTo>
                <a:cubicBezTo>
                  <a:pt x="667159" y="968102"/>
                  <a:pt x="659953" y="957930"/>
                  <a:pt x="652324" y="951148"/>
                </a:cubicBezTo>
                <a:cubicBezTo>
                  <a:pt x="644694" y="944366"/>
                  <a:pt x="637065" y="938432"/>
                  <a:pt x="629436" y="933346"/>
                </a:cubicBezTo>
                <a:cubicBezTo>
                  <a:pt x="621806" y="928259"/>
                  <a:pt x="614600" y="923173"/>
                  <a:pt x="607818" y="918087"/>
                </a:cubicBezTo>
                <a:cubicBezTo>
                  <a:pt x="601037" y="913000"/>
                  <a:pt x="594255" y="905371"/>
                  <a:pt x="587473" y="895198"/>
                </a:cubicBezTo>
                <a:cubicBezTo>
                  <a:pt x="580691" y="898589"/>
                  <a:pt x="575605" y="900708"/>
                  <a:pt x="572214" y="901556"/>
                </a:cubicBezTo>
                <a:cubicBezTo>
                  <a:pt x="568823" y="902404"/>
                  <a:pt x="563737" y="904523"/>
                  <a:pt x="556955" y="907914"/>
                </a:cubicBezTo>
                <a:cubicBezTo>
                  <a:pt x="555259" y="899437"/>
                  <a:pt x="553140" y="894350"/>
                  <a:pt x="550597" y="892655"/>
                </a:cubicBezTo>
                <a:cubicBezTo>
                  <a:pt x="548054" y="890959"/>
                  <a:pt x="545087" y="890112"/>
                  <a:pt x="541696" y="890112"/>
                </a:cubicBezTo>
                <a:cubicBezTo>
                  <a:pt x="538305" y="890112"/>
                  <a:pt x="535338" y="889688"/>
                  <a:pt x="532795" y="888840"/>
                </a:cubicBezTo>
                <a:cubicBezTo>
                  <a:pt x="530252" y="887992"/>
                  <a:pt x="528132" y="884178"/>
                  <a:pt x="526437" y="877396"/>
                </a:cubicBezTo>
                <a:cubicBezTo>
                  <a:pt x="523046" y="884178"/>
                  <a:pt x="522198" y="894774"/>
                  <a:pt x="523894" y="909186"/>
                </a:cubicBezTo>
                <a:cubicBezTo>
                  <a:pt x="525589" y="923597"/>
                  <a:pt x="526437" y="935889"/>
                  <a:pt x="526437" y="946062"/>
                </a:cubicBezTo>
                <a:cubicBezTo>
                  <a:pt x="523046" y="946062"/>
                  <a:pt x="518807" y="945214"/>
                  <a:pt x="513721" y="943518"/>
                </a:cubicBezTo>
                <a:cubicBezTo>
                  <a:pt x="508635" y="941823"/>
                  <a:pt x="501853" y="935889"/>
                  <a:pt x="493376" y="925716"/>
                </a:cubicBezTo>
                <a:cubicBezTo>
                  <a:pt x="489985" y="929107"/>
                  <a:pt x="487865" y="934193"/>
                  <a:pt x="487018" y="940975"/>
                </a:cubicBezTo>
                <a:cubicBezTo>
                  <a:pt x="486170" y="947757"/>
                  <a:pt x="485322" y="954115"/>
                  <a:pt x="484474" y="960049"/>
                </a:cubicBezTo>
                <a:cubicBezTo>
                  <a:pt x="483627" y="965983"/>
                  <a:pt x="482355" y="970222"/>
                  <a:pt x="480660" y="972765"/>
                </a:cubicBezTo>
                <a:cubicBezTo>
                  <a:pt x="478964" y="975308"/>
                  <a:pt x="474726" y="972341"/>
                  <a:pt x="467944" y="963864"/>
                </a:cubicBezTo>
                <a:cubicBezTo>
                  <a:pt x="464553" y="950300"/>
                  <a:pt x="465401" y="935465"/>
                  <a:pt x="470487" y="919358"/>
                </a:cubicBezTo>
                <a:cubicBezTo>
                  <a:pt x="475573" y="903251"/>
                  <a:pt x="468792" y="887569"/>
                  <a:pt x="450142" y="872309"/>
                </a:cubicBezTo>
                <a:cubicBezTo>
                  <a:pt x="443360" y="862137"/>
                  <a:pt x="445479" y="859170"/>
                  <a:pt x="456500" y="863408"/>
                </a:cubicBezTo>
                <a:cubicBezTo>
                  <a:pt x="467520" y="867647"/>
                  <a:pt x="473030" y="876548"/>
                  <a:pt x="473030" y="890112"/>
                </a:cubicBezTo>
                <a:cubicBezTo>
                  <a:pt x="476421" y="876548"/>
                  <a:pt x="479388" y="873157"/>
                  <a:pt x="481931" y="879939"/>
                </a:cubicBezTo>
                <a:cubicBezTo>
                  <a:pt x="484474" y="886721"/>
                  <a:pt x="489985" y="891807"/>
                  <a:pt x="498462" y="895198"/>
                </a:cubicBezTo>
                <a:cubicBezTo>
                  <a:pt x="498462" y="891807"/>
                  <a:pt x="498886" y="888840"/>
                  <a:pt x="499733" y="886297"/>
                </a:cubicBezTo>
                <a:cubicBezTo>
                  <a:pt x="500581" y="883754"/>
                  <a:pt x="505244" y="880787"/>
                  <a:pt x="513721" y="877396"/>
                </a:cubicBezTo>
                <a:cubicBezTo>
                  <a:pt x="503548" y="868919"/>
                  <a:pt x="493376" y="862561"/>
                  <a:pt x="483203" y="858322"/>
                </a:cubicBezTo>
                <a:cubicBezTo>
                  <a:pt x="473030" y="854083"/>
                  <a:pt x="463705" y="850269"/>
                  <a:pt x="455228" y="846878"/>
                </a:cubicBezTo>
                <a:cubicBezTo>
                  <a:pt x="446751" y="838400"/>
                  <a:pt x="438697" y="830347"/>
                  <a:pt x="431068" y="822718"/>
                </a:cubicBezTo>
                <a:cubicBezTo>
                  <a:pt x="423438" y="815088"/>
                  <a:pt x="415385" y="803644"/>
                  <a:pt x="406908" y="788385"/>
                </a:cubicBezTo>
                <a:cubicBezTo>
                  <a:pt x="393344" y="788385"/>
                  <a:pt x="381052" y="787537"/>
                  <a:pt x="370032" y="785841"/>
                </a:cubicBezTo>
                <a:cubicBezTo>
                  <a:pt x="359011" y="784146"/>
                  <a:pt x="346719" y="779060"/>
                  <a:pt x="333155" y="770583"/>
                </a:cubicBezTo>
                <a:cubicBezTo>
                  <a:pt x="321287" y="775669"/>
                  <a:pt x="317049" y="787537"/>
                  <a:pt x="320440" y="806187"/>
                </a:cubicBezTo>
                <a:cubicBezTo>
                  <a:pt x="301790" y="796014"/>
                  <a:pt x="283988" y="788385"/>
                  <a:pt x="267033" y="783298"/>
                </a:cubicBezTo>
                <a:cubicBezTo>
                  <a:pt x="256860" y="779908"/>
                  <a:pt x="247111" y="775669"/>
                  <a:pt x="237786" y="770583"/>
                </a:cubicBezTo>
                <a:cubicBezTo>
                  <a:pt x="228461" y="765496"/>
                  <a:pt x="219560" y="755323"/>
                  <a:pt x="211083" y="740064"/>
                </a:cubicBezTo>
                <a:lnTo>
                  <a:pt x="180565" y="752780"/>
                </a:lnTo>
                <a:cubicBezTo>
                  <a:pt x="177174" y="745999"/>
                  <a:pt x="172512" y="738793"/>
                  <a:pt x="166578" y="731163"/>
                </a:cubicBezTo>
                <a:cubicBezTo>
                  <a:pt x="160643" y="723534"/>
                  <a:pt x="154286" y="716328"/>
                  <a:pt x="147504" y="709546"/>
                </a:cubicBezTo>
                <a:cubicBezTo>
                  <a:pt x="133940" y="695983"/>
                  <a:pt x="121224" y="691744"/>
                  <a:pt x="109356" y="696830"/>
                </a:cubicBezTo>
                <a:cubicBezTo>
                  <a:pt x="104270" y="674790"/>
                  <a:pt x="98336" y="659954"/>
                  <a:pt x="91554" y="652325"/>
                </a:cubicBezTo>
                <a:cubicBezTo>
                  <a:pt x="84772" y="644695"/>
                  <a:pt x="77567" y="639609"/>
                  <a:pt x="69937" y="637066"/>
                </a:cubicBezTo>
                <a:cubicBezTo>
                  <a:pt x="62307" y="634523"/>
                  <a:pt x="54678" y="631556"/>
                  <a:pt x="47048" y="628165"/>
                </a:cubicBezTo>
                <a:cubicBezTo>
                  <a:pt x="39419" y="624774"/>
                  <a:pt x="32213" y="617144"/>
                  <a:pt x="25431" y="605276"/>
                </a:cubicBezTo>
                <a:cubicBezTo>
                  <a:pt x="28822" y="591713"/>
                  <a:pt x="36452" y="580268"/>
                  <a:pt x="48320" y="570943"/>
                </a:cubicBezTo>
                <a:cubicBezTo>
                  <a:pt x="60188" y="561618"/>
                  <a:pt x="70361" y="552717"/>
                  <a:pt x="78838" y="544240"/>
                </a:cubicBezTo>
                <a:cubicBezTo>
                  <a:pt x="92402" y="535763"/>
                  <a:pt x="102574" y="525590"/>
                  <a:pt x="109356" y="513722"/>
                </a:cubicBezTo>
                <a:cubicBezTo>
                  <a:pt x="116138" y="501854"/>
                  <a:pt x="116138" y="484051"/>
                  <a:pt x="109356" y="460315"/>
                </a:cubicBezTo>
                <a:cubicBezTo>
                  <a:pt x="105965" y="455229"/>
                  <a:pt x="102150" y="453533"/>
                  <a:pt x="97912" y="455229"/>
                </a:cubicBezTo>
                <a:cubicBezTo>
                  <a:pt x="93673" y="456924"/>
                  <a:pt x="93249" y="461163"/>
                  <a:pt x="96640" y="467945"/>
                </a:cubicBezTo>
                <a:cubicBezTo>
                  <a:pt x="84772" y="467945"/>
                  <a:pt x="80110" y="460739"/>
                  <a:pt x="82653" y="446328"/>
                </a:cubicBezTo>
                <a:cubicBezTo>
                  <a:pt x="85196" y="431916"/>
                  <a:pt x="82229" y="418777"/>
                  <a:pt x="73752" y="406908"/>
                </a:cubicBezTo>
                <a:cubicBezTo>
                  <a:pt x="65274" y="396736"/>
                  <a:pt x="57221" y="388682"/>
                  <a:pt x="49591" y="382748"/>
                </a:cubicBezTo>
                <a:cubicBezTo>
                  <a:pt x="41962" y="376814"/>
                  <a:pt x="34756" y="370880"/>
                  <a:pt x="27975" y="364946"/>
                </a:cubicBezTo>
                <a:cubicBezTo>
                  <a:pt x="21193" y="359012"/>
                  <a:pt x="15259" y="351806"/>
                  <a:pt x="10172" y="343329"/>
                </a:cubicBezTo>
                <a:cubicBezTo>
                  <a:pt x="5086" y="334852"/>
                  <a:pt x="1695" y="322984"/>
                  <a:pt x="0" y="307724"/>
                </a:cubicBezTo>
                <a:cubicBezTo>
                  <a:pt x="8477" y="304334"/>
                  <a:pt x="19497" y="300943"/>
                  <a:pt x="33061" y="297552"/>
                </a:cubicBezTo>
                <a:cubicBezTo>
                  <a:pt x="46624" y="294161"/>
                  <a:pt x="60188" y="289922"/>
                  <a:pt x="73752" y="284836"/>
                </a:cubicBezTo>
                <a:cubicBezTo>
                  <a:pt x="82229" y="278054"/>
                  <a:pt x="90282" y="270001"/>
                  <a:pt x="97912" y="260676"/>
                </a:cubicBezTo>
                <a:cubicBezTo>
                  <a:pt x="105541" y="251351"/>
                  <a:pt x="109356" y="239059"/>
                  <a:pt x="109356" y="223800"/>
                </a:cubicBezTo>
                <a:cubicBezTo>
                  <a:pt x="124615" y="232277"/>
                  <a:pt x="134364" y="234396"/>
                  <a:pt x="138603" y="230158"/>
                </a:cubicBezTo>
                <a:cubicBezTo>
                  <a:pt x="142841" y="225919"/>
                  <a:pt x="151742" y="219561"/>
                  <a:pt x="165306" y="211084"/>
                </a:cubicBezTo>
                <a:cubicBezTo>
                  <a:pt x="178870" y="211084"/>
                  <a:pt x="191585" y="214051"/>
                  <a:pt x="203454" y="219985"/>
                </a:cubicBezTo>
                <a:cubicBezTo>
                  <a:pt x="215322" y="225919"/>
                  <a:pt x="228038" y="222952"/>
                  <a:pt x="241601" y="211084"/>
                </a:cubicBezTo>
                <a:cubicBezTo>
                  <a:pt x="256860" y="226343"/>
                  <a:pt x="273391" y="234396"/>
                  <a:pt x="291193" y="235244"/>
                </a:cubicBezTo>
                <a:cubicBezTo>
                  <a:pt x="308995" y="236092"/>
                  <a:pt x="327221" y="239907"/>
                  <a:pt x="345871" y="246688"/>
                </a:cubicBezTo>
                <a:cubicBezTo>
                  <a:pt x="359435" y="261947"/>
                  <a:pt x="372999" y="276359"/>
                  <a:pt x="386562" y="289922"/>
                </a:cubicBezTo>
                <a:cubicBezTo>
                  <a:pt x="400126" y="303486"/>
                  <a:pt x="412842" y="317897"/>
                  <a:pt x="424710" y="333156"/>
                </a:cubicBezTo>
                <a:cubicBezTo>
                  <a:pt x="431492" y="329765"/>
                  <a:pt x="433611" y="321288"/>
                  <a:pt x="431068" y="307724"/>
                </a:cubicBezTo>
                <a:cubicBezTo>
                  <a:pt x="428525" y="294161"/>
                  <a:pt x="430644" y="283988"/>
                  <a:pt x="437426" y="277207"/>
                </a:cubicBezTo>
                <a:cubicBezTo>
                  <a:pt x="452685" y="283988"/>
                  <a:pt x="465824" y="287379"/>
                  <a:pt x="476845" y="287379"/>
                </a:cubicBezTo>
                <a:cubicBezTo>
                  <a:pt x="487865" y="287379"/>
                  <a:pt x="500157" y="279750"/>
                  <a:pt x="513721" y="264490"/>
                </a:cubicBezTo>
                <a:cubicBezTo>
                  <a:pt x="522198" y="286531"/>
                  <a:pt x="531523" y="309844"/>
                  <a:pt x="541696" y="334428"/>
                </a:cubicBezTo>
                <a:cubicBezTo>
                  <a:pt x="551869" y="359012"/>
                  <a:pt x="562889" y="372999"/>
                  <a:pt x="574757" y="376390"/>
                </a:cubicBezTo>
                <a:cubicBezTo>
                  <a:pt x="583234" y="367913"/>
                  <a:pt x="586625" y="354773"/>
                  <a:pt x="584930" y="336971"/>
                </a:cubicBezTo>
                <a:cubicBezTo>
                  <a:pt x="583234" y="319169"/>
                  <a:pt x="584082" y="303486"/>
                  <a:pt x="587473" y="289922"/>
                </a:cubicBezTo>
                <a:cubicBezTo>
                  <a:pt x="595950" y="283141"/>
                  <a:pt x="602732" y="272120"/>
                  <a:pt x="607818" y="256861"/>
                </a:cubicBezTo>
                <a:cubicBezTo>
                  <a:pt x="612905" y="241602"/>
                  <a:pt x="617991" y="226343"/>
                  <a:pt x="623077" y="211084"/>
                </a:cubicBezTo>
                <a:lnTo>
                  <a:pt x="666312" y="211084"/>
                </a:lnTo>
                <a:cubicBezTo>
                  <a:pt x="674789" y="211084"/>
                  <a:pt x="682842" y="209812"/>
                  <a:pt x="690472" y="207269"/>
                </a:cubicBezTo>
                <a:cubicBezTo>
                  <a:pt x="698101" y="204726"/>
                  <a:pt x="708698" y="203455"/>
                  <a:pt x="722261" y="203455"/>
                </a:cubicBezTo>
                <a:cubicBezTo>
                  <a:pt x="730739" y="237363"/>
                  <a:pt x="743031" y="261100"/>
                  <a:pt x="759137" y="274663"/>
                </a:cubicBezTo>
                <a:cubicBezTo>
                  <a:pt x="775244" y="288227"/>
                  <a:pt x="789232" y="306029"/>
                  <a:pt x="801100" y="328070"/>
                </a:cubicBezTo>
                <a:cubicBezTo>
                  <a:pt x="801100" y="294161"/>
                  <a:pt x="790927" y="262795"/>
                  <a:pt x="770582" y="233972"/>
                </a:cubicBezTo>
                <a:cubicBezTo>
                  <a:pt x="763800" y="218713"/>
                  <a:pt x="756594" y="203031"/>
                  <a:pt x="748965" y="186924"/>
                </a:cubicBezTo>
                <a:cubicBezTo>
                  <a:pt x="741335" y="170817"/>
                  <a:pt x="734129" y="153439"/>
                  <a:pt x="727348" y="134789"/>
                </a:cubicBezTo>
                <a:cubicBezTo>
                  <a:pt x="745998" y="126311"/>
                  <a:pt x="762528" y="123344"/>
                  <a:pt x="776940" y="125887"/>
                </a:cubicBezTo>
                <a:cubicBezTo>
                  <a:pt x="791351" y="128431"/>
                  <a:pt x="807882" y="133093"/>
                  <a:pt x="826531" y="139875"/>
                </a:cubicBezTo>
                <a:cubicBezTo>
                  <a:pt x="829922" y="139875"/>
                  <a:pt x="830346" y="133941"/>
                  <a:pt x="827803" y="122073"/>
                </a:cubicBezTo>
                <a:cubicBezTo>
                  <a:pt x="825260" y="110205"/>
                  <a:pt x="822293" y="100032"/>
                  <a:pt x="818902" y="91555"/>
                </a:cubicBezTo>
                <a:cubicBezTo>
                  <a:pt x="827379" y="84773"/>
                  <a:pt x="835856" y="80958"/>
                  <a:pt x="844334" y="80110"/>
                </a:cubicBezTo>
                <a:cubicBezTo>
                  <a:pt x="852811" y="79263"/>
                  <a:pt x="860864" y="78839"/>
                  <a:pt x="868494" y="78839"/>
                </a:cubicBezTo>
                <a:cubicBezTo>
                  <a:pt x="876123" y="78839"/>
                  <a:pt x="883329" y="77991"/>
                  <a:pt x="890111" y="76296"/>
                </a:cubicBezTo>
                <a:cubicBezTo>
                  <a:pt x="896893" y="74600"/>
                  <a:pt x="902827" y="69514"/>
                  <a:pt x="907913" y="61037"/>
                </a:cubicBezTo>
                <a:cubicBezTo>
                  <a:pt x="923172" y="64428"/>
                  <a:pt x="936312" y="69514"/>
                  <a:pt x="947332" y="76296"/>
                </a:cubicBezTo>
                <a:cubicBezTo>
                  <a:pt x="958353" y="83078"/>
                  <a:pt x="969797" y="89859"/>
                  <a:pt x="981665" y="96641"/>
                </a:cubicBezTo>
                <a:cubicBezTo>
                  <a:pt x="990142" y="103423"/>
                  <a:pt x="1000315" y="109357"/>
                  <a:pt x="1012183" y="114443"/>
                </a:cubicBezTo>
                <a:cubicBezTo>
                  <a:pt x="1024051" y="119530"/>
                  <a:pt x="1036767" y="123768"/>
                  <a:pt x="1050331" y="127159"/>
                </a:cubicBezTo>
                <a:cubicBezTo>
                  <a:pt x="1055417" y="122073"/>
                  <a:pt x="1057113" y="118258"/>
                  <a:pt x="1055417" y="115715"/>
                </a:cubicBezTo>
                <a:cubicBezTo>
                  <a:pt x="1053722" y="113172"/>
                  <a:pt x="1051179" y="110205"/>
                  <a:pt x="1047788" y="106814"/>
                </a:cubicBezTo>
                <a:cubicBezTo>
                  <a:pt x="1044397" y="103423"/>
                  <a:pt x="1041430" y="99184"/>
                  <a:pt x="1038887" y="94098"/>
                </a:cubicBezTo>
                <a:cubicBezTo>
                  <a:pt x="1036343" y="89012"/>
                  <a:pt x="1035920" y="82230"/>
                  <a:pt x="1037615" y="73752"/>
                </a:cubicBezTo>
                <a:cubicBezTo>
                  <a:pt x="1044397" y="73752"/>
                  <a:pt x="1050331" y="72481"/>
                  <a:pt x="1055417" y="69938"/>
                </a:cubicBezTo>
                <a:cubicBezTo>
                  <a:pt x="1060504" y="67395"/>
                  <a:pt x="1066438" y="64428"/>
                  <a:pt x="1073219" y="61037"/>
                </a:cubicBezTo>
                <a:cubicBezTo>
                  <a:pt x="1088479" y="52559"/>
                  <a:pt x="1101194" y="50016"/>
                  <a:pt x="1111367" y="53407"/>
                </a:cubicBezTo>
                <a:cubicBezTo>
                  <a:pt x="1111367" y="66971"/>
                  <a:pt x="1113063" y="74600"/>
                  <a:pt x="1116454" y="76296"/>
                </a:cubicBezTo>
                <a:cubicBezTo>
                  <a:pt x="1119844" y="77991"/>
                  <a:pt x="1123235" y="78839"/>
                  <a:pt x="1126626" y="78839"/>
                </a:cubicBezTo>
                <a:cubicBezTo>
                  <a:pt x="1130017" y="78839"/>
                  <a:pt x="1132560" y="80110"/>
                  <a:pt x="1134256" y="82654"/>
                </a:cubicBezTo>
                <a:cubicBezTo>
                  <a:pt x="1135951" y="85197"/>
                  <a:pt x="1135951" y="92402"/>
                  <a:pt x="1134256" y="104271"/>
                </a:cubicBezTo>
                <a:cubicBezTo>
                  <a:pt x="1141038" y="104271"/>
                  <a:pt x="1146548" y="102999"/>
                  <a:pt x="1150787" y="100456"/>
                </a:cubicBezTo>
                <a:cubicBezTo>
                  <a:pt x="1155025" y="97913"/>
                  <a:pt x="1159687" y="96641"/>
                  <a:pt x="1164774" y="96641"/>
                </a:cubicBezTo>
                <a:cubicBezTo>
                  <a:pt x="1169860" y="93250"/>
                  <a:pt x="1174099" y="91131"/>
                  <a:pt x="1177490" y="90283"/>
                </a:cubicBezTo>
                <a:cubicBezTo>
                  <a:pt x="1180881" y="89435"/>
                  <a:pt x="1184272" y="87316"/>
                  <a:pt x="1187662" y="83925"/>
                </a:cubicBezTo>
                <a:cubicBezTo>
                  <a:pt x="1194444" y="80534"/>
                  <a:pt x="1200802" y="76296"/>
                  <a:pt x="1206736" y="71209"/>
                </a:cubicBezTo>
                <a:cubicBezTo>
                  <a:pt x="1212670" y="66123"/>
                  <a:pt x="1220724" y="60189"/>
                  <a:pt x="1230896" y="53407"/>
                </a:cubicBezTo>
                <a:cubicBezTo>
                  <a:pt x="1239374" y="63580"/>
                  <a:pt x="1245732" y="74600"/>
                  <a:pt x="1249970" y="86468"/>
                </a:cubicBezTo>
                <a:cubicBezTo>
                  <a:pt x="1254209" y="98337"/>
                  <a:pt x="1258024" y="111900"/>
                  <a:pt x="1261414" y="127159"/>
                </a:cubicBezTo>
                <a:cubicBezTo>
                  <a:pt x="1261414" y="142418"/>
                  <a:pt x="1262686" y="158101"/>
                  <a:pt x="1265229" y="174208"/>
                </a:cubicBezTo>
                <a:cubicBezTo>
                  <a:pt x="1267772" y="190314"/>
                  <a:pt x="1272435" y="202607"/>
                  <a:pt x="1279217" y="211084"/>
                </a:cubicBezTo>
                <a:cubicBezTo>
                  <a:pt x="1279217" y="207693"/>
                  <a:pt x="1280488" y="205150"/>
                  <a:pt x="1283031" y="203455"/>
                </a:cubicBezTo>
                <a:cubicBezTo>
                  <a:pt x="1285575" y="201759"/>
                  <a:pt x="1288542" y="204302"/>
                  <a:pt x="1291933" y="211084"/>
                </a:cubicBezTo>
                <a:cubicBezTo>
                  <a:pt x="1295324" y="211084"/>
                  <a:pt x="1296171" y="203031"/>
                  <a:pt x="1294476" y="186924"/>
                </a:cubicBezTo>
                <a:cubicBezTo>
                  <a:pt x="1292780" y="170817"/>
                  <a:pt x="1293628" y="161068"/>
                  <a:pt x="1297019" y="157677"/>
                </a:cubicBezTo>
                <a:cubicBezTo>
                  <a:pt x="1308887" y="150895"/>
                  <a:pt x="1319484" y="147504"/>
                  <a:pt x="1328809" y="147504"/>
                </a:cubicBezTo>
                <a:cubicBezTo>
                  <a:pt x="1338134" y="147504"/>
                  <a:pt x="1347035" y="149200"/>
                  <a:pt x="1355512" y="152591"/>
                </a:cubicBezTo>
                <a:cubicBezTo>
                  <a:pt x="1363989" y="155982"/>
                  <a:pt x="1372890" y="159373"/>
                  <a:pt x="1382215" y="162764"/>
                </a:cubicBezTo>
                <a:cubicBezTo>
                  <a:pt x="1391540" y="166154"/>
                  <a:pt x="1402137" y="167002"/>
                  <a:pt x="1414005" y="165307"/>
                </a:cubicBezTo>
                <a:cubicBezTo>
                  <a:pt x="1420787" y="165307"/>
                  <a:pt x="1422058" y="158949"/>
                  <a:pt x="1417820" y="146233"/>
                </a:cubicBezTo>
                <a:cubicBezTo>
                  <a:pt x="1413581" y="133517"/>
                  <a:pt x="1409766" y="125464"/>
                  <a:pt x="1406376" y="122073"/>
                </a:cubicBezTo>
                <a:cubicBezTo>
                  <a:pt x="1413157" y="100032"/>
                  <a:pt x="1420787" y="89435"/>
                  <a:pt x="1429264" y="90283"/>
                </a:cubicBezTo>
                <a:cubicBezTo>
                  <a:pt x="1437741" y="91131"/>
                  <a:pt x="1446219" y="95369"/>
                  <a:pt x="1454696" y="102999"/>
                </a:cubicBezTo>
                <a:cubicBezTo>
                  <a:pt x="1463173" y="110629"/>
                  <a:pt x="1472922" y="117834"/>
                  <a:pt x="1483942" y="124616"/>
                </a:cubicBezTo>
                <a:cubicBezTo>
                  <a:pt x="1494963" y="131398"/>
                  <a:pt x="1507255" y="130550"/>
                  <a:pt x="1520818" y="122073"/>
                </a:cubicBezTo>
                <a:cubicBezTo>
                  <a:pt x="1527600" y="147504"/>
                  <a:pt x="1535654" y="169545"/>
                  <a:pt x="1544979" y="188195"/>
                </a:cubicBezTo>
                <a:cubicBezTo>
                  <a:pt x="1554304" y="206845"/>
                  <a:pt x="1566596" y="220409"/>
                  <a:pt x="1581855" y="228886"/>
                </a:cubicBezTo>
                <a:cubicBezTo>
                  <a:pt x="1595418" y="220409"/>
                  <a:pt x="1607710" y="218290"/>
                  <a:pt x="1618731" y="222528"/>
                </a:cubicBezTo>
                <a:cubicBezTo>
                  <a:pt x="1629751" y="226767"/>
                  <a:pt x="1642043" y="234820"/>
                  <a:pt x="1655607" y="246688"/>
                </a:cubicBezTo>
                <a:cubicBezTo>
                  <a:pt x="1664084" y="260252"/>
                  <a:pt x="1672561" y="276782"/>
                  <a:pt x="1681038" y="296280"/>
                </a:cubicBezTo>
                <a:cubicBezTo>
                  <a:pt x="1689516" y="315778"/>
                  <a:pt x="1697145" y="336547"/>
                  <a:pt x="1703927" y="358588"/>
                </a:cubicBezTo>
                <a:cubicBezTo>
                  <a:pt x="1710709" y="345025"/>
                  <a:pt x="1714524" y="343329"/>
                  <a:pt x="1715371" y="353502"/>
                </a:cubicBezTo>
                <a:cubicBezTo>
                  <a:pt x="1716219" y="363674"/>
                  <a:pt x="1716643" y="372999"/>
                  <a:pt x="1716643" y="381477"/>
                </a:cubicBezTo>
                <a:cubicBezTo>
                  <a:pt x="1726816" y="386563"/>
                  <a:pt x="1735717" y="387411"/>
                  <a:pt x="1743346" y="384020"/>
                </a:cubicBezTo>
                <a:cubicBezTo>
                  <a:pt x="1750976" y="380629"/>
                  <a:pt x="1757334" y="375966"/>
                  <a:pt x="1762420" y="370032"/>
                </a:cubicBezTo>
                <a:cubicBezTo>
                  <a:pt x="1767506" y="364098"/>
                  <a:pt x="1772169" y="357740"/>
                  <a:pt x="1776407" y="350958"/>
                </a:cubicBezTo>
                <a:cubicBezTo>
                  <a:pt x="1780646" y="344177"/>
                  <a:pt x="1785309" y="338243"/>
                  <a:pt x="1790395" y="333156"/>
                </a:cubicBezTo>
                <a:cubicBezTo>
                  <a:pt x="1787004" y="317897"/>
                  <a:pt x="1785732" y="304757"/>
                  <a:pt x="1786580" y="293737"/>
                </a:cubicBezTo>
                <a:cubicBezTo>
                  <a:pt x="1787428" y="282717"/>
                  <a:pt x="1786156" y="265338"/>
                  <a:pt x="1782765" y="241602"/>
                </a:cubicBezTo>
                <a:cubicBezTo>
                  <a:pt x="1796329" y="248384"/>
                  <a:pt x="1808621" y="253894"/>
                  <a:pt x="1819641" y="258133"/>
                </a:cubicBezTo>
                <a:cubicBezTo>
                  <a:pt x="1830662" y="262371"/>
                  <a:pt x="1840411" y="250927"/>
                  <a:pt x="1848888" y="223800"/>
                </a:cubicBezTo>
                <a:cubicBezTo>
                  <a:pt x="1853974" y="227191"/>
                  <a:pt x="1859061" y="234820"/>
                  <a:pt x="1864147" y="246688"/>
                </a:cubicBezTo>
                <a:cubicBezTo>
                  <a:pt x="1869233" y="258557"/>
                  <a:pt x="1877711" y="264490"/>
                  <a:pt x="1889579" y="264490"/>
                </a:cubicBezTo>
                <a:cubicBezTo>
                  <a:pt x="1903142" y="256013"/>
                  <a:pt x="1913739" y="239059"/>
                  <a:pt x="1921368" y="213627"/>
                </a:cubicBezTo>
                <a:cubicBezTo>
                  <a:pt x="1928998" y="188195"/>
                  <a:pt x="1937051" y="166154"/>
                  <a:pt x="1945529" y="147504"/>
                </a:cubicBezTo>
                <a:cubicBezTo>
                  <a:pt x="1954006" y="122073"/>
                  <a:pt x="1963755" y="101303"/>
                  <a:pt x="1974775" y="85197"/>
                </a:cubicBezTo>
                <a:cubicBezTo>
                  <a:pt x="1985795" y="69090"/>
                  <a:pt x="1994697" y="48321"/>
                  <a:pt x="2001478" y="22889"/>
                </a:cubicBezTo>
                <a:cubicBezTo>
                  <a:pt x="2009956" y="22889"/>
                  <a:pt x="2021824" y="15259"/>
                  <a:pt x="203708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692751" y="1712298"/>
            <a:ext cx="1925184" cy="2083224"/>
          </a:xfrm>
          <a:custGeom>
            <a:avLst/>
            <a:gdLst/>
            <a:ahLst/>
            <a:cxnLst/>
            <a:rect l="l" t="t" r="r" b="b"/>
            <a:pathLst>
              <a:path w="1925184" h="2083224">
                <a:moveTo>
                  <a:pt x="1185120" y="1271951"/>
                </a:moveTo>
                <a:lnTo>
                  <a:pt x="1185120" y="1282124"/>
                </a:lnTo>
                <a:cubicBezTo>
                  <a:pt x="1180033" y="1285515"/>
                  <a:pt x="1174099" y="1287210"/>
                  <a:pt x="1167317" y="1287210"/>
                </a:cubicBezTo>
                <a:cubicBezTo>
                  <a:pt x="1163926" y="1283819"/>
                  <a:pt x="1162231" y="1281276"/>
                  <a:pt x="1162231" y="1279581"/>
                </a:cubicBezTo>
                <a:lnTo>
                  <a:pt x="1162231" y="1277038"/>
                </a:lnTo>
                <a:cubicBezTo>
                  <a:pt x="1169013" y="1273647"/>
                  <a:pt x="1176642" y="1271951"/>
                  <a:pt x="1185120" y="1271951"/>
                </a:cubicBezTo>
                <a:close/>
                <a:moveTo>
                  <a:pt x="1152058" y="1238254"/>
                </a:moveTo>
                <a:cubicBezTo>
                  <a:pt x="1153754" y="1237830"/>
                  <a:pt x="1155449" y="1238042"/>
                  <a:pt x="1157145" y="1238890"/>
                </a:cubicBezTo>
                <a:cubicBezTo>
                  <a:pt x="1160536" y="1240585"/>
                  <a:pt x="1160536" y="1243129"/>
                  <a:pt x="1157145" y="1246519"/>
                </a:cubicBezTo>
                <a:cubicBezTo>
                  <a:pt x="1153754" y="1246519"/>
                  <a:pt x="1151211" y="1245672"/>
                  <a:pt x="1149515" y="1243976"/>
                </a:cubicBezTo>
                <a:cubicBezTo>
                  <a:pt x="1147820" y="1243976"/>
                  <a:pt x="1146972" y="1243129"/>
                  <a:pt x="1146972" y="1241433"/>
                </a:cubicBezTo>
                <a:cubicBezTo>
                  <a:pt x="1148668" y="1239738"/>
                  <a:pt x="1150363" y="1238678"/>
                  <a:pt x="1152058" y="1238254"/>
                </a:cubicBezTo>
                <a:close/>
                <a:moveTo>
                  <a:pt x="1187027" y="1230625"/>
                </a:moveTo>
                <a:cubicBezTo>
                  <a:pt x="1189146" y="1231049"/>
                  <a:pt x="1190206" y="1232956"/>
                  <a:pt x="1190206" y="1236347"/>
                </a:cubicBezTo>
                <a:lnTo>
                  <a:pt x="1182577" y="1236347"/>
                </a:lnTo>
                <a:cubicBezTo>
                  <a:pt x="1180881" y="1236347"/>
                  <a:pt x="1179186" y="1235499"/>
                  <a:pt x="1177490" y="1233804"/>
                </a:cubicBezTo>
                <a:cubicBezTo>
                  <a:pt x="1181729" y="1231261"/>
                  <a:pt x="1184908" y="1230201"/>
                  <a:pt x="1187027" y="1230625"/>
                </a:cubicBezTo>
                <a:close/>
                <a:moveTo>
                  <a:pt x="1200379" y="1228717"/>
                </a:moveTo>
                <a:cubicBezTo>
                  <a:pt x="1203770" y="1228717"/>
                  <a:pt x="1207161" y="1229565"/>
                  <a:pt x="1210552" y="1231261"/>
                </a:cubicBezTo>
                <a:cubicBezTo>
                  <a:pt x="1213942" y="1232956"/>
                  <a:pt x="1213942" y="1233804"/>
                  <a:pt x="1210552" y="1233804"/>
                </a:cubicBezTo>
                <a:cubicBezTo>
                  <a:pt x="1207161" y="1235499"/>
                  <a:pt x="1203770" y="1235923"/>
                  <a:pt x="1200379" y="1235075"/>
                </a:cubicBezTo>
                <a:cubicBezTo>
                  <a:pt x="1196988" y="1234228"/>
                  <a:pt x="1196988" y="1232108"/>
                  <a:pt x="1200379" y="1228717"/>
                </a:cubicBezTo>
                <a:close/>
                <a:moveTo>
                  <a:pt x="1152058" y="1124447"/>
                </a:moveTo>
                <a:cubicBezTo>
                  <a:pt x="1160536" y="1124447"/>
                  <a:pt x="1164350" y="1125295"/>
                  <a:pt x="1163503" y="1126990"/>
                </a:cubicBezTo>
                <a:cubicBezTo>
                  <a:pt x="1162655" y="1128686"/>
                  <a:pt x="1163926" y="1131229"/>
                  <a:pt x="1167317" y="1134620"/>
                </a:cubicBezTo>
                <a:cubicBezTo>
                  <a:pt x="1162231" y="1134620"/>
                  <a:pt x="1159264" y="1133772"/>
                  <a:pt x="1158416" y="1132077"/>
                </a:cubicBezTo>
                <a:cubicBezTo>
                  <a:pt x="1157569" y="1130381"/>
                  <a:pt x="1155449" y="1127838"/>
                  <a:pt x="1152058" y="1124447"/>
                </a:cubicBezTo>
                <a:close/>
                <a:moveTo>
                  <a:pt x="1152058" y="1096472"/>
                </a:moveTo>
                <a:cubicBezTo>
                  <a:pt x="1157145" y="1096472"/>
                  <a:pt x="1159264" y="1097320"/>
                  <a:pt x="1158416" y="1099015"/>
                </a:cubicBezTo>
                <a:cubicBezTo>
                  <a:pt x="1157569" y="1100711"/>
                  <a:pt x="1155449" y="1101559"/>
                  <a:pt x="1152058" y="1101559"/>
                </a:cubicBezTo>
                <a:cubicBezTo>
                  <a:pt x="1143581" y="1101559"/>
                  <a:pt x="1140190" y="1100711"/>
                  <a:pt x="1141886" y="1099015"/>
                </a:cubicBezTo>
                <a:cubicBezTo>
                  <a:pt x="1143581" y="1097320"/>
                  <a:pt x="1146972" y="1096472"/>
                  <a:pt x="1152058" y="1096472"/>
                </a:cubicBezTo>
                <a:close/>
                <a:moveTo>
                  <a:pt x="1283986" y="1029714"/>
                </a:moveTo>
                <a:cubicBezTo>
                  <a:pt x="1282502" y="1030138"/>
                  <a:pt x="1280913" y="1031197"/>
                  <a:pt x="1279217" y="1032893"/>
                </a:cubicBezTo>
                <a:cubicBezTo>
                  <a:pt x="1275826" y="1032893"/>
                  <a:pt x="1275826" y="1033741"/>
                  <a:pt x="1279217" y="1035436"/>
                </a:cubicBezTo>
                <a:cubicBezTo>
                  <a:pt x="1282608" y="1037131"/>
                  <a:pt x="1285999" y="1037979"/>
                  <a:pt x="1289390" y="1037979"/>
                </a:cubicBezTo>
                <a:cubicBezTo>
                  <a:pt x="1291085" y="1034588"/>
                  <a:pt x="1290661" y="1032045"/>
                  <a:pt x="1288118" y="1030350"/>
                </a:cubicBezTo>
                <a:cubicBezTo>
                  <a:pt x="1286847" y="1029502"/>
                  <a:pt x="1285469" y="1029290"/>
                  <a:pt x="1283986" y="1029714"/>
                </a:cubicBezTo>
                <a:close/>
                <a:moveTo>
                  <a:pt x="432340" y="857414"/>
                </a:moveTo>
                <a:cubicBezTo>
                  <a:pt x="428949" y="860805"/>
                  <a:pt x="426830" y="862500"/>
                  <a:pt x="425982" y="862500"/>
                </a:cubicBezTo>
                <a:cubicBezTo>
                  <a:pt x="425134" y="862500"/>
                  <a:pt x="427254" y="862500"/>
                  <a:pt x="432340" y="862500"/>
                </a:cubicBezTo>
                <a:cubicBezTo>
                  <a:pt x="435731" y="859109"/>
                  <a:pt x="437850" y="857414"/>
                  <a:pt x="438698" y="857414"/>
                </a:cubicBezTo>
                <a:cubicBezTo>
                  <a:pt x="439546" y="857414"/>
                  <a:pt x="437426" y="857414"/>
                  <a:pt x="432340" y="857414"/>
                </a:cubicBezTo>
                <a:close/>
                <a:moveTo>
                  <a:pt x="923173" y="849784"/>
                </a:moveTo>
                <a:cubicBezTo>
                  <a:pt x="929954" y="854871"/>
                  <a:pt x="940127" y="860805"/>
                  <a:pt x="953691" y="867587"/>
                </a:cubicBezTo>
                <a:cubicBezTo>
                  <a:pt x="957082" y="870978"/>
                  <a:pt x="959201" y="873521"/>
                  <a:pt x="960049" y="875216"/>
                </a:cubicBezTo>
                <a:cubicBezTo>
                  <a:pt x="960896" y="876911"/>
                  <a:pt x="963016" y="879455"/>
                  <a:pt x="966407" y="882846"/>
                </a:cubicBezTo>
                <a:cubicBezTo>
                  <a:pt x="969798" y="886237"/>
                  <a:pt x="969798" y="887084"/>
                  <a:pt x="966407" y="885389"/>
                </a:cubicBezTo>
                <a:cubicBezTo>
                  <a:pt x="963016" y="883693"/>
                  <a:pt x="957082" y="877759"/>
                  <a:pt x="948604" y="867587"/>
                </a:cubicBezTo>
                <a:cubicBezTo>
                  <a:pt x="946909" y="865891"/>
                  <a:pt x="944790" y="864620"/>
                  <a:pt x="942246" y="863772"/>
                </a:cubicBezTo>
                <a:cubicBezTo>
                  <a:pt x="939703" y="862924"/>
                  <a:pt x="936736" y="860805"/>
                  <a:pt x="933345" y="857414"/>
                </a:cubicBezTo>
                <a:cubicBezTo>
                  <a:pt x="929954" y="855719"/>
                  <a:pt x="926564" y="853175"/>
                  <a:pt x="923173" y="849784"/>
                </a:cubicBezTo>
                <a:close/>
                <a:moveTo>
                  <a:pt x="919994" y="846923"/>
                </a:moveTo>
                <a:cubicBezTo>
                  <a:pt x="920418" y="847135"/>
                  <a:pt x="921477" y="848089"/>
                  <a:pt x="923173" y="849784"/>
                </a:cubicBezTo>
                <a:lnTo>
                  <a:pt x="924516" y="853047"/>
                </a:lnTo>
                <a:lnTo>
                  <a:pt x="920630" y="848513"/>
                </a:lnTo>
                <a:cubicBezTo>
                  <a:pt x="919782" y="847241"/>
                  <a:pt x="919570" y="846711"/>
                  <a:pt x="919994" y="846923"/>
                </a:cubicBezTo>
                <a:close/>
                <a:moveTo>
                  <a:pt x="1035072" y="791291"/>
                </a:moveTo>
                <a:cubicBezTo>
                  <a:pt x="1035072" y="794682"/>
                  <a:pt x="1035496" y="796802"/>
                  <a:pt x="1036344" y="797649"/>
                </a:cubicBezTo>
                <a:cubicBezTo>
                  <a:pt x="1037192" y="798497"/>
                  <a:pt x="1035072" y="798921"/>
                  <a:pt x="1029986" y="798921"/>
                </a:cubicBezTo>
                <a:cubicBezTo>
                  <a:pt x="1028291" y="798921"/>
                  <a:pt x="1027443" y="798073"/>
                  <a:pt x="1027443" y="796378"/>
                </a:cubicBezTo>
                <a:cubicBezTo>
                  <a:pt x="1027443" y="794682"/>
                  <a:pt x="1028291" y="793834"/>
                  <a:pt x="1029986" y="793834"/>
                </a:cubicBezTo>
                <a:cubicBezTo>
                  <a:pt x="1029986" y="793834"/>
                  <a:pt x="1031681" y="792987"/>
                  <a:pt x="1035072" y="791291"/>
                </a:cubicBezTo>
                <a:close/>
                <a:moveTo>
                  <a:pt x="996925" y="732798"/>
                </a:moveTo>
                <a:lnTo>
                  <a:pt x="996925" y="737885"/>
                </a:lnTo>
                <a:lnTo>
                  <a:pt x="996925" y="740428"/>
                </a:lnTo>
                <a:lnTo>
                  <a:pt x="991838" y="740428"/>
                </a:lnTo>
                <a:lnTo>
                  <a:pt x="986752" y="740428"/>
                </a:lnTo>
                <a:lnTo>
                  <a:pt x="986752" y="750601"/>
                </a:lnTo>
                <a:cubicBezTo>
                  <a:pt x="986752" y="755687"/>
                  <a:pt x="987600" y="759925"/>
                  <a:pt x="989295" y="763316"/>
                </a:cubicBezTo>
                <a:cubicBezTo>
                  <a:pt x="990991" y="766707"/>
                  <a:pt x="991838" y="770946"/>
                  <a:pt x="991838" y="776032"/>
                </a:cubicBezTo>
                <a:cubicBezTo>
                  <a:pt x="988447" y="779423"/>
                  <a:pt x="985057" y="781966"/>
                  <a:pt x="981666" y="783662"/>
                </a:cubicBezTo>
                <a:cubicBezTo>
                  <a:pt x="978275" y="785357"/>
                  <a:pt x="974884" y="787900"/>
                  <a:pt x="971493" y="791291"/>
                </a:cubicBezTo>
                <a:cubicBezTo>
                  <a:pt x="966407" y="794682"/>
                  <a:pt x="962592" y="796802"/>
                  <a:pt x="960049" y="797649"/>
                </a:cubicBezTo>
                <a:cubicBezTo>
                  <a:pt x="957505" y="798497"/>
                  <a:pt x="953691" y="800616"/>
                  <a:pt x="948604" y="804007"/>
                </a:cubicBezTo>
                <a:cubicBezTo>
                  <a:pt x="935041" y="810789"/>
                  <a:pt x="929954" y="814180"/>
                  <a:pt x="933345" y="814180"/>
                </a:cubicBezTo>
                <a:cubicBezTo>
                  <a:pt x="919782" y="822657"/>
                  <a:pt x="907490" y="829439"/>
                  <a:pt x="896469" y="834525"/>
                </a:cubicBezTo>
                <a:cubicBezTo>
                  <a:pt x="885449" y="839612"/>
                  <a:pt x="874852" y="844698"/>
                  <a:pt x="864680" y="849784"/>
                </a:cubicBezTo>
                <a:cubicBezTo>
                  <a:pt x="861289" y="849784"/>
                  <a:pt x="858745" y="850208"/>
                  <a:pt x="857050" y="851056"/>
                </a:cubicBezTo>
                <a:cubicBezTo>
                  <a:pt x="855355" y="851904"/>
                  <a:pt x="853659" y="852327"/>
                  <a:pt x="851964" y="852327"/>
                </a:cubicBezTo>
                <a:cubicBezTo>
                  <a:pt x="851964" y="854023"/>
                  <a:pt x="851116" y="855719"/>
                  <a:pt x="849421" y="857414"/>
                </a:cubicBezTo>
                <a:lnTo>
                  <a:pt x="846877" y="857414"/>
                </a:lnTo>
                <a:cubicBezTo>
                  <a:pt x="843486" y="857414"/>
                  <a:pt x="841791" y="858262"/>
                  <a:pt x="841791" y="859957"/>
                </a:cubicBezTo>
                <a:cubicBezTo>
                  <a:pt x="841791" y="861652"/>
                  <a:pt x="840096" y="862500"/>
                  <a:pt x="836705" y="862500"/>
                </a:cubicBezTo>
                <a:cubicBezTo>
                  <a:pt x="831618" y="865891"/>
                  <a:pt x="827380" y="867587"/>
                  <a:pt x="823989" y="867587"/>
                </a:cubicBezTo>
                <a:cubicBezTo>
                  <a:pt x="820598" y="867587"/>
                  <a:pt x="816359" y="869282"/>
                  <a:pt x="811273" y="872673"/>
                </a:cubicBezTo>
                <a:lnTo>
                  <a:pt x="808730" y="872673"/>
                </a:lnTo>
                <a:cubicBezTo>
                  <a:pt x="810425" y="872673"/>
                  <a:pt x="812968" y="870978"/>
                  <a:pt x="816359" y="867587"/>
                </a:cubicBezTo>
                <a:cubicBezTo>
                  <a:pt x="812968" y="867587"/>
                  <a:pt x="809577" y="869282"/>
                  <a:pt x="806187" y="872673"/>
                </a:cubicBezTo>
                <a:lnTo>
                  <a:pt x="801100" y="872673"/>
                </a:lnTo>
                <a:lnTo>
                  <a:pt x="798557" y="877759"/>
                </a:lnTo>
                <a:cubicBezTo>
                  <a:pt x="795166" y="882846"/>
                  <a:pt x="793471" y="886660"/>
                  <a:pt x="793471" y="889204"/>
                </a:cubicBezTo>
                <a:cubicBezTo>
                  <a:pt x="793471" y="891747"/>
                  <a:pt x="791775" y="894714"/>
                  <a:pt x="788384" y="898105"/>
                </a:cubicBezTo>
                <a:cubicBezTo>
                  <a:pt x="784993" y="904886"/>
                  <a:pt x="782450" y="910821"/>
                  <a:pt x="780755" y="915907"/>
                </a:cubicBezTo>
                <a:cubicBezTo>
                  <a:pt x="779059" y="920993"/>
                  <a:pt x="778212" y="927775"/>
                  <a:pt x="778212" y="936252"/>
                </a:cubicBezTo>
                <a:cubicBezTo>
                  <a:pt x="768039" y="939643"/>
                  <a:pt x="762953" y="940067"/>
                  <a:pt x="762953" y="937524"/>
                </a:cubicBezTo>
                <a:cubicBezTo>
                  <a:pt x="762953" y="934981"/>
                  <a:pt x="764648" y="931166"/>
                  <a:pt x="768039" y="926080"/>
                </a:cubicBezTo>
                <a:cubicBezTo>
                  <a:pt x="768039" y="922689"/>
                  <a:pt x="768887" y="920146"/>
                  <a:pt x="770582" y="918450"/>
                </a:cubicBezTo>
                <a:cubicBezTo>
                  <a:pt x="772278" y="916755"/>
                  <a:pt x="773125" y="914211"/>
                  <a:pt x="773125" y="910821"/>
                </a:cubicBezTo>
                <a:cubicBezTo>
                  <a:pt x="773125" y="907430"/>
                  <a:pt x="771430" y="905734"/>
                  <a:pt x="768039" y="905734"/>
                </a:cubicBezTo>
                <a:lnTo>
                  <a:pt x="768039" y="903191"/>
                </a:lnTo>
                <a:lnTo>
                  <a:pt x="762953" y="903191"/>
                </a:lnTo>
                <a:cubicBezTo>
                  <a:pt x="759562" y="904886"/>
                  <a:pt x="756171" y="906582"/>
                  <a:pt x="752780" y="908277"/>
                </a:cubicBezTo>
                <a:cubicBezTo>
                  <a:pt x="749389" y="909973"/>
                  <a:pt x="745998" y="912516"/>
                  <a:pt x="742607" y="915907"/>
                </a:cubicBezTo>
                <a:cubicBezTo>
                  <a:pt x="740912" y="919298"/>
                  <a:pt x="733282" y="924384"/>
                  <a:pt x="719719" y="931166"/>
                </a:cubicBezTo>
                <a:cubicBezTo>
                  <a:pt x="712937" y="937948"/>
                  <a:pt x="707850" y="941339"/>
                  <a:pt x="704460" y="941339"/>
                </a:cubicBezTo>
                <a:lnTo>
                  <a:pt x="694287" y="951511"/>
                </a:lnTo>
                <a:lnTo>
                  <a:pt x="689201" y="956598"/>
                </a:lnTo>
                <a:lnTo>
                  <a:pt x="684757" y="965889"/>
                </a:lnTo>
                <a:lnTo>
                  <a:pt x="696194" y="971857"/>
                </a:lnTo>
                <a:cubicBezTo>
                  <a:pt x="701705" y="974400"/>
                  <a:pt x="707850" y="976943"/>
                  <a:pt x="714632" y="979486"/>
                </a:cubicBezTo>
                <a:cubicBezTo>
                  <a:pt x="719719" y="982877"/>
                  <a:pt x="725653" y="986268"/>
                  <a:pt x="732435" y="989659"/>
                </a:cubicBezTo>
                <a:cubicBezTo>
                  <a:pt x="739216" y="993050"/>
                  <a:pt x="745998" y="996441"/>
                  <a:pt x="752780" y="999832"/>
                </a:cubicBezTo>
                <a:cubicBezTo>
                  <a:pt x="764648" y="1003223"/>
                  <a:pt x="764648" y="1008309"/>
                  <a:pt x="752780" y="1015091"/>
                </a:cubicBezTo>
                <a:cubicBezTo>
                  <a:pt x="749389" y="1016786"/>
                  <a:pt x="745150" y="1018482"/>
                  <a:pt x="740064" y="1020177"/>
                </a:cubicBezTo>
                <a:cubicBezTo>
                  <a:pt x="734978" y="1021873"/>
                  <a:pt x="729891" y="1022720"/>
                  <a:pt x="724805" y="1022720"/>
                </a:cubicBezTo>
                <a:cubicBezTo>
                  <a:pt x="729891" y="1027807"/>
                  <a:pt x="734130" y="1032893"/>
                  <a:pt x="737521" y="1037979"/>
                </a:cubicBezTo>
                <a:cubicBezTo>
                  <a:pt x="740912" y="1043066"/>
                  <a:pt x="744303" y="1048152"/>
                  <a:pt x="747694" y="1053238"/>
                </a:cubicBezTo>
                <a:lnTo>
                  <a:pt x="778212" y="1068497"/>
                </a:lnTo>
                <a:cubicBezTo>
                  <a:pt x="783298" y="1068497"/>
                  <a:pt x="787113" y="1068921"/>
                  <a:pt x="789656" y="1069769"/>
                </a:cubicBezTo>
                <a:cubicBezTo>
                  <a:pt x="792199" y="1070617"/>
                  <a:pt x="795166" y="1071041"/>
                  <a:pt x="798557" y="1071041"/>
                </a:cubicBezTo>
                <a:lnTo>
                  <a:pt x="801100" y="1071041"/>
                </a:lnTo>
                <a:lnTo>
                  <a:pt x="806187" y="1071041"/>
                </a:lnTo>
                <a:cubicBezTo>
                  <a:pt x="809577" y="1071041"/>
                  <a:pt x="812121" y="1071888"/>
                  <a:pt x="813816" y="1073584"/>
                </a:cubicBezTo>
                <a:cubicBezTo>
                  <a:pt x="815512" y="1075279"/>
                  <a:pt x="818055" y="1076127"/>
                  <a:pt x="821446" y="1076127"/>
                </a:cubicBezTo>
                <a:lnTo>
                  <a:pt x="851964" y="1076127"/>
                </a:lnTo>
                <a:lnTo>
                  <a:pt x="854507" y="1076127"/>
                </a:lnTo>
                <a:lnTo>
                  <a:pt x="859593" y="1076127"/>
                </a:lnTo>
                <a:lnTo>
                  <a:pt x="854507" y="1071041"/>
                </a:lnTo>
                <a:cubicBezTo>
                  <a:pt x="854507" y="1071041"/>
                  <a:pt x="853659" y="1070193"/>
                  <a:pt x="851964" y="1068497"/>
                </a:cubicBezTo>
                <a:lnTo>
                  <a:pt x="853235" y="1068497"/>
                </a:lnTo>
                <a:cubicBezTo>
                  <a:pt x="859169" y="1068497"/>
                  <a:pt x="865527" y="1068921"/>
                  <a:pt x="872309" y="1069769"/>
                </a:cubicBezTo>
                <a:lnTo>
                  <a:pt x="879939" y="1070617"/>
                </a:lnTo>
                <a:lnTo>
                  <a:pt x="879939" y="1068497"/>
                </a:lnTo>
                <a:lnTo>
                  <a:pt x="885025" y="1068497"/>
                </a:lnTo>
                <a:cubicBezTo>
                  <a:pt x="885025" y="1065106"/>
                  <a:pt x="885873" y="1063411"/>
                  <a:pt x="887568" y="1063411"/>
                </a:cubicBezTo>
                <a:lnTo>
                  <a:pt x="890111" y="1063411"/>
                </a:lnTo>
                <a:cubicBezTo>
                  <a:pt x="893502" y="1060020"/>
                  <a:pt x="896893" y="1058325"/>
                  <a:pt x="900284" y="1058325"/>
                </a:cubicBezTo>
                <a:lnTo>
                  <a:pt x="902827" y="1058325"/>
                </a:lnTo>
                <a:cubicBezTo>
                  <a:pt x="902827" y="1058325"/>
                  <a:pt x="904523" y="1060020"/>
                  <a:pt x="907914" y="1063411"/>
                </a:cubicBezTo>
                <a:cubicBezTo>
                  <a:pt x="907914" y="1044761"/>
                  <a:pt x="911304" y="1026959"/>
                  <a:pt x="918086" y="1010004"/>
                </a:cubicBezTo>
                <a:cubicBezTo>
                  <a:pt x="918086" y="1006613"/>
                  <a:pt x="918086" y="1003223"/>
                  <a:pt x="918086" y="999832"/>
                </a:cubicBezTo>
                <a:cubicBezTo>
                  <a:pt x="918086" y="996441"/>
                  <a:pt x="919782" y="993050"/>
                  <a:pt x="923173" y="989659"/>
                </a:cubicBezTo>
                <a:lnTo>
                  <a:pt x="923173" y="984573"/>
                </a:lnTo>
                <a:cubicBezTo>
                  <a:pt x="926564" y="981182"/>
                  <a:pt x="928259" y="977791"/>
                  <a:pt x="928259" y="974400"/>
                </a:cubicBezTo>
                <a:cubicBezTo>
                  <a:pt x="931650" y="977791"/>
                  <a:pt x="935041" y="979486"/>
                  <a:pt x="938432" y="979486"/>
                </a:cubicBezTo>
                <a:lnTo>
                  <a:pt x="943518" y="979486"/>
                </a:lnTo>
                <a:lnTo>
                  <a:pt x="943518" y="974400"/>
                </a:lnTo>
                <a:cubicBezTo>
                  <a:pt x="946909" y="974400"/>
                  <a:pt x="948604" y="971009"/>
                  <a:pt x="948604" y="964227"/>
                </a:cubicBezTo>
                <a:lnTo>
                  <a:pt x="953691" y="964227"/>
                </a:lnTo>
                <a:lnTo>
                  <a:pt x="953691" y="961684"/>
                </a:lnTo>
                <a:lnTo>
                  <a:pt x="953691" y="956598"/>
                </a:lnTo>
                <a:cubicBezTo>
                  <a:pt x="953691" y="943034"/>
                  <a:pt x="951571" y="929470"/>
                  <a:pt x="947333" y="915907"/>
                </a:cubicBezTo>
                <a:cubicBezTo>
                  <a:pt x="943094" y="902343"/>
                  <a:pt x="936736" y="886237"/>
                  <a:pt x="928259" y="867587"/>
                </a:cubicBezTo>
                <a:cubicBezTo>
                  <a:pt x="933345" y="877759"/>
                  <a:pt x="934617" y="879031"/>
                  <a:pt x="932074" y="871401"/>
                </a:cubicBezTo>
                <a:lnTo>
                  <a:pt x="924516" y="853047"/>
                </a:lnTo>
                <a:lnTo>
                  <a:pt x="928259" y="857414"/>
                </a:lnTo>
                <a:cubicBezTo>
                  <a:pt x="935041" y="857414"/>
                  <a:pt x="938432" y="860805"/>
                  <a:pt x="938432" y="867587"/>
                </a:cubicBezTo>
                <a:cubicBezTo>
                  <a:pt x="945214" y="874368"/>
                  <a:pt x="948604" y="879455"/>
                  <a:pt x="948604" y="882846"/>
                </a:cubicBezTo>
                <a:cubicBezTo>
                  <a:pt x="953691" y="887932"/>
                  <a:pt x="957082" y="892171"/>
                  <a:pt x="958777" y="895561"/>
                </a:cubicBezTo>
                <a:cubicBezTo>
                  <a:pt x="960472" y="898952"/>
                  <a:pt x="963016" y="902343"/>
                  <a:pt x="966407" y="905734"/>
                </a:cubicBezTo>
                <a:cubicBezTo>
                  <a:pt x="969798" y="909125"/>
                  <a:pt x="973612" y="913364"/>
                  <a:pt x="977851" y="918450"/>
                </a:cubicBezTo>
                <a:cubicBezTo>
                  <a:pt x="982089" y="923537"/>
                  <a:pt x="986752" y="931166"/>
                  <a:pt x="991838" y="941339"/>
                </a:cubicBezTo>
                <a:cubicBezTo>
                  <a:pt x="991838" y="936252"/>
                  <a:pt x="990991" y="932438"/>
                  <a:pt x="989295" y="929894"/>
                </a:cubicBezTo>
                <a:cubicBezTo>
                  <a:pt x="987600" y="927351"/>
                  <a:pt x="988447" y="924384"/>
                  <a:pt x="991838" y="920993"/>
                </a:cubicBezTo>
                <a:lnTo>
                  <a:pt x="996925" y="920993"/>
                </a:lnTo>
                <a:cubicBezTo>
                  <a:pt x="996925" y="924384"/>
                  <a:pt x="998620" y="926927"/>
                  <a:pt x="1002011" y="928623"/>
                </a:cubicBezTo>
                <a:cubicBezTo>
                  <a:pt x="1005402" y="930318"/>
                  <a:pt x="1008793" y="932861"/>
                  <a:pt x="1012184" y="936252"/>
                </a:cubicBezTo>
                <a:cubicBezTo>
                  <a:pt x="1012184" y="934557"/>
                  <a:pt x="1011336" y="932861"/>
                  <a:pt x="1009641" y="931166"/>
                </a:cubicBezTo>
                <a:cubicBezTo>
                  <a:pt x="1007945" y="929470"/>
                  <a:pt x="1006674" y="927775"/>
                  <a:pt x="1005826" y="926080"/>
                </a:cubicBezTo>
                <a:cubicBezTo>
                  <a:pt x="1004978" y="924384"/>
                  <a:pt x="1003706" y="922689"/>
                  <a:pt x="1002011" y="920993"/>
                </a:cubicBezTo>
                <a:cubicBezTo>
                  <a:pt x="995229" y="914211"/>
                  <a:pt x="993534" y="909125"/>
                  <a:pt x="996925" y="905734"/>
                </a:cubicBezTo>
                <a:cubicBezTo>
                  <a:pt x="1000316" y="909125"/>
                  <a:pt x="1004978" y="912940"/>
                  <a:pt x="1010912" y="917178"/>
                </a:cubicBezTo>
                <a:cubicBezTo>
                  <a:pt x="1016846" y="921417"/>
                  <a:pt x="1023204" y="926080"/>
                  <a:pt x="1029986" y="931166"/>
                </a:cubicBezTo>
                <a:cubicBezTo>
                  <a:pt x="1048636" y="937948"/>
                  <a:pt x="1064743" y="946425"/>
                  <a:pt x="1078306" y="956598"/>
                </a:cubicBezTo>
                <a:cubicBezTo>
                  <a:pt x="1096956" y="963379"/>
                  <a:pt x="1112639" y="967618"/>
                  <a:pt x="1125355" y="969314"/>
                </a:cubicBezTo>
                <a:cubicBezTo>
                  <a:pt x="1138071" y="971009"/>
                  <a:pt x="1153754" y="974400"/>
                  <a:pt x="1172404" y="979486"/>
                </a:cubicBezTo>
                <a:cubicBezTo>
                  <a:pt x="1175795" y="979486"/>
                  <a:pt x="1177490" y="978639"/>
                  <a:pt x="1177490" y="976943"/>
                </a:cubicBezTo>
                <a:cubicBezTo>
                  <a:pt x="1177490" y="975248"/>
                  <a:pt x="1179186" y="974400"/>
                  <a:pt x="1182577" y="974400"/>
                </a:cubicBezTo>
                <a:lnTo>
                  <a:pt x="1185120" y="974400"/>
                </a:lnTo>
                <a:cubicBezTo>
                  <a:pt x="1188511" y="974400"/>
                  <a:pt x="1191054" y="973552"/>
                  <a:pt x="1192749" y="971857"/>
                </a:cubicBezTo>
                <a:cubicBezTo>
                  <a:pt x="1194445" y="970161"/>
                  <a:pt x="1196988" y="969314"/>
                  <a:pt x="1200379" y="969314"/>
                </a:cubicBezTo>
                <a:lnTo>
                  <a:pt x="1200379" y="964227"/>
                </a:lnTo>
                <a:lnTo>
                  <a:pt x="1195292" y="961684"/>
                </a:lnTo>
                <a:lnTo>
                  <a:pt x="1185120" y="951511"/>
                </a:lnTo>
                <a:cubicBezTo>
                  <a:pt x="1181729" y="946425"/>
                  <a:pt x="1177914" y="942610"/>
                  <a:pt x="1173675" y="940067"/>
                </a:cubicBezTo>
                <a:cubicBezTo>
                  <a:pt x="1169437" y="937524"/>
                  <a:pt x="1165622" y="934557"/>
                  <a:pt x="1162231" y="931166"/>
                </a:cubicBezTo>
                <a:lnTo>
                  <a:pt x="1162231" y="920993"/>
                </a:lnTo>
                <a:cubicBezTo>
                  <a:pt x="1162231" y="919298"/>
                  <a:pt x="1161383" y="917602"/>
                  <a:pt x="1159688" y="915907"/>
                </a:cubicBezTo>
                <a:lnTo>
                  <a:pt x="1157145" y="915907"/>
                </a:lnTo>
                <a:cubicBezTo>
                  <a:pt x="1157145" y="912516"/>
                  <a:pt x="1155449" y="909125"/>
                  <a:pt x="1152058" y="905734"/>
                </a:cubicBezTo>
                <a:cubicBezTo>
                  <a:pt x="1145277" y="902343"/>
                  <a:pt x="1143581" y="896409"/>
                  <a:pt x="1146972" y="887932"/>
                </a:cubicBezTo>
                <a:cubicBezTo>
                  <a:pt x="1138495" y="884541"/>
                  <a:pt x="1132137" y="882846"/>
                  <a:pt x="1127898" y="882846"/>
                </a:cubicBezTo>
                <a:cubicBezTo>
                  <a:pt x="1123660" y="882846"/>
                  <a:pt x="1118997" y="881150"/>
                  <a:pt x="1113911" y="877759"/>
                </a:cubicBezTo>
                <a:cubicBezTo>
                  <a:pt x="1107129" y="874368"/>
                  <a:pt x="1100347" y="869282"/>
                  <a:pt x="1093565" y="862500"/>
                </a:cubicBezTo>
                <a:lnTo>
                  <a:pt x="1093565" y="857414"/>
                </a:lnTo>
                <a:lnTo>
                  <a:pt x="1093565" y="852327"/>
                </a:lnTo>
                <a:cubicBezTo>
                  <a:pt x="1093565" y="850632"/>
                  <a:pt x="1094413" y="849784"/>
                  <a:pt x="1096109" y="849784"/>
                </a:cubicBezTo>
                <a:cubicBezTo>
                  <a:pt x="1097804" y="849784"/>
                  <a:pt x="1098652" y="848089"/>
                  <a:pt x="1098652" y="844698"/>
                </a:cubicBezTo>
                <a:cubicBezTo>
                  <a:pt x="1102043" y="844698"/>
                  <a:pt x="1105434" y="843002"/>
                  <a:pt x="1108824" y="839612"/>
                </a:cubicBezTo>
                <a:cubicBezTo>
                  <a:pt x="1112215" y="836221"/>
                  <a:pt x="1113063" y="834525"/>
                  <a:pt x="1111368" y="834525"/>
                </a:cubicBezTo>
                <a:cubicBezTo>
                  <a:pt x="1109672" y="834525"/>
                  <a:pt x="1107129" y="832830"/>
                  <a:pt x="1103738" y="829439"/>
                </a:cubicBezTo>
                <a:cubicBezTo>
                  <a:pt x="1100347" y="829439"/>
                  <a:pt x="1096956" y="829439"/>
                  <a:pt x="1093565" y="829439"/>
                </a:cubicBezTo>
                <a:cubicBezTo>
                  <a:pt x="1090174" y="829439"/>
                  <a:pt x="1088479" y="827744"/>
                  <a:pt x="1088479" y="824353"/>
                </a:cubicBezTo>
                <a:cubicBezTo>
                  <a:pt x="1085088" y="820962"/>
                  <a:pt x="1087631" y="817995"/>
                  <a:pt x="1096109" y="815452"/>
                </a:cubicBezTo>
                <a:cubicBezTo>
                  <a:pt x="1104586" y="812908"/>
                  <a:pt x="1107129" y="809094"/>
                  <a:pt x="1103738" y="804007"/>
                </a:cubicBezTo>
                <a:cubicBezTo>
                  <a:pt x="1085088" y="809094"/>
                  <a:pt x="1072372" y="809094"/>
                  <a:pt x="1065590" y="804007"/>
                </a:cubicBezTo>
                <a:cubicBezTo>
                  <a:pt x="1062199" y="804007"/>
                  <a:pt x="1059233" y="803159"/>
                  <a:pt x="1056689" y="801464"/>
                </a:cubicBezTo>
                <a:cubicBezTo>
                  <a:pt x="1054146" y="799769"/>
                  <a:pt x="1048636" y="800616"/>
                  <a:pt x="1040159" y="804007"/>
                </a:cubicBezTo>
                <a:cubicBezTo>
                  <a:pt x="1043550" y="800616"/>
                  <a:pt x="1048636" y="798921"/>
                  <a:pt x="1055418" y="798921"/>
                </a:cubicBezTo>
                <a:cubicBezTo>
                  <a:pt x="1058809" y="798921"/>
                  <a:pt x="1062623" y="798921"/>
                  <a:pt x="1066862" y="798921"/>
                </a:cubicBezTo>
                <a:cubicBezTo>
                  <a:pt x="1071101" y="798921"/>
                  <a:pt x="1074915" y="798073"/>
                  <a:pt x="1078306" y="796378"/>
                </a:cubicBezTo>
                <a:lnTo>
                  <a:pt x="1078306" y="786205"/>
                </a:lnTo>
                <a:cubicBezTo>
                  <a:pt x="1078306" y="782814"/>
                  <a:pt x="1076611" y="779423"/>
                  <a:pt x="1073220" y="776032"/>
                </a:cubicBezTo>
                <a:cubicBezTo>
                  <a:pt x="1071525" y="769250"/>
                  <a:pt x="1063895" y="765859"/>
                  <a:pt x="1050331" y="765859"/>
                </a:cubicBezTo>
                <a:cubicBezTo>
                  <a:pt x="1046940" y="762469"/>
                  <a:pt x="1048212" y="759502"/>
                  <a:pt x="1054146" y="756958"/>
                </a:cubicBezTo>
                <a:cubicBezTo>
                  <a:pt x="1060080" y="754415"/>
                  <a:pt x="1065590" y="750601"/>
                  <a:pt x="1070677" y="745514"/>
                </a:cubicBezTo>
                <a:cubicBezTo>
                  <a:pt x="1082545" y="738732"/>
                  <a:pt x="1091870" y="738732"/>
                  <a:pt x="1098652" y="745514"/>
                </a:cubicBezTo>
                <a:cubicBezTo>
                  <a:pt x="1102043" y="737037"/>
                  <a:pt x="1095261" y="732798"/>
                  <a:pt x="1078306" y="732798"/>
                </a:cubicBezTo>
                <a:cubicBezTo>
                  <a:pt x="1078306" y="736189"/>
                  <a:pt x="1075763" y="737885"/>
                  <a:pt x="1070677" y="737885"/>
                </a:cubicBezTo>
                <a:lnTo>
                  <a:pt x="1055418" y="737885"/>
                </a:lnTo>
                <a:cubicBezTo>
                  <a:pt x="1050331" y="739580"/>
                  <a:pt x="1045245" y="740428"/>
                  <a:pt x="1040159" y="740428"/>
                </a:cubicBezTo>
                <a:cubicBezTo>
                  <a:pt x="1035072" y="740428"/>
                  <a:pt x="1029986" y="742123"/>
                  <a:pt x="1024900" y="745514"/>
                </a:cubicBezTo>
                <a:cubicBezTo>
                  <a:pt x="1024900" y="737037"/>
                  <a:pt x="1020661" y="732798"/>
                  <a:pt x="1012184" y="732798"/>
                </a:cubicBezTo>
                <a:lnTo>
                  <a:pt x="1002011" y="732798"/>
                </a:lnTo>
                <a:close/>
                <a:moveTo>
                  <a:pt x="352230" y="730573"/>
                </a:moveTo>
                <a:cubicBezTo>
                  <a:pt x="350534" y="730361"/>
                  <a:pt x="348415" y="731103"/>
                  <a:pt x="345872" y="732798"/>
                </a:cubicBezTo>
                <a:cubicBezTo>
                  <a:pt x="345872" y="734494"/>
                  <a:pt x="346720" y="736189"/>
                  <a:pt x="348415" y="737885"/>
                </a:cubicBezTo>
                <a:cubicBezTo>
                  <a:pt x="350111" y="739580"/>
                  <a:pt x="352654" y="740428"/>
                  <a:pt x="356045" y="740428"/>
                </a:cubicBezTo>
                <a:cubicBezTo>
                  <a:pt x="357740" y="740428"/>
                  <a:pt x="357740" y="738308"/>
                  <a:pt x="356045" y="734070"/>
                </a:cubicBezTo>
                <a:cubicBezTo>
                  <a:pt x="355197" y="731951"/>
                  <a:pt x="353925" y="730785"/>
                  <a:pt x="352230" y="730573"/>
                </a:cubicBezTo>
                <a:close/>
                <a:moveTo>
                  <a:pt x="320440" y="712453"/>
                </a:moveTo>
                <a:cubicBezTo>
                  <a:pt x="311963" y="715844"/>
                  <a:pt x="307724" y="720930"/>
                  <a:pt x="307724" y="727712"/>
                </a:cubicBezTo>
                <a:cubicBezTo>
                  <a:pt x="307724" y="734494"/>
                  <a:pt x="311963" y="738732"/>
                  <a:pt x="320440" y="740428"/>
                </a:cubicBezTo>
                <a:cubicBezTo>
                  <a:pt x="323831" y="737037"/>
                  <a:pt x="325950" y="732374"/>
                  <a:pt x="326798" y="726440"/>
                </a:cubicBezTo>
                <a:cubicBezTo>
                  <a:pt x="327646" y="720506"/>
                  <a:pt x="325527" y="715844"/>
                  <a:pt x="320440" y="712453"/>
                </a:cubicBezTo>
                <a:close/>
                <a:moveTo>
                  <a:pt x="251775" y="712453"/>
                </a:moveTo>
                <a:cubicBezTo>
                  <a:pt x="244993" y="715844"/>
                  <a:pt x="238635" y="718811"/>
                  <a:pt x="232701" y="721354"/>
                </a:cubicBezTo>
                <a:cubicBezTo>
                  <a:pt x="226767" y="723897"/>
                  <a:pt x="222104" y="729407"/>
                  <a:pt x="218713" y="737885"/>
                </a:cubicBezTo>
                <a:cubicBezTo>
                  <a:pt x="215322" y="742971"/>
                  <a:pt x="217018" y="752296"/>
                  <a:pt x="223800" y="765859"/>
                </a:cubicBezTo>
                <a:cubicBezTo>
                  <a:pt x="227190" y="770946"/>
                  <a:pt x="231853" y="776032"/>
                  <a:pt x="237787" y="781119"/>
                </a:cubicBezTo>
                <a:cubicBezTo>
                  <a:pt x="243721" y="786205"/>
                  <a:pt x="250079" y="791291"/>
                  <a:pt x="256861" y="796378"/>
                </a:cubicBezTo>
                <a:cubicBezTo>
                  <a:pt x="261947" y="798073"/>
                  <a:pt x="269153" y="799769"/>
                  <a:pt x="278478" y="801464"/>
                </a:cubicBezTo>
                <a:cubicBezTo>
                  <a:pt x="287803" y="803159"/>
                  <a:pt x="296704" y="802312"/>
                  <a:pt x="305181" y="798921"/>
                </a:cubicBezTo>
                <a:cubicBezTo>
                  <a:pt x="311963" y="798921"/>
                  <a:pt x="315354" y="796378"/>
                  <a:pt x="315354" y="791291"/>
                </a:cubicBezTo>
                <a:cubicBezTo>
                  <a:pt x="318745" y="791291"/>
                  <a:pt x="320440" y="790444"/>
                  <a:pt x="320440" y="788748"/>
                </a:cubicBezTo>
                <a:cubicBezTo>
                  <a:pt x="320440" y="787053"/>
                  <a:pt x="322136" y="784510"/>
                  <a:pt x="325527" y="781119"/>
                </a:cubicBezTo>
                <a:lnTo>
                  <a:pt x="340786" y="750601"/>
                </a:lnTo>
                <a:cubicBezTo>
                  <a:pt x="327222" y="750601"/>
                  <a:pt x="317049" y="749329"/>
                  <a:pt x="310268" y="746786"/>
                </a:cubicBezTo>
                <a:cubicBezTo>
                  <a:pt x="303486" y="744243"/>
                  <a:pt x="297552" y="741276"/>
                  <a:pt x="292465" y="737885"/>
                </a:cubicBezTo>
                <a:cubicBezTo>
                  <a:pt x="289074" y="732798"/>
                  <a:pt x="284836" y="728136"/>
                  <a:pt x="279749" y="723897"/>
                </a:cubicBezTo>
                <a:cubicBezTo>
                  <a:pt x="274663" y="719659"/>
                  <a:pt x="265338" y="715844"/>
                  <a:pt x="251775" y="712453"/>
                </a:cubicBezTo>
                <a:close/>
                <a:moveTo>
                  <a:pt x="1499202" y="635522"/>
                </a:moveTo>
                <a:cubicBezTo>
                  <a:pt x="1500050" y="635098"/>
                  <a:pt x="1501321" y="635310"/>
                  <a:pt x="1503017" y="636158"/>
                </a:cubicBezTo>
                <a:cubicBezTo>
                  <a:pt x="1506407" y="637853"/>
                  <a:pt x="1508103" y="640396"/>
                  <a:pt x="1508103" y="643787"/>
                </a:cubicBezTo>
                <a:cubicBezTo>
                  <a:pt x="1504712" y="647178"/>
                  <a:pt x="1501321" y="648026"/>
                  <a:pt x="1497930" y="646330"/>
                </a:cubicBezTo>
                <a:cubicBezTo>
                  <a:pt x="1494539" y="644635"/>
                  <a:pt x="1494539" y="642092"/>
                  <a:pt x="1497930" y="638701"/>
                </a:cubicBezTo>
                <a:cubicBezTo>
                  <a:pt x="1497930" y="637005"/>
                  <a:pt x="1498354" y="635946"/>
                  <a:pt x="1499202" y="635522"/>
                </a:cubicBezTo>
                <a:close/>
                <a:moveTo>
                  <a:pt x="1594571" y="582115"/>
                </a:moveTo>
                <a:cubicBezTo>
                  <a:pt x="1596266" y="581691"/>
                  <a:pt x="1597962" y="581903"/>
                  <a:pt x="1599657" y="582751"/>
                </a:cubicBezTo>
                <a:cubicBezTo>
                  <a:pt x="1603048" y="584446"/>
                  <a:pt x="1603048" y="586990"/>
                  <a:pt x="1599657" y="590381"/>
                </a:cubicBezTo>
                <a:cubicBezTo>
                  <a:pt x="1596266" y="593771"/>
                  <a:pt x="1592875" y="594619"/>
                  <a:pt x="1589485" y="592924"/>
                </a:cubicBezTo>
                <a:cubicBezTo>
                  <a:pt x="1586094" y="591228"/>
                  <a:pt x="1586094" y="588685"/>
                  <a:pt x="1589485" y="585294"/>
                </a:cubicBezTo>
                <a:cubicBezTo>
                  <a:pt x="1591180" y="583599"/>
                  <a:pt x="1592875" y="582539"/>
                  <a:pt x="1594571" y="582115"/>
                </a:cubicBezTo>
                <a:close/>
                <a:moveTo>
                  <a:pt x="682525" y="369124"/>
                </a:moveTo>
                <a:cubicBezTo>
                  <a:pt x="683584" y="369124"/>
                  <a:pt x="684962" y="369972"/>
                  <a:pt x="686657" y="371667"/>
                </a:cubicBezTo>
                <a:lnTo>
                  <a:pt x="686657" y="376754"/>
                </a:lnTo>
                <a:lnTo>
                  <a:pt x="686657" y="381840"/>
                </a:lnTo>
                <a:cubicBezTo>
                  <a:pt x="681571" y="378449"/>
                  <a:pt x="679452" y="375058"/>
                  <a:pt x="680299" y="371667"/>
                </a:cubicBezTo>
                <a:cubicBezTo>
                  <a:pt x="680723" y="369972"/>
                  <a:pt x="681465" y="369124"/>
                  <a:pt x="682525" y="369124"/>
                </a:cubicBezTo>
                <a:close/>
                <a:moveTo>
                  <a:pt x="428349" y="367622"/>
                </a:moveTo>
                <a:lnTo>
                  <a:pt x="423439" y="380568"/>
                </a:lnTo>
                <a:cubicBezTo>
                  <a:pt x="419200" y="393284"/>
                  <a:pt x="418776" y="406424"/>
                  <a:pt x="422167" y="419988"/>
                </a:cubicBezTo>
                <a:cubicBezTo>
                  <a:pt x="435731" y="419988"/>
                  <a:pt x="441665" y="422107"/>
                  <a:pt x="439969" y="426346"/>
                </a:cubicBezTo>
                <a:cubicBezTo>
                  <a:pt x="438274" y="430584"/>
                  <a:pt x="442513" y="436942"/>
                  <a:pt x="452685" y="445419"/>
                </a:cubicBezTo>
                <a:cubicBezTo>
                  <a:pt x="456076" y="440333"/>
                  <a:pt x="457772" y="434399"/>
                  <a:pt x="457772" y="427617"/>
                </a:cubicBezTo>
                <a:cubicBezTo>
                  <a:pt x="457772" y="420836"/>
                  <a:pt x="457772" y="414901"/>
                  <a:pt x="457772" y="409815"/>
                </a:cubicBezTo>
                <a:cubicBezTo>
                  <a:pt x="454381" y="403033"/>
                  <a:pt x="450990" y="396252"/>
                  <a:pt x="447599" y="389470"/>
                </a:cubicBezTo>
                <a:cubicBezTo>
                  <a:pt x="445904" y="386079"/>
                  <a:pt x="443360" y="382476"/>
                  <a:pt x="439969" y="378661"/>
                </a:cubicBezTo>
                <a:close/>
                <a:moveTo>
                  <a:pt x="625939" y="228614"/>
                </a:moveTo>
                <a:cubicBezTo>
                  <a:pt x="623184" y="229038"/>
                  <a:pt x="620535" y="230097"/>
                  <a:pt x="617992" y="231793"/>
                </a:cubicBezTo>
                <a:cubicBezTo>
                  <a:pt x="623078" y="238575"/>
                  <a:pt x="624774" y="244085"/>
                  <a:pt x="623078" y="248323"/>
                </a:cubicBezTo>
                <a:cubicBezTo>
                  <a:pt x="621383" y="252562"/>
                  <a:pt x="619263" y="256377"/>
                  <a:pt x="616720" y="259768"/>
                </a:cubicBezTo>
                <a:cubicBezTo>
                  <a:pt x="614177" y="263159"/>
                  <a:pt x="612058" y="267397"/>
                  <a:pt x="610362" y="272484"/>
                </a:cubicBezTo>
                <a:cubicBezTo>
                  <a:pt x="608667" y="277570"/>
                  <a:pt x="611210" y="283504"/>
                  <a:pt x="617992" y="290286"/>
                </a:cubicBezTo>
                <a:cubicBezTo>
                  <a:pt x="614601" y="297068"/>
                  <a:pt x="614601" y="300883"/>
                  <a:pt x="617992" y="301730"/>
                </a:cubicBezTo>
                <a:cubicBezTo>
                  <a:pt x="621383" y="302578"/>
                  <a:pt x="624774" y="304697"/>
                  <a:pt x="628164" y="308088"/>
                </a:cubicBezTo>
                <a:cubicBezTo>
                  <a:pt x="631555" y="311479"/>
                  <a:pt x="635370" y="314870"/>
                  <a:pt x="639609" y="318261"/>
                </a:cubicBezTo>
                <a:cubicBezTo>
                  <a:pt x="643847" y="321651"/>
                  <a:pt x="647662" y="328433"/>
                  <a:pt x="651053" y="338606"/>
                </a:cubicBezTo>
                <a:cubicBezTo>
                  <a:pt x="654444" y="345388"/>
                  <a:pt x="656139" y="354713"/>
                  <a:pt x="656139" y="366581"/>
                </a:cubicBezTo>
                <a:cubicBezTo>
                  <a:pt x="652748" y="369972"/>
                  <a:pt x="651053" y="378449"/>
                  <a:pt x="651053" y="392013"/>
                </a:cubicBezTo>
                <a:cubicBezTo>
                  <a:pt x="642576" y="383535"/>
                  <a:pt x="637489" y="381840"/>
                  <a:pt x="635794" y="386927"/>
                </a:cubicBezTo>
                <a:cubicBezTo>
                  <a:pt x="634098" y="392013"/>
                  <a:pt x="634098" y="397099"/>
                  <a:pt x="635794" y="402185"/>
                </a:cubicBezTo>
                <a:lnTo>
                  <a:pt x="635794" y="419988"/>
                </a:lnTo>
                <a:cubicBezTo>
                  <a:pt x="634098" y="423379"/>
                  <a:pt x="632827" y="425922"/>
                  <a:pt x="631979" y="427617"/>
                </a:cubicBezTo>
                <a:cubicBezTo>
                  <a:pt x="631131" y="429313"/>
                  <a:pt x="628164" y="430161"/>
                  <a:pt x="623078" y="430161"/>
                </a:cubicBezTo>
                <a:cubicBezTo>
                  <a:pt x="617992" y="426770"/>
                  <a:pt x="612905" y="424226"/>
                  <a:pt x="607819" y="422531"/>
                </a:cubicBezTo>
                <a:cubicBezTo>
                  <a:pt x="602733" y="420836"/>
                  <a:pt x="595951" y="419988"/>
                  <a:pt x="587474" y="419988"/>
                </a:cubicBezTo>
                <a:cubicBezTo>
                  <a:pt x="582387" y="416597"/>
                  <a:pt x="577725" y="415749"/>
                  <a:pt x="573486" y="417445"/>
                </a:cubicBezTo>
                <a:cubicBezTo>
                  <a:pt x="569248" y="419140"/>
                  <a:pt x="564585" y="419988"/>
                  <a:pt x="559499" y="419988"/>
                </a:cubicBezTo>
                <a:cubicBezTo>
                  <a:pt x="556108" y="419988"/>
                  <a:pt x="553565" y="420836"/>
                  <a:pt x="551869" y="422531"/>
                </a:cubicBezTo>
                <a:cubicBezTo>
                  <a:pt x="550174" y="424226"/>
                  <a:pt x="547631" y="425074"/>
                  <a:pt x="544240" y="425074"/>
                </a:cubicBezTo>
                <a:cubicBezTo>
                  <a:pt x="540849" y="425074"/>
                  <a:pt x="538306" y="425922"/>
                  <a:pt x="536610" y="427617"/>
                </a:cubicBezTo>
                <a:cubicBezTo>
                  <a:pt x="534915" y="429313"/>
                  <a:pt x="532371" y="430161"/>
                  <a:pt x="528981" y="430161"/>
                </a:cubicBezTo>
                <a:cubicBezTo>
                  <a:pt x="520503" y="433551"/>
                  <a:pt x="509483" y="438638"/>
                  <a:pt x="495919" y="445419"/>
                </a:cubicBezTo>
                <a:cubicBezTo>
                  <a:pt x="509483" y="455592"/>
                  <a:pt x="517112" y="464917"/>
                  <a:pt x="518808" y="473395"/>
                </a:cubicBezTo>
                <a:cubicBezTo>
                  <a:pt x="520503" y="481872"/>
                  <a:pt x="522199" y="490349"/>
                  <a:pt x="523894" y="498826"/>
                </a:cubicBezTo>
                <a:cubicBezTo>
                  <a:pt x="523894" y="512390"/>
                  <a:pt x="527285" y="520019"/>
                  <a:pt x="534067" y="521715"/>
                </a:cubicBezTo>
                <a:cubicBezTo>
                  <a:pt x="537458" y="526801"/>
                  <a:pt x="540425" y="531887"/>
                  <a:pt x="542968" y="536974"/>
                </a:cubicBezTo>
                <a:cubicBezTo>
                  <a:pt x="545511" y="542060"/>
                  <a:pt x="551021" y="547147"/>
                  <a:pt x="559499" y="552233"/>
                </a:cubicBezTo>
                <a:cubicBezTo>
                  <a:pt x="567976" y="552233"/>
                  <a:pt x="575605" y="551385"/>
                  <a:pt x="582387" y="549690"/>
                </a:cubicBezTo>
                <a:cubicBezTo>
                  <a:pt x="589169" y="547994"/>
                  <a:pt x="594255" y="542060"/>
                  <a:pt x="597646" y="531887"/>
                </a:cubicBezTo>
                <a:cubicBezTo>
                  <a:pt x="617992" y="552233"/>
                  <a:pt x="634098" y="562406"/>
                  <a:pt x="645967" y="562406"/>
                </a:cubicBezTo>
                <a:cubicBezTo>
                  <a:pt x="639185" y="548842"/>
                  <a:pt x="637489" y="540365"/>
                  <a:pt x="640880" y="536974"/>
                </a:cubicBezTo>
                <a:cubicBezTo>
                  <a:pt x="637489" y="528497"/>
                  <a:pt x="631131" y="519595"/>
                  <a:pt x="621806" y="510270"/>
                </a:cubicBezTo>
                <a:cubicBezTo>
                  <a:pt x="612481" y="500945"/>
                  <a:pt x="607819" y="492044"/>
                  <a:pt x="607819" y="483567"/>
                </a:cubicBezTo>
                <a:lnTo>
                  <a:pt x="628164" y="483567"/>
                </a:lnTo>
                <a:cubicBezTo>
                  <a:pt x="631555" y="483567"/>
                  <a:pt x="634946" y="484415"/>
                  <a:pt x="638337" y="486110"/>
                </a:cubicBezTo>
                <a:cubicBezTo>
                  <a:pt x="641728" y="487806"/>
                  <a:pt x="645967" y="488653"/>
                  <a:pt x="651053" y="488653"/>
                </a:cubicBezTo>
                <a:cubicBezTo>
                  <a:pt x="654444" y="488653"/>
                  <a:pt x="657835" y="489501"/>
                  <a:pt x="661226" y="491197"/>
                </a:cubicBezTo>
                <a:cubicBezTo>
                  <a:pt x="664617" y="492892"/>
                  <a:pt x="668007" y="493740"/>
                  <a:pt x="671398" y="493740"/>
                </a:cubicBezTo>
                <a:cubicBezTo>
                  <a:pt x="674789" y="493740"/>
                  <a:pt x="678180" y="492044"/>
                  <a:pt x="681571" y="488653"/>
                </a:cubicBezTo>
                <a:lnTo>
                  <a:pt x="689201" y="488653"/>
                </a:lnTo>
                <a:cubicBezTo>
                  <a:pt x="685810" y="483567"/>
                  <a:pt x="683266" y="478481"/>
                  <a:pt x="681571" y="473395"/>
                </a:cubicBezTo>
                <a:cubicBezTo>
                  <a:pt x="679876" y="468308"/>
                  <a:pt x="681571" y="465765"/>
                  <a:pt x="686657" y="465765"/>
                </a:cubicBezTo>
                <a:lnTo>
                  <a:pt x="704460" y="465765"/>
                </a:lnTo>
                <a:cubicBezTo>
                  <a:pt x="707850" y="465765"/>
                  <a:pt x="710394" y="466189"/>
                  <a:pt x="712089" y="467036"/>
                </a:cubicBezTo>
                <a:cubicBezTo>
                  <a:pt x="713785" y="467884"/>
                  <a:pt x="716328" y="468308"/>
                  <a:pt x="719719" y="468308"/>
                </a:cubicBezTo>
                <a:cubicBezTo>
                  <a:pt x="724805" y="471699"/>
                  <a:pt x="729891" y="475090"/>
                  <a:pt x="734978" y="478481"/>
                </a:cubicBezTo>
                <a:cubicBezTo>
                  <a:pt x="740064" y="481872"/>
                  <a:pt x="744303" y="485263"/>
                  <a:pt x="747694" y="488653"/>
                </a:cubicBezTo>
                <a:cubicBezTo>
                  <a:pt x="752780" y="488653"/>
                  <a:pt x="756595" y="486958"/>
                  <a:pt x="759138" y="483567"/>
                </a:cubicBezTo>
                <a:cubicBezTo>
                  <a:pt x="761681" y="480176"/>
                  <a:pt x="764648" y="476785"/>
                  <a:pt x="768039" y="473395"/>
                </a:cubicBezTo>
                <a:cubicBezTo>
                  <a:pt x="773125" y="468308"/>
                  <a:pt x="779907" y="468308"/>
                  <a:pt x="788384" y="473395"/>
                </a:cubicBezTo>
                <a:cubicBezTo>
                  <a:pt x="771430" y="446267"/>
                  <a:pt x="764648" y="426770"/>
                  <a:pt x="768039" y="414901"/>
                </a:cubicBezTo>
                <a:cubicBezTo>
                  <a:pt x="771430" y="419988"/>
                  <a:pt x="774821" y="422955"/>
                  <a:pt x="778212" y="423802"/>
                </a:cubicBezTo>
                <a:cubicBezTo>
                  <a:pt x="781603" y="424650"/>
                  <a:pt x="784993" y="426770"/>
                  <a:pt x="788384" y="430161"/>
                </a:cubicBezTo>
                <a:cubicBezTo>
                  <a:pt x="783298" y="418292"/>
                  <a:pt x="779059" y="405576"/>
                  <a:pt x="775669" y="392013"/>
                </a:cubicBezTo>
                <a:cubicBezTo>
                  <a:pt x="772278" y="378449"/>
                  <a:pt x="774821" y="369972"/>
                  <a:pt x="783298" y="366581"/>
                </a:cubicBezTo>
                <a:cubicBezTo>
                  <a:pt x="791775" y="376754"/>
                  <a:pt x="801948" y="383112"/>
                  <a:pt x="813816" y="385655"/>
                </a:cubicBezTo>
                <a:cubicBezTo>
                  <a:pt x="825684" y="388198"/>
                  <a:pt x="838400" y="392013"/>
                  <a:pt x="851964" y="397099"/>
                </a:cubicBezTo>
                <a:cubicBezTo>
                  <a:pt x="848573" y="386927"/>
                  <a:pt x="846877" y="378873"/>
                  <a:pt x="846877" y="372939"/>
                </a:cubicBezTo>
                <a:cubicBezTo>
                  <a:pt x="846877" y="367005"/>
                  <a:pt x="846877" y="361495"/>
                  <a:pt x="846877" y="356408"/>
                </a:cubicBezTo>
                <a:cubicBezTo>
                  <a:pt x="846877" y="347931"/>
                  <a:pt x="845182" y="340301"/>
                  <a:pt x="841791" y="333520"/>
                </a:cubicBezTo>
                <a:cubicBezTo>
                  <a:pt x="838400" y="330129"/>
                  <a:pt x="835009" y="328433"/>
                  <a:pt x="831618" y="328433"/>
                </a:cubicBezTo>
                <a:cubicBezTo>
                  <a:pt x="831618" y="321651"/>
                  <a:pt x="828227" y="321651"/>
                  <a:pt x="821446" y="328433"/>
                </a:cubicBezTo>
                <a:cubicBezTo>
                  <a:pt x="818055" y="328433"/>
                  <a:pt x="812968" y="331824"/>
                  <a:pt x="806187" y="338606"/>
                </a:cubicBezTo>
                <a:cubicBezTo>
                  <a:pt x="804491" y="338606"/>
                  <a:pt x="800253" y="335215"/>
                  <a:pt x="793471" y="328433"/>
                </a:cubicBezTo>
                <a:cubicBezTo>
                  <a:pt x="790080" y="325043"/>
                  <a:pt x="787537" y="323347"/>
                  <a:pt x="785841" y="323347"/>
                </a:cubicBezTo>
                <a:cubicBezTo>
                  <a:pt x="784146" y="323347"/>
                  <a:pt x="781603" y="321651"/>
                  <a:pt x="778212" y="318261"/>
                </a:cubicBezTo>
                <a:cubicBezTo>
                  <a:pt x="773125" y="313174"/>
                  <a:pt x="768887" y="308512"/>
                  <a:pt x="765496" y="304273"/>
                </a:cubicBezTo>
                <a:cubicBezTo>
                  <a:pt x="762105" y="300035"/>
                  <a:pt x="757866" y="295372"/>
                  <a:pt x="752780" y="290286"/>
                </a:cubicBezTo>
                <a:cubicBezTo>
                  <a:pt x="745998" y="283504"/>
                  <a:pt x="741759" y="278418"/>
                  <a:pt x="740064" y="275027"/>
                </a:cubicBezTo>
                <a:lnTo>
                  <a:pt x="724805" y="259768"/>
                </a:lnTo>
                <a:cubicBezTo>
                  <a:pt x="719719" y="254681"/>
                  <a:pt x="713785" y="250019"/>
                  <a:pt x="707003" y="245780"/>
                </a:cubicBezTo>
                <a:cubicBezTo>
                  <a:pt x="700221" y="241542"/>
                  <a:pt x="694287" y="236879"/>
                  <a:pt x="689201" y="231793"/>
                </a:cubicBezTo>
                <a:cubicBezTo>
                  <a:pt x="687505" y="235184"/>
                  <a:pt x="684962" y="236879"/>
                  <a:pt x="681571" y="236879"/>
                </a:cubicBezTo>
                <a:cubicBezTo>
                  <a:pt x="678180" y="236879"/>
                  <a:pt x="674789" y="236879"/>
                  <a:pt x="671398" y="236879"/>
                </a:cubicBezTo>
                <a:lnTo>
                  <a:pt x="651053" y="236879"/>
                </a:lnTo>
                <a:cubicBezTo>
                  <a:pt x="645967" y="233488"/>
                  <a:pt x="640456" y="230945"/>
                  <a:pt x="634522" y="229250"/>
                </a:cubicBezTo>
                <a:cubicBezTo>
                  <a:pt x="631555" y="228402"/>
                  <a:pt x="628694" y="228190"/>
                  <a:pt x="625939" y="228614"/>
                </a:cubicBezTo>
                <a:close/>
                <a:moveTo>
                  <a:pt x="928259" y="66486"/>
                </a:moveTo>
                <a:cubicBezTo>
                  <a:pt x="936736" y="66486"/>
                  <a:pt x="940551" y="68606"/>
                  <a:pt x="939703" y="72844"/>
                </a:cubicBezTo>
                <a:cubicBezTo>
                  <a:pt x="938855" y="77083"/>
                  <a:pt x="938432" y="82593"/>
                  <a:pt x="938432" y="89375"/>
                </a:cubicBezTo>
                <a:cubicBezTo>
                  <a:pt x="935041" y="94461"/>
                  <a:pt x="933769" y="99972"/>
                  <a:pt x="934617" y="105905"/>
                </a:cubicBezTo>
                <a:cubicBezTo>
                  <a:pt x="935465" y="111840"/>
                  <a:pt x="940127" y="113111"/>
                  <a:pt x="948604" y="109720"/>
                </a:cubicBezTo>
                <a:cubicBezTo>
                  <a:pt x="957082" y="113111"/>
                  <a:pt x="961320" y="111416"/>
                  <a:pt x="961320" y="104634"/>
                </a:cubicBezTo>
                <a:cubicBezTo>
                  <a:pt x="959625" y="96157"/>
                  <a:pt x="961320" y="87680"/>
                  <a:pt x="966407" y="79202"/>
                </a:cubicBezTo>
                <a:lnTo>
                  <a:pt x="971493" y="79202"/>
                </a:lnTo>
                <a:lnTo>
                  <a:pt x="971493" y="84288"/>
                </a:lnTo>
                <a:lnTo>
                  <a:pt x="986752" y="84288"/>
                </a:lnTo>
                <a:lnTo>
                  <a:pt x="991838" y="89375"/>
                </a:lnTo>
                <a:lnTo>
                  <a:pt x="996925" y="94461"/>
                </a:lnTo>
                <a:lnTo>
                  <a:pt x="1002011" y="94461"/>
                </a:lnTo>
                <a:lnTo>
                  <a:pt x="1007097" y="94461"/>
                </a:lnTo>
                <a:lnTo>
                  <a:pt x="1012184" y="99548"/>
                </a:lnTo>
                <a:cubicBezTo>
                  <a:pt x="1015575" y="99548"/>
                  <a:pt x="1018542" y="100395"/>
                  <a:pt x="1021085" y="102091"/>
                </a:cubicBezTo>
                <a:cubicBezTo>
                  <a:pt x="1023628" y="103786"/>
                  <a:pt x="1026595" y="104634"/>
                  <a:pt x="1029986" y="104634"/>
                </a:cubicBezTo>
                <a:lnTo>
                  <a:pt x="1035072" y="104634"/>
                </a:lnTo>
                <a:lnTo>
                  <a:pt x="1040159" y="109720"/>
                </a:lnTo>
                <a:lnTo>
                  <a:pt x="1045245" y="109720"/>
                </a:lnTo>
                <a:cubicBezTo>
                  <a:pt x="1058809" y="116502"/>
                  <a:pt x="1067286" y="121589"/>
                  <a:pt x="1070677" y="124979"/>
                </a:cubicBezTo>
                <a:cubicBezTo>
                  <a:pt x="1097804" y="130066"/>
                  <a:pt x="1118149" y="130066"/>
                  <a:pt x="1131713" y="124979"/>
                </a:cubicBezTo>
                <a:cubicBezTo>
                  <a:pt x="1141886" y="121589"/>
                  <a:pt x="1150787" y="116926"/>
                  <a:pt x="1158416" y="110992"/>
                </a:cubicBezTo>
                <a:cubicBezTo>
                  <a:pt x="1166046" y="105058"/>
                  <a:pt x="1172404" y="97852"/>
                  <a:pt x="1177490" y="89375"/>
                </a:cubicBezTo>
                <a:cubicBezTo>
                  <a:pt x="1204617" y="85984"/>
                  <a:pt x="1231321" y="85984"/>
                  <a:pt x="1257600" y="89375"/>
                </a:cubicBezTo>
                <a:cubicBezTo>
                  <a:pt x="1283880" y="92766"/>
                  <a:pt x="1308888" y="96157"/>
                  <a:pt x="1332624" y="99548"/>
                </a:cubicBezTo>
                <a:cubicBezTo>
                  <a:pt x="1344492" y="102939"/>
                  <a:pt x="1356360" y="104634"/>
                  <a:pt x="1368228" y="104634"/>
                </a:cubicBezTo>
                <a:cubicBezTo>
                  <a:pt x="1380097" y="104634"/>
                  <a:pt x="1391965" y="104634"/>
                  <a:pt x="1403833" y="104634"/>
                </a:cubicBezTo>
                <a:cubicBezTo>
                  <a:pt x="1414006" y="104634"/>
                  <a:pt x="1425026" y="103786"/>
                  <a:pt x="1436894" y="102091"/>
                </a:cubicBezTo>
                <a:cubicBezTo>
                  <a:pt x="1448762" y="100395"/>
                  <a:pt x="1458935" y="97852"/>
                  <a:pt x="1467412" y="94461"/>
                </a:cubicBezTo>
                <a:cubicBezTo>
                  <a:pt x="1474194" y="101243"/>
                  <a:pt x="1484367" y="108025"/>
                  <a:pt x="1497930" y="114807"/>
                </a:cubicBezTo>
                <a:cubicBezTo>
                  <a:pt x="1503017" y="118197"/>
                  <a:pt x="1507679" y="120741"/>
                  <a:pt x="1511918" y="122436"/>
                </a:cubicBezTo>
                <a:cubicBezTo>
                  <a:pt x="1516156" y="124132"/>
                  <a:pt x="1520819" y="126675"/>
                  <a:pt x="1525905" y="130066"/>
                </a:cubicBezTo>
                <a:cubicBezTo>
                  <a:pt x="1530992" y="130066"/>
                  <a:pt x="1535230" y="130914"/>
                  <a:pt x="1538621" y="132609"/>
                </a:cubicBezTo>
                <a:cubicBezTo>
                  <a:pt x="1542012" y="134304"/>
                  <a:pt x="1546251" y="136000"/>
                  <a:pt x="1551337" y="137695"/>
                </a:cubicBezTo>
                <a:cubicBezTo>
                  <a:pt x="1556423" y="137695"/>
                  <a:pt x="1560662" y="138543"/>
                  <a:pt x="1564053" y="140238"/>
                </a:cubicBezTo>
                <a:cubicBezTo>
                  <a:pt x="1567444" y="141934"/>
                  <a:pt x="1570835" y="142782"/>
                  <a:pt x="1574226" y="142782"/>
                </a:cubicBezTo>
                <a:cubicBezTo>
                  <a:pt x="1579312" y="146172"/>
                  <a:pt x="1583551" y="148716"/>
                  <a:pt x="1586941" y="150411"/>
                </a:cubicBezTo>
                <a:cubicBezTo>
                  <a:pt x="1590332" y="152107"/>
                  <a:pt x="1594571" y="152954"/>
                  <a:pt x="1599657" y="152954"/>
                </a:cubicBezTo>
                <a:cubicBezTo>
                  <a:pt x="1603048" y="152954"/>
                  <a:pt x="1605591" y="153802"/>
                  <a:pt x="1607287" y="155498"/>
                </a:cubicBezTo>
                <a:cubicBezTo>
                  <a:pt x="1608982" y="157193"/>
                  <a:pt x="1611525" y="158041"/>
                  <a:pt x="1614916" y="158041"/>
                </a:cubicBezTo>
                <a:cubicBezTo>
                  <a:pt x="1614916" y="161432"/>
                  <a:pt x="1617459" y="163127"/>
                  <a:pt x="1622546" y="163127"/>
                </a:cubicBezTo>
                <a:cubicBezTo>
                  <a:pt x="1627632" y="166518"/>
                  <a:pt x="1631871" y="169061"/>
                  <a:pt x="1635262" y="170757"/>
                </a:cubicBezTo>
                <a:cubicBezTo>
                  <a:pt x="1638653" y="172452"/>
                  <a:pt x="1642891" y="174995"/>
                  <a:pt x="1647978" y="178386"/>
                </a:cubicBezTo>
                <a:cubicBezTo>
                  <a:pt x="1651368" y="181777"/>
                  <a:pt x="1654759" y="184744"/>
                  <a:pt x="1658150" y="187287"/>
                </a:cubicBezTo>
                <a:cubicBezTo>
                  <a:pt x="1661541" y="189830"/>
                  <a:pt x="1664932" y="192797"/>
                  <a:pt x="1668323" y="196188"/>
                </a:cubicBezTo>
                <a:cubicBezTo>
                  <a:pt x="1681887" y="191102"/>
                  <a:pt x="1694602" y="189406"/>
                  <a:pt x="1706471" y="191102"/>
                </a:cubicBezTo>
                <a:cubicBezTo>
                  <a:pt x="1720034" y="197884"/>
                  <a:pt x="1729359" y="202970"/>
                  <a:pt x="1734446" y="206361"/>
                </a:cubicBezTo>
                <a:cubicBezTo>
                  <a:pt x="1748009" y="211447"/>
                  <a:pt x="1759877" y="216958"/>
                  <a:pt x="1770050" y="222892"/>
                </a:cubicBezTo>
                <a:cubicBezTo>
                  <a:pt x="1780223" y="228826"/>
                  <a:pt x="1791243" y="230097"/>
                  <a:pt x="1803111" y="226706"/>
                </a:cubicBezTo>
                <a:cubicBezTo>
                  <a:pt x="1796329" y="233488"/>
                  <a:pt x="1796329" y="241118"/>
                  <a:pt x="1803111" y="249595"/>
                </a:cubicBezTo>
                <a:cubicBezTo>
                  <a:pt x="1803111" y="254681"/>
                  <a:pt x="1803959" y="258920"/>
                  <a:pt x="1805654" y="262311"/>
                </a:cubicBezTo>
                <a:cubicBezTo>
                  <a:pt x="1807350" y="265702"/>
                  <a:pt x="1809893" y="271636"/>
                  <a:pt x="1813284" y="280113"/>
                </a:cubicBezTo>
                <a:cubicBezTo>
                  <a:pt x="1808198" y="283504"/>
                  <a:pt x="1803111" y="284352"/>
                  <a:pt x="1798025" y="282656"/>
                </a:cubicBezTo>
                <a:cubicBezTo>
                  <a:pt x="1792939" y="280961"/>
                  <a:pt x="1788700" y="280113"/>
                  <a:pt x="1785309" y="280113"/>
                </a:cubicBezTo>
                <a:cubicBezTo>
                  <a:pt x="1780223" y="280113"/>
                  <a:pt x="1775136" y="279266"/>
                  <a:pt x="1770050" y="277570"/>
                </a:cubicBezTo>
                <a:cubicBezTo>
                  <a:pt x="1764964" y="275874"/>
                  <a:pt x="1759877" y="275027"/>
                  <a:pt x="1754791" y="275027"/>
                </a:cubicBezTo>
                <a:cubicBezTo>
                  <a:pt x="1751400" y="280113"/>
                  <a:pt x="1750552" y="283928"/>
                  <a:pt x="1752248" y="286471"/>
                </a:cubicBezTo>
                <a:cubicBezTo>
                  <a:pt x="1753943" y="289014"/>
                  <a:pt x="1754791" y="291981"/>
                  <a:pt x="1754791" y="295372"/>
                </a:cubicBezTo>
                <a:cubicBezTo>
                  <a:pt x="1758182" y="298763"/>
                  <a:pt x="1759453" y="301306"/>
                  <a:pt x="1758606" y="303002"/>
                </a:cubicBezTo>
                <a:cubicBezTo>
                  <a:pt x="1757758" y="304697"/>
                  <a:pt x="1754791" y="309783"/>
                  <a:pt x="1749705" y="318261"/>
                </a:cubicBezTo>
                <a:cubicBezTo>
                  <a:pt x="1741227" y="328433"/>
                  <a:pt x="1731902" y="333520"/>
                  <a:pt x="1721730" y="333520"/>
                </a:cubicBezTo>
                <a:cubicBezTo>
                  <a:pt x="1711557" y="333520"/>
                  <a:pt x="1701384" y="333520"/>
                  <a:pt x="1691212" y="333520"/>
                </a:cubicBezTo>
                <a:cubicBezTo>
                  <a:pt x="1682734" y="333520"/>
                  <a:pt x="1673409" y="334367"/>
                  <a:pt x="1663237" y="336063"/>
                </a:cubicBezTo>
                <a:cubicBezTo>
                  <a:pt x="1653064" y="337758"/>
                  <a:pt x="1641196" y="343693"/>
                  <a:pt x="1627632" y="353865"/>
                </a:cubicBezTo>
                <a:cubicBezTo>
                  <a:pt x="1629328" y="364038"/>
                  <a:pt x="1633142" y="369972"/>
                  <a:pt x="1639076" y="371667"/>
                </a:cubicBezTo>
                <a:cubicBezTo>
                  <a:pt x="1645010" y="373363"/>
                  <a:pt x="1650945" y="372939"/>
                  <a:pt x="1656879" y="370396"/>
                </a:cubicBezTo>
                <a:cubicBezTo>
                  <a:pt x="1662813" y="367853"/>
                  <a:pt x="1668323" y="364462"/>
                  <a:pt x="1673409" y="360223"/>
                </a:cubicBezTo>
                <a:cubicBezTo>
                  <a:pt x="1678496" y="355984"/>
                  <a:pt x="1682734" y="353865"/>
                  <a:pt x="1686125" y="353865"/>
                </a:cubicBezTo>
                <a:lnTo>
                  <a:pt x="1696298" y="353865"/>
                </a:lnTo>
                <a:cubicBezTo>
                  <a:pt x="1699689" y="353865"/>
                  <a:pt x="1703080" y="354289"/>
                  <a:pt x="1706471" y="355137"/>
                </a:cubicBezTo>
                <a:cubicBezTo>
                  <a:pt x="1709861" y="355984"/>
                  <a:pt x="1713252" y="355561"/>
                  <a:pt x="1716643" y="353865"/>
                </a:cubicBezTo>
                <a:cubicBezTo>
                  <a:pt x="1720034" y="353865"/>
                  <a:pt x="1723425" y="353865"/>
                  <a:pt x="1726816" y="353865"/>
                </a:cubicBezTo>
                <a:cubicBezTo>
                  <a:pt x="1730207" y="353865"/>
                  <a:pt x="1732750" y="352170"/>
                  <a:pt x="1734446" y="348779"/>
                </a:cubicBezTo>
                <a:cubicBezTo>
                  <a:pt x="1741227" y="341997"/>
                  <a:pt x="1744618" y="336911"/>
                  <a:pt x="1744618" y="333520"/>
                </a:cubicBezTo>
                <a:cubicBezTo>
                  <a:pt x="1753095" y="333520"/>
                  <a:pt x="1760725" y="332672"/>
                  <a:pt x="1767507" y="330976"/>
                </a:cubicBezTo>
                <a:cubicBezTo>
                  <a:pt x="1774289" y="329281"/>
                  <a:pt x="1780223" y="328433"/>
                  <a:pt x="1785309" y="328433"/>
                </a:cubicBezTo>
                <a:cubicBezTo>
                  <a:pt x="1788700" y="325043"/>
                  <a:pt x="1792939" y="321228"/>
                  <a:pt x="1798025" y="316989"/>
                </a:cubicBezTo>
                <a:cubicBezTo>
                  <a:pt x="1803111" y="312750"/>
                  <a:pt x="1808198" y="308088"/>
                  <a:pt x="1813284" y="303002"/>
                </a:cubicBezTo>
                <a:cubicBezTo>
                  <a:pt x="1816675" y="301306"/>
                  <a:pt x="1821761" y="300458"/>
                  <a:pt x="1828543" y="300458"/>
                </a:cubicBezTo>
                <a:cubicBezTo>
                  <a:pt x="1837020" y="300458"/>
                  <a:pt x="1842954" y="303002"/>
                  <a:pt x="1846345" y="308088"/>
                </a:cubicBezTo>
                <a:cubicBezTo>
                  <a:pt x="1851432" y="311479"/>
                  <a:pt x="1856094" y="313174"/>
                  <a:pt x="1860333" y="313174"/>
                </a:cubicBezTo>
                <a:cubicBezTo>
                  <a:pt x="1864571" y="313174"/>
                  <a:pt x="1866691" y="307240"/>
                  <a:pt x="1866691" y="295372"/>
                </a:cubicBezTo>
                <a:cubicBezTo>
                  <a:pt x="1871777" y="302154"/>
                  <a:pt x="1877711" y="311055"/>
                  <a:pt x="1884493" y="322075"/>
                </a:cubicBezTo>
                <a:cubicBezTo>
                  <a:pt x="1891275" y="333096"/>
                  <a:pt x="1898056" y="344540"/>
                  <a:pt x="1904838" y="356408"/>
                </a:cubicBezTo>
                <a:cubicBezTo>
                  <a:pt x="1909925" y="371667"/>
                  <a:pt x="1914587" y="385231"/>
                  <a:pt x="1918826" y="397099"/>
                </a:cubicBezTo>
                <a:cubicBezTo>
                  <a:pt x="1923064" y="408967"/>
                  <a:pt x="1925184" y="419988"/>
                  <a:pt x="1925184" y="430161"/>
                </a:cubicBezTo>
                <a:cubicBezTo>
                  <a:pt x="1921793" y="433551"/>
                  <a:pt x="1919250" y="435247"/>
                  <a:pt x="1917554" y="435247"/>
                </a:cubicBezTo>
                <a:cubicBezTo>
                  <a:pt x="1915859" y="435247"/>
                  <a:pt x="1913315" y="436942"/>
                  <a:pt x="1909925" y="440333"/>
                </a:cubicBezTo>
                <a:lnTo>
                  <a:pt x="1904838" y="440333"/>
                </a:lnTo>
                <a:cubicBezTo>
                  <a:pt x="1903143" y="440333"/>
                  <a:pt x="1901447" y="441181"/>
                  <a:pt x="1899752" y="442876"/>
                </a:cubicBezTo>
                <a:cubicBezTo>
                  <a:pt x="1899752" y="442876"/>
                  <a:pt x="1899752" y="442029"/>
                  <a:pt x="1899752" y="440333"/>
                </a:cubicBezTo>
                <a:lnTo>
                  <a:pt x="1897209" y="440333"/>
                </a:lnTo>
                <a:cubicBezTo>
                  <a:pt x="1893818" y="443724"/>
                  <a:pt x="1892122" y="447115"/>
                  <a:pt x="1892122" y="450506"/>
                </a:cubicBezTo>
                <a:cubicBezTo>
                  <a:pt x="1892122" y="453897"/>
                  <a:pt x="1890427" y="457288"/>
                  <a:pt x="1887036" y="460679"/>
                </a:cubicBezTo>
                <a:cubicBezTo>
                  <a:pt x="1883645" y="464069"/>
                  <a:pt x="1880254" y="468308"/>
                  <a:pt x="1876863" y="473395"/>
                </a:cubicBezTo>
                <a:cubicBezTo>
                  <a:pt x="1873472" y="478481"/>
                  <a:pt x="1864995" y="483567"/>
                  <a:pt x="1851432" y="488653"/>
                </a:cubicBezTo>
                <a:cubicBezTo>
                  <a:pt x="1854822" y="493740"/>
                  <a:pt x="1854822" y="497978"/>
                  <a:pt x="1851432" y="501369"/>
                </a:cubicBezTo>
                <a:cubicBezTo>
                  <a:pt x="1848041" y="504760"/>
                  <a:pt x="1848041" y="508999"/>
                  <a:pt x="1851432" y="514085"/>
                </a:cubicBezTo>
                <a:cubicBezTo>
                  <a:pt x="1837868" y="510694"/>
                  <a:pt x="1826000" y="506456"/>
                  <a:pt x="1815827" y="501369"/>
                </a:cubicBezTo>
                <a:cubicBezTo>
                  <a:pt x="1805654" y="496283"/>
                  <a:pt x="1793786" y="493740"/>
                  <a:pt x="1780223" y="493740"/>
                </a:cubicBezTo>
                <a:cubicBezTo>
                  <a:pt x="1761573" y="498826"/>
                  <a:pt x="1746314" y="502641"/>
                  <a:pt x="1734446" y="505184"/>
                </a:cubicBezTo>
                <a:cubicBezTo>
                  <a:pt x="1722577" y="507727"/>
                  <a:pt x="1709861" y="510694"/>
                  <a:pt x="1696298" y="514085"/>
                </a:cubicBezTo>
                <a:cubicBezTo>
                  <a:pt x="1684430" y="514085"/>
                  <a:pt x="1679343" y="516205"/>
                  <a:pt x="1681039" y="520443"/>
                </a:cubicBezTo>
                <a:cubicBezTo>
                  <a:pt x="1682734" y="524682"/>
                  <a:pt x="1680191" y="528497"/>
                  <a:pt x="1673409" y="531887"/>
                </a:cubicBezTo>
                <a:cubicBezTo>
                  <a:pt x="1634414" y="540365"/>
                  <a:pt x="1597962" y="549690"/>
                  <a:pt x="1564053" y="559862"/>
                </a:cubicBezTo>
                <a:cubicBezTo>
                  <a:pt x="1530144" y="570035"/>
                  <a:pt x="1496235" y="583599"/>
                  <a:pt x="1462326" y="600553"/>
                </a:cubicBezTo>
                <a:cubicBezTo>
                  <a:pt x="1480976" y="605639"/>
                  <a:pt x="1498354" y="603096"/>
                  <a:pt x="1514461" y="592924"/>
                </a:cubicBezTo>
                <a:cubicBezTo>
                  <a:pt x="1530568" y="582751"/>
                  <a:pt x="1547946" y="580208"/>
                  <a:pt x="1566596" y="585294"/>
                </a:cubicBezTo>
                <a:cubicBezTo>
                  <a:pt x="1559814" y="592076"/>
                  <a:pt x="1550065" y="597162"/>
                  <a:pt x="1537349" y="600553"/>
                </a:cubicBezTo>
                <a:cubicBezTo>
                  <a:pt x="1524634" y="603944"/>
                  <a:pt x="1511494" y="607759"/>
                  <a:pt x="1497930" y="611998"/>
                </a:cubicBezTo>
                <a:cubicBezTo>
                  <a:pt x="1484367" y="616236"/>
                  <a:pt x="1471227" y="620475"/>
                  <a:pt x="1458511" y="624713"/>
                </a:cubicBezTo>
                <a:cubicBezTo>
                  <a:pt x="1445795" y="628952"/>
                  <a:pt x="1436046" y="635310"/>
                  <a:pt x="1429264" y="643787"/>
                </a:cubicBezTo>
                <a:cubicBezTo>
                  <a:pt x="1436046" y="647178"/>
                  <a:pt x="1447067" y="648873"/>
                  <a:pt x="1462326" y="648873"/>
                </a:cubicBezTo>
                <a:cubicBezTo>
                  <a:pt x="1464021" y="652264"/>
                  <a:pt x="1463173" y="655232"/>
                  <a:pt x="1459783" y="657775"/>
                </a:cubicBezTo>
                <a:cubicBezTo>
                  <a:pt x="1456392" y="660318"/>
                  <a:pt x="1451729" y="662437"/>
                  <a:pt x="1445795" y="664133"/>
                </a:cubicBezTo>
                <a:cubicBezTo>
                  <a:pt x="1439861" y="665828"/>
                  <a:pt x="1434351" y="667100"/>
                  <a:pt x="1429264" y="667947"/>
                </a:cubicBezTo>
                <a:cubicBezTo>
                  <a:pt x="1424178" y="668795"/>
                  <a:pt x="1422483" y="667523"/>
                  <a:pt x="1424178" y="664133"/>
                </a:cubicBezTo>
                <a:cubicBezTo>
                  <a:pt x="1417396" y="667523"/>
                  <a:pt x="1410615" y="672610"/>
                  <a:pt x="1403833" y="679392"/>
                </a:cubicBezTo>
                <a:cubicBezTo>
                  <a:pt x="1402137" y="679392"/>
                  <a:pt x="1401290" y="680239"/>
                  <a:pt x="1401290" y="681935"/>
                </a:cubicBezTo>
                <a:cubicBezTo>
                  <a:pt x="1401290" y="683630"/>
                  <a:pt x="1399594" y="684478"/>
                  <a:pt x="1396203" y="684478"/>
                </a:cubicBezTo>
                <a:cubicBezTo>
                  <a:pt x="1392812" y="686173"/>
                  <a:pt x="1389421" y="688717"/>
                  <a:pt x="1386031" y="692107"/>
                </a:cubicBezTo>
                <a:cubicBezTo>
                  <a:pt x="1380944" y="697194"/>
                  <a:pt x="1376705" y="702280"/>
                  <a:pt x="1373315" y="707367"/>
                </a:cubicBezTo>
                <a:cubicBezTo>
                  <a:pt x="1369924" y="712453"/>
                  <a:pt x="1363990" y="717539"/>
                  <a:pt x="1355512" y="722626"/>
                </a:cubicBezTo>
                <a:cubicBezTo>
                  <a:pt x="1365685" y="734494"/>
                  <a:pt x="1369500" y="745938"/>
                  <a:pt x="1366957" y="756958"/>
                </a:cubicBezTo>
                <a:cubicBezTo>
                  <a:pt x="1364414" y="767979"/>
                  <a:pt x="1358903" y="781119"/>
                  <a:pt x="1350426" y="796378"/>
                </a:cubicBezTo>
                <a:cubicBezTo>
                  <a:pt x="1353817" y="798073"/>
                  <a:pt x="1355512" y="802312"/>
                  <a:pt x="1355512" y="809094"/>
                </a:cubicBezTo>
                <a:cubicBezTo>
                  <a:pt x="1358903" y="812484"/>
                  <a:pt x="1360599" y="815875"/>
                  <a:pt x="1360599" y="819266"/>
                </a:cubicBezTo>
                <a:cubicBezTo>
                  <a:pt x="1360599" y="822657"/>
                  <a:pt x="1360599" y="826048"/>
                  <a:pt x="1360599" y="829439"/>
                </a:cubicBezTo>
                <a:cubicBezTo>
                  <a:pt x="1365685" y="839612"/>
                  <a:pt x="1365685" y="848937"/>
                  <a:pt x="1360599" y="857414"/>
                </a:cubicBezTo>
                <a:lnTo>
                  <a:pt x="1360599" y="887932"/>
                </a:lnTo>
                <a:cubicBezTo>
                  <a:pt x="1357208" y="894714"/>
                  <a:pt x="1355512" y="904039"/>
                  <a:pt x="1355512" y="915907"/>
                </a:cubicBezTo>
                <a:cubicBezTo>
                  <a:pt x="1347035" y="919298"/>
                  <a:pt x="1341101" y="921841"/>
                  <a:pt x="1337710" y="923537"/>
                </a:cubicBezTo>
                <a:cubicBezTo>
                  <a:pt x="1334319" y="925232"/>
                  <a:pt x="1327538" y="927775"/>
                  <a:pt x="1317365" y="931166"/>
                </a:cubicBezTo>
                <a:cubicBezTo>
                  <a:pt x="1330928" y="944730"/>
                  <a:pt x="1332624" y="962532"/>
                  <a:pt x="1322451" y="984573"/>
                </a:cubicBezTo>
                <a:cubicBezTo>
                  <a:pt x="1305497" y="984573"/>
                  <a:pt x="1290238" y="984996"/>
                  <a:pt x="1276674" y="985844"/>
                </a:cubicBezTo>
                <a:cubicBezTo>
                  <a:pt x="1263110" y="986692"/>
                  <a:pt x="1247851" y="991354"/>
                  <a:pt x="1230897" y="999832"/>
                </a:cubicBezTo>
                <a:cubicBezTo>
                  <a:pt x="1230897" y="1008309"/>
                  <a:pt x="1235559" y="1013819"/>
                  <a:pt x="1244884" y="1016362"/>
                </a:cubicBezTo>
                <a:cubicBezTo>
                  <a:pt x="1254209" y="1018905"/>
                  <a:pt x="1258872" y="1024416"/>
                  <a:pt x="1258872" y="1032893"/>
                </a:cubicBezTo>
                <a:cubicBezTo>
                  <a:pt x="1272435" y="1024416"/>
                  <a:pt x="1286847" y="1018482"/>
                  <a:pt x="1302106" y="1015091"/>
                </a:cubicBezTo>
                <a:cubicBezTo>
                  <a:pt x="1317365" y="1011700"/>
                  <a:pt x="1329233" y="1004918"/>
                  <a:pt x="1337710" y="994745"/>
                </a:cubicBezTo>
                <a:cubicBezTo>
                  <a:pt x="1346187" y="999832"/>
                  <a:pt x="1344492" y="1009581"/>
                  <a:pt x="1332624" y="1023992"/>
                </a:cubicBezTo>
                <a:cubicBezTo>
                  <a:pt x="1320756" y="1038403"/>
                  <a:pt x="1310583" y="1049847"/>
                  <a:pt x="1302106" y="1058325"/>
                </a:cubicBezTo>
                <a:cubicBezTo>
                  <a:pt x="1307192" y="1066802"/>
                  <a:pt x="1316941" y="1076551"/>
                  <a:pt x="1331352" y="1087571"/>
                </a:cubicBezTo>
                <a:cubicBezTo>
                  <a:pt x="1345764" y="1098592"/>
                  <a:pt x="1349578" y="1108340"/>
                  <a:pt x="1342797" y="1116818"/>
                </a:cubicBezTo>
                <a:cubicBezTo>
                  <a:pt x="1359751" y="1120209"/>
                  <a:pt x="1374162" y="1121480"/>
                  <a:pt x="1386031" y="1120632"/>
                </a:cubicBezTo>
                <a:cubicBezTo>
                  <a:pt x="1397899" y="1119785"/>
                  <a:pt x="1412310" y="1122752"/>
                  <a:pt x="1429264" y="1129533"/>
                </a:cubicBezTo>
                <a:cubicBezTo>
                  <a:pt x="1434351" y="1139706"/>
                  <a:pt x="1433927" y="1147760"/>
                  <a:pt x="1427993" y="1153694"/>
                </a:cubicBezTo>
                <a:cubicBezTo>
                  <a:pt x="1422059" y="1159628"/>
                  <a:pt x="1417396" y="1166833"/>
                  <a:pt x="1414006" y="1175311"/>
                </a:cubicBezTo>
                <a:cubicBezTo>
                  <a:pt x="1427569" y="1168529"/>
                  <a:pt x="1434351" y="1161747"/>
                  <a:pt x="1434351" y="1154965"/>
                </a:cubicBezTo>
                <a:cubicBezTo>
                  <a:pt x="1446219" y="1158356"/>
                  <a:pt x="1454696" y="1163443"/>
                  <a:pt x="1459783" y="1170224"/>
                </a:cubicBezTo>
                <a:cubicBezTo>
                  <a:pt x="1464869" y="1177006"/>
                  <a:pt x="1477585" y="1178702"/>
                  <a:pt x="1497930" y="1175311"/>
                </a:cubicBezTo>
                <a:cubicBezTo>
                  <a:pt x="1489453" y="1178702"/>
                  <a:pt x="1486486" y="1185060"/>
                  <a:pt x="1489029" y="1194384"/>
                </a:cubicBezTo>
                <a:cubicBezTo>
                  <a:pt x="1491572" y="1203709"/>
                  <a:pt x="1492844" y="1213458"/>
                  <a:pt x="1492844" y="1223631"/>
                </a:cubicBezTo>
                <a:cubicBezTo>
                  <a:pt x="1477585" y="1227022"/>
                  <a:pt x="1469108" y="1232108"/>
                  <a:pt x="1467412" y="1238890"/>
                </a:cubicBezTo>
                <a:cubicBezTo>
                  <a:pt x="1465717" y="1245672"/>
                  <a:pt x="1458087" y="1251606"/>
                  <a:pt x="1444524" y="1256692"/>
                </a:cubicBezTo>
                <a:cubicBezTo>
                  <a:pt x="1444524" y="1261779"/>
                  <a:pt x="1442828" y="1267713"/>
                  <a:pt x="1439437" y="1274495"/>
                </a:cubicBezTo>
                <a:cubicBezTo>
                  <a:pt x="1436046" y="1281276"/>
                  <a:pt x="1432655" y="1286363"/>
                  <a:pt x="1429264" y="1289753"/>
                </a:cubicBezTo>
                <a:lnTo>
                  <a:pt x="1414006" y="1305013"/>
                </a:lnTo>
                <a:lnTo>
                  <a:pt x="1414006" y="1310099"/>
                </a:lnTo>
                <a:lnTo>
                  <a:pt x="1408919" y="1315185"/>
                </a:lnTo>
                <a:cubicBezTo>
                  <a:pt x="1405528" y="1318576"/>
                  <a:pt x="1402985" y="1321967"/>
                  <a:pt x="1401290" y="1325358"/>
                </a:cubicBezTo>
                <a:cubicBezTo>
                  <a:pt x="1392812" y="1335531"/>
                  <a:pt x="1385607" y="1345279"/>
                  <a:pt x="1379673" y="1354604"/>
                </a:cubicBezTo>
                <a:cubicBezTo>
                  <a:pt x="1373739" y="1363929"/>
                  <a:pt x="1370772" y="1375374"/>
                  <a:pt x="1370772" y="1388937"/>
                </a:cubicBezTo>
                <a:cubicBezTo>
                  <a:pt x="1358903" y="1395719"/>
                  <a:pt x="1347883" y="1401653"/>
                  <a:pt x="1337710" y="1406740"/>
                </a:cubicBezTo>
                <a:cubicBezTo>
                  <a:pt x="1327538" y="1411826"/>
                  <a:pt x="1315669" y="1418608"/>
                  <a:pt x="1302106" y="1427085"/>
                </a:cubicBezTo>
                <a:cubicBezTo>
                  <a:pt x="1302106" y="1432171"/>
                  <a:pt x="1301258" y="1437258"/>
                  <a:pt x="1299563" y="1442344"/>
                </a:cubicBezTo>
                <a:cubicBezTo>
                  <a:pt x="1297867" y="1447430"/>
                  <a:pt x="1295324" y="1453364"/>
                  <a:pt x="1291933" y="1460146"/>
                </a:cubicBezTo>
                <a:cubicBezTo>
                  <a:pt x="1291933" y="1465233"/>
                  <a:pt x="1291509" y="1471167"/>
                  <a:pt x="1290661" y="1477948"/>
                </a:cubicBezTo>
                <a:cubicBezTo>
                  <a:pt x="1289814" y="1484730"/>
                  <a:pt x="1289390" y="1492360"/>
                  <a:pt x="1289390" y="1500837"/>
                </a:cubicBezTo>
                <a:cubicBezTo>
                  <a:pt x="1289390" y="1504228"/>
                  <a:pt x="1289814" y="1505923"/>
                  <a:pt x="1290661" y="1505923"/>
                </a:cubicBezTo>
                <a:cubicBezTo>
                  <a:pt x="1291509" y="1505923"/>
                  <a:pt x="1291933" y="1507619"/>
                  <a:pt x="1291933" y="1511010"/>
                </a:cubicBezTo>
                <a:lnTo>
                  <a:pt x="1291933" y="1518639"/>
                </a:lnTo>
                <a:cubicBezTo>
                  <a:pt x="1295324" y="1522030"/>
                  <a:pt x="1297019" y="1524573"/>
                  <a:pt x="1297019" y="1526269"/>
                </a:cubicBezTo>
                <a:cubicBezTo>
                  <a:pt x="1297019" y="1527964"/>
                  <a:pt x="1298715" y="1528812"/>
                  <a:pt x="1302106" y="1528812"/>
                </a:cubicBezTo>
                <a:cubicBezTo>
                  <a:pt x="1302106" y="1532203"/>
                  <a:pt x="1302953" y="1533898"/>
                  <a:pt x="1304649" y="1533898"/>
                </a:cubicBezTo>
                <a:cubicBezTo>
                  <a:pt x="1306344" y="1533898"/>
                  <a:pt x="1307192" y="1535594"/>
                  <a:pt x="1307192" y="1538985"/>
                </a:cubicBezTo>
                <a:cubicBezTo>
                  <a:pt x="1315669" y="1542376"/>
                  <a:pt x="1323723" y="1544495"/>
                  <a:pt x="1331352" y="1545343"/>
                </a:cubicBezTo>
                <a:cubicBezTo>
                  <a:pt x="1338982" y="1546190"/>
                  <a:pt x="1347035" y="1542376"/>
                  <a:pt x="1355512" y="1533898"/>
                </a:cubicBezTo>
                <a:cubicBezTo>
                  <a:pt x="1352122" y="1542376"/>
                  <a:pt x="1352545" y="1548310"/>
                  <a:pt x="1356784" y="1551701"/>
                </a:cubicBezTo>
                <a:cubicBezTo>
                  <a:pt x="1361023" y="1555091"/>
                  <a:pt x="1365685" y="1559330"/>
                  <a:pt x="1370772" y="1564416"/>
                </a:cubicBezTo>
                <a:cubicBezTo>
                  <a:pt x="1370772" y="1566112"/>
                  <a:pt x="1371619" y="1567384"/>
                  <a:pt x="1373315" y="1568231"/>
                </a:cubicBezTo>
                <a:cubicBezTo>
                  <a:pt x="1375010" y="1569079"/>
                  <a:pt x="1375858" y="1572046"/>
                  <a:pt x="1375858" y="1577132"/>
                </a:cubicBezTo>
                <a:cubicBezTo>
                  <a:pt x="1379249" y="1580523"/>
                  <a:pt x="1377553" y="1589001"/>
                  <a:pt x="1370772" y="1602564"/>
                </a:cubicBezTo>
                <a:cubicBezTo>
                  <a:pt x="1386031" y="1617823"/>
                  <a:pt x="1403833" y="1621214"/>
                  <a:pt x="1424178" y="1612737"/>
                </a:cubicBezTo>
                <a:cubicBezTo>
                  <a:pt x="1424178" y="1634778"/>
                  <a:pt x="1430960" y="1652580"/>
                  <a:pt x="1444524" y="1666143"/>
                </a:cubicBezTo>
                <a:lnTo>
                  <a:pt x="1457239" y="1666143"/>
                </a:lnTo>
                <a:cubicBezTo>
                  <a:pt x="1460630" y="1669534"/>
                  <a:pt x="1463173" y="1671230"/>
                  <a:pt x="1464869" y="1671230"/>
                </a:cubicBezTo>
                <a:cubicBezTo>
                  <a:pt x="1466565" y="1671230"/>
                  <a:pt x="1467412" y="1672925"/>
                  <a:pt x="1467412" y="1676316"/>
                </a:cubicBezTo>
                <a:cubicBezTo>
                  <a:pt x="1479280" y="1679707"/>
                  <a:pt x="1487758" y="1683946"/>
                  <a:pt x="1492844" y="1689032"/>
                </a:cubicBezTo>
                <a:cubicBezTo>
                  <a:pt x="1497930" y="1689032"/>
                  <a:pt x="1503017" y="1689880"/>
                  <a:pt x="1508103" y="1691575"/>
                </a:cubicBezTo>
                <a:cubicBezTo>
                  <a:pt x="1513189" y="1693271"/>
                  <a:pt x="1517428" y="1694118"/>
                  <a:pt x="1520819" y="1694118"/>
                </a:cubicBezTo>
                <a:cubicBezTo>
                  <a:pt x="1527601" y="1694118"/>
                  <a:pt x="1532687" y="1692423"/>
                  <a:pt x="1536078" y="1689032"/>
                </a:cubicBezTo>
                <a:cubicBezTo>
                  <a:pt x="1539469" y="1689032"/>
                  <a:pt x="1544555" y="1685641"/>
                  <a:pt x="1551337" y="1678859"/>
                </a:cubicBezTo>
                <a:cubicBezTo>
                  <a:pt x="1559814" y="1689032"/>
                  <a:pt x="1565748" y="1695814"/>
                  <a:pt x="1569139" y="1699205"/>
                </a:cubicBezTo>
                <a:cubicBezTo>
                  <a:pt x="1572530" y="1702596"/>
                  <a:pt x="1575921" y="1704291"/>
                  <a:pt x="1579312" y="1704291"/>
                </a:cubicBezTo>
                <a:cubicBezTo>
                  <a:pt x="1584398" y="1704291"/>
                  <a:pt x="1589485" y="1703443"/>
                  <a:pt x="1594571" y="1701748"/>
                </a:cubicBezTo>
                <a:cubicBezTo>
                  <a:pt x="1599657" y="1700053"/>
                  <a:pt x="1604744" y="1699205"/>
                  <a:pt x="1609830" y="1699205"/>
                </a:cubicBezTo>
                <a:cubicBezTo>
                  <a:pt x="1613221" y="1707682"/>
                  <a:pt x="1616188" y="1714464"/>
                  <a:pt x="1618731" y="1719550"/>
                </a:cubicBezTo>
                <a:cubicBezTo>
                  <a:pt x="1621274" y="1724637"/>
                  <a:pt x="1624241" y="1730570"/>
                  <a:pt x="1627632" y="1737352"/>
                </a:cubicBezTo>
                <a:cubicBezTo>
                  <a:pt x="1614069" y="1759393"/>
                  <a:pt x="1592028" y="1777196"/>
                  <a:pt x="1561510" y="1790759"/>
                </a:cubicBezTo>
                <a:cubicBezTo>
                  <a:pt x="1556423" y="1794150"/>
                  <a:pt x="1551761" y="1795845"/>
                  <a:pt x="1547522" y="1795845"/>
                </a:cubicBezTo>
                <a:cubicBezTo>
                  <a:pt x="1543284" y="1795845"/>
                  <a:pt x="1539469" y="1797541"/>
                  <a:pt x="1536078" y="1800932"/>
                </a:cubicBezTo>
                <a:cubicBezTo>
                  <a:pt x="1530992" y="1804323"/>
                  <a:pt x="1525481" y="1806018"/>
                  <a:pt x="1519547" y="1806018"/>
                </a:cubicBezTo>
                <a:cubicBezTo>
                  <a:pt x="1513613" y="1806018"/>
                  <a:pt x="1508103" y="1807713"/>
                  <a:pt x="1503017" y="1811105"/>
                </a:cubicBezTo>
                <a:lnTo>
                  <a:pt x="1487758" y="1811105"/>
                </a:lnTo>
                <a:lnTo>
                  <a:pt x="1477585" y="1816191"/>
                </a:lnTo>
                <a:lnTo>
                  <a:pt x="1472498" y="1816191"/>
                </a:lnTo>
                <a:lnTo>
                  <a:pt x="1467412" y="1816191"/>
                </a:lnTo>
                <a:lnTo>
                  <a:pt x="1444524" y="1816191"/>
                </a:lnTo>
                <a:lnTo>
                  <a:pt x="1439437" y="1816191"/>
                </a:lnTo>
                <a:lnTo>
                  <a:pt x="1439437" y="1821277"/>
                </a:lnTo>
                <a:lnTo>
                  <a:pt x="1434351" y="1821277"/>
                </a:lnTo>
                <a:lnTo>
                  <a:pt x="1424178" y="1821277"/>
                </a:lnTo>
                <a:lnTo>
                  <a:pt x="1408919" y="1821277"/>
                </a:lnTo>
                <a:lnTo>
                  <a:pt x="1403833" y="1816191"/>
                </a:lnTo>
                <a:lnTo>
                  <a:pt x="1401290" y="1816191"/>
                </a:lnTo>
                <a:lnTo>
                  <a:pt x="1370772" y="1816191"/>
                </a:lnTo>
                <a:cubicBezTo>
                  <a:pt x="1365685" y="1816191"/>
                  <a:pt x="1360599" y="1815343"/>
                  <a:pt x="1355512" y="1813648"/>
                </a:cubicBezTo>
                <a:cubicBezTo>
                  <a:pt x="1350426" y="1811952"/>
                  <a:pt x="1346187" y="1811105"/>
                  <a:pt x="1342797" y="1811105"/>
                </a:cubicBezTo>
                <a:cubicBezTo>
                  <a:pt x="1339406" y="1811105"/>
                  <a:pt x="1336863" y="1810257"/>
                  <a:pt x="1335167" y="1808561"/>
                </a:cubicBezTo>
                <a:cubicBezTo>
                  <a:pt x="1333472" y="1806866"/>
                  <a:pt x="1330928" y="1806018"/>
                  <a:pt x="1327538" y="1806018"/>
                </a:cubicBezTo>
                <a:lnTo>
                  <a:pt x="1322451" y="1806018"/>
                </a:lnTo>
                <a:lnTo>
                  <a:pt x="1312278" y="1800932"/>
                </a:lnTo>
                <a:cubicBezTo>
                  <a:pt x="1303801" y="1800932"/>
                  <a:pt x="1294476" y="1797541"/>
                  <a:pt x="1284304" y="1790759"/>
                </a:cubicBezTo>
                <a:cubicBezTo>
                  <a:pt x="1279217" y="1787368"/>
                  <a:pt x="1274131" y="1785249"/>
                  <a:pt x="1269044" y="1784401"/>
                </a:cubicBezTo>
                <a:cubicBezTo>
                  <a:pt x="1263958" y="1783553"/>
                  <a:pt x="1258872" y="1781434"/>
                  <a:pt x="1253785" y="1778043"/>
                </a:cubicBezTo>
                <a:cubicBezTo>
                  <a:pt x="1243613" y="1772957"/>
                  <a:pt x="1235983" y="1767871"/>
                  <a:pt x="1230897" y="1762784"/>
                </a:cubicBezTo>
                <a:cubicBezTo>
                  <a:pt x="1225810" y="1759393"/>
                  <a:pt x="1221148" y="1756002"/>
                  <a:pt x="1216909" y="1752611"/>
                </a:cubicBezTo>
                <a:cubicBezTo>
                  <a:pt x="1212671" y="1749220"/>
                  <a:pt x="1208856" y="1745830"/>
                  <a:pt x="1205465" y="1742439"/>
                </a:cubicBezTo>
                <a:cubicBezTo>
                  <a:pt x="1193597" y="1735657"/>
                  <a:pt x="1185967" y="1729723"/>
                  <a:pt x="1182577" y="1724637"/>
                </a:cubicBezTo>
                <a:lnTo>
                  <a:pt x="1162231" y="1704291"/>
                </a:lnTo>
                <a:cubicBezTo>
                  <a:pt x="1158840" y="1697509"/>
                  <a:pt x="1153754" y="1690728"/>
                  <a:pt x="1146972" y="1683946"/>
                </a:cubicBezTo>
                <a:cubicBezTo>
                  <a:pt x="1146972" y="1682250"/>
                  <a:pt x="1146548" y="1681403"/>
                  <a:pt x="1145700" y="1681403"/>
                </a:cubicBezTo>
                <a:cubicBezTo>
                  <a:pt x="1144853" y="1681403"/>
                  <a:pt x="1144429" y="1680555"/>
                  <a:pt x="1144429" y="1678859"/>
                </a:cubicBezTo>
                <a:cubicBezTo>
                  <a:pt x="1142733" y="1678859"/>
                  <a:pt x="1141886" y="1678011"/>
                  <a:pt x="1141886" y="1676316"/>
                </a:cubicBezTo>
                <a:cubicBezTo>
                  <a:pt x="1138495" y="1672925"/>
                  <a:pt x="1136799" y="1670382"/>
                  <a:pt x="1136799" y="1668687"/>
                </a:cubicBezTo>
                <a:lnTo>
                  <a:pt x="1136799" y="1666143"/>
                </a:lnTo>
                <a:cubicBezTo>
                  <a:pt x="1130018" y="1659362"/>
                  <a:pt x="1126627" y="1652580"/>
                  <a:pt x="1126627" y="1645798"/>
                </a:cubicBezTo>
                <a:cubicBezTo>
                  <a:pt x="1124931" y="1645798"/>
                  <a:pt x="1124083" y="1642407"/>
                  <a:pt x="1124083" y="1635625"/>
                </a:cubicBezTo>
                <a:lnTo>
                  <a:pt x="1124083" y="1633082"/>
                </a:lnTo>
                <a:cubicBezTo>
                  <a:pt x="1124083" y="1633082"/>
                  <a:pt x="1122388" y="1632234"/>
                  <a:pt x="1118997" y="1630539"/>
                </a:cubicBezTo>
                <a:cubicBezTo>
                  <a:pt x="1118997" y="1623757"/>
                  <a:pt x="1117302" y="1619519"/>
                  <a:pt x="1113911" y="1617823"/>
                </a:cubicBezTo>
                <a:lnTo>
                  <a:pt x="1113911" y="1612737"/>
                </a:lnTo>
                <a:lnTo>
                  <a:pt x="1113911" y="1607650"/>
                </a:lnTo>
                <a:lnTo>
                  <a:pt x="1113911" y="1605107"/>
                </a:lnTo>
                <a:cubicBezTo>
                  <a:pt x="1113911" y="1605107"/>
                  <a:pt x="1112215" y="1604260"/>
                  <a:pt x="1108824" y="1602564"/>
                </a:cubicBezTo>
                <a:cubicBezTo>
                  <a:pt x="1115606" y="1589001"/>
                  <a:pt x="1118997" y="1578828"/>
                  <a:pt x="1118997" y="1572046"/>
                </a:cubicBezTo>
                <a:cubicBezTo>
                  <a:pt x="1122388" y="1568655"/>
                  <a:pt x="1124083" y="1564416"/>
                  <a:pt x="1124083" y="1559330"/>
                </a:cubicBezTo>
                <a:cubicBezTo>
                  <a:pt x="1124083" y="1554244"/>
                  <a:pt x="1124931" y="1549157"/>
                  <a:pt x="1126627" y="1544071"/>
                </a:cubicBezTo>
                <a:cubicBezTo>
                  <a:pt x="1131713" y="1525421"/>
                  <a:pt x="1141886" y="1511010"/>
                  <a:pt x="1157145" y="1500837"/>
                </a:cubicBezTo>
                <a:cubicBezTo>
                  <a:pt x="1160536" y="1497446"/>
                  <a:pt x="1162231" y="1494055"/>
                  <a:pt x="1162231" y="1490664"/>
                </a:cubicBezTo>
                <a:lnTo>
                  <a:pt x="1162231" y="1480492"/>
                </a:lnTo>
                <a:cubicBezTo>
                  <a:pt x="1165622" y="1475405"/>
                  <a:pt x="1167317" y="1471167"/>
                  <a:pt x="1167317" y="1467776"/>
                </a:cubicBezTo>
                <a:cubicBezTo>
                  <a:pt x="1167317" y="1464385"/>
                  <a:pt x="1169013" y="1460146"/>
                  <a:pt x="1172404" y="1455060"/>
                </a:cubicBezTo>
                <a:cubicBezTo>
                  <a:pt x="1172404" y="1449973"/>
                  <a:pt x="1174099" y="1444040"/>
                  <a:pt x="1177490" y="1437258"/>
                </a:cubicBezTo>
                <a:cubicBezTo>
                  <a:pt x="1180881" y="1433867"/>
                  <a:pt x="1182577" y="1431324"/>
                  <a:pt x="1182577" y="1429628"/>
                </a:cubicBezTo>
                <a:cubicBezTo>
                  <a:pt x="1182577" y="1427933"/>
                  <a:pt x="1183424" y="1425390"/>
                  <a:pt x="1185120" y="1421999"/>
                </a:cubicBezTo>
                <a:cubicBezTo>
                  <a:pt x="1195292" y="1399958"/>
                  <a:pt x="1213095" y="1380460"/>
                  <a:pt x="1238526" y="1363506"/>
                </a:cubicBezTo>
                <a:cubicBezTo>
                  <a:pt x="1233440" y="1356724"/>
                  <a:pt x="1235136" y="1347399"/>
                  <a:pt x="1243613" y="1335531"/>
                </a:cubicBezTo>
                <a:lnTo>
                  <a:pt x="1246156" y="1335531"/>
                </a:lnTo>
                <a:cubicBezTo>
                  <a:pt x="1246156" y="1335531"/>
                  <a:pt x="1247004" y="1333835"/>
                  <a:pt x="1248699" y="1330444"/>
                </a:cubicBezTo>
                <a:lnTo>
                  <a:pt x="1253785" y="1330444"/>
                </a:lnTo>
                <a:lnTo>
                  <a:pt x="1253785" y="1325358"/>
                </a:lnTo>
                <a:cubicBezTo>
                  <a:pt x="1260567" y="1325358"/>
                  <a:pt x="1263958" y="1321967"/>
                  <a:pt x="1263958" y="1315185"/>
                </a:cubicBezTo>
                <a:cubicBezTo>
                  <a:pt x="1260567" y="1311794"/>
                  <a:pt x="1257600" y="1309251"/>
                  <a:pt x="1255057" y="1307556"/>
                </a:cubicBezTo>
                <a:cubicBezTo>
                  <a:pt x="1252514" y="1305860"/>
                  <a:pt x="1247004" y="1305013"/>
                  <a:pt x="1238526" y="1305013"/>
                </a:cubicBezTo>
                <a:cubicBezTo>
                  <a:pt x="1238526" y="1299926"/>
                  <a:pt x="1245732" y="1298655"/>
                  <a:pt x="1260143" y="1301198"/>
                </a:cubicBezTo>
                <a:cubicBezTo>
                  <a:pt x="1274555" y="1303741"/>
                  <a:pt x="1285151" y="1299926"/>
                  <a:pt x="1291933" y="1289753"/>
                </a:cubicBezTo>
                <a:cubicBezTo>
                  <a:pt x="1295324" y="1281276"/>
                  <a:pt x="1294900" y="1274918"/>
                  <a:pt x="1290661" y="1270680"/>
                </a:cubicBezTo>
                <a:cubicBezTo>
                  <a:pt x="1286423" y="1266441"/>
                  <a:pt x="1282608" y="1260083"/>
                  <a:pt x="1279217" y="1251606"/>
                </a:cubicBezTo>
                <a:cubicBezTo>
                  <a:pt x="1269044" y="1246519"/>
                  <a:pt x="1257600" y="1243553"/>
                  <a:pt x="1244884" y="1242705"/>
                </a:cubicBezTo>
                <a:cubicBezTo>
                  <a:pt x="1232168" y="1241857"/>
                  <a:pt x="1224115" y="1237195"/>
                  <a:pt x="1220724" y="1228717"/>
                </a:cubicBezTo>
                <a:cubicBezTo>
                  <a:pt x="1239374" y="1223631"/>
                  <a:pt x="1252090" y="1216849"/>
                  <a:pt x="1258872" y="1208372"/>
                </a:cubicBezTo>
                <a:cubicBezTo>
                  <a:pt x="1265654" y="1199895"/>
                  <a:pt x="1275826" y="1191417"/>
                  <a:pt x="1289390" y="1182940"/>
                </a:cubicBezTo>
                <a:cubicBezTo>
                  <a:pt x="1284304" y="1174463"/>
                  <a:pt x="1274555" y="1167681"/>
                  <a:pt x="1260143" y="1162595"/>
                </a:cubicBezTo>
                <a:cubicBezTo>
                  <a:pt x="1245732" y="1157508"/>
                  <a:pt x="1229201" y="1153270"/>
                  <a:pt x="1210552" y="1149879"/>
                </a:cubicBezTo>
                <a:cubicBezTo>
                  <a:pt x="1213942" y="1144793"/>
                  <a:pt x="1212671" y="1141826"/>
                  <a:pt x="1206737" y="1140978"/>
                </a:cubicBezTo>
                <a:cubicBezTo>
                  <a:pt x="1200803" y="1140130"/>
                  <a:pt x="1193597" y="1141402"/>
                  <a:pt x="1185120" y="1144793"/>
                </a:cubicBezTo>
                <a:cubicBezTo>
                  <a:pt x="1185120" y="1136315"/>
                  <a:pt x="1184272" y="1129533"/>
                  <a:pt x="1182577" y="1124447"/>
                </a:cubicBezTo>
                <a:cubicBezTo>
                  <a:pt x="1180881" y="1119361"/>
                  <a:pt x="1174099" y="1116818"/>
                  <a:pt x="1162231" y="1116818"/>
                </a:cubicBezTo>
                <a:cubicBezTo>
                  <a:pt x="1170708" y="1108340"/>
                  <a:pt x="1180033" y="1101135"/>
                  <a:pt x="1190206" y="1095201"/>
                </a:cubicBezTo>
                <a:cubicBezTo>
                  <a:pt x="1200379" y="1089267"/>
                  <a:pt x="1207161" y="1081213"/>
                  <a:pt x="1210552" y="1071041"/>
                </a:cubicBezTo>
                <a:cubicBezTo>
                  <a:pt x="1232592" y="1069345"/>
                  <a:pt x="1247004" y="1062987"/>
                  <a:pt x="1253785" y="1051967"/>
                </a:cubicBezTo>
                <a:cubicBezTo>
                  <a:pt x="1260567" y="1040946"/>
                  <a:pt x="1257176" y="1032893"/>
                  <a:pt x="1243613" y="1027807"/>
                </a:cubicBezTo>
                <a:cubicBezTo>
                  <a:pt x="1240222" y="1031198"/>
                  <a:pt x="1238526" y="1034588"/>
                  <a:pt x="1238526" y="1037979"/>
                </a:cubicBezTo>
                <a:cubicBezTo>
                  <a:pt x="1238526" y="1041370"/>
                  <a:pt x="1238526" y="1044761"/>
                  <a:pt x="1238526" y="1048152"/>
                </a:cubicBezTo>
                <a:cubicBezTo>
                  <a:pt x="1233440" y="1049847"/>
                  <a:pt x="1230049" y="1049424"/>
                  <a:pt x="1228354" y="1046880"/>
                </a:cubicBezTo>
                <a:cubicBezTo>
                  <a:pt x="1226658" y="1044337"/>
                  <a:pt x="1225810" y="1040946"/>
                  <a:pt x="1225810" y="1036708"/>
                </a:cubicBezTo>
                <a:cubicBezTo>
                  <a:pt x="1225810" y="1032469"/>
                  <a:pt x="1226234" y="1028654"/>
                  <a:pt x="1227082" y="1025263"/>
                </a:cubicBezTo>
                <a:cubicBezTo>
                  <a:pt x="1227930" y="1021873"/>
                  <a:pt x="1227506" y="1019329"/>
                  <a:pt x="1225810" y="1017634"/>
                </a:cubicBezTo>
                <a:cubicBezTo>
                  <a:pt x="1222420" y="1010852"/>
                  <a:pt x="1215638" y="1008733"/>
                  <a:pt x="1205465" y="1011276"/>
                </a:cubicBezTo>
                <a:cubicBezTo>
                  <a:pt x="1195292" y="1013819"/>
                  <a:pt x="1190206" y="1011700"/>
                  <a:pt x="1190206" y="1004918"/>
                </a:cubicBezTo>
                <a:cubicBezTo>
                  <a:pt x="1185120" y="1011700"/>
                  <a:pt x="1178762" y="1016362"/>
                  <a:pt x="1171132" y="1018905"/>
                </a:cubicBezTo>
                <a:cubicBezTo>
                  <a:pt x="1163503" y="1021449"/>
                  <a:pt x="1155873" y="1023992"/>
                  <a:pt x="1148244" y="1026535"/>
                </a:cubicBezTo>
                <a:cubicBezTo>
                  <a:pt x="1140614" y="1029078"/>
                  <a:pt x="1134256" y="1032469"/>
                  <a:pt x="1129170" y="1036708"/>
                </a:cubicBezTo>
                <a:cubicBezTo>
                  <a:pt x="1124083" y="1040946"/>
                  <a:pt x="1122388" y="1048152"/>
                  <a:pt x="1124083" y="1058325"/>
                </a:cubicBezTo>
                <a:cubicBezTo>
                  <a:pt x="1130865" y="1063411"/>
                  <a:pt x="1137647" y="1062563"/>
                  <a:pt x="1144429" y="1055781"/>
                </a:cubicBezTo>
                <a:cubicBezTo>
                  <a:pt x="1151211" y="1049000"/>
                  <a:pt x="1158840" y="1048152"/>
                  <a:pt x="1167317" y="1053238"/>
                </a:cubicBezTo>
                <a:cubicBezTo>
                  <a:pt x="1172404" y="1061716"/>
                  <a:pt x="1169861" y="1066802"/>
                  <a:pt x="1159688" y="1068497"/>
                </a:cubicBezTo>
                <a:cubicBezTo>
                  <a:pt x="1149515" y="1070193"/>
                  <a:pt x="1141886" y="1072736"/>
                  <a:pt x="1136799" y="1076127"/>
                </a:cubicBezTo>
                <a:cubicBezTo>
                  <a:pt x="1136799" y="1086300"/>
                  <a:pt x="1133408" y="1095201"/>
                  <a:pt x="1126627" y="1102830"/>
                </a:cubicBezTo>
                <a:cubicBezTo>
                  <a:pt x="1119845" y="1110460"/>
                  <a:pt x="1112215" y="1117665"/>
                  <a:pt x="1103738" y="1124447"/>
                </a:cubicBezTo>
                <a:cubicBezTo>
                  <a:pt x="1105434" y="1127838"/>
                  <a:pt x="1108401" y="1129533"/>
                  <a:pt x="1112639" y="1129533"/>
                </a:cubicBezTo>
                <a:cubicBezTo>
                  <a:pt x="1116878" y="1129533"/>
                  <a:pt x="1120692" y="1129957"/>
                  <a:pt x="1124083" y="1130805"/>
                </a:cubicBezTo>
                <a:cubicBezTo>
                  <a:pt x="1127474" y="1131653"/>
                  <a:pt x="1130865" y="1132924"/>
                  <a:pt x="1134256" y="1134620"/>
                </a:cubicBezTo>
                <a:cubicBezTo>
                  <a:pt x="1137647" y="1136315"/>
                  <a:pt x="1138495" y="1139706"/>
                  <a:pt x="1136799" y="1144793"/>
                </a:cubicBezTo>
                <a:cubicBezTo>
                  <a:pt x="1136799" y="1148183"/>
                  <a:pt x="1139343" y="1150303"/>
                  <a:pt x="1144429" y="1151150"/>
                </a:cubicBezTo>
                <a:cubicBezTo>
                  <a:pt x="1149515" y="1151998"/>
                  <a:pt x="1155025" y="1152846"/>
                  <a:pt x="1160960" y="1153694"/>
                </a:cubicBezTo>
                <a:cubicBezTo>
                  <a:pt x="1166894" y="1154541"/>
                  <a:pt x="1171980" y="1155813"/>
                  <a:pt x="1176219" y="1157508"/>
                </a:cubicBezTo>
                <a:cubicBezTo>
                  <a:pt x="1180457" y="1159204"/>
                  <a:pt x="1182577" y="1163443"/>
                  <a:pt x="1182577" y="1170224"/>
                </a:cubicBezTo>
                <a:cubicBezTo>
                  <a:pt x="1169013" y="1173615"/>
                  <a:pt x="1159264" y="1178278"/>
                  <a:pt x="1153330" y="1184212"/>
                </a:cubicBezTo>
                <a:cubicBezTo>
                  <a:pt x="1147396" y="1190146"/>
                  <a:pt x="1142309" y="1196080"/>
                  <a:pt x="1138071" y="1202014"/>
                </a:cubicBezTo>
                <a:cubicBezTo>
                  <a:pt x="1133832" y="1207948"/>
                  <a:pt x="1129594" y="1213882"/>
                  <a:pt x="1125355" y="1219816"/>
                </a:cubicBezTo>
                <a:cubicBezTo>
                  <a:pt x="1121116" y="1225750"/>
                  <a:pt x="1113911" y="1231261"/>
                  <a:pt x="1103738" y="1236347"/>
                </a:cubicBezTo>
                <a:lnTo>
                  <a:pt x="1108824" y="1261779"/>
                </a:lnTo>
                <a:cubicBezTo>
                  <a:pt x="1100347" y="1263474"/>
                  <a:pt x="1095261" y="1265593"/>
                  <a:pt x="1093565" y="1268136"/>
                </a:cubicBezTo>
                <a:cubicBezTo>
                  <a:pt x="1091870" y="1270680"/>
                  <a:pt x="1091022" y="1273647"/>
                  <a:pt x="1091022" y="1277038"/>
                </a:cubicBezTo>
                <a:cubicBezTo>
                  <a:pt x="1091022" y="1280429"/>
                  <a:pt x="1090598" y="1283396"/>
                  <a:pt x="1089751" y="1285939"/>
                </a:cubicBezTo>
                <a:cubicBezTo>
                  <a:pt x="1088903" y="1288482"/>
                  <a:pt x="1085088" y="1289753"/>
                  <a:pt x="1078306" y="1289753"/>
                </a:cubicBezTo>
                <a:cubicBezTo>
                  <a:pt x="1086784" y="1294840"/>
                  <a:pt x="1096109" y="1296959"/>
                  <a:pt x="1106281" y="1296112"/>
                </a:cubicBezTo>
                <a:cubicBezTo>
                  <a:pt x="1116454" y="1295264"/>
                  <a:pt x="1124931" y="1296535"/>
                  <a:pt x="1131713" y="1299926"/>
                </a:cubicBezTo>
                <a:cubicBezTo>
                  <a:pt x="1131713" y="1308404"/>
                  <a:pt x="1131289" y="1314338"/>
                  <a:pt x="1130441" y="1317729"/>
                </a:cubicBezTo>
                <a:cubicBezTo>
                  <a:pt x="1129594" y="1321119"/>
                  <a:pt x="1125779" y="1325358"/>
                  <a:pt x="1118997" y="1330444"/>
                </a:cubicBezTo>
                <a:lnTo>
                  <a:pt x="1121540" y="1332987"/>
                </a:lnTo>
                <a:cubicBezTo>
                  <a:pt x="1123236" y="1334683"/>
                  <a:pt x="1124083" y="1335955"/>
                  <a:pt x="1124083" y="1336802"/>
                </a:cubicBezTo>
                <a:cubicBezTo>
                  <a:pt x="1124083" y="1337650"/>
                  <a:pt x="1124931" y="1338922"/>
                  <a:pt x="1126627" y="1340617"/>
                </a:cubicBezTo>
                <a:lnTo>
                  <a:pt x="1131713" y="1340617"/>
                </a:lnTo>
                <a:lnTo>
                  <a:pt x="1136799" y="1345703"/>
                </a:lnTo>
                <a:lnTo>
                  <a:pt x="1141886" y="1345703"/>
                </a:lnTo>
                <a:cubicBezTo>
                  <a:pt x="1145277" y="1347399"/>
                  <a:pt x="1148668" y="1349942"/>
                  <a:pt x="1152058" y="1353333"/>
                </a:cubicBezTo>
                <a:lnTo>
                  <a:pt x="1141886" y="1363506"/>
                </a:lnTo>
                <a:cubicBezTo>
                  <a:pt x="1135104" y="1363506"/>
                  <a:pt x="1130018" y="1361810"/>
                  <a:pt x="1126627" y="1358419"/>
                </a:cubicBezTo>
                <a:cubicBezTo>
                  <a:pt x="1124931" y="1355028"/>
                  <a:pt x="1122388" y="1353333"/>
                  <a:pt x="1118997" y="1353333"/>
                </a:cubicBezTo>
                <a:cubicBezTo>
                  <a:pt x="1115606" y="1353333"/>
                  <a:pt x="1112215" y="1351637"/>
                  <a:pt x="1108824" y="1348247"/>
                </a:cubicBezTo>
                <a:lnTo>
                  <a:pt x="1103738" y="1348247"/>
                </a:lnTo>
                <a:lnTo>
                  <a:pt x="1098652" y="1348247"/>
                </a:lnTo>
                <a:lnTo>
                  <a:pt x="1088479" y="1348247"/>
                </a:lnTo>
                <a:lnTo>
                  <a:pt x="1078306" y="1348247"/>
                </a:lnTo>
                <a:lnTo>
                  <a:pt x="1073220" y="1353333"/>
                </a:lnTo>
                <a:cubicBezTo>
                  <a:pt x="1071525" y="1353333"/>
                  <a:pt x="1070677" y="1355028"/>
                  <a:pt x="1070677" y="1358419"/>
                </a:cubicBezTo>
                <a:cubicBezTo>
                  <a:pt x="1063895" y="1358419"/>
                  <a:pt x="1060504" y="1356724"/>
                  <a:pt x="1060504" y="1353333"/>
                </a:cubicBezTo>
                <a:cubicBezTo>
                  <a:pt x="1060504" y="1349942"/>
                  <a:pt x="1062199" y="1348247"/>
                  <a:pt x="1065590" y="1348247"/>
                </a:cubicBezTo>
                <a:cubicBezTo>
                  <a:pt x="1065590" y="1346551"/>
                  <a:pt x="1067286" y="1344008"/>
                  <a:pt x="1070677" y="1340617"/>
                </a:cubicBezTo>
                <a:cubicBezTo>
                  <a:pt x="1074068" y="1337226"/>
                  <a:pt x="1080002" y="1337226"/>
                  <a:pt x="1088479" y="1340617"/>
                </a:cubicBezTo>
                <a:cubicBezTo>
                  <a:pt x="1076611" y="1332140"/>
                  <a:pt x="1073644" y="1327901"/>
                  <a:pt x="1079578" y="1327901"/>
                </a:cubicBezTo>
                <a:cubicBezTo>
                  <a:pt x="1085512" y="1327901"/>
                  <a:pt x="1090174" y="1325358"/>
                  <a:pt x="1093565" y="1320272"/>
                </a:cubicBezTo>
                <a:cubicBezTo>
                  <a:pt x="1086784" y="1313490"/>
                  <a:pt x="1083393" y="1306708"/>
                  <a:pt x="1083393" y="1299926"/>
                </a:cubicBezTo>
                <a:cubicBezTo>
                  <a:pt x="1074915" y="1308404"/>
                  <a:pt x="1067710" y="1316033"/>
                  <a:pt x="1061776" y="1322815"/>
                </a:cubicBezTo>
                <a:cubicBezTo>
                  <a:pt x="1055842" y="1329597"/>
                  <a:pt x="1050331" y="1337226"/>
                  <a:pt x="1045245" y="1345703"/>
                </a:cubicBezTo>
                <a:cubicBezTo>
                  <a:pt x="1045245" y="1347399"/>
                  <a:pt x="1044397" y="1348247"/>
                  <a:pt x="1042702" y="1348247"/>
                </a:cubicBezTo>
                <a:cubicBezTo>
                  <a:pt x="1041006" y="1348247"/>
                  <a:pt x="1040159" y="1349942"/>
                  <a:pt x="1040159" y="1353333"/>
                </a:cubicBezTo>
                <a:lnTo>
                  <a:pt x="1040159" y="1355876"/>
                </a:lnTo>
                <a:cubicBezTo>
                  <a:pt x="1040159" y="1357572"/>
                  <a:pt x="1038463" y="1358419"/>
                  <a:pt x="1035072" y="1358419"/>
                </a:cubicBezTo>
                <a:cubicBezTo>
                  <a:pt x="1033377" y="1358419"/>
                  <a:pt x="1031681" y="1359267"/>
                  <a:pt x="1029986" y="1360962"/>
                </a:cubicBezTo>
                <a:lnTo>
                  <a:pt x="1029986" y="1363506"/>
                </a:lnTo>
                <a:cubicBezTo>
                  <a:pt x="1024900" y="1366896"/>
                  <a:pt x="1020237" y="1369440"/>
                  <a:pt x="1015999" y="1371135"/>
                </a:cubicBezTo>
                <a:cubicBezTo>
                  <a:pt x="1011760" y="1372831"/>
                  <a:pt x="1005402" y="1375374"/>
                  <a:pt x="996925" y="1378765"/>
                </a:cubicBezTo>
                <a:cubicBezTo>
                  <a:pt x="996925" y="1387242"/>
                  <a:pt x="996925" y="1393600"/>
                  <a:pt x="996925" y="1397838"/>
                </a:cubicBezTo>
                <a:cubicBezTo>
                  <a:pt x="996925" y="1402077"/>
                  <a:pt x="995229" y="1408435"/>
                  <a:pt x="991838" y="1416912"/>
                </a:cubicBezTo>
                <a:cubicBezTo>
                  <a:pt x="988447" y="1421999"/>
                  <a:pt x="985904" y="1427933"/>
                  <a:pt x="984209" y="1434715"/>
                </a:cubicBezTo>
                <a:cubicBezTo>
                  <a:pt x="982513" y="1441496"/>
                  <a:pt x="979970" y="1447430"/>
                  <a:pt x="976579" y="1452517"/>
                </a:cubicBezTo>
                <a:lnTo>
                  <a:pt x="976579" y="1465233"/>
                </a:lnTo>
                <a:cubicBezTo>
                  <a:pt x="976579" y="1468624"/>
                  <a:pt x="977427" y="1471167"/>
                  <a:pt x="979122" y="1472862"/>
                </a:cubicBezTo>
                <a:cubicBezTo>
                  <a:pt x="979122" y="1474558"/>
                  <a:pt x="979970" y="1475405"/>
                  <a:pt x="981666" y="1475405"/>
                </a:cubicBezTo>
                <a:cubicBezTo>
                  <a:pt x="988447" y="1482187"/>
                  <a:pt x="995229" y="1485578"/>
                  <a:pt x="1002011" y="1485578"/>
                </a:cubicBezTo>
                <a:cubicBezTo>
                  <a:pt x="996925" y="1494055"/>
                  <a:pt x="993958" y="1504652"/>
                  <a:pt x="993110" y="1517368"/>
                </a:cubicBezTo>
                <a:cubicBezTo>
                  <a:pt x="992262" y="1530084"/>
                  <a:pt x="990143" y="1544071"/>
                  <a:pt x="986752" y="1559330"/>
                </a:cubicBezTo>
                <a:lnTo>
                  <a:pt x="986752" y="1572046"/>
                </a:lnTo>
                <a:lnTo>
                  <a:pt x="986752" y="1577132"/>
                </a:lnTo>
                <a:lnTo>
                  <a:pt x="986752" y="1582219"/>
                </a:lnTo>
                <a:lnTo>
                  <a:pt x="986752" y="1607650"/>
                </a:lnTo>
                <a:cubicBezTo>
                  <a:pt x="986752" y="1626300"/>
                  <a:pt x="981666" y="1640712"/>
                  <a:pt x="971493" y="1650884"/>
                </a:cubicBezTo>
                <a:cubicBezTo>
                  <a:pt x="979970" y="1667839"/>
                  <a:pt x="989719" y="1685217"/>
                  <a:pt x="1000739" y="1703020"/>
                </a:cubicBezTo>
                <a:cubicBezTo>
                  <a:pt x="1011760" y="1720822"/>
                  <a:pt x="1026595" y="1740743"/>
                  <a:pt x="1045245" y="1762784"/>
                </a:cubicBezTo>
                <a:cubicBezTo>
                  <a:pt x="1048636" y="1771261"/>
                  <a:pt x="1050331" y="1777619"/>
                  <a:pt x="1050331" y="1781858"/>
                </a:cubicBezTo>
                <a:cubicBezTo>
                  <a:pt x="1050331" y="1786096"/>
                  <a:pt x="1052027" y="1792454"/>
                  <a:pt x="1055418" y="1800932"/>
                </a:cubicBezTo>
                <a:cubicBezTo>
                  <a:pt x="1055418" y="1809409"/>
                  <a:pt x="1056265" y="1816191"/>
                  <a:pt x="1057961" y="1821277"/>
                </a:cubicBezTo>
                <a:cubicBezTo>
                  <a:pt x="1059656" y="1826363"/>
                  <a:pt x="1062199" y="1833145"/>
                  <a:pt x="1065590" y="1841622"/>
                </a:cubicBezTo>
                <a:cubicBezTo>
                  <a:pt x="1068981" y="1846709"/>
                  <a:pt x="1073220" y="1854338"/>
                  <a:pt x="1078306" y="1864511"/>
                </a:cubicBezTo>
                <a:cubicBezTo>
                  <a:pt x="1083393" y="1869597"/>
                  <a:pt x="1087631" y="1874684"/>
                  <a:pt x="1091022" y="1879770"/>
                </a:cubicBezTo>
                <a:cubicBezTo>
                  <a:pt x="1094413" y="1884856"/>
                  <a:pt x="1098652" y="1889943"/>
                  <a:pt x="1103738" y="1895029"/>
                </a:cubicBezTo>
                <a:cubicBezTo>
                  <a:pt x="1112215" y="1896725"/>
                  <a:pt x="1118997" y="1899692"/>
                  <a:pt x="1124083" y="1903930"/>
                </a:cubicBezTo>
                <a:cubicBezTo>
                  <a:pt x="1129170" y="1908169"/>
                  <a:pt x="1136799" y="1912831"/>
                  <a:pt x="1146972" y="1917918"/>
                </a:cubicBezTo>
                <a:cubicBezTo>
                  <a:pt x="1150363" y="1921309"/>
                  <a:pt x="1158840" y="1926395"/>
                  <a:pt x="1172404" y="1933177"/>
                </a:cubicBezTo>
                <a:cubicBezTo>
                  <a:pt x="1177490" y="1936568"/>
                  <a:pt x="1182153" y="1939111"/>
                  <a:pt x="1186391" y="1940806"/>
                </a:cubicBezTo>
                <a:cubicBezTo>
                  <a:pt x="1190630" y="1942502"/>
                  <a:pt x="1196988" y="1945045"/>
                  <a:pt x="1205465" y="1948436"/>
                </a:cubicBezTo>
                <a:cubicBezTo>
                  <a:pt x="1190206" y="1951827"/>
                  <a:pt x="1182577" y="1956065"/>
                  <a:pt x="1182577" y="1961152"/>
                </a:cubicBezTo>
                <a:cubicBezTo>
                  <a:pt x="1177490" y="1966238"/>
                  <a:pt x="1177490" y="1973020"/>
                  <a:pt x="1182577" y="1981497"/>
                </a:cubicBezTo>
                <a:cubicBezTo>
                  <a:pt x="1187663" y="1989974"/>
                  <a:pt x="1196988" y="1996756"/>
                  <a:pt x="1210552" y="2001843"/>
                </a:cubicBezTo>
                <a:cubicBezTo>
                  <a:pt x="1213942" y="2003538"/>
                  <a:pt x="1216909" y="2005233"/>
                  <a:pt x="1219453" y="2006929"/>
                </a:cubicBezTo>
                <a:cubicBezTo>
                  <a:pt x="1221996" y="2008624"/>
                  <a:pt x="1225810" y="2011168"/>
                  <a:pt x="1230897" y="2014558"/>
                </a:cubicBezTo>
                <a:cubicBezTo>
                  <a:pt x="1235983" y="2014558"/>
                  <a:pt x="1241917" y="2017949"/>
                  <a:pt x="1248699" y="2024731"/>
                </a:cubicBezTo>
                <a:cubicBezTo>
                  <a:pt x="1253785" y="2024731"/>
                  <a:pt x="1258448" y="2025579"/>
                  <a:pt x="1262687" y="2027274"/>
                </a:cubicBezTo>
                <a:cubicBezTo>
                  <a:pt x="1266925" y="2028970"/>
                  <a:pt x="1270740" y="2029818"/>
                  <a:pt x="1274131" y="2029818"/>
                </a:cubicBezTo>
                <a:cubicBezTo>
                  <a:pt x="1277522" y="2033208"/>
                  <a:pt x="1282608" y="2034904"/>
                  <a:pt x="1289390" y="2034904"/>
                </a:cubicBezTo>
                <a:cubicBezTo>
                  <a:pt x="1291085" y="2034904"/>
                  <a:pt x="1291933" y="2035752"/>
                  <a:pt x="1291933" y="2037447"/>
                </a:cubicBezTo>
                <a:cubicBezTo>
                  <a:pt x="1291933" y="2039142"/>
                  <a:pt x="1293629" y="2039990"/>
                  <a:pt x="1297019" y="2039990"/>
                </a:cubicBezTo>
                <a:lnTo>
                  <a:pt x="1342797" y="2055249"/>
                </a:lnTo>
                <a:cubicBezTo>
                  <a:pt x="1354665" y="2058640"/>
                  <a:pt x="1365685" y="2061183"/>
                  <a:pt x="1375858" y="2062879"/>
                </a:cubicBezTo>
                <a:cubicBezTo>
                  <a:pt x="1386031" y="2064574"/>
                  <a:pt x="1392812" y="2069661"/>
                  <a:pt x="1396203" y="2078138"/>
                </a:cubicBezTo>
                <a:cubicBezTo>
                  <a:pt x="1387726" y="2078138"/>
                  <a:pt x="1380097" y="2078138"/>
                  <a:pt x="1373315" y="2078138"/>
                </a:cubicBezTo>
                <a:cubicBezTo>
                  <a:pt x="1366533" y="2078138"/>
                  <a:pt x="1358903" y="2079833"/>
                  <a:pt x="1350426" y="2083224"/>
                </a:cubicBezTo>
                <a:lnTo>
                  <a:pt x="1342797" y="2083224"/>
                </a:lnTo>
                <a:lnTo>
                  <a:pt x="1327538" y="2083224"/>
                </a:lnTo>
                <a:cubicBezTo>
                  <a:pt x="1322451" y="2083224"/>
                  <a:pt x="1317365" y="2082376"/>
                  <a:pt x="1312278" y="2080681"/>
                </a:cubicBezTo>
                <a:cubicBezTo>
                  <a:pt x="1307192" y="2078986"/>
                  <a:pt x="1302106" y="2078138"/>
                  <a:pt x="1297019" y="2078138"/>
                </a:cubicBezTo>
                <a:lnTo>
                  <a:pt x="1269044" y="2078138"/>
                </a:lnTo>
                <a:cubicBezTo>
                  <a:pt x="1262263" y="2074747"/>
                  <a:pt x="1252090" y="2073051"/>
                  <a:pt x="1238526" y="2073051"/>
                </a:cubicBezTo>
                <a:cubicBezTo>
                  <a:pt x="1231745" y="2069661"/>
                  <a:pt x="1225810" y="2067965"/>
                  <a:pt x="1220724" y="2067965"/>
                </a:cubicBezTo>
                <a:cubicBezTo>
                  <a:pt x="1215638" y="2067965"/>
                  <a:pt x="1210552" y="2066270"/>
                  <a:pt x="1205465" y="2062879"/>
                </a:cubicBezTo>
                <a:cubicBezTo>
                  <a:pt x="1202074" y="2062879"/>
                  <a:pt x="1198683" y="2062455"/>
                  <a:pt x="1195292" y="2061607"/>
                </a:cubicBezTo>
                <a:cubicBezTo>
                  <a:pt x="1191902" y="2060759"/>
                  <a:pt x="1188511" y="2060336"/>
                  <a:pt x="1185120" y="2060336"/>
                </a:cubicBezTo>
                <a:cubicBezTo>
                  <a:pt x="1183424" y="2060336"/>
                  <a:pt x="1181729" y="2059488"/>
                  <a:pt x="1180033" y="2057792"/>
                </a:cubicBezTo>
                <a:cubicBezTo>
                  <a:pt x="1178338" y="2056097"/>
                  <a:pt x="1175795" y="2055249"/>
                  <a:pt x="1172404" y="2055249"/>
                </a:cubicBezTo>
                <a:cubicBezTo>
                  <a:pt x="1158840" y="2050163"/>
                  <a:pt x="1146548" y="2045077"/>
                  <a:pt x="1135528" y="2039990"/>
                </a:cubicBezTo>
                <a:cubicBezTo>
                  <a:pt x="1124507" y="2034904"/>
                  <a:pt x="1112215" y="2029818"/>
                  <a:pt x="1098652" y="2024731"/>
                </a:cubicBezTo>
                <a:cubicBezTo>
                  <a:pt x="1090174" y="2021340"/>
                  <a:pt x="1083393" y="2017949"/>
                  <a:pt x="1078306" y="2014558"/>
                </a:cubicBezTo>
                <a:cubicBezTo>
                  <a:pt x="1073220" y="2011168"/>
                  <a:pt x="1067286" y="2007777"/>
                  <a:pt x="1060504" y="2004386"/>
                </a:cubicBezTo>
                <a:cubicBezTo>
                  <a:pt x="1055418" y="2002690"/>
                  <a:pt x="1050331" y="2000147"/>
                  <a:pt x="1045245" y="1996756"/>
                </a:cubicBezTo>
                <a:cubicBezTo>
                  <a:pt x="1040159" y="1993365"/>
                  <a:pt x="1035072" y="1989974"/>
                  <a:pt x="1029986" y="1986583"/>
                </a:cubicBezTo>
                <a:cubicBezTo>
                  <a:pt x="1023204" y="1981497"/>
                  <a:pt x="1017270" y="1977259"/>
                  <a:pt x="1012184" y="1973868"/>
                </a:cubicBezTo>
                <a:cubicBezTo>
                  <a:pt x="1007097" y="1970477"/>
                  <a:pt x="1002011" y="1966238"/>
                  <a:pt x="996925" y="1961152"/>
                </a:cubicBezTo>
                <a:cubicBezTo>
                  <a:pt x="991838" y="1956065"/>
                  <a:pt x="986752" y="1952251"/>
                  <a:pt x="981666" y="1949707"/>
                </a:cubicBezTo>
                <a:cubicBezTo>
                  <a:pt x="976579" y="1947164"/>
                  <a:pt x="971493" y="1943350"/>
                  <a:pt x="966407" y="1938263"/>
                </a:cubicBezTo>
                <a:cubicBezTo>
                  <a:pt x="961320" y="1934872"/>
                  <a:pt x="951995" y="1926395"/>
                  <a:pt x="938432" y="1912831"/>
                </a:cubicBezTo>
                <a:cubicBezTo>
                  <a:pt x="935041" y="1909440"/>
                  <a:pt x="931650" y="1906050"/>
                  <a:pt x="928259" y="1902659"/>
                </a:cubicBezTo>
                <a:cubicBezTo>
                  <a:pt x="924868" y="1899268"/>
                  <a:pt x="921477" y="1896725"/>
                  <a:pt x="918086" y="1895029"/>
                </a:cubicBezTo>
                <a:cubicBezTo>
                  <a:pt x="913000" y="1889943"/>
                  <a:pt x="908761" y="1885280"/>
                  <a:pt x="905370" y="1881042"/>
                </a:cubicBezTo>
                <a:cubicBezTo>
                  <a:pt x="901979" y="1876803"/>
                  <a:pt x="898589" y="1872988"/>
                  <a:pt x="895198" y="1869597"/>
                </a:cubicBezTo>
                <a:cubicBezTo>
                  <a:pt x="891807" y="1864511"/>
                  <a:pt x="888416" y="1860272"/>
                  <a:pt x="885025" y="1856882"/>
                </a:cubicBezTo>
                <a:cubicBezTo>
                  <a:pt x="881634" y="1853491"/>
                  <a:pt x="878243" y="1849252"/>
                  <a:pt x="874852" y="1844166"/>
                </a:cubicBezTo>
                <a:cubicBezTo>
                  <a:pt x="871462" y="1842470"/>
                  <a:pt x="868918" y="1839927"/>
                  <a:pt x="867223" y="1836536"/>
                </a:cubicBezTo>
                <a:cubicBezTo>
                  <a:pt x="865527" y="1833145"/>
                  <a:pt x="862984" y="1829754"/>
                  <a:pt x="859593" y="1826363"/>
                </a:cubicBezTo>
                <a:cubicBezTo>
                  <a:pt x="852812" y="1819582"/>
                  <a:pt x="850268" y="1816191"/>
                  <a:pt x="851964" y="1816191"/>
                </a:cubicBezTo>
                <a:cubicBezTo>
                  <a:pt x="851964" y="1812800"/>
                  <a:pt x="851116" y="1811105"/>
                  <a:pt x="849421" y="1811105"/>
                </a:cubicBezTo>
                <a:cubicBezTo>
                  <a:pt x="847725" y="1811105"/>
                  <a:pt x="846877" y="1809409"/>
                  <a:pt x="846877" y="1806018"/>
                </a:cubicBezTo>
                <a:cubicBezTo>
                  <a:pt x="843486" y="1802627"/>
                  <a:pt x="840943" y="1799236"/>
                  <a:pt x="839248" y="1795845"/>
                </a:cubicBezTo>
                <a:cubicBezTo>
                  <a:pt x="837552" y="1792454"/>
                  <a:pt x="835009" y="1789063"/>
                  <a:pt x="831618" y="1785673"/>
                </a:cubicBezTo>
                <a:cubicBezTo>
                  <a:pt x="828227" y="1783977"/>
                  <a:pt x="823141" y="1779739"/>
                  <a:pt x="816359" y="1772957"/>
                </a:cubicBezTo>
                <a:cubicBezTo>
                  <a:pt x="812968" y="1767871"/>
                  <a:pt x="809577" y="1762784"/>
                  <a:pt x="806187" y="1757698"/>
                </a:cubicBezTo>
                <a:cubicBezTo>
                  <a:pt x="802796" y="1752611"/>
                  <a:pt x="800253" y="1747525"/>
                  <a:pt x="798557" y="1742439"/>
                </a:cubicBezTo>
                <a:cubicBezTo>
                  <a:pt x="795166" y="1739048"/>
                  <a:pt x="793471" y="1736505"/>
                  <a:pt x="793471" y="1734809"/>
                </a:cubicBezTo>
                <a:cubicBezTo>
                  <a:pt x="793471" y="1733114"/>
                  <a:pt x="791775" y="1731418"/>
                  <a:pt x="788384" y="1729723"/>
                </a:cubicBezTo>
                <a:cubicBezTo>
                  <a:pt x="788384" y="1726332"/>
                  <a:pt x="787537" y="1724637"/>
                  <a:pt x="785841" y="1724637"/>
                </a:cubicBezTo>
                <a:cubicBezTo>
                  <a:pt x="784146" y="1724637"/>
                  <a:pt x="781603" y="1722941"/>
                  <a:pt x="778212" y="1719550"/>
                </a:cubicBezTo>
                <a:cubicBezTo>
                  <a:pt x="774821" y="1716159"/>
                  <a:pt x="772278" y="1712768"/>
                  <a:pt x="770582" y="1709377"/>
                </a:cubicBezTo>
                <a:cubicBezTo>
                  <a:pt x="768887" y="1705987"/>
                  <a:pt x="766344" y="1702596"/>
                  <a:pt x="762953" y="1699205"/>
                </a:cubicBezTo>
                <a:cubicBezTo>
                  <a:pt x="757866" y="1694118"/>
                  <a:pt x="752780" y="1690303"/>
                  <a:pt x="747694" y="1687760"/>
                </a:cubicBezTo>
                <a:cubicBezTo>
                  <a:pt x="742607" y="1685217"/>
                  <a:pt x="738369" y="1682250"/>
                  <a:pt x="734978" y="1678859"/>
                </a:cubicBezTo>
                <a:cubicBezTo>
                  <a:pt x="728196" y="1685641"/>
                  <a:pt x="728196" y="1695814"/>
                  <a:pt x="734978" y="1709377"/>
                </a:cubicBezTo>
                <a:cubicBezTo>
                  <a:pt x="738369" y="1712768"/>
                  <a:pt x="740064" y="1715312"/>
                  <a:pt x="740064" y="1717007"/>
                </a:cubicBezTo>
                <a:cubicBezTo>
                  <a:pt x="740064" y="1718702"/>
                  <a:pt x="740912" y="1721245"/>
                  <a:pt x="742607" y="1724637"/>
                </a:cubicBezTo>
                <a:cubicBezTo>
                  <a:pt x="745998" y="1724637"/>
                  <a:pt x="747694" y="1725484"/>
                  <a:pt x="747694" y="1727180"/>
                </a:cubicBezTo>
                <a:cubicBezTo>
                  <a:pt x="747694" y="1728875"/>
                  <a:pt x="749389" y="1729723"/>
                  <a:pt x="752780" y="1729723"/>
                </a:cubicBezTo>
                <a:cubicBezTo>
                  <a:pt x="756171" y="1738200"/>
                  <a:pt x="757866" y="1744134"/>
                  <a:pt x="757866" y="1747525"/>
                </a:cubicBezTo>
                <a:cubicBezTo>
                  <a:pt x="757866" y="1750916"/>
                  <a:pt x="757866" y="1754307"/>
                  <a:pt x="757866" y="1757698"/>
                </a:cubicBezTo>
                <a:lnTo>
                  <a:pt x="747694" y="1757698"/>
                </a:lnTo>
                <a:cubicBezTo>
                  <a:pt x="747694" y="1754307"/>
                  <a:pt x="746846" y="1752611"/>
                  <a:pt x="745150" y="1752611"/>
                </a:cubicBezTo>
                <a:cubicBezTo>
                  <a:pt x="743455" y="1752611"/>
                  <a:pt x="742607" y="1750916"/>
                  <a:pt x="742607" y="1747525"/>
                </a:cubicBezTo>
                <a:cubicBezTo>
                  <a:pt x="735825" y="1742439"/>
                  <a:pt x="728620" y="1738200"/>
                  <a:pt x="720990" y="1734809"/>
                </a:cubicBezTo>
                <a:cubicBezTo>
                  <a:pt x="713361" y="1731418"/>
                  <a:pt x="707850" y="1735657"/>
                  <a:pt x="704460" y="1747525"/>
                </a:cubicBezTo>
                <a:cubicBezTo>
                  <a:pt x="701069" y="1750916"/>
                  <a:pt x="699373" y="1757698"/>
                  <a:pt x="699373" y="1767871"/>
                </a:cubicBezTo>
                <a:cubicBezTo>
                  <a:pt x="695982" y="1767871"/>
                  <a:pt x="694287" y="1771261"/>
                  <a:pt x="694287" y="1778043"/>
                </a:cubicBezTo>
                <a:lnTo>
                  <a:pt x="694287" y="1783129"/>
                </a:lnTo>
                <a:lnTo>
                  <a:pt x="694287" y="1790759"/>
                </a:lnTo>
                <a:cubicBezTo>
                  <a:pt x="697678" y="1797541"/>
                  <a:pt x="699373" y="1807713"/>
                  <a:pt x="699373" y="1821277"/>
                </a:cubicBezTo>
                <a:cubicBezTo>
                  <a:pt x="702764" y="1824668"/>
                  <a:pt x="704460" y="1829754"/>
                  <a:pt x="704460" y="1836536"/>
                </a:cubicBezTo>
                <a:lnTo>
                  <a:pt x="704460" y="1844166"/>
                </a:lnTo>
                <a:lnTo>
                  <a:pt x="709546" y="1849252"/>
                </a:lnTo>
                <a:cubicBezTo>
                  <a:pt x="714632" y="1874684"/>
                  <a:pt x="714632" y="1890791"/>
                  <a:pt x="709546" y="1897572"/>
                </a:cubicBezTo>
                <a:cubicBezTo>
                  <a:pt x="709546" y="1909440"/>
                  <a:pt x="696830" y="1905202"/>
                  <a:pt x="671398" y="1884856"/>
                </a:cubicBezTo>
                <a:cubicBezTo>
                  <a:pt x="668007" y="1884856"/>
                  <a:pt x="666312" y="1881466"/>
                  <a:pt x="666312" y="1874684"/>
                </a:cubicBezTo>
                <a:lnTo>
                  <a:pt x="661226" y="1869597"/>
                </a:lnTo>
                <a:lnTo>
                  <a:pt x="661226" y="1864511"/>
                </a:lnTo>
                <a:cubicBezTo>
                  <a:pt x="654444" y="1857729"/>
                  <a:pt x="651053" y="1852643"/>
                  <a:pt x="651053" y="1849252"/>
                </a:cubicBezTo>
                <a:cubicBezTo>
                  <a:pt x="644271" y="1839079"/>
                  <a:pt x="640880" y="1833145"/>
                  <a:pt x="640880" y="1831450"/>
                </a:cubicBezTo>
                <a:cubicBezTo>
                  <a:pt x="637489" y="1828059"/>
                  <a:pt x="635794" y="1824668"/>
                  <a:pt x="635794" y="1821277"/>
                </a:cubicBezTo>
                <a:lnTo>
                  <a:pt x="633251" y="1816191"/>
                </a:lnTo>
                <a:lnTo>
                  <a:pt x="633251" y="1811105"/>
                </a:lnTo>
                <a:cubicBezTo>
                  <a:pt x="628164" y="1800932"/>
                  <a:pt x="623078" y="1789488"/>
                  <a:pt x="617992" y="1776771"/>
                </a:cubicBezTo>
                <a:cubicBezTo>
                  <a:pt x="612905" y="1764056"/>
                  <a:pt x="607819" y="1752611"/>
                  <a:pt x="602733" y="1742439"/>
                </a:cubicBezTo>
                <a:cubicBezTo>
                  <a:pt x="602733" y="1735657"/>
                  <a:pt x="601037" y="1731418"/>
                  <a:pt x="597646" y="1729723"/>
                </a:cubicBezTo>
                <a:lnTo>
                  <a:pt x="597646" y="1719550"/>
                </a:lnTo>
                <a:lnTo>
                  <a:pt x="592560" y="1714464"/>
                </a:lnTo>
                <a:cubicBezTo>
                  <a:pt x="592560" y="1707682"/>
                  <a:pt x="589169" y="1697509"/>
                  <a:pt x="582387" y="1683946"/>
                </a:cubicBezTo>
                <a:cubicBezTo>
                  <a:pt x="578996" y="1677164"/>
                  <a:pt x="576877" y="1669958"/>
                  <a:pt x="576029" y="1662329"/>
                </a:cubicBezTo>
                <a:cubicBezTo>
                  <a:pt x="575182" y="1654699"/>
                  <a:pt x="573062" y="1645798"/>
                  <a:pt x="569671" y="1635625"/>
                </a:cubicBezTo>
                <a:cubicBezTo>
                  <a:pt x="569671" y="1632234"/>
                  <a:pt x="568824" y="1628844"/>
                  <a:pt x="567128" y="1625453"/>
                </a:cubicBezTo>
                <a:cubicBezTo>
                  <a:pt x="565433" y="1622062"/>
                  <a:pt x="564585" y="1619519"/>
                  <a:pt x="564585" y="1617823"/>
                </a:cubicBezTo>
                <a:cubicBezTo>
                  <a:pt x="564585" y="1614432"/>
                  <a:pt x="563737" y="1612737"/>
                  <a:pt x="562042" y="1612737"/>
                </a:cubicBezTo>
                <a:cubicBezTo>
                  <a:pt x="560346" y="1612737"/>
                  <a:pt x="559499" y="1611041"/>
                  <a:pt x="559499" y="1607650"/>
                </a:cubicBezTo>
                <a:lnTo>
                  <a:pt x="559499" y="1597478"/>
                </a:lnTo>
                <a:cubicBezTo>
                  <a:pt x="556108" y="1594087"/>
                  <a:pt x="554412" y="1591544"/>
                  <a:pt x="554412" y="1589848"/>
                </a:cubicBezTo>
                <a:cubicBezTo>
                  <a:pt x="554412" y="1588153"/>
                  <a:pt x="552717" y="1585610"/>
                  <a:pt x="549326" y="1582219"/>
                </a:cubicBezTo>
                <a:lnTo>
                  <a:pt x="549326" y="1577132"/>
                </a:lnTo>
                <a:cubicBezTo>
                  <a:pt x="545935" y="1573741"/>
                  <a:pt x="544240" y="1570351"/>
                  <a:pt x="544240" y="1566960"/>
                </a:cubicBezTo>
                <a:cubicBezTo>
                  <a:pt x="544240" y="1565264"/>
                  <a:pt x="543392" y="1564416"/>
                  <a:pt x="541696" y="1564416"/>
                </a:cubicBezTo>
                <a:cubicBezTo>
                  <a:pt x="540001" y="1564416"/>
                  <a:pt x="539153" y="1562721"/>
                  <a:pt x="539153" y="1559330"/>
                </a:cubicBezTo>
                <a:lnTo>
                  <a:pt x="528981" y="1549157"/>
                </a:lnTo>
                <a:cubicBezTo>
                  <a:pt x="525590" y="1545767"/>
                  <a:pt x="523047" y="1543223"/>
                  <a:pt x="521351" y="1541528"/>
                </a:cubicBezTo>
                <a:cubicBezTo>
                  <a:pt x="519656" y="1539832"/>
                  <a:pt x="516265" y="1537289"/>
                  <a:pt x="511178" y="1533898"/>
                </a:cubicBezTo>
                <a:cubicBezTo>
                  <a:pt x="519656" y="1520335"/>
                  <a:pt x="523047" y="1509314"/>
                  <a:pt x="521351" y="1500837"/>
                </a:cubicBezTo>
                <a:cubicBezTo>
                  <a:pt x="519656" y="1492360"/>
                  <a:pt x="516265" y="1480492"/>
                  <a:pt x="511178" y="1465233"/>
                </a:cubicBezTo>
                <a:cubicBezTo>
                  <a:pt x="511178" y="1460146"/>
                  <a:pt x="512026" y="1456755"/>
                  <a:pt x="513722" y="1455060"/>
                </a:cubicBezTo>
                <a:cubicBezTo>
                  <a:pt x="515417" y="1453364"/>
                  <a:pt x="516265" y="1450821"/>
                  <a:pt x="516265" y="1447430"/>
                </a:cubicBezTo>
                <a:cubicBezTo>
                  <a:pt x="519656" y="1444040"/>
                  <a:pt x="521351" y="1440649"/>
                  <a:pt x="521351" y="1437258"/>
                </a:cubicBezTo>
                <a:lnTo>
                  <a:pt x="523894" y="1437258"/>
                </a:lnTo>
                <a:lnTo>
                  <a:pt x="523894" y="1432171"/>
                </a:lnTo>
                <a:lnTo>
                  <a:pt x="523894" y="1429628"/>
                </a:lnTo>
                <a:cubicBezTo>
                  <a:pt x="523894" y="1429628"/>
                  <a:pt x="525590" y="1428780"/>
                  <a:pt x="528981" y="1427085"/>
                </a:cubicBezTo>
                <a:lnTo>
                  <a:pt x="528981" y="1421999"/>
                </a:lnTo>
                <a:cubicBezTo>
                  <a:pt x="528981" y="1415217"/>
                  <a:pt x="527285" y="1410130"/>
                  <a:pt x="523894" y="1406740"/>
                </a:cubicBezTo>
                <a:cubicBezTo>
                  <a:pt x="539153" y="1398262"/>
                  <a:pt x="548478" y="1386818"/>
                  <a:pt x="551869" y="1372407"/>
                </a:cubicBezTo>
                <a:cubicBezTo>
                  <a:pt x="555260" y="1357995"/>
                  <a:pt x="561194" y="1344008"/>
                  <a:pt x="569671" y="1330444"/>
                </a:cubicBezTo>
                <a:cubicBezTo>
                  <a:pt x="583235" y="1321967"/>
                  <a:pt x="596375" y="1313914"/>
                  <a:pt x="609091" y="1306284"/>
                </a:cubicBezTo>
                <a:cubicBezTo>
                  <a:pt x="621806" y="1298655"/>
                  <a:pt x="634098" y="1290601"/>
                  <a:pt x="645967" y="1282124"/>
                </a:cubicBezTo>
                <a:cubicBezTo>
                  <a:pt x="642576" y="1277038"/>
                  <a:pt x="635794" y="1274071"/>
                  <a:pt x="625621" y="1273223"/>
                </a:cubicBezTo>
                <a:cubicBezTo>
                  <a:pt x="615449" y="1272375"/>
                  <a:pt x="607819" y="1270256"/>
                  <a:pt x="602733" y="1266865"/>
                </a:cubicBezTo>
                <a:cubicBezTo>
                  <a:pt x="611210" y="1253301"/>
                  <a:pt x="616296" y="1243553"/>
                  <a:pt x="617992" y="1237618"/>
                </a:cubicBezTo>
                <a:cubicBezTo>
                  <a:pt x="619687" y="1231684"/>
                  <a:pt x="616296" y="1221936"/>
                  <a:pt x="607819" y="1208372"/>
                </a:cubicBezTo>
                <a:cubicBezTo>
                  <a:pt x="624774" y="1203285"/>
                  <a:pt x="642576" y="1198623"/>
                  <a:pt x="661226" y="1194384"/>
                </a:cubicBezTo>
                <a:cubicBezTo>
                  <a:pt x="679876" y="1190146"/>
                  <a:pt x="690896" y="1182092"/>
                  <a:pt x="694287" y="1170224"/>
                </a:cubicBezTo>
                <a:cubicBezTo>
                  <a:pt x="690896" y="1165138"/>
                  <a:pt x="681995" y="1163019"/>
                  <a:pt x="667584" y="1163866"/>
                </a:cubicBezTo>
                <a:cubicBezTo>
                  <a:pt x="653172" y="1164714"/>
                  <a:pt x="641728" y="1163443"/>
                  <a:pt x="633251" y="1160052"/>
                </a:cubicBezTo>
                <a:cubicBezTo>
                  <a:pt x="628164" y="1149879"/>
                  <a:pt x="619263" y="1142673"/>
                  <a:pt x="606547" y="1138435"/>
                </a:cubicBezTo>
                <a:cubicBezTo>
                  <a:pt x="593832" y="1134196"/>
                  <a:pt x="583235" y="1129533"/>
                  <a:pt x="574758" y="1124447"/>
                </a:cubicBezTo>
                <a:lnTo>
                  <a:pt x="574758" y="1111731"/>
                </a:lnTo>
                <a:lnTo>
                  <a:pt x="574758" y="1096472"/>
                </a:lnTo>
                <a:lnTo>
                  <a:pt x="574758" y="1063411"/>
                </a:lnTo>
                <a:cubicBezTo>
                  <a:pt x="598494" y="1058325"/>
                  <a:pt x="616296" y="1049847"/>
                  <a:pt x="628164" y="1037979"/>
                </a:cubicBezTo>
                <a:cubicBezTo>
                  <a:pt x="633251" y="1034588"/>
                  <a:pt x="639185" y="1029502"/>
                  <a:pt x="645967" y="1022720"/>
                </a:cubicBezTo>
                <a:lnTo>
                  <a:pt x="671398" y="1010004"/>
                </a:lnTo>
                <a:cubicBezTo>
                  <a:pt x="656139" y="1010004"/>
                  <a:pt x="642576" y="1011700"/>
                  <a:pt x="630708" y="1015091"/>
                </a:cubicBezTo>
                <a:lnTo>
                  <a:pt x="601578" y="1026294"/>
                </a:lnTo>
                <a:lnTo>
                  <a:pt x="600030" y="1028442"/>
                </a:lnTo>
                <a:cubicBezTo>
                  <a:pt x="590811" y="1039887"/>
                  <a:pt x="577301" y="1053238"/>
                  <a:pt x="559499" y="1068497"/>
                </a:cubicBezTo>
                <a:lnTo>
                  <a:pt x="559499" y="1053238"/>
                </a:lnTo>
                <a:lnTo>
                  <a:pt x="559499" y="1048152"/>
                </a:lnTo>
                <a:cubicBezTo>
                  <a:pt x="545935" y="1054934"/>
                  <a:pt x="533219" y="1058325"/>
                  <a:pt x="521351" y="1058325"/>
                </a:cubicBezTo>
                <a:cubicBezTo>
                  <a:pt x="512874" y="1049847"/>
                  <a:pt x="511178" y="1041370"/>
                  <a:pt x="516265" y="1032893"/>
                </a:cubicBezTo>
                <a:cubicBezTo>
                  <a:pt x="516265" y="1026111"/>
                  <a:pt x="520503" y="1016786"/>
                  <a:pt x="528981" y="1004918"/>
                </a:cubicBezTo>
                <a:cubicBezTo>
                  <a:pt x="525590" y="1001527"/>
                  <a:pt x="519656" y="1001527"/>
                  <a:pt x="511178" y="1004918"/>
                </a:cubicBezTo>
                <a:cubicBezTo>
                  <a:pt x="502701" y="1008309"/>
                  <a:pt x="494224" y="1010004"/>
                  <a:pt x="485747" y="1010004"/>
                </a:cubicBezTo>
                <a:lnTo>
                  <a:pt x="480660" y="1004918"/>
                </a:lnTo>
                <a:cubicBezTo>
                  <a:pt x="480660" y="1003223"/>
                  <a:pt x="479813" y="1001527"/>
                  <a:pt x="478117" y="999832"/>
                </a:cubicBezTo>
                <a:lnTo>
                  <a:pt x="475574" y="999832"/>
                </a:lnTo>
                <a:lnTo>
                  <a:pt x="475574" y="997288"/>
                </a:lnTo>
                <a:cubicBezTo>
                  <a:pt x="475574" y="997288"/>
                  <a:pt x="477269" y="996441"/>
                  <a:pt x="480660" y="994745"/>
                </a:cubicBezTo>
                <a:cubicBezTo>
                  <a:pt x="480660" y="987964"/>
                  <a:pt x="477269" y="984573"/>
                  <a:pt x="470488" y="984573"/>
                </a:cubicBezTo>
                <a:cubicBezTo>
                  <a:pt x="470488" y="981182"/>
                  <a:pt x="472183" y="977791"/>
                  <a:pt x="475574" y="974400"/>
                </a:cubicBezTo>
                <a:lnTo>
                  <a:pt x="480660" y="969314"/>
                </a:lnTo>
                <a:lnTo>
                  <a:pt x="486688" y="955250"/>
                </a:lnTo>
                <a:lnTo>
                  <a:pt x="470488" y="951511"/>
                </a:lnTo>
                <a:cubicBezTo>
                  <a:pt x="463706" y="956598"/>
                  <a:pt x="458619" y="961260"/>
                  <a:pt x="455228" y="965499"/>
                </a:cubicBezTo>
                <a:cubicBezTo>
                  <a:pt x="451838" y="969737"/>
                  <a:pt x="447599" y="974400"/>
                  <a:pt x="442513" y="979486"/>
                </a:cubicBezTo>
                <a:cubicBezTo>
                  <a:pt x="442513" y="982877"/>
                  <a:pt x="441665" y="985420"/>
                  <a:pt x="439969" y="987116"/>
                </a:cubicBezTo>
                <a:cubicBezTo>
                  <a:pt x="438274" y="988811"/>
                  <a:pt x="437426" y="991354"/>
                  <a:pt x="437426" y="994745"/>
                </a:cubicBezTo>
                <a:cubicBezTo>
                  <a:pt x="434035" y="994745"/>
                  <a:pt x="432340" y="998136"/>
                  <a:pt x="432340" y="1004918"/>
                </a:cubicBezTo>
                <a:lnTo>
                  <a:pt x="432340" y="1010004"/>
                </a:lnTo>
                <a:cubicBezTo>
                  <a:pt x="428949" y="1018482"/>
                  <a:pt x="423863" y="1029502"/>
                  <a:pt x="417081" y="1043066"/>
                </a:cubicBezTo>
                <a:cubicBezTo>
                  <a:pt x="413690" y="1046456"/>
                  <a:pt x="409451" y="1053238"/>
                  <a:pt x="404365" y="1063411"/>
                </a:cubicBezTo>
                <a:cubicBezTo>
                  <a:pt x="400974" y="1066802"/>
                  <a:pt x="394192" y="1071041"/>
                  <a:pt x="384020" y="1076127"/>
                </a:cubicBezTo>
                <a:cubicBezTo>
                  <a:pt x="377238" y="1077822"/>
                  <a:pt x="372151" y="1076975"/>
                  <a:pt x="368761" y="1073584"/>
                </a:cubicBezTo>
                <a:cubicBezTo>
                  <a:pt x="365370" y="1070193"/>
                  <a:pt x="362403" y="1066802"/>
                  <a:pt x="359859" y="1063411"/>
                </a:cubicBezTo>
                <a:cubicBezTo>
                  <a:pt x="357316" y="1060020"/>
                  <a:pt x="354349" y="1057901"/>
                  <a:pt x="350958" y="1057053"/>
                </a:cubicBezTo>
                <a:cubicBezTo>
                  <a:pt x="347567" y="1056205"/>
                  <a:pt x="342481" y="1058325"/>
                  <a:pt x="335699" y="1063411"/>
                </a:cubicBezTo>
                <a:cubicBezTo>
                  <a:pt x="330613" y="1053238"/>
                  <a:pt x="325527" y="1042218"/>
                  <a:pt x="320440" y="1030350"/>
                </a:cubicBezTo>
                <a:cubicBezTo>
                  <a:pt x="315354" y="1018482"/>
                  <a:pt x="315354" y="1008309"/>
                  <a:pt x="320440" y="999832"/>
                </a:cubicBezTo>
                <a:cubicBezTo>
                  <a:pt x="313658" y="986268"/>
                  <a:pt x="307724" y="976095"/>
                  <a:pt x="302638" y="969314"/>
                </a:cubicBezTo>
                <a:cubicBezTo>
                  <a:pt x="297552" y="965923"/>
                  <a:pt x="292465" y="962956"/>
                  <a:pt x="287379" y="960412"/>
                </a:cubicBezTo>
                <a:cubicBezTo>
                  <a:pt x="282293" y="957869"/>
                  <a:pt x="277206" y="954902"/>
                  <a:pt x="272120" y="951511"/>
                </a:cubicBezTo>
                <a:cubicBezTo>
                  <a:pt x="267034" y="948120"/>
                  <a:pt x="261947" y="944730"/>
                  <a:pt x="256861" y="941339"/>
                </a:cubicBezTo>
                <a:cubicBezTo>
                  <a:pt x="251775" y="937948"/>
                  <a:pt x="247536" y="934557"/>
                  <a:pt x="244145" y="931166"/>
                </a:cubicBezTo>
                <a:cubicBezTo>
                  <a:pt x="239059" y="927775"/>
                  <a:pt x="233972" y="924808"/>
                  <a:pt x="228886" y="922265"/>
                </a:cubicBezTo>
                <a:cubicBezTo>
                  <a:pt x="223800" y="919722"/>
                  <a:pt x="217018" y="915907"/>
                  <a:pt x="208541" y="910821"/>
                </a:cubicBezTo>
                <a:cubicBezTo>
                  <a:pt x="208541" y="905734"/>
                  <a:pt x="205150" y="896409"/>
                  <a:pt x="198368" y="882846"/>
                </a:cubicBezTo>
                <a:cubicBezTo>
                  <a:pt x="193281" y="877759"/>
                  <a:pt x="190738" y="872673"/>
                  <a:pt x="190738" y="867587"/>
                </a:cubicBezTo>
                <a:cubicBezTo>
                  <a:pt x="187347" y="867587"/>
                  <a:pt x="182261" y="864196"/>
                  <a:pt x="175479" y="857414"/>
                </a:cubicBezTo>
                <a:cubicBezTo>
                  <a:pt x="172088" y="854023"/>
                  <a:pt x="168697" y="850632"/>
                  <a:pt x="165307" y="847241"/>
                </a:cubicBezTo>
                <a:cubicBezTo>
                  <a:pt x="161916" y="843850"/>
                  <a:pt x="158525" y="839612"/>
                  <a:pt x="155134" y="834525"/>
                </a:cubicBezTo>
                <a:cubicBezTo>
                  <a:pt x="146657" y="829439"/>
                  <a:pt x="140723" y="820962"/>
                  <a:pt x="137332" y="809094"/>
                </a:cubicBezTo>
                <a:cubicBezTo>
                  <a:pt x="132245" y="800616"/>
                  <a:pt x="125040" y="792563"/>
                  <a:pt x="115715" y="784933"/>
                </a:cubicBezTo>
                <a:cubicBezTo>
                  <a:pt x="106390" y="777304"/>
                  <a:pt x="96641" y="769250"/>
                  <a:pt x="86468" y="760773"/>
                </a:cubicBezTo>
                <a:cubicBezTo>
                  <a:pt x="77991" y="752296"/>
                  <a:pt x="70361" y="744243"/>
                  <a:pt x="63579" y="736613"/>
                </a:cubicBezTo>
                <a:cubicBezTo>
                  <a:pt x="56798" y="728984"/>
                  <a:pt x="53407" y="717539"/>
                  <a:pt x="53407" y="702280"/>
                </a:cubicBezTo>
                <a:cubicBezTo>
                  <a:pt x="43234" y="693803"/>
                  <a:pt x="33061" y="687021"/>
                  <a:pt x="22889" y="681935"/>
                </a:cubicBezTo>
                <a:cubicBezTo>
                  <a:pt x="12716" y="676849"/>
                  <a:pt x="5086" y="669219"/>
                  <a:pt x="0" y="659046"/>
                </a:cubicBezTo>
                <a:cubicBezTo>
                  <a:pt x="5086" y="643787"/>
                  <a:pt x="10173" y="631071"/>
                  <a:pt x="15259" y="620899"/>
                </a:cubicBezTo>
                <a:cubicBezTo>
                  <a:pt x="20345" y="615812"/>
                  <a:pt x="24584" y="611150"/>
                  <a:pt x="27975" y="606911"/>
                </a:cubicBezTo>
                <a:cubicBezTo>
                  <a:pt x="31366" y="602673"/>
                  <a:pt x="34757" y="598858"/>
                  <a:pt x="38148" y="595467"/>
                </a:cubicBezTo>
                <a:cubicBezTo>
                  <a:pt x="43234" y="590381"/>
                  <a:pt x="47897" y="586142"/>
                  <a:pt x="52135" y="582751"/>
                </a:cubicBezTo>
                <a:cubicBezTo>
                  <a:pt x="56374" y="579360"/>
                  <a:pt x="60189" y="575969"/>
                  <a:pt x="63579" y="572578"/>
                </a:cubicBezTo>
                <a:cubicBezTo>
                  <a:pt x="73752" y="562406"/>
                  <a:pt x="81382" y="552233"/>
                  <a:pt x="86468" y="542060"/>
                </a:cubicBezTo>
                <a:cubicBezTo>
                  <a:pt x="100032" y="538669"/>
                  <a:pt x="111900" y="536550"/>
                  <a:pt x="122073" y="535702"/>
                </a:cubicBezTo>
                <a:cubicBezTo>
                  <a:pt x="132245" y="534855"/>
                  <a:pt x="143266" y="531887"/>
                  <a:pt x="155134" y="526801"/>
                </a:cubicBezTo>
                <a:cubicBezTo>
                  <a:pt x="160220" y="523410"/>
                  <a:pt x="165307" y="521291"/>
                  <a:pt x="170393" y="520443"/>
                </a:cubicBezTo>
                <a:cubicBezTo>
                  <a:pt x="175479" y="519595"/>
                  <a:pt x="180566" y="517476"/>
                  <a:pt x="185652" y="514085"/>
                </a:cubicBezTo>
                <a:cubicBezTo>
                  <a:pt x="189043" y="510694"/>
                  <a:pt x="191162" y="508999"/>
                  <a:pt x="192010" y="508999"/>
                </a:cubicBezTo>
                <a:cubicBezTo>
                  <a:pt x="192858" y="508999"/>
                  <a:pt x="194977" y="507303"/>
                  <a:pt x="198368" y="503913"/>
                </a:cubicBezTo>
                <a:cubicBezTo>
                  <a:pt x="198368" y="500522"/>
                  <a:pt x="199216" y="498826"/>
                  <a:pt x="200911" y="498826"/>
                </a:cubicBezTo>
                <a:cubicBezTo>
                  <a:pt x="202606" y="498826"/>
                  <a:pt x="205150" y="497131"/>
                  <a:pt x="208541" y="493740"/>
                </a:cubicBezTo>
                <a:cubicBezTo>
                  <a:pt x="227190" y="503913"/>
                  <a:pt x="245417" y="517052"/>
                  <a:pt x="263219" y="533159"/>
                </a:cubicBezTo>
                <a:cubicBezTo>
                  <a:pt x="281021" y="549266"/>
                  <a:pt x="298399" y="566644"/>
                  <a:pt x="315354" y="585294"/>
                </a:cubicBezTo>
                <a:cubicBezTo>
                  <a:pt x="318745" y="578512"/>
                  <a:pt x="320440" y="570883"/>
                  <a:pt x="320440" y="562406"/>
                </a:cubicBezTo>
                <a:cubicBezTo>
                  <a:pt x="313658" y="555624"/>
                  <a:pt x="310268" y="550537"/>
                  <a:pt x="310268" y="547147"/>
                </a:cubicBezTo>
                <a:cubicBezTo>
                  <a:pt x="306877" y="538669"/>
                  <a:pt x="303062" y="531887"/>
                  <a:pt x="298823" y="526801"/>
                </a:cubicBezTo>
                <a:cubicBezTo>
                  <a:pt x="294585" y="521715"/>
                  <a:pt x="294161" y="515781"/>
                  <a:pt x="297552" y="508999"/>
                </a:cubicBezTo>
                <a:cubicBezTo>
                  <a:pt x="283988" y="498826"/>
                  <a:pt x="274663" y="488653"/>
                  <a:pt x="269577" y="478481"/>
                </a:cubicBezTo>
                <a:cubicBezTo>
                  <a:pt x="264490" y="468308"/>
                  <a:pt x="260252" y="458983"/>
                  <a:pt x="256861" y="450506"/>
                </a:cubicBezTo>
                <a:cubicBezTo>
                  <a:pt x="251775" y="436942"/>
                  <a:pt x="247536" y="425498"/>
                  <a:pt x="244145" y="416173"/>
                </a:cubicBezTo>
                <a:cubicBezTo>
                  <a:pt x="240754" y="406848"/>
                  <a:pt x="233972" y="397099"/>
                  <a:pt x="223800" y="386927"/>
                </a:cubicBezTo>
                <a:cubicBezTo>
                  <a:pt x="232277" y="381840"/>
                  <a:pt x="238635" y="376754"/>
                  <a:pt x="242873" y="371667"/>
                </a:cubicBezTo>
                <a:cubicBezTo>
                  <a:pt x="247112" y="366581"/>
                  <a:pt x="253470" y="361495"/>
                  <a:pt x="261947" y="356408"/>
                </a:cubicBezTo>
                <a:cubicBezTo>
                  <a:pt x="267034" y="353018"/>
                  <a:pt x="272968" y="348779"/>
                  <a:pt x="279749" y="343693"/>
                </a:cubicBezTo>
                <a:cubicBezTo>
                  <a:pt x="286531" y="338606"/>
                  <a:pt x="292465" y="333520"/>
                  <a:pt x="297552" y="328433"/>
                </a:cubicBezTo>
                <a:cubicBezTo>
                  <a:pt x="306029" y="318261"/>
                  <a:pt x="315354" y="308936"/>
                  <a:pt x="325527" y="300458"/>
                </a:cubicBezTo>
                <a:cubicBezTo>
                  <a:pt x="325527" y="297068"/>
                  <a:pt x="326374" y="294101"/>
                  <a:pt x="328070" y="291557"/>
                </a:cubicBezTo>
                <a:cubicBezTo>
                  <a:pt x="329765" y="289014"/>
                  <a:pt x="332308" y="285199"/>
                  <a:pt x="335699" y="280113"/>
                </a:cubicBezTo>
                <a:cubicBezTo>
                  <a:pt x="335699" y="273331"/>
                  <a:pt x="339090" y="266549"/>
                  <a:pt x="345872" y="259768"/>
                </a:cubicBezTo>
                <a:cubicBezTo>
                  <a:pt x="352654" y="266549"/>
                  <a:pt x="365370" y="266549"/>
                  <a:pt x="384020" y="259768"/>
                </a:cubicBezTo>
                <a:cubicBezTo>
                  <a:pt x="390801" y="252986"/>
                  <a:pt x="397583" y="249595"/>
                  <a:pt x="404365" y="249595"/>
                </a:cubicBezTo>
                <a:cubicBezTo>
                  <a:pt x="412842" y="249595"/>
                  <a:pt x="418776" y="251290"/>
                  <a:pt x="422167" y="254681"/>
                </a:cubicBezTo>
                <a:cubicBezTo>
                  <a:pt x="427254" y="263159"/>
                  <a:pt x="431068" y="270788"/>
                  <a:pt x="433611" y="277570"/>
                </a:cubicBezTo>
                <a:cubicBezTo>
                  <a:pt x="436155" y="284352"/>
                  <a:pt x="439122" y="291981"/>
                  <a:pt x="442513" y="300458"/>
                </a:cubicBezTo>
                <a:cubicBezTo>
                  <a:pt x="442513" y="307240"/>
                  <a:pt x="441665" y="314022"/>
                  <a:pt x="439969" y="320804"/>
                </a:cubicBezTo>
                <a:cubicBezTo>
                  <a:pt x="438274" y="327586"/>
                  <a:pt x="437426" y="335215"/>
                  <a:pt x="437426" y="343693"/>
                </a:cubicBezTo>
                <a:lnTo>
                  <a:pt x="431688" y="358821"/>
                </a:lnTo>
                <a:lnTo>
                  <a:pt x="431704" y="358793"/>
                </a:lnTo>
                <a:cubicBezTo>
                  <a:pt x="436790" y="352117"/>
                  <a:pt x="443784" y="348779"/>
                  <a:pt x="452685" y="348779"/>
                </a:cubicBezTo>
                <a:cubicBezTo>
                  <a:pt x="457772" y="345388"/>
                  <a:pt x="462010" y="342845"/>
                  <a:pt x="465401" y="341149"/>
                </a:cubicBezTo>
                <a:cubicBezTo>
                  <a:pt x="468792" y="339454"/>
                  <a:pt x="472183" y="338606"/>
                  <a:pt x="475574" y="338606"/>
                </a:cubicBezTo>
                <a:cubicBezTo>
                  <a:pt x="480660" y="338606"/>
                  <a:pt x="485747" y="337758"/>
                  <a:pt x="490833" y="336063"/>
                </a:cubicBezTo>
                <a:cubicBezTo>
                  <a:pt x="495919" y="334367"/>
                  <a:pt x="501006" y="333520"/>
                  <a:pt x="506092" y="333520"/>
                </a:cubicBezTo>
                <a:lnTo>
                  <a:pt x="528981" y="333520"/>
                </a:lnTo>
                <a:cubicBezTo>
                  <a:pt x="534067" y="319956"/>
                  <a:pt x="539153" y="308936"/>
                  <a:pt x="544240" y="300458"/>
                </a:cubicBezTo>
                <a:cubicBezTo>
                  <a:pt x="547631" y="291981"/>
                  <a:pt x="550174" y="285199"/>
                  <a:pt x="551869" y="280113"/>
                </a:cubicBezTo>
                <a:cubicBezTo>
                  <a:pt x="553565" y="275027"/>
                  <a:pt x="556108" y="268245"/>
                  <a:pt x="559499" y="259768"/>
                </a:cubicBezTo>
                <a:cubicBezTo>
                  <a:pt x="569671" y="239422"/>
                  <a:pt x="577301" y="215686"/>
                  <a:pt x="582387" y="188559"/>
                </a:cubicBezTo>
                <a:cubicBezTo>
                  <a:pt x="573910" y="180082"/>
                  <a:pt x="565009" y="174147"/>
                  <a:pt x="555684" y="170757"/>
                </a:cubicBezTo>
                <a:cubicBezTo>
                  <a:pt x="546359" y="167366"/>
                  <a:pt x="537458" y="158041"/>
                  <a:pt x="528981" y="142782"/>
                </a:cubicBezTo>
                <a:cubicBezTo>
                  <a:pt x="544240" y="137695"/>
                  <a:pt x="559499" y="135152"/>
                  <a:pt x="574758" y="135152"/>
                </a:cubicBezTo>
                <a:cubicBezTo>
                  <a:pt x="583235" y="131761"/>
                  <a:pt x="595951" y="130066"/>
                  <a:pt x="612905" y="130066"/>
                </a:cubicBezTo>
                <a:lnTo>
                  <a:pt x="633251" y="130066"/>
                </a:lnTo>
                <a:lnTo>
                  <a:pt x="656139" y="130066"/>
                </a:lnTo>
                <a:cubicBezTo>
                  <a:pt x="661226" y="133457"/>
                  <a:pt x="667160" y="135152"/>
                  <a:pt x="673942" y="135152"/>
                </a:cubicBezTo>
                <a:cubicBezTo>
                  <a:pt x="680723" y="135152"/>
                  <a:pt x="685810" y="136000"/>
                  <a:pt x="689201" y="137695"/>
                </a:cubicBezTo>
                <a:cubicBezTo>
                  <a:pt x="697678" y="137695"/>
                  <a:pt x="705307" y="138543"/>
                  <a:pt x="712089" y="140238"/>
                </a:cubicBezTo>
                <a:cubicBezTo>
                  <a:pt x="718871" y="141934"/>
                  <a:pt x="724805" y="142782"/>
                  <a:pt x="729891" y="142782"/>
                </a:cubicBezTo>
                <a:cubicBezTo>
                  <a:pt x="734978" y="142782"/>
                  <a:pt x="738369" y="143629"/>
                  <a:pt x="740064" y="145325"/>
                </a:cubicBezTo>
                <a:cubicBezTo>
                  <a:pt x="741759" y="147020"/>
                  <a:pt x="744303" y="147868"/>
                  <a:pt x="747694" y="147868"/>
                </a:cubicBezTo>
                <a:cubicBezTo>
                  <a:pt x="751085" y="147868"/>
                  <a:pt x="754475" y="147868"/>
                  <a:pt x="757866" y="147868"/>
                </a:cubicBezTo>
                <a:cubicBezTo>
                  <a:pt x="761257" y="147868"/>
                  <a:pt x="764648" y="149563"/>
                  <a:pt x="768039" y="152954"/>
                </a:cubicBezTo>
                <a:cubicBezTo>
                  <a:pt x="776516" y="152954"/>
                  <a:pt x="783298" y="153802"/>
                  <a:pt x="788384" y="155498"/>
                </a:cubicBezTo>
                <a:cubicBezTo>
                  <a:pt x="793471" y="157193"/>
                  <a:pt x="799405" y="158041"/>
                  <a:pt x="806187" y="158041"/>
                </a:cubicBezTo>
                <a:cubicBezTo>
                  <a:pt x="811273" y="161432"/>
                  <a:pt x="817207" y="163127"/>
                  <a:pt x="823989" y="163127"/>
                </a:cubicBezTo>
                <a:cubicBezTo>
                  <a:pt x="830771" y="163127"/>
                  <a:pt x="838400" y="163127"/>
                  <a:pt x="846877" y="163127"/>
                </a:cubicBezTo>
                <a:cubicBezTo>
                  <a:pt x="846877" y="152954"/>
                  <a:pt x="843910" y="146172"/>
                  <a:pt x="837976" y="142782"/>
                </a:cubicBezTo>
                <a:cubicBezTo>
                  <a:pt x="832042" y="139391"/>
                  <a:pt x="826532" y="136848"/>
                  <a:pt x="821446" y="135152"/>
                </a:cubicBezTo>
                <a:cubicBezTo>
                  <a:pt x="812968" y="131761"/>
                  <a:pt x="807458" y="128370"/>
                  <a:pt x="804915" y="124979"/>
                </a:cubicBezTo>
                <a:cubicBezTo>
                  <a:pt x="802372" y="121589"/>
                  <a:pt x="804491" y="114807"/>
                  <a:pt x="811273" y="104634"/>
                </a:cubicBezTo>
                <a:cubicBezTo>
                  <a:pt x="816359" y="99548"/>
                  <a:pt x="824837" y="99548"/>
                  <a:pt x="836705" y="104634"/>
                </a:cubicBezTo>
                <a:lnTo>
                  <a:pt x="854507" y="104634"/>
                </a:lnTo>
                <a:cubicBezTo>
                  <a:pt x="857898" y="104634"/>
                  <a:pt x="860441" y="105482"/>
                  <a:pt x="862136" y="107177"/>
                </a:cubicBezTo>
                <a:cubicBezTo>
                  <a:pt x="863832" y="108873"/>
                  <a:pt x="866375" y="109720"/>
                  <a:pt x="869766" y="109720"/>
                </a:cubicBezTo>
                <a:cubicBezTo>
                  <a:pt x="886720" y="109720"/>
                  <a:pt x="898589" y="108025"/>
                  <a:pt x="905370" y="104634"/>
                </a:cubicBezTo>
                <a:cubicBezTo>
                  <a:pt x="917239" y="97852"/>
                  <a:pt x="924868" y="85136"/>
                  <a:pt x="928259" y="66486"/>
                </a:cubicBezTo>
                <a:close/>
                <a:moveTo>
                  <a:pt x="1005826" y="46"/>
                </a:moveTo>
                <a:cubicBezTo>
                  <a:pt x="1006674" y="258"/>
                  <a:pt x="1007097" y="1212"/>
                  <a:pt x="1007097" y="2907"/>
                </a:cubicBezTo>
                <a:cubicBezTo>
                  <a:pt x="1008793" y="6298"/>
                  <a:pt x="1008793" y="8841"/>
                  <a:pt x="1007097" y="10536"/>
                </a:cubicBezTo>
                <a:cubicBezTo>
                  <a:pt x="1005402" y="12232"/>
                  <a:pt x="1003706" y="13080"/>
                  <a:pt x="1002011" y="13080"/>
                </a:cubicBezTo>
                <a:cubicBezTo>
                  <a:pt x="998620" y="7993"/>
                  <a:pt x="998620" y="4179"/>
                  <a:pt x="1002011" y="1635"/>
                </a:cubicBezTo>
                <a:cubicBezTo>
                  <a:pt x="1003707" y="364"/>
                  <a:pt x="1004978" y="-166"/>
                  <a:pt x="1005826" y="4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019800" y="1643551"/>
            <a:ext cx="2698308" cy="1841576"/>
          </a:xfrm>
          <a:custGeom>
            <a:avLst/>
            <a:gdLst/>
            <a:ahLst/>
            <a:cxnLst/>
            <a:rect l="l" t="t" r="r" b="b"/>
            <a:pathLst>
              <a:path w="2698308" h="1841576">
                <a:moveTo>
                  <a:pt x="419624" y="1805654"/>
                </a:moveTo>
                <a:lnTo>
                  <a:pt x="422530" y="1805654"/>
                </a:lnTo>
                <a:lnTo>
                  <a:pt x="420895" y="1806608"/>
                </a:lnTo>
                <a:cubicBezTo>
                  <a:pt x="420048" y="1806820"/>
                  <a:pt x="419624" y="1806502"/>
                  <a:pt x="419624" y="1805654"/>
                </a:cubicBezTo>
                <a:close/>
                <a:moveTo>
                  <a:pt x="424710" y="1804383"/>
                </a:moveTo>
                <a:lnTo>
                  <a:pt x="424710" y="1805654"/>
                </a:lnTo>
                <a:lnTo>
                  <a:pt x="422530" y="1805654"/>
                </a:lnTo>
                <a:close/>
                <a:moveTo>
                  <a:pt x="429002" y="1800965"/>
                </a:moveTo>
                <a:lnTo>
                  <a:pt x="429205" y="1801011"/>
                </a:lnTo>
                <a:lnTo>
                  <a:pt x="424710" y="1804383"/>
                </a:lnTo>
                <a:lnTo>
                  <a:pt x="424710" y="1803111"/>
                </a:lnTo>
                <a:cubicBezTo>
                  <a:pt x="425982" y="1801840"/>
                  <a:pt x="427412" y="1801124"/>
                  <a:pt x="429002" y="1800965"/>
                </a:cubicBezTo>
                <a:close/>
                <a:moveTo>
                  <a:pt x="442512" y="1791667"/>
                </a:moveTo>
                <a:lnTo>
                  <a:pt x="440605" y="1792938"/>
                </a:lnTo>
                <a:lnTo>
                  <a:pt x="439969" y="1792938"/>
                </a:lnTo>
                <a:close/>
                <a:moveTo>
                  <a:pt x="463875" y="1790452"/>
                </a:moveTo>
                <a:lnTo>
                  <a:pt x="468580" y="1802475"/>
                </a:lnTo>
                <a:cubicBezTo>
                  <a:pt x="469851" y="1807138"/>
                  <a:pt x="470487" y="1811588"/>
                  <a:pt x="470487" y="1815827"/>
                </a:cubicBezTo>
                <a:cubicBezTo>
                  <a:pt x="470487" y="1826000"/>
                  <a:pt x="469640" y="1831934"/>
                  <a:pt x="467944" y="1833629"/>
                </a:cubicBezTo>
                <a:cubicBezTo>
                  <a:pt x="467944" y="1842107"/>
                  <a:pt x="462858" y="1843802"/>
                  <a:pt x="452685" y="1838716"/>
                </a:cubicBezTo>
                <a:cubicBezTo>
                  <a:pt x="459467" y="1835325"/>
                  <a:pt x="457771" y="1827271"/>
                  <a:pt x="447599" y="1814555"/>
                </a:cubicBezTo>
                <a:cubicBezTo>
                  <a:pt x="442512" y="1808198"/>
                  <a:pt x="438062" y="1804065"/>
                  <a:pt x="434247" y="1802157"/>
                </a:cubicBezTo>
                <a:lnTo>
                  <a:pt x="429205" y="1801011"/>
                </a:lnTo>
                <a:lnTo>
                  <a:pt x="434883" y="1796753"/>
                </a:lnTo>
                <a:lnTo>
                  <a:pt x="440605" y="1792938"/>
                </a:lnTo>
                <a:lnTo>
                  <a:pt x="442512" y="1792938"/>
                </a:lnTo>
                <a:lnTo>
                  <a:pt x="452685" y="1792938"/>
                </a:lnTo>
                <a:close/>
                <a:moveTo>
                  <a:pt x="454138" y="1759151"/>
                </a:moveTo>
                <a:lnTo>
                  <a:pt x="455228" y="1759877"/>
                </a:lnTo>
                <a:lnTo>
                  <a:pt x="457771" y="1759877"/>
                </a:lnTo>
                <a:cubicBezTo>
                  <a:pt x="457771" y="1763268"/>
                  <a:pt x="459467" y="1764964"/>
                  <a:pt x="462858" y="1764964"/>
                </a:cubicBezTo>
                <a:cubicBezTo>
                  <a:pt x="466249" y="1768354"/>
                  <a:pt x="468368" y="1771321"/>
                  <a:pt x="469216" y="1773865"/>
                </a:cubicBezTo>
                <a:cubicBezTo>
                  <a:pt x="470063" y="1776408"/>
                  <a:pt x="472183" y="1779375"/>
                  <a:pt x="475574" y="1782766"/>
                </a:cubicBezTo>
                <a:lnTo>
                  <a:pt x="470487" y="1787852"/>
                </a:lnTo>
                <a:cubicBezTo>
                  <a:pt x="468792" y="1787852"/>
                  <a:pt x="466672" y="1788700"/>
                  <a:pt x="464129" y="1790395"/>
                </a:cubicBezTo>
                <a:lnTo>
                  <a:pt x="463875" y="1790452"/>
                </a:lnTo>
                <a:lnTo>
                  <a:pt x="462858" y="1787852"/>
                </a:lnTo>
                <a:cubicBezTo>
                  <a:pt x="459467" y="1784461"/>
                  <a:pt x="456924" y="1780646"/>
                  <a:pt x="455228" y="1776408"/>
                </a:cubicBezTo>
                <a:cubicBezTo>
                  <a:pt x="453533" y="1772169"/>
                  <a:pt x="450990" y="1768354"/>
                  <a:pt x="447599" y="1764964"/>
                </a:cubicBezTo>
                <a:cubicBezTo>
                  <a:pt x="450990" y="1764964"/>
                  <a:pt x="452685" y="1764116"/>
                  <a:pt x="452685" y="1762420"/>
                </a:cubicBezTo>
                <a:lnTo>
                  <a:pt x="452685" y="1759877"/>
                </a:lnTo>
                <a:close/>
                <a:moveTo>
                  <a:pt x="452685" y="1752248"/>
                </a:moveTo>
                <a:lnTo>
                  <a:pt x="457771" y="1755565"/>
                </a:lnTo>
                <a:lnTo>
                  <a:pt x="457771" y="1757334"/>
                </a:lnTo>
                <a:lnTo>
                  <a:pt x="454138" y="1759151"/>
                </a:lnTo>
                <a:lnTo>
                  <a:pt x="453321" y="1758606"/>
                </a:lnTo>
                <a:cubicBezTo>
                  <a:pt x="452897" y="1757758"/>
                  <a:pt x="452685" y="1756486"/>
                  <a:pt x="452685" y="1754791"/>
                </a:cubicBezTo>
                <a:close/>
                <a:moveTo>
                  <a:pt x="792199" y="1453107"/>
                </a:moveTo>
                <a:cubicBezTo>
                  <a:pt x="790080" y="1453319"/>
                  <a:pt x="787960" y="1453848"/>
                  <a:pt x="785841" y="1454696"/>
                </a:cubicBezTo>
                <a:lnTo>
                  <a:pt x="790927" y="1454696"/>
                </a:lnTo>
                <a:lnTo>
                  <a:pt x="785841" y="1459783"/>
                </a:lnTo>
                <a:lnTo>
                  <a:pt x="785841" y="1464869"/>
                </a:lnTo>
                <a:cubicBezTo>
                  <a:pt x="785841" y="1468260"/>
                  <a:pt x="786689" y="1469955"/>
                  <a:pt x="788384" y="1469955"/>
                </a:cubicBezTo>
                <a:cubicBezTo>
                  <a:pt x="790079" y="1469955"/>
                  <a:pt x="790927" y="1471651"/>
                  <a:pt x="790927" y="1475041"/>
                </a:cubicBezTo>
                <a:cubicBezTo>
                  <a:pt x="790927" y="1476737"/>
                  <a:pt x="791775" y="1478433"/>
                  <a:pt x="793470" y="1480128"/>
                </a:cubicBezTo>
                <a:cubicBezTo>
                  <a:pt x="795166" y="1481823"/>
                  <a:pt x="796014" y="1484367"/>
                  <a:pt x="796014" y="1487757"/>
                </a:cubicBezTo>
                <a:cubicBezTo>
                  <a:pt x="797709" y="1487757"/>
                  <a:pt x="799405" y="1488605"/>
                  <a:pt x="801100" y="1490301"/>
                </a:cubicBezTo>
                <a:cubicBezTo>
                  <a:pt x="802796" y="1491996"/>
                  <a:pt x="805339" y="1492844"/>
                  <a:pt x="808730" y="1492844"/>
                </a:cubicBezTo>
                <a:lnTo>
                  <a:pt x="808730" y="1495387"/>
                </a:lnTo>
                <a:lnTo>
                  <a:pt x="803643" y="1497930"/>
                </a:lnTo>
                <a:lnTo>
                  <a:pt x="808730" y="1497930"/>
                </a:lnTo>
                <a:cubicBezTo>
                  <a:pt x="812121" y="1497930"/>
                  <a:pt x="813816" y="1499625"/>
                  <a:pt x="813816" y="1503017"/>
                </a:cubicBezTo>
                <a:cubicBezTo>
                  <a:pt x="822293" y="1503017"/>
                  <a:pt x="829499" y="1499625"/>
                  <a:pt x="835433" y="1492844"/>
                </a:cubicBezTo>
                <a:cubicBezTo>
                  <a:pt x="841367" y="1486062"/>
                  <a:pt x="841791" y="1476737"/>
                  <a:pt x="836704" y="1464869"/>
                </a:cubicBezTo>
                <a:cubicBezTo>
                  <a:pt x="828227" y="1468260"/>
                  <a:pt x="819750" y="1466564"/>
                  <a:pt x="811273" y="1459783"/>
                </a:cubicBezTo>
                <a:cubicBezTo>
                  <a:pt x="804915" y="1454696"/>
                  <a:pt x="798557" y="1452471"/>
                  <a:pt x="792199" y="1453107"/>
                </a:cubicBezTo>
                <a:close/>
                <a:moveTo>
                  <a:pt x="1330080" y="1452153"/>
                </a:moveTo>
                <a:cubicBezTo>
                  <a:pt x="1321603" y="1452153"/>
                  <a:pt x="1317365" y="1453001"/>
                  <a:pt x="1317365" y="1454696"/>
                </a:cubicBezTo>
                <a:lnTo>
                  <a:pt x="1317365" y="1457239"/>
                </a:lnTo>
                <a:cubicBezTo>
                  <a:pt x="1317365" y="1458935"/>
                  <a:pt x="1319060" y="1459783"/>
                  <a:pt x="1322451" y="1459783"/>
                </a:cubicBezTo>
                <a:lnTo>
                  <a:pt x="1324994" y="1464869"/>
                </a:lnTo>
                <a:lnTo>
                  <a:pt x="1330080" y="1464869"/>
                </a:lnTo>
                <a:cubicBezTo>
                  <a:pt x="1335167" y="1464869"/>
                  <a:pt x="1338558" y="1464021"/>
                  <a:pt x="1340253" y="1462326"/>
                </a:cubicBezTo>
                <a:cubicBezTo>
                  <a:pt x="1341949" y="1462326"/>
                  <a:pt x="1343644" y="1461478"/>
                  <a:pt x="1345339" y="1459783"/>
                </a:cubicBezTo>
                <a:cubicBezTo>
                  <a:pt x="1345339" y="1456392"/>
                  <a:pt x="1344492" y="1454696"/>
                  <a:pt x="1342796" y="1454696"/>
                </a:cubicBezTo>
                <a:cubicBezTo>
                  <a:pt x="1341101" y="1454696"/>
                  <a:pt x="1340253" y="1453848"/>
                  <a:pt x="1340253" y="1452153"/>
                </a:cubicBezTo>
                <a:lnTo>
                  <a:pt x="1335167" y="1452153"/>
                </a:lnTo>
                <a:close/>
                <a:moveTo>
                  <a:pt x="1187663" y="1401290"/>
                </a:moveTo>
                <a:lnTo>
                  <a:pt x="1186756" y="1401758"/>
                </a:lnTo>
                <a:lnTo>
                  <a:pt x="1188934" y="1402561"/>
                </a:lnTo>
                <a:cubicBezTo>
                  <a:pt x="1193173" y="1403409"/>
                  <a:pt x="1196988" y="1405528"/>
                  <a:pt x="1200378" y="1408919"/>
                </a:cubicBezTo>
                <a:cubicBezTo>
                  <a:pt x="1213942" y="1415701"/>
                  <a:pt x="1223267" y="1419092"/>
                  <a:pt x="1228353" y="1419092"/>
                </a:cubicBezTo>
                <a:cubicBezTo>
                  <a:pt x="1233440" y="1422482"/>
                  <a:pt x="1238526" y="1424602"/>
                  <a:pt x="1243613" y="1425450"/>
                </a:cubicBezTo>
                <a:cubicBezTo>
                  <a:pt x="1246156" y="1425874"/>
                  <a:pt x="1248487" y="1426615"/>
                  <a:pt x="1250606" y="1427675"/>
                </a:cubicBezTo>
                <a:lnTo>
                  <a:pt x="1254750" y="1430667"/>
                </a:lnTo>
                <a:lnTo>
                  <a:pt x="1251242" y="1426721"/>
                </a:lnTo>
                <a:cubicBezTo>
                  <a:pt x="1247851" y="1425026"/>
                  <a:pt x="1244460" y="1422482"/>
                  <a:pt x="1241069" y="1419092"/>
                </a:cubicBezTo>
                <a:cubicBezTo>
                  <a:pt x="1237678" y="1415701"/>
                  <a:pt x="1233440" y="1414005"/>
                  <a:pt x="1228353" y="1414005"/>
                </a:cubicBezTo>
                <a:cubicBezTo>
                  <a:pt x="1218181" y="1405528"/>
                  <a:pt x="1204617" y="1401290"/>
                  <a:pt x="1187663" y="1401290"/>
                </a:cubicBezTo>
                <a:close/>
                <a:moveTo>
                  <a:pt x="1436894" y="1340253"/>
                </a:moveTo>
                <a:lnTo>
                  <a:pt x="1439437" y="1340253"/>
                </a:lnTo>
                <a:cubicBezTo>
                  <a:pt x="1437741" y="1340253"/>
                  <a:pt x="1436046" y="1340677"/>
                  <a:pt x="1434351" y="1341525"/>
                </a:cubicBezTo>
                <a:cubicBezTo>
                  <a:pt x="1432655" y="1342373"/>
                  <a:pt x="1433503" y="1341949"/>
                  <a:pt x="1436894" y="1340253"/>
                </a:cubicBezTo>
                <a:close/>
                <a:moveTo>
                  <a:pt x="1441980" y="1330081"/>
                </a:moveTo>
                <a:cubicBezTo>
                  <a:pt x="1435198" y="1336862"/>
                  <a:pt x="1430112" y="1340253"/>
                  <a:pt x="1426721" y="1340253"/>
                </a:cubicBezTo>
                <a:cubicBezTo>
                  <a:pt x="1426721" y="1343644"/>
                  <a:pt x="1426297" y="1344492"/>
                  <a:pt x="1425450" y="1342796"/>
                </a:cubicBezTo>
                <a:cubicBezTo>
                  <a:pt x="1424602" y="1341101"/>
                  <a:pt x="1424178" y="1338558"/>
                  <a:pt x="1424178" y="1335167"/>
                </a:cubicBezTo>
                <a:cubicBezTo>
                  <a:pt x="1420787" y="1335167"/>
                  <a:pt x="1419092" y="1338558"/>
                  <a:pt x="1419092" y="1345340"/>
                </a:cubicBezTo>
                <a:cubicBezTo>
                  <a:pt x="1429264" y="1343644"/>
                  <a:pt x="1435622" y="1342373"/>
                  <a:pt x="1438165" y="1341525"/>
                </a:cubicBezTo>
                <a:cubicBezTo>
                  <a:pt x="1440709" y="1340677"/>
                  <a:pt x="1441132" y="1340253"/>
                  <a:pt x="1439437" y="1340253"/>
                </a:cubicBezTo>
                <a:lnTo>
                  <a:pt x="1441980" y="1340253"/>
                </a:lnTo>
                <a:lnTo>
                  <a:pt x="1441980" y="1345340"/>
                </a:lnTo>
                <a:lnTo>
                  <a:pt x="1441980" y="1350426"/>
                </a:lnTo>
                <a:cubicBezTo>
                  <a:pt x="1441980" y="1353817"/>
                  <a:pt x="1442828" y="1357632"/>
                  <a:pt x="1444523" y="1361870"/>
                </a:cubicBezTo>
                <a:cubicBezTo>
                  <a:pt x="1446219" y="1366109"/>
                  <a:pt x="1445371" y="1369924"/>
                  <a:pt x="1441980" y="1373315"/>
                </a:cubicBezTo>
                <a:cubicBezTo>
                  <a:pt x="1433503" y="1380096"/>
                  <a:pt x="1426297" y="1383911"/>
                  <a:pt x="1420363" y="1384759"/>
                </a:cubicBezTo>
                <a:cubicBezTo>
                  <a:pt x="1414429" y="1385607"/>
                  <a:pt x="1408071" y="1386030"/>
                  <a:pt x="1401289" y="1386030"/>
                </a:cubicBezTo>
                <a:lnTo>
                  <a:pt x="1373314" y="1386030"/>
                </a:lnTo>
                <a:cubicBezTo>
                  <a:pt x="1369924" y="1386030"/>
                  <a:pt x="1366109" y="1386030"/>
                  <a:pt x="1361870" y="1386030"/>
                </a:cubicBezTo>
                <a:cubicBezTo>
                  <a:pt x="1357631" y="1386030"/>
                  <a:pt x="1352121" y="1387726"/>
                  <a:pt x="1345339" y="1391117"/>
                </a:cubicBezTo>
                <a:cubicBezTo>
                  <a:pt x="1340253" y="1391117"/>
                  <a:pt x="1341101" y="1396203"/>
                  <a:pt x="1347883" y="1406376"/>
                </a:cubicBezTo>
                <a:cubicBezTo>
                  <a:pt x="1351274" y="1411462"/>
                  <a:pt x="1354664" y="1415701"/>
                  <a:pt x="1358055" y="1419092"/>
                </a:cubicBezTo>
                <a:cubicBezTo>
                  <a:pt x="1358055" y="1423330"/>
                  <a:pt x="1357870" y="1427119"/>
                  <a:pt x="1357499" y="1430456"/>
                </a:cubicBezTo>
                <a:lnTo>
                  <a:pt x="1357239" y="1431808"/>
                </a:lnTo>
                <a:lnTo>
                  <a:pt x="1373314" y="1431808"/>
                </a:lnTo>
                <a:cubicBezTo>
                  <a:pt x="1375010" y="1428417"/>
                  <a:pt x="1376281" y="1425874"/>
                  <a:pt x="1377129" y="1424178"/>
                </a:cubicBezTo>
                <a:cubicBezTo>
                  <a:pt x="1377977" y="1422482"/>
                  <a:pt x="1376705" y="1419092"/>
                  <a:pt x="1373314" y="1414005"/>
                </a:cubicBezTo>
                <a:lnTo>
                  <a:pt x="1396203" y="1414005"/>
                </a:lnTo>
                <a:cubicBezTo>
                  <a:pt x="1399594" y="1414005"/>
                  <a:pt x="1402561" y="1414853"/>
                  <a:pt x="1405104" y="1416549"/>
                </a:cubicBezTo>
                <a:cubicBezTo>
                  <a:pt x="1407647" y="1418244"/>
                  <a:pt x="1410614" y="1419092"/>
                  <a:pt x="1414005" y="1419092"/>
                </a:cubicBezTo>
                <a:lnTo>
                  <a:pt x="1441980" y="1419092"/>
                </a:lnTo>
                <a:lnTo>
                  <a:pt x="1464869" y="1419092"/>
                </a:lnTo>
                <a:cubicBezTo>
                  <a:pt x="1468260" y="1422482"/>
                  <a:pt x="1472498" y="1424178"/>
                  <a:pt x="1477585" y="1424178"/>
                </a:cubicBezTo>
                <a:lnTo>
                  <a:pt x="1482671" y="1424178"/>
                </a:lnTo>
                <a:cubicBezTo>
                  <a:pt x="1482671" y="1425874"/>
                  <a:pt x="1483519" y="1426721"/>
                  <a:pt x="1485214" y="1426721"/>
                </a:cubicBezTo>
                <a:lnTo>
                  <a:pt x="1487757" y="1426721"/>
                </a:lnTo>
                <a:lnTo>
                  <a:pt x="1488484" y="1426721"/>
                </a:lnTo>
                <a:lnTo>
                  <a:pt x="1487757" y="1425450"/>
                </a:lnTo>
                <a:cubicBezTo>
                  <a:pt x="1487757" y="1424602"/>
                  <a:pt x="1486062" y="1422482"/>
                  <a:pt x="1482671" y="1419092"/>
                </a:cubicBezTo>
                <a:cubicBezTo>
                  <a:pt x="1482671" y="1415701"/>
                  <a:pt x="1481823" y="1413158"/>
                  <a:pt x="1480128" y="1411462"/>
                </a:cubicBezTo>
                <a:cubicBezTo>
                  <a:pt x="1478432" y="1409767"/>
                  <a:pt x="1477585" y="1407224"/>
                  <a:pt x="1477585" y="1403833"/>
                </a:cubicBezTo>
                <a:cubicBezTo>
                  <a:pt x="1475889" y="1402137"/>
                  <a:pt x="1475041" y="1400442"/>
                  <a:pt x="1475041" y="1398746"/>
                </a:cubicBezTo>
                <a:cubicBezTo>
                  <a:pt x="1475041" y="1397051"/>
                  <a:pt x="1473346" y="1394508"/>
                  <a:pt x="1469955" y="1391117"/>
                </a:cubicBezTo>
                <a:cubicBezTo>
                  <a:pt x="1466564" y="1386030"/>
                  <a:pt x="1464869" y="1380520"/>
                  <a:pt x="1464869" y="1374586"/>
                </a:cubicBezTo>
                <a:cubicBezTo>
                  <a:pt x="1464869" y="1368652"/>
                  <a:pt x="1463173" y="1363142"/>
                  <a:pt x="1459782" y="1358056"/>
                </a:cubicBezTo>
                <a:cubicBezTo>
                  <a:pt x="1456392" y="1354665"/>
                  <a:pt x="1453848" y="1350426"/>
                  <a:pt x="1452153" y="1345340"/>
                </a:cubicBezTo>
                <a:cubicBezTo>
                  <a:pt x="1450457" y="1340253"/>
                  <a:pt x="1447067" y="1335167"/>
                  <a:pt x="1441980" y="1330081"/>
                </a:cubicBezTo>
                <a:close/>
                <a:moveTo>
                  <a:pt x="1838715" y="1182576"/>
                </a:moveTo>
                <a:cubicBezTo>
                  <a:pt x="1835325" y="1185967"/>
                  <a:pt x="1830662" y="1188934"/>
                  <a:pt x="1824728" y="1191478"/>
                </a:cubicBezTo>
                <a:cubicBezTo>
                  <a:pt x="1818794" y="1194021"/>
                  <a:pt x="1817522" y="1196988"/>
                  <a:pt x="1820913" y="1200379"/>
                </a:cubicBezTo>
                <a:cubicBezTo>
                  <a:pt x="1824304" y="1198683"/>
                  <a:pt x="1828119" y="1196564"/>
                  <a:pt x="1832357" y="1194021"/>
                </a:cubicBezTo>
                <a:cubicBezTo>
                  <a:pt x="1836596" y="1191478"/>
                  <a:pt x="1838715" y="1187663"/>
                  <a:pt x="1838715" y="1182576"/>
                </a:cubicBezTo>
                <a:close/>
                <a:moveTo>
                  <a:pt x="310267" y="1063047"/>
                </a:moveTo>
                <a:cubicBezTo>
                  <a:pt x="308572" y="1064743"/>
                  <a:pt x="307724" y="1066438"/>
                  <a:pt x="307724" y="1068133"/>
                </a:cubicBezTo>
                <a:cubicBezTo>
                  <a:pt x="307724" y="1073220"/>
                  <a:pt x="308572" y="1075763"/>
                  <a:pt x="310267" y="1075763"/>
                </a:cubicBezTo>
                <a:cubicBezTo>
                  <a:pt x="313658" y="1075763"/>
                  <a:pt x="315354" y="1074492"/>
                  <a:pt x="315354" y="1071948"/>
                </a:cubicBezTo>
                <a:cubicBezTo>
                  <a:pt x="315354" y="1069405"/>
                  <a:pt x="313658" y="1066438"/>
                  <a:pt x="310267" y="1063047"/>
                </a:cubicBezTo>
                <a:close/>
                <a:moveTo>
                  <a:pt x="303591" y="1027443"/>
                </a:moveTo>
                <a:cubicBezTo>
                  <a:pt x="299989" y="1027443"/>
                  <a:pt x="296704" y="1028290"/>
                  <a:pt x="293737" y="1029986"/>
                </a:cubicBezTo>
                <a:cubicBezTo>
                  <a:pt x="287803" y="1033377"/>
                  <a:pt x="286531" y="1039311"/>
                  <a:pt x="289922" y="1047788"/>
                </a:cubicBezTo>
                <a:cubicBezTo>
                  <a:pt x="295008" y="1046093"/>
                  <a:pt x="300518" y="1044821"/>
                  <a:pt x="306453" y="1043973"/>
                </a:cubicBezTo>
                <a:cubicBezTo>
                  <a:pt x="312387" y="1043126"/>
                  <a:pt x="315354" y="1038463"/>
                  <a:pt x="315354" y="1029986"/>
                </a:cubicBezTo>
                <a:cubicBezTo>
                  <a:pt x="311115" y="1028290"/>
                  <a:pt x="307194" y="1027443"/>
                  <a:pt x="303591" y="1027443"/>
                </a:cubicBezTo>
                <a:close/>
                <a:moveTo>
                  <a:pt x="1954430" y="1026171"/>
                </a:moveTo>
                <a:cubicBezTo>
                  <a:pt x="1956973" y="1025323"/>
                  <a:pt x="1959940" y="1026595"/>
                  <a:pt x="1963331" y="1029986"/>
                </a:cubicBezTo>
                <a:cubicBezTo>
                  <a:pt x="1966722" y="1035072"/>
                  <a:pt x="1966722" y="1038039"/>
                  <a:pt x="1963331" y="1038887"/>
                </a:cubicBezTo>
                <a:cubicBezTo>
                  <a:pt x="1959940" y="1039735"/>
                  <a:pt x="1957397" y="1038463"/>
                  <a:pt x="1955701" y="1035072"/>
                </a:cubicBezTo>
                <a:cubicBezTo>
                  <a:pt x="1952311" y="1029986"/>
                  <a:pt x="1951887" y="1027019"/>
                  <a:pt x="1954430" y="1026171"/>
                </a:cubicBezTo>
                <a:close/>
                <a:moveTo>
                  <a:pt x="1996392" y="996925"/>
                </a:moveTo>
                <a:cubicBezTo>
                  <a:pt x="1999783" y="1002011"/>
                  <a:pt x="1999783" y="1005826"/>
                  <a:pt x="1996392" y="1008369"/>
                </a:cubicBezTo>
                <a:cubicBezTo>
                  <a:pt x="1993001" y="1010912"/>
                  <a:pt x="1989610" y="1013879"/>
                  <a:pt x="1986220" y="1017270"/>
                </a:cubicBezTo>
                <a:cubicBezTo>
                  <a:pt x="1984524" y="1012184"/>
                  <a:pt x="1984948" y="1008369"/>
                  <a:pt x="1987491" y="1005826"/>
                </a:cubicBezTo>
                <a:cubicBezTo>
                  <a:pt x="1990034" y="1003283"/>
                  <a:pt x="1993001" y="1000316"/>
                  <a:pt x="1996392" y="996925"/>
                </a:cubicBezTo>
                <a:close/>
                <a:moveTo>
                  <a:pt x="239058" y="966407"/>
                </a:moveTo>
                <a:cubicBezTo>
                  <a:pt x="235667" y="969797"/>
                  <a:pt x="231853" y="972341"/>
                  <a:pt x="227614" y="974036"/>
                </a:cubicBezTo>
                <a:cubicBezTo>
                  <a:pt x="223375" y="975731"/>
                  <a:pt x="219561" y="979122"/>
                  <a:pt x="216170" y="984209"/>
                </a:cubicBezTo>
                <a:cubicBezTo>
                  <a:pt x="207693" y="1009641"/>
                  <a:pt x="212779" y="1037615"/>
                  <a:pt x="231429" y="1068133"/>
                </a:cubicBezTo>
                <a:cubicBezTo>
                  <a:pt x="239906" y="1074915"/>
                  <a:pt x="249655" y="1076611"/>
                  <a:pt x="260675" y="1073220"/>
                </a:cubicBezTo>
                <a:cubicBezTo>
                  <a:pt x="271696" y="1069829"/>
                  <a:pt x="281445" y="1069829"/>
                  <a:pt x="289922" y="1073220"/>
                </a:cubicBezTo>
                <a:cubicBezTo>
                  <a:pt x="281445" y="1063047"/>
                  <a:pt x="277206" y="1054146"/>
                  <a:pt x="277206" y="1046516"/>
                </a:cubicBezTo>
                <a:cubicBezTo>
                  <a:pt x="277206" y="1038887"/>
                  <a:pt x="277630" y="1032105"/>
                  <a:pt x="278478" y="1026171"/>
                </a:cubicBezTo>
                <a:cubicBezTo>
                  <a:pt x="279325" y="1020237"/>
                  <a:pt x="279749" y="1013455"/>
                  <a:pt x="279749" y="1005826"/>
                </a:cubicBezTo>
                <a:cubicBezTo>
                  <a:pt x="279749" y="998196"/>
                  <a:pt x="277206" y="989295"/>
                  <a:pt x="272120" y="979122"/>
                </a:cubicBezTo>
                <a:cubicBezTo>
                  <a:pt x="258556" y="970645"/>
                  <a:pt x="247536" y="966407"/>
                  <a:pt x="239058" y="966407"/>
                </a:cubicBezTo>
                <a:close/>
                <a:moveTo>
                  <a:pt x="2115286" y="949240"/>
                </a:moveTo>
                <a:cubicBezTo>
                  <a:pt x="2115710" y="948816"/>
                  <a:pt x="2115921" y="949452"/>
                  <a:pt x="2115921" y="951147"/>
                </a:cubicBezTo>
                <a:cubicBezTo>
                  <a:pt x="2119312" y="951147"/>
                  <a:pt x="2121008" y="953691"/>
                  <a:pt x="2121008" y="958777"/>
                </a:cubicBezTo>
                <a:cubicBezTo>
                  <a:pt x="2121008" y="963863"/>
                  <a:pt x="2119312" y="964711"/>
                  <a:pt x="2115921" y="961320"/>
                </a:cubicBezTo>
                <a:cubicBezTo>
                  <a:pt x="2112530" y="961320"/>
                  <a:pt x="2111682" y="958777"/>
                  <a:pt x="2113378" y="953691"/>
                </a:cubicBezTo>
                <a:cubicBezTo>
                  <a:pt x="2114226" y="951147"/>
                  <a:pt x="2114862" y="949664"/>
                  <a:pt x="2115286" y="949240"/>
                </a:cubicBezTo>
                <a:close/>
                <a:moveTo>
                  <a:pt x="1701384" y="943714"/>
                </a:moveTo>
                <a:lnTo>
                  <a:pt x="1700254" y="946061"/>
                </a:lnTo>
                <a:lnTo>
                  <a:pt x="1701384" y="946061"/>
                </a:lnTo>
                <a:close/>
                <a:moveTo>
                  <a:pt x="1839351" y="941293"/>
                </a:moveTo>
                <a:cubicBezTo>
                  <a:pt x="1838080" y="941505"/>
                  <a:pt x="1837020" y="942670"/>
                  <a:pt x="1836172" y="944790"/>
                </a:cubicBezTo>
                <a:cubicBezTo>
                  <a:pt x="1834477" y="949028"/>
                  <a:pt x="1835325" y="951147"/>
                  <a:pt x="1838715" y="951147"/>
                </a:cubicBezTo>
                <a:cubicBezTo>
                  <a:pt x="1842106" y="954538"/>
                  <a:pt x="1844649" y="954115"/>
                  <a:pt x="1846345" y="949876"/>
                </a:cubicBezTo>
                <a:cubicBezTo>
                  <a:pt x="1848040" y="945637"/>
                  <a:pt x="1847193" y="943518"/>
                  <a:pt x="1843802" y="943518"/>
                </a:cubicBezTo>
                <a:cubicBezTo>
                  <a:pt x="1842106" y="941823"/>
                  <a:pt x="1840623" y="941081"/>
                  <a:pt x="1839351" y="941293"/>
                </a:cubicBezTo>
                <a:close/>
                <a:moveTo>
                  <a:pt x="2093668" y="926352"/>
                </a:moveTo>
                <a:cubicBezTo>
                  <a:pt x="2094940" y="925928"/>
                  <a:pt x="2096424" y="926564"/>
                  <a:pt x="2098119" y="928259"/>
                </a:cubicBezTo>
                <a:cubicBezTo>
                  <a:pt x="2101510" y="928259"/>
                  <a:pt x="2102358" y="930802"/>
                  <a:pt x="2100662" y="935889"/>
                </a:cubicBezTo>
                <a:cubicBezTo>
                  <a:pt x="2098967" y="940975"/>
                  <a:pt x="2096424" y="941823"/>
                  <a:pt x="2093033" y="938432"/>
                </a:cubicBezTo>
                <a:cubicBezTo>
                  <a:pt x="2089642" y="938432"/>
                  <a:pt x="2088794" y="935889"/>
                  <a:pt x="2090490" y="930802"/>
                </a:cubicBezTo>
                <a:cubicBezTo>
                  <a:pt x="2091337" y="928259"/>
                  <a:pt x="2092397" y="926775"/>
                  <a:pt x="2093668" y="926352"/>
                </a:cubicBezTo>
                <a:close/>
                <a:moveTo>
                  <a:pt x="2148982" y="910457"/>
                </a:moveTo>
                <a:lnTo>
                  <a:pt x="2161698" y="923173"/>
                </a:lnTo>
                <a:cubicBezTo>
                  <a:pt x="2160003" y="926564"/>
                  <a:pt x="2158308" y="928259"/>
                  <a:pt x="2156612" y="928259"/>
                </a:cubicBezTo>
                <a:cubicBezTo>
                  <a:pt x="2154916" y="928259"/>
                  <a:pt x="2152374" y="929954"/>
                  <a:pt x="2148982" y="933345"/>
                </a:cubicBezTo>
                <a:cubicBezTo>
                  <a:pt x="2142201" y="926564"/>
                  <a:pt x="2138810" y="920629"/>
                  <a:pt x="2138810" y="915543"/>
                </a:cubicBezTo>
                <a:cubicBezTo>
                  <a:pt x="2142201" y="915543"/>
                  <a:pt x="2144744" y="914695"/>
                  <a:pt x="2146439" y="913000"/>
                </a:cubicBezTo>
                <a:cubicBezTo>
                  <a:pt x="2148135" y="913000"/>
                  <a:pt x="2148982" y="912152"/>
                  <a:pt x="2148982" y="910457"/>
                </a:cubicBezTo>
                <a:close/>
                <a:moveTo>
                  <a:pt x="2087946" y="910457"/>
                </a:moveTo>
                <a:cubicBezTo>
                  <a:pt x="2091337" y="913848"/>
                  <a:pt x="2092185" y="916815"/>
                  <a:pt x="2090490" y="919358"/>
                </a:cubicBezTo>
                <a:cubicBezTo>
                  <a:pt x="2088794" y="921901"/>
                  <a:pt x="2086251" y="923173"/>
                  <a:pt x="2082860" y="923173"/>
                </a:cubicBezTo>
                <a:cubicBezTo>
                  <a:pt x="2081164" y="921477"/>
                  <a:pt x="2080741" y="918934"/>
                  <a:pt x="2081588" y="915543"/>
                </a:cubicBezTo>
                <a:cubicBezTo>
                  <a:pt x="2082436" y="912152"/>
                  <a:pt x="2084556" y="910457"/>
                  <a:pt x="2087946" y="910457"/>
                </a:cubicBezTo>
                <a:close/>
                <a:moveTo>
                  <a:pt x="798557" y="882482"/>
                </a:moveTo>
                <a:cubicBezTo>
                  <a:pt x="803643" y="885873"/>
                  <a:pt x="805762" y="889264"/>
                  <a:pt x="804915" y="892655"/>
                </a:cubicBezTo>
                <a:cubicBezTo>
                  <a:pt x="804067" y="896046"/>
                  <a:pt x="801948" y="897741"/>
                  <a:pt x="798557" y="897741"/>
                </a:cubicBezTo>
                <a:cubicBezTo>
                  <a:pt x="798557" y="897741"/>
                  <a:pt x="798557" y="894350"/>
                  <a:pt x="798557" y="887568"/>
                </a:cubicBezTo>
                <a:close/>
                <a:moveTo>
                  <a:pt x="560382" y="833347"/>
                </a:moveTo>
                <a:lnTo>
                  <a:pt x="553141" y="844334"/>
                </a:lnTo>
                <a:cubicBezTo>
                  <a:pt x="547206" y="852812"/>
                  <a:pt x="543392" y="863832"/>
                  <a:pt x="541696" y="877395"/>
                </a:cubicBezTo>
                <a:cubicBezTo>
                  <a:pt x="550173" y="882482"/>
                  <a:pt x="553141" y="886297"/>
                  <a:pt x="550597" y="888840"/>
                </a:cubicBezTo>
                <a:cubicBezTo>
                  <a:pt x="548054" y="891383"/>
                  <a:pt x="551021" y="898589"/>
                  <a:pt x="559498" y="910457"/>
                </a:cubicBezTo>
                <a:cubicBezTo>
                  <a:pt x="562889" y="901979"/>
                  <a:pt x="566704" y="891807"/>
                  <a:pt x="570943" y="879939"/>
                </a:cubicBezTo>
                <a:cubicBezTo>
                  <a:pt x="574122" y="871038"/>
                  <a:pt x="572771" y="859752"/>
                  <a:pt x="566890" y="846083"/>
                </a:cubicBezTo>
                <a:close/>
                <a:moveTo>
                  <a:pt x="1864147" y="747694"/>
                </a:moveTo>
                <a:cubicBezTo>
                  <a:pt x="1865843" y="747694"/>
                  <a:pt x="1866690" y="749389"/>
                  <a:pt x="1866690" y="752780"/>
                </a:cubicBezTo>
                <a:cubicBezTo>
                  <a:pt x="1870081" y="752780"/>
                  <a:pt x="1872624" y="753628"/>
                  <a:pt x="1874320" y="755323"/>
                </a:cubicBezTo>
                <a:cubicBezTo>
                  <a:pt x="1876015" y="757019"/>
                  <a:pt x="1875168" y="757866"/>
                  <a:pt x="1871777" y="757866"/>
                </a:cubicBezTo>
                <a:cubicBezTo>
                  <a:pt x="1871777" y="761257"/>
                  <a:pt x="1869234" y="762105"/>
                  <a:pt x="1864147" y="760409"/>
                </a:cubicBezTo>
                <a:cubicBezTo>
                  <a:pt x="1859061" y="758714"/>
                  <a:pt x="1858213" y="756171"/>
                  <a:pt x="1861604" y="752780"/>
                </a:cubicBezTo>
                <a:cubicBezTo>
                  <a:pt x="1861604" y="749389"/>
                  <a:pt x="1862452" y="747694"/>
                  <a:pt x="1864147" y="747694"/>
                </a:cubicBezTo>
                <a:close/>
                <a:moveTo>
                  <a:pt x="740064" y="747694"/>
                </a:moveTo>
                <a:cubicBezTo>
                  <a:pt x="745150" y="754475"/>
                  <a:pt x="747269" y="759562"/>
                  <a:pt x="746422" y="762953"/>
                </a:cubicBezTo>
                <a:cubicBezTo>
                  <a:pt x="745574" y="766344"/>
                  <a:pt x="743879" y="769734"/>
                  <a:pt x="741335" y="773125"/>
                </a:cubicBezTo>
                <a:cubicBezTo>
                  <a:pt x="738792" y="776516"/>
                  <a:pt x="736673" y="779907"/>
                  <a:pt x="734977" y="783298"/>
                </a:cubicBezTo>
                <a:cubicBezTo>
                  <a:pt x="733282" y="786689"/>
                  <a:pt x="734977" y="791775"/>
                  <a:pt x="740064" y="798557"/>
                </a:cubicBezTo>
                <a:cubicBezTo>
                  <a:pt x="738368" y="807034"/>
                  <a:pt x="738792" y="812544"/>
                  <a:pt x="741335" y="815088"/>
                </a:cubicBezTo>
                <a:cubicBezTo>
                  <a:pt x="743879" y="817631"/>
                  <a:pt x="746846" y="820174"/>
                  <a:pt x="750237" y="822717"/>
                </a:cubicBezTo>
                <a:cubicBezTo>
                  <a:pt x="753628" y="825260"/>
                  <a:pt x="757442" y="828651"/>
                  <a:pt x="761681" y="832890"/>
                </a:cubicBezTo>
                <a:cubicBezTo>
                  <a:pt x="765919" y="837128"/>
                  <a:pt x="768886" y="844334"/>
                  <a:pt x="770582" y="854507"/>
                </a:cubicBezTo>
                <a:cubicBezTo>
                  <a:pt x="770582" y="862984"/>
                  <a:pt x="770158" y="871038"/>
                  <a:pt x="769310" y="878667"/>
                </a:cubicBezTo>
                <a:cubicBezTo>
                  <a:pt x="768463" y="886297"/>
                  <a:pt x="766343" y="893502"/>
                  <a:pt x="762952" y="900284"/>
                </a:cubicBezTo>
                <a:cubicBezTo>
                  <a:pt x="754475" y="895198"/>
                  <a:pt x="749389" y="894350"/>
                  <a:pt x="747693" y="897741"/>
                </a:cubicBezTo>
                <a:cubicBezTo>
                  <a:pt x="745998" y="901132"/>
                  <a:pt x="744726" y="906218"/>
                  <a:pt x="743879" y="913000"/>
                </a:cubicBezTo>
                <a:cubicBezTo>
                  <a:pt x="743031" y="919782"/>
                  <a:pt x="741759" y="926564"/>
                  <a:pt x="740064" y="933345"/>
                </a:cubicBezTo>
                <a:cubicBezTo>
                  <a:pt x="738368" y="940127"/>
                  <a:pt x="733282" y="943518"/>
                  <a:pt x="724805" y="943518"/>
                </a:cubicBezTo>
                <a:cubicBezTo>
                  <a:pt x="716328" y="933345"/>
                  <a:pt x="706579" y="926987"/>
                  <a:pt x="695558" y="924444"/>
                </a:cubicBezTo>
                <a:cubicBezTo>
                  <a:pt x="684538" y="921901"/>
                  <a:pt x="674789" y="920629"/>
                  <a:pt x="666312" y="920629"/>
                </a:cubicBezTo>
                <a:cubicBezTo>
                  <a:pt x="654444" y="920629"/>
                  <a:pt x="642575" y="921053"/>
                  <a:pt x="630707" y="921901"/>
                </a:cubicBezTo>
                <a:cubicBezTo>
                  <a:pt x="618839" y="922749"/>
                  <a:pt x="606971" y="923173"/>
                  <a:pt x="595103" y="923173"/>
                </a:cubicBezTo>
                <a:cubicBezTo>
                  <a:pt x="601885" y="936736"/>
                  <a:pt x="604852" y="947757"/>
                  <a:pt x="604004" y="956234"/>
                </a:cubicBezTo>
                <a:cubicBezTo>
                  <a:pt x="603156" y="964711"/>
                  <a:pt x="601885" y="973188"/>
                  <a:pt x="600189" y="981666"/>
                </a:cubicBezTo>
                <a:cubicBezTo>
                  <a:pt x="598494" y="990143"/>
                  <a:pt x="597646" y="999468"/>
                  <a:pt x="597646" y="1009641"/>
                </a:cubicBezTo>
                <a:cubicBezTo>
                  <a:pt x="597646" y="1019813"/>
                  <a:pt x="601885" y="1031681"/>
                  <a:pt x="610362" y="1045245"/>
                </a:cubicBezTo>
                <a:cubicBezTo>
                  <a:pt x="617144" y="1046940"/>
                  <a:pt x="625197" y="1048212"/>
                  <a:pt x="634522" y="1049060"/>
                </a:cubicBezTo>
                <a:cubicBezTo>
                  <a:pt x="643847" y="1049907"/>
                  <a:pt x="652748" y="1046940"/>
                  <a:pt x="661225" y="1040159"/>
                </a:cubicBezTo>
                <a:cubicBezTo>
                  <a:pt x="668007" y="1048636"/>
                  <a:pt x="674789" y="1056265"/>
                  <a:pt x="681571" y="1063047"/>
                </a:cubicBezTo>
                <a:cubicBezTo>
                  <a:pt x="688352" y="1069829"/>
                  <a:pt x="695134" y="1073220"/>
                  <a:pt x="701916" y="1073220"/>
                </a:cubicBezTo>
                <a:cubicBezTo>
                  <a:pt x="695134" y="1059656"/>
                  <a:pt x="696830" y="1051179"/>
                  <a:pt x="707003" y="1047788"/>
                </a:cubicBezTo>
                <a:cubicBezTo>
                  <a:pt x="707003" y="1039311"/>
                  <a:pt x="704035" y="1029138"/>
                  <a:pt x="698101" y="1017270"/>
                </a:cubicBezTo>
                <a:cubicBezTo>
                  <a:pt x="692167" y="1005402"/>
                  <a:pt x="690896" y="996077"/>
                  <a:pt x="694287" y="989295"/>
                </a:cubicBezTo>
                <a:cubicBezTo>
                  <a:pt x="709546" y="989295"/>
                  <a:pt x="724381" y="992686"/>
                  <a:pt x="738792" y="999468"/>
                </a:cubicBezTo>
                <a:cubicBezTo>
                  <a:pt x="753203" y="1006250"/>
                  <a:pt x="768886" y="1005402"/>
                  <a:pt x="785841" y="996925"/>
                </a:cubicBezTo>
                <a:cubicBezTo>
                  <a:pt x="782450" y="993534"/>
                  <a:pt x="780331" y="989719"/>
                  <a:pt x="779483" y="985480"/>
                </a:cubicBezTo>
                <a:cubicBezTo>
                  <a:pt x="778635" y="981242"/>
                  <a:pt x="782450" y="977427"/>
                  <a:pt x="790927" y="974036"/>
                </a:cubicBezTo>
                <a:cubicBezTo>
                  <a:pt x="802796" y="974036"/>
                  <a:pt x="815087" y="976155"/>
                  <a:pt x="827803" y="980394"/>
                </a:cubicBezTo>
                <a:cubicBezTo>
                  <a:pt x="840519" y="984633"/>
                  <a:pt x="852811" y="990143"/>
                  <a:pt x="864679" y="996925"/>
                </a:cubicBezTo>
                <a:cubicBezTo>
                  <a:pt x="876548" y="995229"/>
                  <a:pt x="884601" y="988871"/>
                  <a:pt x="888840" y="977851"/>
                </a:cubicBezTo>
                <a:cubicBezTo>
                  <a:pt x="893078" y="966830"/>
                  <a:pt x="901979" y="965559"/>
                  <a:pt x="915543" y="974036"/>
                </a:cubicBezTo>
                <a:cubicBezTo>
                  <a:pt x="907066" y="962168"/>
                  <a:pt x="900708" y="952419"/>
                  <a:pt x="896469" y="944790"/>
                </a:cubicBezTo>
                <a:cubicBezTo>
                  <a:pt x="892231" y="937160"/>
                  <a:pt x="892654" y="927411"/>
                  <a:pt x="897741" y="915543"/>
                </a:cubicBezTo>
                <a:cubicBezTo>
                  <a:pt x="901132" y="924020"/>
                  <a:pt x="907066" y="928259"/>
                  <a:pt x="915543" y="928259"/>
                </a:cubicBezTo>
                <a:cubicBezTo>
                  <a:pt x="910457" y="916391"/>
                  <a:pt x="905370" y="904523"/>
                  <a:pt x="900284" y="892655"/>
                </a:cubicBezTo>
                <a:cubicBezTo>
                  <a:pt x="895197" y="880786"/>
                  <a:pt x="896893" y="873157"/>
                  <a:pt x="905370" y="869766"/>
                </a:cubicBezTo>
                <a:cubicBezTo>
                  <a:pt x="913848" y="873157"/>
                  <a:pt x="921053" y="875276"/>
                  <a:pt x="926987" y="876124"/>
                </a:cubicBezTo>
                <a:cubicBezTo>
                  <a:pt x="932921" y="876972"/>
                  <a:pt x="939279" y="877395"/>
                  <a:pt x="946061" y="877395"/>
                </a:cubicBezTo>
                <a:lnTo>
                  <a:pt x="989295" y="877395"/>
                </a:lnTo>
                <a:cubicBezTo>
                  <a:pt x="980818" y="862136"/>
                  <a:pt x="977003" y="850268"/>
                  <a:pt x="977851" y="841791"/>
                </a:cubicBezTo>
                <a:cubicBezTo>
                  <a:pt x="978698" y="833314"/>
                  <a:pt x="974884" y="826532"/>
                  <a:pt x="966406" y="821446"/>
                </a:cubicBezTo>
                <a:cubicBezTo>
                  <a:pt x="957929" y="818055"/>
                  <a:pt x="950300" y="817631"/>
                  <a:pt x="943518" y="820174"/>
                </a:cubicBezTo>
                <a:cubicBezTo>
                  <a:pt x="936736" y="822717"/>
                  <a:pt x="931650" y="828227"/>
                  <a:pt x="928259" y="836705"/>
                </a:cubicBezTo>
                <a:cubicBezTo>
                  <a:pt x="919781" y="831618"/>
                  <a:pt x="909609" y="826532"/>
                  <a:pt x="897741" y="821446"/>
                </a:cubicBezTo>
                <a:cubicBezTo>
                  <a:pt x="892654" y="818055"/>
                  <a:pt x="887568" y="814664"/>
                  <a:pt x="882482" y="811273"/>
                </a:cubicBezTo>
                <a:cubicBezTo>
                  <a:pt x="877395" y="807882"/>
                  <a:pt x="873157" y="803643"/>
                  <a:pt x="869766" y="798557"/>
                </a:cubicBezTo>
                <a:cubicBezTo>
                  <a:pt x="857898" y="791775"/>
                  <a:pt x="846877" y="784146"/>
                  <a:pt x="836704" y="775669"/>
                </a:cubicBezTo>
                <a:cubicBezTo>
                  <a:pt x="826532" y="767191"/>
                  <a:pt x="815511" y="757866"/>
                  <a:pt x="803643" y="747694"/>
                </a:cubicBezTo>
                <a:cubicBezTo>
                  <a:pt x="791775" y="756171"/>
                  <a:pt x="781179" y="757866"/>
                  <a:pt x="771854" y="752780"/>
                </a:cubicBezTo>
                <a:cubicBezTo>
                  <a:pt x="762528" y="747694"/>
                  <a:pt x="751932" y="745998"/>
                  <a:pt x="740064" y="747694"/>
                </a:cubicBezTo>
                <a:close/>
                <a:moveTo>
                  <a:pt x="1933131" y="663133"/>
                </a:moveTo>
                <a:cubicBezTo>
                  <a:pt x="1933343" y="662709"/>
                  <a:pt x="1933661" y="662921"/>
                  <a:pt x="1934084" y="663769"/>
                </a:cubicBezTo>
                <a:cubicBezTo>
                  <a:pt x="1934932" y="665464"/>
                  <a:pt x="1937052" y="666312"/>
                  <a:pt x="1940442" y="666312"/>
                </a:cubicBezTo>
                <a:lnTo>
                  <a:pt x="1945529" y="668855"/>
                </a:lnTo>
                <a:lnTo>
                  <a:pt x="1945529" y="673941"/>
                </a:lnTo>
                <a:cubicBezTo>
                  <a:pt x="1945529" y="680723"/>
                  <a:pt x="1942138" y="680723"/>
                  <a:pt x="1935356" y="673941"/>
                </a:cubicBezTo>
                <a:cubicBezTo>
                  <a:pt x="1933661" y="673941"/>
                  <a:pt x="1932813" y="673094"/>
                  <a:pt x="1932813" y="671398"/>
                </a:cubicBezTo>
                <a:lnTo>
                  <a:pt x="1932813" y="666312"/>
                </a:lnTo>
                <a:cubicBezTo>
                  <a:pt x="1932813" y="664616"/>
                  <a:pt x="1932919" y="663557"/>
                  <a:pt x="1933131" y="663133"/>
                </a:cubicBezTo>
                <a:close/>
                <a:moveTo>
                  <a:pt x="974990" y="473666"/>
                </a:moveTo>
                <a:cubicBezTo>
                  <a:pt x="976049" y="473243"/>
                  <a:pt x="977427" y="473879"/>
                  <a:pt x="979122" y="475574"/>
                </a:cubicBezTo>
                <a:cubicBezTo>
                  <a:pt x="982513" y="478965"/>
                  <a:pt x="983361" y="482356"/>
                  <a:pt x="981665" y="485747"/>
                </a:cubicBezTo>
                <a:cubicBezTo>
                  <a:pt x="979970" y="489137"/>
                  <a:pt x="977427" y="489137"/>
                  <a:pt x="974036" y="485747"/>
                </a:cubicBezTo>
                <a:cubicBezTo>
                  <a:pt x="972341" y="485747"/>
                  <a:pt x="971917" y="483203"/>
                  <a:pt x="972764" y="478117"/>
                </a:cubicBezTo>
                <a:cubicBezTo>
                  <a:pt x="973188" y="475574"/>
                  <a:pt x="973930" y="474090"/>
                  <a:pt x="974990" y="473666"/>
                </a:cubicBezTo>
                <a:close/>
                <a:moveTo>
                  <a:pt x="1149261" y="246179"/>
                </a:moveTo>
                <a:lnTo>
                  <a:pt x="1148244" y="246688"/>
                </a:lnTo>
                <a:cubicBezTo>
                  <a:pt x="1147820" y="246688"/>
                  <a:pt x="1147925" y="246582"/>
                  <a:pt x="1148561" y="246370"/>
                </a:cubicBezTo>
                <a:close/>
                <a:moveTo>
                  <a:pt x="1149515" y="246052"/>
                </a:moveTo>
                <a:lnTo>
                  <a:pt x="1149515" y="246110"/>
                </a:lnTo>
                <a:lnTo>
                  <a:pt x="1149261" y="246179"/>
                </a:lnTo>
                <a:close/>
                <a:moveTo>
                  <a:pt x="1149515" y="244145"/>
                </a:moveTo>
                <a:cubicBezTo>
                  <a:pt x="1151210" y="244145"/>
                  <a:pt x="1151634" y="244569"/>
                  <a:pt x="1150787" y="245416"/>
                </a:cubicBezTo>
                <a:lnTo>
                  <a:pt x="1149515" y="246052"/>
                </a:lnTo>
                <a:close/>
                <a:moveTo>
                  <a:pt x="1503016" y="0"/>
                </a:moveTo>
                <a:cubicBezTo>
                  <a:pt x="1504712" y="0"/>
                  <a:pt x="1506407" y="848"/>
                  <a:pt x="1508103" y="2543"/>
                </a:cubicBezTo>
                <a:cubicBezTo>
                  <a:pt x="1509798" y="4239"/>
                  <a:pt x="1512341" y="5086"/>
                  <a:pt x="1515732" y="5086"/>
                </a:cubicBezTo>
                <a:lnTo>
                  <a:pt x="1520819" y="5086"/>
                </a:lnTo>
                <a:lnTo>
                  <a:pt x="1528448" y="5086"/>
                </a:lnTo>
                <a:lnTo>
                  <a:pt x="1561509" y="5086"/>
                </a:lnTo>
                <a:cubicBezTo>
                  <a:pt x="1569987" y="5086"/>
                  <a:pt x="1576345" y="5934"/>
                  <a:pt x="1580583" y="7630"/>
                </a:cubicBezTo>
                <a:cubicBezTo>
                  <a:pt x="1584822" y="9325"/>
                  <a:pt x="1591180" y="10173"/>
                  <a:pt x="1599657" y="10173"/>
                </a:cubicBezTo>
                <a:cubicBezTo>
                  <a:pt x="1606439" y="11868"/>
                  <a:pt x="1613220" y="12716"/>
                  <a:pt x="1620002" y="12716"/>
                </a:cubicBezTo>
                <a:cubicBezTo>
                  <a:pt x="1626784" y="12716"/>
                  <a:pt x="1633566" y="14411"/>
                  <a:pt x="1640348" y="17802"/>
                </a:cubicBezTo>
                <a:cubicBezTo>
                  <a:pt x="1645434" y="17802"/>
                  <a:pt x="1649673" y="18650"/>
                  <a:pt x="1653064" y="20345"/>
                </a:cubicBezTo>
                <a:cubicBezTo>
                  <a:pt x="1656454" y="22041"/>
                  <a:pt x="1659846" y="22889"/>
                  <a:pt x="1663236" y="22889"/>
                </a:cubicBezTo>
                <a:cubicBezTo>
                  <a:pt x="1668323" y="22889"/>
                  <a:pt x="1672985" y="23736"/>
                  <a:pt x="1677224" y="25432"/>
                </a:cubicBezTo>
                <a:cubicBezTo>
                  <a:pt x="1681463" y="27127"/>
                  <a:pt x="1686125" y="27975"/>
                  <a:pt x="1691211" y="27975"/>
                </a:cubicBezTo>
                <a:cubicBezTo>
                  <a:pt x="1697993" y="31366"/>
                  <a:pt x="1706046" y="34333"/>
                  <a:pt x="1715371" y="36876"/>
                </a:cubicBezTo>
                <a:cubicBezTo>
                  <a:pt x="1724696" y="39419"/>
                  <a:pt x="1733598" y="42386"/>
                  <a:pt x="1742075" y="45777"/>
                </a:cubicBezTo>
                <a:cubicBezTo>
                  <a:pt x="1747161" y="45777"/>
                  <a:pt x="1750976" y="46625"/>
                  <a:pt x="1753519" y="48321"/>
                </a:cubicBezTo>
                <a:cubicBezTo>
                  <a:pt x="1756062" y="50016"/>
                  <a:pt x="1759877" y="52559"/>
                  <a:pt x="1764963" y="55950"/>
                </a:cubicBezTo>
                <a:cubicBezTo>
                  <a:pt x="1770050" y="55950"/>
                  <a:pt x="1774712" y="56798"/>
                  <a:pt x="1778951" y="58493"/>
                </a:cubicBezTo>
                <a:cubicBezTo>
                  <a:pt x="1783189" y="60189"/>
                  <a:pt x="1787852" y="61884"/>
                  <a:pt x="1792938" y="63579"/>
                </a:cubicBezTo>
                <a:cubicBezTo>
                  <a:pt x="1811588" y="73752"/>
                  <a:pt x="1830238" y="83077"/>
                  <a:pt x="1848888" y="91554"/>
                </a:cubicBezTo>
                <a:cubicBezTo>
                  <a:pt x="1855670" y="94945"/>
                  <a:pt x="1861604" y="98336"/>
                  <a:pt x="1866690" y="101727"/>
                </a:cubicBezTo>
                <a:cubicBezTo>
                  <a:pt x="1871777" y="105118"/>
                  <a:pt x="1877711" y="108509"/>
                  <a:pt x="1884493" y="111900"/>
                </a:cubicBezTo>
                <a:lnTo>
                  <a:pt x="1889579" y="111900"/>
                </a:lnTo>
                <a:lnTo>
                  <a:pt x="1904838" y="119529"/>
                </a:lnTo>
                <a:cubicBezTo>
                  <a:pt x="1908229" y="124616"/>
                  <a:pt x="1914163" y="129702"/>
                  <a:pt x="1922640" y="134788"/>
                </a:cubicBezTo>
                <a:cubicBezTo>
                  <a:pt x="1936204" y="141570"/>
                  <a:pt x="1947224" y="149200"/>
                  <a:pt x="1955701" y="157677"/>
                </a:cubicBezTo>
                <a:cubicBezTo>
                  <a:pt x="1957397" y="162763"/>
                  <a:pt x="1963331" y="165306"/>
                  <a:pt x="1973504" y="165306"/>
                </a:cubicBezTo>
                <a:lnTo>
                  <a:pt x="1978590" y="175479"/>
                </a:lnTo>
                <a:lnTo>
                  <a:pt x="1986220" y="180566"/>
                </a:lnTo>
                <a:cubicBezTo>
                  <a:pt x="1994697" y="183956"/>
                  <a:pt x="2001903" y="189043"/>
                  <a:pt x="2007837" y="195824"/>
                </a:cubicBezTo>
                <a:cubicBezTo>
                  <a:pt x="2013771" y="202606"/>
                  <a:pt x="2019281" y="208541"/>
                  <a:pt x="2024367" y="213627"/>
                </a:cubicBezTo>
                <a:lnTo>
                  <a:pt x="2042169" y="231429"/>
                </a:lnTo>
                <a:cubicBezTo>
                  <a:pt x="2045560" y="234820"/>
                  <a:pt x="2048951" y="237363"/>
                  <a:pt x="2052342" y="239059"/>
                </a:cubicBezTo>
                <a:cubicBezTo>
                  <a:pt x="2055733" y="240754"/>
                  <a:pt x="2058276" y="244145"/>
                  <a:pt x="2059972" y="249231"/>
                </a:cubicBezTo>
                <a:cubicBezTo>
                  <a:pt x="2065058" y="254318"/>
                  <a:pt x="2070144" y="258980"/>
                  <a:pt x="2075230" y="263219"/>
                </a:cubicBezTo>
                <a:cubicBezTo>
                  <a:pt x="2080317" y="267457"/>
                  <a:pt x="2084556" y="273815"/>
                  <a:pt x="2087946" y="282292"/>
                </a:cubicBezTo>
                <a:cubicBezTo>
                  <a:pt x="2079469" y="289074"/>
                  <a:pt x="2079469" y="302638"/>
                  <a:pt x="2087946" y="322983"/>
                </a:cubicBezTo>
                <a:cubicBezTo>
                  <a:pt x="2094728" y="329765"/>
                  <a:pt x="2098119" y="335699"/>
                  <a:pt x="2098119" y="340786"/>
                </a:cubicBezTo>
                <a:cubicBezTo>
                  <a:pt x="2104901" y="347567"/>
                  <a:pt x="2108292" y="352654"/>
                  <a:pt x="2108292" y="356044"/>
                </a:cubicBezTo>
                <a:cubicBezTo>
                  <a:pt x="2109987" y="362826"/>
                  <a:pt x="2112530" y="368761"/>
                  <a:pt x="2115921" y="373847"/>
                </a:cubicBezTo>
                <a:cubicBezTo>
                  <a:pt x="2119312" y="378933"/>
                  <a:pt x="2122703" y="384867"/>
                  <a:pt x="2126094" y="391649"/>
                </a:cubicBezTo>
                <a:lnTo>
                  <a:pt x="2131180" y="401822"/>
                </a:lnTo>
                <a:lnTo>
                  <a:pt x="2131180" y="404365"/>
                </a:lnTo>
                <a:cubicBezTo>
                  <a:pt x="2131180" y="406060"/>
                  <a:pt x="2132028" y="406908"/>
                  <a:pt x="2133724" y="406908"/>
                </a:cubicBezTo>
                <a:cubicBezTo>
                  <a:pt x="2133724" y="411994"/>
                  <a:pt x="2134571" y="415385"/>
                  <a:pt x="2136267" y="417081"/>
                </a:cubicBezTo>
                <a:cubicBezTo>
                  <a:pt x="2137962" y="418776"/>
                  <a:pt x="2138810" y="421320"/>
                  <a:pt x="2138810" y="424710"/>
                </a:cubicBezTo>
                <a:cubicBezTo>
                  <a:pt x="2142201" y="428101"/>
                  <a:pt x="2143896" y="433187"/>
                  <a:pt x="2143896" y="439969"/>
                </a:cubicBezTo>
                <a:cubicBezTo>
                  <a:pt x="2147287" y="441665"/>
                  <a:pt x="2148982" y="444208"/>
                  <a:pt x="2148982" y="447599"/>
                </a:cubicBezTo>
                <a:lnTo>
                  <a:pt x="2148982" y="452685"/>
                </a:lnTo>
                <a:cubicBezTo>
                  <a:pt x="2154069" y="473031"/>
                  <a:pt x="2152374" y="485747"/>
                  <a:pt x="2143896" y="490833"/>
                </a:cubicBezTo>
                <a:cubicBezTo>
                  <a:pt x="2143896" y="492528"/>
                  <a:pt x="2145592" y="495072"/>
                  <a:pt x="2148982" y="498463"/>
                </a:cubicBezTo>
                <a:lnTo>
                  <a:pt x="2148982" y="503549"/>
                </a:lnTo>
                <a:cubicBezTo>
                  <a:pt x="2152374" y="506940"/>
                  <a:pt x="2154069" y="509483"/>
                  <a:pt x="2154069" y="511178"/>
                </a:cubicBezTo>
                <a:lnTo>
                  <a:pt x="2154069" y="513721"/>
                </a:lnTo>
                <a:cubicBezTo>
                  <a:pt x="2157460" y="518808"/>
                  <a:pt x="2159155" y="524742"/>
                  <a:pt x="2159155" y="531524"/>
                </a:cubicBezTo>
                <a:cubicBezTo>
                  <a:pt x="2160851" y="538305"/>
                  <a:pt x="2161698" y="544240"/>
                  <a:pt x="2161698" y="549326"/>
                </a:cubicBezTo>
                <a:cubicBezTo>
                  <a:pt x="2165089" y="552717"/>
                  <a:pt x="2166785" y="555260"/>
                  <a:pt x="2166785" y="556955"/>
                </a:cubicBezTo>
                <a:lnTo>
                  <a:pt x="2166785" y="559499"/>
                </a:lnTo>
                <a:cubicBezTo>
                  <a:pt x="2166785" y="562890"/>
                  <a:pt x="2168480" y="565433"/>
                  <a:pt x="2171871" y="567128"/>
                </a:cubicBezTo>
                <a:lnTo>
                  <a:pt x="2171871" y="572215"/>
                </a:lnTo>
                <a:cubicBezTo>
                  <a:pt x="2171871" y="570519"/>
                  <a:pt x="2171024" y="568824"/>
                  <a:pt x="2169328" y="567128"/>
                </a:cubicBezTo>
                <a:lnTo>
                  <a:pt x="2166785" y="567128"/>
                </a:lnTo>
                <a:cubicBezTo>
                  <a:pt x="2163394" y="565433"/>
                  <a:pt x="2160851" y="562890"/>
                  <a:pt x="2159155" y="559499"/>
                </a:cubicBezTo>
                <a:cubicBezTo>
                  <a:pt x="2155764" y="559499"/>
                  <a:pt x="2150678" y="556108"/>
                  <a:pt x="2143896" y="549326"/>
                </a:cubicBezTo>
                <a:lnTo>
                  <a:pt x="2138810" y="544240"/>
                </a:lnTo>
                <a:lnTo>
                  <a:pt x="2138810" y="541696"/>
                </a:lnTo>
                <a:cubicBezTo>
                  <a:pt x="2133724" y="536610"/>
                  <a:pt x="2131180" y="533219"/>
                  <a:pt x="2131180" y="531524"/>
                </a:cubicBezTo>
                <a:cubicBezTo>
                  <a:pt x="2124398" y="524742"/>
                  <a:pt x="2117617" y="520503"/>
                  <a:pt x="2110835" y="518808"/>
                </a:cubicBezTo>
                <a:cubicBezTo>
                  <a:pt x="2109140" y="515417"/>
                  <a:pt x="2107444" y="512026"/>
                  <a:pt x="2105749" y="508635"/>
                </a:cubicBezTo>
                <a:cubicBezTo>
                  <a:pt x="2104053" y="505244"/>
                  <a:pt x="2101510" y="501853"/>
                  <a:pt x="2098119" y="498463"/>
                </a:cubicBezTo>
                <a:cubicBezTo>
                  <a:pt x="2094728" y="498463"/>
                  <a:pt x="2092185" y="497615"/>
                  <a:pt x="2090490" y="495919"/>
                </a:cubicBezTo>
                <a:cubicBezTo>
                  <a:pt x="2088794" y="495919"/>
                  <a:pt x="2087946" y="495072"/>
                  <a:pt x="2087946" y="493376"/>
                </a:cubicBezTo>
                <a:cubicBezTo>
                  <a:pt x="2084556" y="493376"/>
                  <a:pt x="2082860" y="491681"/>
                  <a:pt x="2082860" y="488290"/>
                </a:cubicBezTo>
                <a:lnTo>
                  <a:pt x="2080317" y="485747"/>
                </a:lnTo>
                <a:cubicBezTo>
                  <a:pt x="2075230" y="482356"/>
                  <a:pt x="2070992" y="479812"/>
                  <a:pt x="2067601" y="478117"/>
                </a:cubicBezTo>
                <a:cubicBezTo>
                  <a:pt x="2064210" y="476422"/>
                  <a:pt x="2060819" y="473878"/>
                  <a:pt x="2057428" y="470487"/>
                </a:cubicBezTo>
                <a:cubicBezTo>
                  <a:pt x="2057428" y="472183"/>
                  <a:pt x="2054038" y="469640"/>
                  <a:pt x="2047256" y="462858"/>
                </a:cubicBezTo>
                <a:lnTo>
                  <a:pt x="2042169" y="462858"/>
                </a:lnTo>
                <a:cubicBezTo>
                  <a:pt x="2042169" y="459467"/>
                  <a:pt x="2040474" y="457772"/>
                  <a:pt x="2037083" y="457772"/>
                </a:cubicBezTo>
                <a:cubicBezTo>
                  <a:pt x="2028606" y="473031"/>
                  <a:pt x="2016738" y="480660"/>
                  <a:pt x="2001479" y="480660"/>
                </a:cubicBezTo>
                <a:lnTo>
                  <a:pt x="1958245" y="480660"/>
                </a:lnTo>
                <a:cubicBezTo>
                  <a:pt x="1949767" y="480660"/>
                  <a:pt x="1948920" y="489985"/>
                  <a:pt x="1955701" y="508635"/>
                </a:cubicBezTo>
                <a:cubicBezTo>
                  <a:pt x="1955701" y="510331"/>
                  <a:pt x="1956125" y="511602"/>
                  <a:pt x="1956973" y="512450"/>
                </a:cubicBezTo>
                <a:cubicBezTo>
                  <a:pt x="1957821" y="513298"/>
                  <a:pt x="1958245" y="514569"/>
                  <a:pt x="1958245" y="516265"/>
                </a:cubicBezTo>
                <a:lnTo>
                  <a:pt x="1958245" y="518808"/>
                </a:lnTo>
                <a:cubicBezTo>
                  <a:pt x="1961635" y="522199"/>
                  <a:pt x="1963331" y="523894"/>
                  <a:pt x="1963331" y="523894"/>
                </a:cubicBezTo>
                <a:lnTo>
                  <a:pt x="1963331" y="526437"/>
                </a:lnTo>
                <a:cubicBezTo>
                  <a:pt x="1966722" y="529828"/>
                  <a:pt x="1968417" y="533219"/>
                  <a:pt x="1968417" y="536610"/>
                </a:cubicBezTo>
                <a:cubicBezTo>
                  <a:pt x="1968417" y="540001"/>
                  <a:pt x="1966722" y="541696"/>
                  <a:pt x="1963331" y="541696"/>
                </a:cubicBezTo>
                <a:cubicBezTo>
                  <a:pt x="1954854" y="541696"/>
                  <a:pt x="1945953" y="542968"/>
                  <a:pt x="1936628" y="545511"/>
                </a:cubicBezTo>
                <a:cubicBezTo>
                  <a:pt x="1927303" y="548054"/>
                  <a:pt x="1917554" y="551021"/>
                  <a:pt x="1907381" y="554412"/>
                </a:cubicBezTo>
                <a:cubicBezTo>
                  <a:pt x="1900599" y="559499"/>
                  <a:pt x="1894241" y="564161"/>
                  <a:pt x="1888307" y="568400"/>
                </a:cubicBezTo>
                <a:cubicBezTo>
                  <a:pt x="1882373" y="572638"/>
                  <a:pt x="1875168" y="577301"/>
                  <a:pt x="1866690" y="582387"/>
                </a:cubicBezTo>
                <a:cubicBezTo>
                  <a:pt x="1859908" y="589169"/>
                  <a:pt x="1853974" y="595951"/>
                  <a:pt x="1848888" y="602733"/>
                </a:cubicBezTo>
                <a:cubicBezTo>
                  <a:pt x="1843802" y="609514"/>
                  <a:pt x="1837868" y="616296"/>
                  <a:pt x="1831086" y="623078"/>
                </a:cubicBezTo>
                <a:cubicBezTo>
                  <a:pt x="1827695" y="626469"/>
                  <a:pt x="1825152" y="630284"/>
                  <a:pt x="1823456" y="634522"/>
                </a:cubicBezTo>
                <a:cubicBezTo>
                  <a:pt x="1821761" y="638761"/>
                  <a:pt x="1819218" y="642576"/>
                  <a:pt x="1815827" y="645967"/>
                </a:cubicBezTo>
                <a:cubicBezTo>
                  <a:pt x="1810741" y="649358"/>
                  <a:pt x="1807350" y="653172"/>
                  <a:pt x="1805654" y="657411"/>
                </a:cubicBezTo>
                <a:cubicBezTo>
                  <a:pt x="1803959" y="661649"/>
                  <a:pt x="1801415" y="665464"/>
                  <a:pt x="1798025" y="668855"/>
                </a:cubicBezTo>
                <a:cubicBezTo>
                  <a:pt x="1811588" y="677332"/>
                  <a:pt x="1822185" y="679028"/>
                  <a:pt x="1829814" y="673941"/>
                </a:cubicBezTo>
                <a:cubicBezTo>
                  <a:pt x="1837444" y="668855"/>
                  <a:pt x="1845497" y="664616"/>
                  <a:pt x="1853974" y="661226"/>
                </a:cubicBezTo>
                <a:cubicBezTo>
                  <a:pt x="1857365" y="654444"/>
                  <a:pt x="1864995" y="651053"/>
                  <a:pt x="1876863" y="651053"/>
                </a:cubicBezTo>
                <a:cubicBezTo>
                  <a:pt x="1880254" y="651053"/>
                  <a:pt x="1884493" y="651477"/>
                  <a:pt x="1889579" y="652324"/>
                </a:cubicBezTo>
                <a:cubicBezTo>
                  <a:pt x="1894665" y="653172"/>
                  <a:pt x="1900599" y="656139"/>
                  <a:pt x="1907381" y="661226"/>
                </a:cubicBezTo>
                <a:cubicBezTo>
                  <a:pt x="1903990" y="673094"/>
                  <a:pt x="1895937" y="681147"/>
                  <a:pt x="1883221" y="685386"/>
                </a:cubicBezTo>
                <a:cubicBezTo>
                  <a:pt x="1870505" y="689624"/>
                  <a:pt x="1857365" y="693439"/>
                  <a:pt x="1843802" y="696830"/>
                </a:cubicBezTo>
                <a:cubicBezTo>
                  <a:pt x="1838715" y="700221"/>
                  <a:pt x="1833205" y="703188"/>
                  <a:pt x="1827271" y="705731"/>
                </a:cubicBezTo>
                <a:cubicBezTo>
                  <a:pt x="1821337" y="708274"/>
                  <a:pt x="1815827" y="712089"/>
                  <a:pt x="1810741" y="717175"/>
                </a:cubicBezTo>
                <a:cubicBezTo>
                  <a:pt x="1805654" y="717175"/>
                  <a:pt x="1801415" y="721414"/>
                  <a:pt x="1798025" y="729891"/>
                </a:cubicBezTo>
                <a:lnTo>
                  <a:pt x="1798025" y="734978"/>
                </a:lnTo>
                <a:cubicBezTo>
                  <a:pt x="1794634" y="738369"/>
                  <a:pt x="1792938" y="742607"/>
                  <a:pt x="1792938" y="747694"/>
                </a:cubicBezTo>
                <a:cubicBezTo>
                  <a:pt x="1804806" y="757866"/>
                  <a:pt x="1818370" y="762953"/>
                  <a:pt x="1833629" y="762953"/>
                </a:cubicBezTo>
                <a:cubicBezTo>
                  <a:pt x="1835325" y="766344"/>
                  <a:pt x="1834477" y="769734"/>
                  <a:pt x="1831086" y="773125"/>
                </a:cubicBezTo>
                <a:cubicBezTo>
                  <a:pt x="1827695" y="776516"/>
                  <a:pt x="1823456" y="779483"/>
                  <a:pt x="1818370" y="782026"/>
                </a:cubicBezTo>
                <a:cubicBezTo>
                  <a:pt x="1813284" y="784570"/>
                  <a:pt x="1808197" y="785841"/>
                  <a:pt x="1803111" y="785841"/>
                </a:cubicBezTo>
                <a:cubicBezTo>
                  <a:pt x="1798025" y="785841"/>
                  <a:pt x="1796329" y="784146"/>
                  <a:pt x="1798025" y="780755"/>
                </a:cubicBezTo>
                <a:cubicBezTo>
                  <a:pt x="1789547" y="785841"/>
                  <a:pt x="1783189" y="791351"/>
                  <a:pt x="1778951" y="797286"/>
                </a:cubicBezTo>
                <a:cubicBezTo>
                  <a:pt x="1774712" y="803220"/>
                  <a:pt x="1770050" y="810425"/>
                  <a:pt x="1764963" y="818902"/>
                </a:cubicBezTo>
                <a:cubicBezTo>
                  <a:pt x="1759877" y="832466"/>
                  <a:pt x="1750552" y="842639"/>
                  <a:pt x="1736988" y="849421"/>
                </a:cubicBezTo>
                <a:cubicBezTo>
                  <a:pt x="1745466" y="857898"/>
                  <a:pt x="1750128" y="864256"/>
                  <a:pt x="1750976" y="868494"/>
                </a:cubicBezTo>
                <a:cubicBezTo>
                  <a:pt x="1751824" y="872733"/>
                  <a:pt x="1752247" y="877395"/>
                  <a:pt x="1752247" y="882482"/>
                </a:cubicBezTo>
                <a:cubicBezTo>
                  <a:pt x="1752247" y="887568"/>
                  <a:pt x="1748857" y="895198"/>
                  <a:pt x="1742075" y="905371"/>
                </a:cubicBezTo>
                <a:lnTo>
                  <a:pt x="1747161" y="905371"/>
                </a:lnTo>
                <a:lnTo>
                  <a:pt x="1742075" y="910457"/>
                </a:lnTo>
                <a:lnTo>
                  <a:pt x="1736988" y="910457"/>
                </a:lnTo>
                <a:lnTo>
                  <a:pt x="1736988" y="915543"/>
                </a:lnTo>
                <a:cubicBezTo>
                  <a:pt x="1735293" y="915543"/>
                  <a:pt x="1733598" y="916391"/>
                  <a:pt x="1731902" y="918086"/>
                </a:cubicBezTo>
                <a:lnTo>
                  <a:pt x="1729359" y="920629"/>
                </a:lnTo>
                <a:lnTo>
                  <a:pt x="1725660" y="922479"/>
                </a:lnTo>
                <a:lnTo>
                  <a:pt x="1726816" y="925716"/>
                </a:lnTo>
                <a:cubicBezTo>
                  <a:pt x="1728511" y="930802"/>
                  <a:pt x="1730207" y="937584"/>
                  <a:pt x="1731902" y="946061"/>
                </a:cubicBezTo>
                <a:cubicBezTo>
                  <a:pt x="1742075" y="929107"/>
                  <a:pt x="1758182" y="923173"/>
                  <a:pt x="1780222" y="928259"/>
                </a:cubicBezTo>
                <a:cubicBezTo>
                  <a:pt x="1781918" y="943518"/>
                  <a:pt x="1786156" y="958777"/>
                  <a:pt x="1792938" y="974036"/>
                </a:cubicBezTo>
                <a:cubicBezTo>
                  <a:pt x="1796329" y="979122"/>
                  <a:pt x="1799296" y="984633"/>
                  <a:pt x="1801839" y="990567"/>
                </a:cubicBezTo>
                <a:cubicBezTo>
                  <a:pt x="1804383" y="996501"/>
                  <a:pt x="1809045" y="1003706"/>
                  <a:pt x="1815827" y="1012184"/>
                </a:cubicBezTo>
                <a:cubicBezTo>
                  <a:pt x="1824304" y="1008793"/>
                  <a:pt x="1829390" y="1005402"/>
                  <a:pt x="1831086" y="1002011"/>
                </a:cubicBezTo>
                <a:cubicBezTo>
                  <a:pt x="1832781" y="998620"/>
                  <a:pt x="1833629" y="996077"/>
                  <a:pt x="1833629" y="994381"/>
                </a:cubicBezTo>
                <a:cubicBezTo>
                  <a:pt x="1837020" y="989295"/>
                  <a:pt x="1839139" y="984633"/>
                  <a:pt x="1839987" y="980394"/>
                </a:cubicBezTo>
                <a:cubicBezTo>
                  <a:pt x="1840835" y="976155"/>
                  <a:pt x="1845497" y="973188"/>
                  <a:pt x="1853974" y="971493"/>
                </a:cubicBezTo>
                <a:cubicBezTo>
                  <a:pt x="1840411" y="963016"/>
                  <a:pt x="1828119" y="952419"/>
                  <a:pt x="1817098" y="939703"/>
                </a:cubicBezTo>
                <a:cubicBezTo>
                  <a:pt x="1806078" y="926987"/>
                  <a:pt x="1794634" y="918934"/>
                  <a:pt x="1782766" y="915543"/>
                </a:cubicBezTo>
                <a:cubicBezTo>
                  <a:pt x="1786156" y="910457"/>
                  <a:pt x="1790819" y="907490"/>
                  <a:pt x="1796753" y="906642"/>
                </a:cubicBezTo>
                <a:cubicBezTo>
                  <a:pt x="1802687" y="905794"/>
                  <a:pt x="1809045" y="905371"/>
                  <a:pt x="1815827" y="905371"/>
                </a:cubicBezTo>
                <a:cubicBezTo>
                  <a:pt x="1824304" y="908761"/>
                  <a:pt x="1832357" y="911304"/>
                  <a:pt x="1839987" y="913000"/>
                </a:cubicBezTo>
                <a:cubicBezTo>
                  <a:pt x="1847617" y="914695"/>
                  <a:pt x="1854822" y="917239"/>
                  <a:pt x="1861604" y="920629"/>
                </a:cubicBezTo>
                <a:cubicBezTo>
                  <a:pt x="1871777" y="910457"/>
                  <a:pt x="1878982" y="896469"/>
                  <a:pt x="1883221" y="878667"/>
                </a:cubicBezTo>
                <a:cubicBezTo>
                  <a:pt x="1887460" y="860865"/>
                  <a:pt x="1895513" y="852812"/>
                  <a:pt x="1907381" y="854507"/>
                </a:cubicBezTo>
                <a:cubicBezTo>
                  <a:pt x="1907381" y="840943"/>
                  <a:pt x="1904838" y="827380"/>
                  <a:pt x="1899752" y="813816"/>
                </a:cubicBezTo>
                <a:cubicBezTo>
                  <a:pt x="1896361" y="808730"/>
                  <a:pt x="1893818" y="802796"/>
                  <a:pt x="1892122" y="796014"/>
                </a:cubicBezTo>
                <a:cubicBezTo>
                  <a:pt x="1890427" y="789232"/>
                  <a:pt x="1891274" y="780755"/>
                  <a:pt x="1894665" y="770582"/>
                </a:cubicBezTo>
                <a:cubicBezTo>
                  <a:pt x="1906533" y="762105"/>
                  <a:pt x="1915858" y="757866"/>
                  <a:pt x="1922640" y="757866"/>
                </a:cubicBezTo>
                <a:lnTo>
                  <a:pt x="1940442" y="757866"/>
                </a:lnTo>
                <a:lnTo>
                  <a:pt x="1945529" y="757866"/>
                </a:lnTo>
                <a:lnTo>
                  <a:pt x="1950615" y="757866"/>
                </a:lnTo>
                <a:cubicBezTo>
                  <a:pt x="1943833" y="751084"/>
                  <a:pt x="1938747" y="747694"/>
                  <a:pt x="1935356" y="747694"/>
                </a:cubicBezTo>
                <a:lnTo>
                  <a:pt x="1932813" y="747694"/>
                </a:lnTo>
                <a:cubicBezTo>
                  <a:pt x="1931117" y="747694"/>
                  <a:pt x="1929846" y="748117"/>
                  <a:pt x="1928998" y="748965"/>
                </a:cubicBezTo>
                <a:cubicBezTo>
                  <a:pt x="1928150" y="749813"/>
                  <a:pt x="1926879" y="750237"/>
                  <a:pt x="1925183" y="750237"/>
                </a:cubicBezTo>
                <a:lnTo>
                  <a:pt x="1922640" y="752780"/>
                </a:lnTo>
                <a:cubicBezTo>
                  <a:pt x="1922640" y="744303"/>
                  <a:pt x="1924336" y="738369"/>
                  <a:pt x="1927727" y="734978"/>
                </a:cubicBezTo>
                <a:cubicBezTo>
                  <a:pt x="1927727" y="728196"/>
                  <a:pt x="1929422" y="723110"/>
                  <a:pt x="1932813" y="719719"/>
                </a:cubicBezTo>
                <a:cubicBezTo>
                  <a:pt x="1932813" y="712937"/>
                  <a:pt x="1932389" y="707003"/>
                  <a:pt x="1931541" y="701916"/>
                </a:cubicBezTo>
                <a:cubicBezTo>
                  <a:pt x="1930694" y="696830"/>
                  <a:pt x="1927727" y="690896"/>
                  <a:pt x="1922640" y="684114"/>
                </a:cubicBezTo>
                <a:cubicBezTo>
                  <a:pt x="1931117" y="687505"/>
                  <a:pt x="1940019" y="685386"/>
                  <a:pt x="1949344" y="677756"/>
                </a:cubicBezTo>
                <a:cubicBezTo>
                  <a:pt x="1958669" y="670127"/>
                  <a:pt x="1968417" y="664616"/>
                  <a:pt x="1978590" y="661226"/>
                </a:cubicBezTo>
                <a:cubicBezTo>
                  <a:pt x="1987067" y="673094"/>
                  <a:pt x="1995968" y="678180"/>
                  <a:pt x="2005293" y="676485"/>
                </a:cubicBezTo>
                <a:cubicBezTo>
                  <a:pt x="2014618" y="674789"/>
                  <a:pt x="2023520" y="679028"/>
                  <a:pt x="2031997" y="689201"/>
                </a:cubicBezTo>
                <a:cubicBezTo>
                  <a:pt x="2048951" y="685810"/>
                  <a:pt x="2065058" y="684962"/>
                  <a:pt x="2080317" y="686657"/>
                </a:cubicBezTo>
                <a:cubicBezTo>
                  <a:pt x="2095576" y="688353"/>
                  <a:pt x="2110411" y="690472"/>
                  <a:pt x="2124822" y="693015"/>
                </a:cubicBezTo>
                <a:cubicBezTo>
                  <a:pt x="2139234" y="695558"/>
                  <a:pt x="2153645" y="697254"/>
                  <a:pt x="2168056" y="698102"/>
                </a:cubicBezTo>
                <a:cubicBezTo>
                  <a:pt x="2182468" y="698949"/>
                  <a:pt x="2197303" y="695982"/>
                  <a:pt x="2212562" y="689201"/>
                </a:cubicBezTo>
                <a:cubicBezTo>
                  <a:pt x="2234603" y="702764"/>
                  <a:pt x="2254948" y="718023"/>
                  <a:pt x="2273598" y="734978"/>
                </a:cubicBezTo>
                <a:cubicBezTo>
                  <a:pt x="2285466" y="729891"/>
                  <a:pt x="2299030" y="727772"/>
                  <a:pt x="2314289" y="728620"/>
                </a:cubicBezTo>
                <a:cubicBezTo>
                  <a:pt x="2329548" y="729468"/>
                  <a:pt x="2343960" y="729891"/>
                  <a:pt x="2357523" y="729891"/>
                </a:cubicBezTo>
                <a:cubicBezTo>
                  <a:pt x="2371086" y="726500"/>
                  <a:pt x="2382107" y="721838"/>
                  <a:pt x="2390584" y="715904"/>
                </a:cubicBezTo>
                <a:cubicBezTo>
                  <a:pt x="2399062" y="709970"/>
                  <a:pt x="2403300" y="695982"/>
                  <a:pt x="2403300" y="673941"/>
                </a:cubicBezTo>
                <a:cubicBezTo>
                  <a:pt x="2408386" y="680723"/>
                  <a:pt x="2417712" y="684114"/>
                  <a:pt x="2431275" y="684114"/>
                </a:cubicBezTo>
                <a:cubicBezTo>
                  <a:pt x="2439752" y="684114"/>
                  <a:pt x="2449077" y="695135"/>
                  <a:pt x="2459250" y="717175"/>
                </a:cubicBezTo>
                <a:cubicBezTo>
                  <a:pt x="2462641" y="717175"/>
                  <a:pt x="2467727" y="716752"/>
                  <a:pt x="2474509" y="715904"/>
                </a:cubicBezTo>
                <a:cubicBezTo>
                  <a:pt x="2481291" y="715056"/>
                  <a:pt x="2486377" y="712089"/>
                  <a:pt x="2489768" y="707003"/>
                </a:cubicBezTo>
                <a:cubicBezTo>
                  <a:pt x="2498245" y="725653"/>
                  <a:pt x="2509266" y="739216"/>
                  <a:pt x="2522829" y="747694"/>
                </a:cubicBezTo>
                <a:cubicBezTo>
                  <a:pt x="2529611" y="747694"/>
                  <a:pt x="2536393" y="750237"/>
                  <a:pt x="2543175" y="755323"/>
                </a:cubicBezTo>
                <a:cubicBezTo>
                  <a:pt x="2549956" y="760409"/>
                  <a:pt x="2556738" y="764648"/>
                  <a:pt x="2563520" y="768039"/>
                </a:cubicBezTo>
                <a:cubicBezTo>
                  <a:pt x="2570302" y="771430"/>
                  <a:pt x="2577084" y="773549"/>
                  <a:pt x="2583866" y="774397"/>
                </a:cubicBezTo>
                <a:cubicBezTo>
                  <a:pt x="2590648" y="775245"/>
                  <a:pt x="2598277" y="771430"/>
                  <a:pt x="2606754" y="762953"/>
                </a:cubicBezTo>
                <a:cubicBezTo>
                  <a:pt x="2618622" y="776516"/>
                  <a:pt x="2627523" y="782874"/>
                  <a:pt x="2633457" y="782026"/>
                </a:cubicBezTo>
                <a:cubicBezTo>
                  <a:pt x="2639392" y="781179"/>
                  <a:pt x="2645750" y="780755"/>
                  <a:pt x="2652531" y="780755"/>
                </a:cubicBezTo>
                <a:cubicBezTo>
                  <a:pt x="2657618" y="785841"/>
                  <a:pt x="2661008" y="791351"/>
                  <a:pt x="2662704" y="797286"/>
                </a:cubicBezTo>
                <a:cubicBezTo>
                  <a:pt x="2664399" y="803220"/>
                  <a:pt x="2666942" y="810425"/>
                  <a:pt x="2670334" y="818902"/>
                </a:cubicBezTo>
                <a:cubicBezTo>
                  <a:pt x="2661856" y="834161"/>
                  <a:pt x="2648716" y="847301"/>
                  <a:pt x="2630914" y="858322"/>
                </a:cubicBezTo>
                <a:cubicBezTo>
                  <a:pt x="2613112" y="869342"/>
                  <a:pt x="2594038" y="877395"/>
                  <a:pt x="2573693" y="882482"/>
                </a:cubicBezTo>
                <a:cubicBezTo>
                  <a:pt x="2568606" y="885873"/>
                  <a:pt x="2563096" y="887568"/>
                  <a:pt x="2557162" y="887568"/>
                </a:cubicBezTo>
                <a:cubicBezTo>
                  <a:pt x="2551228" y="887568"/>
                  <a:pt x="2545718" y="889264"/>
                  <a:pt x="2540632" y="892655"/>
                </a:cubicBezTo>
                <a:cubicBezTo>
                  <a:pt x="2537241" y="892655"/>
                  <a:pt x="2532154" y="893502"/>
                  <a:pt x="2525372" y="895198"/>
                </a:cubicBezTo>
                <a:cubicBezTo>
                  <a:pt x="2518591" y="896893"/>
                  <a:pt x="2513504" y="897741"/>
                  <a:pt x="2510114" y="897741"/>
                </a:cubicBezTo>
                <a:cubicBezTo>
                  <a:pt x="2499941" y="897741"/>
                  <a:pt x="2490192" y="898165"/>
                  <a:pt x="2480867" y="899012"/>
                </a:cubicBezTo>
                <a:cubicBezTo>
                  <a:pt x="2471542" y="899860"/>
                  <a:pt x="2462641" y="899436"/>
                  <a:pt x="2454164" y="897741"/>
                </a:cubicBezTo>
                <a:cubicBezTo>
                  <a:pt x="2442296" y="887568"/>
                  <a:pt x="2430004" y="880362"/>
                  <a:pt x="2417287" y="876124"/>
                </a:cubicBezTo>
                <a:cubicBezTo>
                  <a:pt x="2404572" y="871885"/>
                  <a:pt x="2392280" y="862984"/>
                  <a:pt x="2380412" y="849421"/>
                </a:cubicBezTo>
                <a:cubicBezTo>
                  <a:pt x="2366848" y="847725"/>
                  <a:pt x="2353284" y="846877"/>
                  <a:pt x="2339721" y="846877"/>
                </a:cubicBezTo>
                <a:cubicBezTo>
                  <a:pt x="2326157" y="846877"/>
                  <a:pt x="2313441" y="846877"/>
                  <a:pt x="2301573" y="846877"/>
                </a:cubicBezTo>
                <a:cubicBezTo>
                  <a:pt x="2288010" y="843487"/>
                  <a:pt x="2274870" y="840519"/>
                  <a:pt x="2262154" y="837976"/>
                </a:cubicBezTo>
                <a:cubicBezTo>
                  <a:pt x="2249438" y="835433"/>
                  <a:pt x="2236298" y="829923"/>
                  <a:pt x="2222735" y="821446"/>
                </a:cubicBezTo>
                <a:cubicBezTo>
                  <a:pt x="2210866" y="835009"/>
                  <a:pt x="2200270" y="837976"/>
                  <a:pt x="2190945" y="830347"/>
                </a:cubicBezTo>
                <a:cubicBezTo>
                  <a:pt x="2181620" y="822717"/>
                  <a:pt x="2171024" y="819750"/>
                  <a:pt x="2159155" y="821446"/>
                </a:cubicBezTo>
                <a:cubicBezTo>
                  <a:pt x="2159155" y="826532"/>
                  <a:pt x="2158308" y="830771"/>
                  <a:pt x="2156612" y="834161"/>
                </a:cubicBezTo>
                <a:cubicBezTo>
                  <a:pt x="2154916" y="837552"/>
                  <a:pt x="2155764" y="841791"/>
                  <a:pt x="2159155" y="846877"/>
                </a:cubicBezTo>
                <a:cubicBezTo>
                  <a:pt x="2155764" y="848573"/>
                  <a:pt x="2153221" y="847725"/>
                  <a:pt x="2151526" y="844334"/>
                </a:cubicBezTo>
                <a:cubicBezTo>
                  <a:pt x="2149830" y="840943"/>
                  <a:pt x="2148135" y="836705"/>
                  <a:pt x="2146439" y="831618"/>
                </a:cubicBezTo>
                <a:cubicBezTo>
                  <a:pt x="2144744" y="826532"/>
                  <a:pt x="2142201" y="821446"/>
                  <a:pt x="2138810" y="816359"/>
                </a:cubicBezTo>
                <a:cubicBezTo>
                  <a:pt x="2135419" y="811273"/>
                  <a:pt x="2131180" y="808730"/>
                  <a:pt x="2126094" y="808730"/>
                </a:cubicBezTo>
                <a:cubicBezTo>
                  <a:pt x="2114226" y="812121"/>
                  <a:pt x="2107020" y="817207"/>
                  <a:pt x="2104477" y="823989"/>
                </a:cubicBezTo>
                <a:cubicBezTo>
                  <a:pt x="2101934" y="830771"/>
                  <a:pt x="2096424" y="836705"/>
                  <a:pt x="2087946" y="841791"/>
                </a:cubicBezTo>
                <a:cubicBezTo>
                  <a:pt x="2084556" y="850268"/>
                  <a:pt x="2084556" y="861289"/>
                  <a:pt x="2087946" y="874852"/>
                </a:cubicBezTo>
                <a:cubicBezTo>
                  <a:pt x="2091337" y="888416"/>
                  <a:pt x="2087099" y="898589"/>
                  <a:pt x="2075230" y="905371"/>
                </a:cubicBezTo>
                <a:cubicBezTo>
                  <a:pt x="2063362" y="888416"/>
                  <a:pt x="2051918" y="879091"/>
                  <a:pt x="2040898" y="877395"/>
                </a:cubicBezTo>
                <a:cubicBezTo>
                  <a:pt x="2029877" y="875700"/>
                  <a:pt x="2018433" y="871461"/>
                  <a:pt x="2006565" y="864680"/>
                </a:cubicBezTo>
                <a:cubicBezTo>
                  <a:pt x="1994697" y="876548"/>
                  <a:pt x="1988763" y="889264"/>
                  <a:pt x="1988763" y="902827"/>
                </a:cubicBezTo>
                <a:cubicBezTo>
                  <a:pt x="1988763" y="916391"/>
                  <a:pt x="1991306" y="932498"/>
                  <a:pt x="1996392" y="951147"/>
                </a:cubicBezTo>
                <a:cubicBezTo>
                  <a:pt x="1991306" y="951147"/>
                  <a:pt x="1989187" y="954115"/>
                  <a:pt x="1990034" y="960049"/>
                </a:cubicBezTo>
                <a:cubicBezTo>
                  <a:pt x="1990882" y="965983"/>
                  <a:pt x="1993001" y="970645"/>
                  <a:pt x="1996392" y="974036"/>
                </a:cubicBezTo>
                <a:cubicBezTo>
                  <a:pt x="1989610" y="979122"/>
                  <a:pt x="1983676" y="984633"/>
                  <a:pt x="1978590" y="990567"/>
                </a:cubicBezTo>
                <a:cubicBezTo>
                  <a:pt x="1973504" y="996501"/>
                  <a:pt x="1973504" y="1003706"/>
                  <a:pt x="1978590" y="1012184"/>
                </a:cubicBezTo>
                <a:cubicBezTo>
                  <a:pt x="1966722" y="1012184"/>
                  <a:pt x="1955278" y="1008369"/>
                  <a:pt x="1944257" y="1000739"/>
                </a:cubicBezTo>
                <a:cubicBezTo>
                  <a:pt x="1933237" y="993110"/>
                  <a:pt x="1920945" y="990991"/>
                  <a:pt x="1907381" y="994381"/>
                </a:cubicBezTo>
                <a:cubicBezTo>
                  <a:pt x="1900599" y="975731"/>
                  <a:pt x="1888731" y="966407"/>
                  <a:pt x="1871777" y="966407"/>
                </a:cubicBezTo>
                <a:cubicBezTo>
                  <a:pt x="1861604" y="966407"/>
                  <a:pt x="1853974" y="972341"/>
                  <a:pt x="1848888" y="984209"/>
                </a:cubicBezTo>
                <a:cubicBezTo>
                  <a:pt x="1852279" y="989295"/>
                  <a:pt x="1856094" y="990567"/>
                  <a:pt x="1860332" y="988024"/>
                </a:cubicBezTo>
                <a:cubicBezTo>
                  <a:pt x="1864571" y="985480"/>
                  <a:pt x="1868386" y="982513"/>
                  <a:pt x="1871777" y="979122"/>
                </a:cubicBezTo>
                <a:cubicBezTo>
                  <a:pt x="1876863" y="990991"/>
                  <a:pt x="1873896" y="997348"/>
                  <a:pt x="1862876" y="998196"/>
                </a:cubicBezTo>
                <a:cubicBezTo>
                  <a:pt x="1851855" y="999044"/>
                  <a:pt x="1843802" y="1003706"/>
                  <a:pt x="1838715" y="1012184"/>
                </a:cubicBezTo>
                <a:cubicBezTo>
                  <a:pt x="1831934" y="1015575"/>
                  <a:pt x="1831086" y="1021933"/>
                  <a:pt x="1836172" y="1031258"/>
                </a:cubicBezTo>
                <a:cubicBezTo>
                  <a:pt x="1841259" y="1040582"/>
                  <a:pt x="1839563" y="1046093"/>
                  <a:pt x="1831086" y="1047788"/>
                </a:cubicBezTo>
                <a:cubicBezTo>
                  <a:pt x="1842954" y="1047788"/>
                  <a:pt x="1850584" y="1050755"/>
                  <a:pt x="1853974" y="1056689"/>
                </a:cubicBezTo>
                <a:cubicBezTo>
                  <a:pt x="1857365" y="1062623"/>
                  <a:pt x="1861604" y="1068981"/>
                  <a:pt x="1866690" y="1075763"/>
                </a:cubicBezTo>
                <a:cubicBezTo>
                  <a:pt x="1873472" y="1082545"/>
                  <a:pt x="1879406" y="1087631"/>
                  <a:pt x="1884493" y="1091022"/>
                </a:cubicBezTo>
                <a:cubicBezTo>
                  <a:pt x="1887883" y="1091022"/>
                  <a:pt x="1891698" y="1091022"/>
                  <a:pt x="1895937" y="1091022"/>
                </a:cubicBezTo>
                <a:cubicBezTo>
                  <a:pt x="1900176" y="1091022"/>
                  <a:pt x="1905686" y="1089327"/>
                  <a:pt x="1912467" y="1085936"/>
                </a:cubicBezTo>
                <a:cubicBezTo>
                  <a:pt x="1917554" y="1079154"/>
                  <a:pt x="1918825" y="1075339"/>
                  <a:pt x="1916282" y="1074492"/>
                </a:cubicBezTo>
                <a:cubicBezTo>
                  <a:pt x="1913739" y="1073644"/>
                  <a:pt x="1910772" y="1071524"/>
                  <a:pt x="1907381" y="1068133"/>
                </a:cubicBezTo>
                <a:cubicBezTo>
                  <a:pt x="1905686" y="1064743"/>
                  <a:pt x="1903142" y="1060928"/>
                  <a:pt x="1899752" y="1056689"/>
                </a:cubicBezTo>
                <a:cubicBezTo>
                  <a:pt x="1896361" y="1052451"/>
                  <a:pt x="1896361" y="1048636"/>
                  <a:pt x="1899752" y="1045245"/>
                </a:cubicBezTo>
                <a:cubicBezTo>
                  <a:pt x="1906533" y="1036768"/>
                  <a:pt x="1912467" y="1036768"/>
                  <a:pt x="1917554" y="1045245"/>
                </a:cubicBezTo>
                <a:cubicBezTo>
                  <a:pt x="1922640" y="1053722"/>
                  <a:pt x="1928574" y="1057961"/>
                  <a:pt x="1935356" y="1057961"/>
                </a:cubicBezTo>
                <a:cubicBezTo>
                  <a:pt x="1948920" y="1052875"/>
                  <a:pt x="1961635" y="1051603"/>
                  <a:pt x="1973504" y="1054146"/>
                </a:cubicBezTo>
                <a:cubicBezTo>
                  <a:pt x="1985372" y="1056689"/>
                  <a:pt x="1997240" y="1059656"/>
                  <a:pt x="2009108" y="1063047"/>
                </a:cubicBezTo>
                <a:cubicBezTo>
                  <a:pt x="2012499" y="1059656"/>
                  <a:pt x="2013347" y="1055842"/>
                  <a:pt x="2011651" y="1051603"/>
                </a:cubicBezTo>
                <a:cubicBezTo>
                  <a:pt x="2009956" y="1047364"/>
                  <a:pt x="2008260" y="1043550"/>
                  <a:pt x="2006565" y="1040159"/>
                </a:cubicBezTo>
                <a:cubicBezTo>
                  <a:pt x="2006565" y="1028290"/>
                  <a:pt x="2010804" y="1022356"/>
                  <a:pt x="2019281" y="1022356"/>
                </a:cubicBezTo>
                <a:cubicBezTo>
                  <a:pt x="2022672" y="1018965"/>
                  <a:pt x="2023520" y="1014303"/>
                  <a:pt x="2021824" y="1008369"/>
                </a:cubicBezTo>
                <a:cubicBezTo>
                  <a:pt x="2020128" y="1002435"/>
                  <a:pt x="2019281" y="997772"/>
                  <a:pt x="2019281" y="994381"/>
                </a:cubicBezTo>
                <a:cubicBezTo>
                  <a:pt x="2015890" y="989295"/>
                  <a:pt x="2014618" y="984209"/>
                  <a:pt x="2015466" y="979122"/>
                </a:cubicBezTo>
                <a:cubicBezTo>
                  <a:pt x="2016314" y="974036"/>
                  <a:pt x="2019281" y="971493"/>
                  <a:pt x="2024367" y="971493"/>
                </a:cubicBezTo>
                <a:cubicBezTo>
                  <a:pt x="2027758" y="973188"/>
                  <a:pt x="2031997" y="975731"/>
                  <a:pt x="2037083" y="979122"/>
                </a:cubicBezTo>
                <a:cubicBezTo>
                  <a:pt x="2042169" y="982513"/>
                  <a:pt x="2047256" y="984209"/>
                  <a:pt x="2052342" y="984209"/>
                </a:cubicBezTo>
                <a:cubicBezTo>
                  <a:pt x="2052342" y="987600"/>
                  <a:pt x="2054885" y="989295"/>
                  <a:pt x="2059972" y="989295"/>
                </a:cubicBezTo>
                <a:lnTo>
                  <a:pt x="2065058" y="989295"/>
                </a:lnTo>
                <a:lnTo>
                  <a:pt x="2070144" y="994381"/>
                </a:lnTo>
                <a:cubicBezTo>
                  <a:pt x="2078622" y="994381"/>
                  <a:pt x="2087522" y="994805"/>
                  <a:pt x="2096848" y="995653"/>
                </a:cubicBezTo>
                <a:cubicBezTo>
                  <a:pt x="2106172" y="996501"/>
                  <a:pt x="2114226" y="998620"/>
                  <a:pt x="2121008" y="1002011"/>
                </a:cubicBezTo>
                <a:lnTo>
                  <a:pt x="2154069" y="984209"/>
                </a:lnTo>
                <a:cubicBezTo>
                  <a:pt x="2160851" y="997772"/>
                  <a:pt x="2167632" y="1001163"/>
                  <a:pt x="2174414" y="994381"/>
                </a:cubicBezTo>
                <a:cubicBezTo>
                  <a:pt x="2181196" y="987600"/>
                  <a:pt x="2187978" y="988447"/>
                  <a:pt x="2194760" y="996925"/>
                </a:cubicBezTo>
                <a:cubicBezTo>
                  <a:pt x="2198150" y="990143"/>
                  <a:pt x="2197303" y="981666"/>
                  <a:pt x="2192216" y="971493"/>
                </a:cubicBezTo>
                <a:cubicBezTo>
                  <a:pt x="2187130" y="961320"/>
                  <a:pt x="2184587" y="951995"/>
                  <a:pt x="2184587" y="943518"/>
                </a:cubicBezTo>
                <a:cubicBezTo>
                  <a:pt x="2199846" y="938432"/>
                  <a:pt x="2212562" y="939279"/>
                  <a:pt x="2222735" y="946061"/>
                </a:cubicBezTo>
                <a:cubicBezTo>
                  <a:pt x="2229516" y="939279"/>
                  <a:pt x="2233331" y="929107"/>
                  <a:pt x="2234179" y="915543"/>
                </a:cubicBezTo>
                <a:cubicBezTo>
                  <a:pt x="2235027" y="901979"/>
                  <a:pt x="2242232" y="898589"/>
                  <a:pt x="2255796" y="905371"/>
                </a:cubicBezTo>
                <a:cubicBezTo>
                  <a:pt x="2257492" y="913848"/>
                  <a:pt x="2255796" y="925716"/>
                  <a:pt x="2250710" y="940975"/>
                </a:cubicBezTo>
                <a:cubicBezTo>
                  <a:pt x="2245623" y="956234"/>
                  <a:pt x="2253253" y="967254"/>
                  <a:pt x="2273598" y="974036"/>
                </a:cubicBezTo>
                <a:cubicBezTo>
                  <a:pt x="2278684" y="984209"/>
                  <a:pt x="2275294" y="989295"/>
                  <a:pt x="2263426" y="989295"/>
                </a:cubicBezTo>
                <a:cubicBezTo>
                  <a:pt x="2251557" y="989295"/>
                  <a:pt x="2243928" y="983361"/>
                  <a:pt x="2240537" y="971493"/>
                </a:cubicBezTo>
                <a:cubicBezTo>
                  <a:pt x="2237146" y="983361"/>
                  <a:pt x="2234603" y="986328"/>
                  <a:pt x="2232907" y="980394"/>
                </a:cubicBezTo>
                <a:cubicBezTo>
                  <a:pt x="2231212" y="974460"/>
                  <a:pt x="2226126" y="971493"/>
                  <a:pt x="2217648" y="971493"/>
                </a:cubicBezTo>
                <a:cubicBezTo>
                  <a:pt x="2217648" y="981666"/>
                  <a:pt x="2213410" y="989295"/>
                  <a:pt x="2204932" y="994381"/>
                </a:cubicBezTo>
                <a:cubicBezTo>
                  <a:pt x="2213410" y="999468"/>
                  <a:pt x="2222735" y="1002435"/>
                  <a:pt x="2232907" y="1003283"/>
                </a:cubicBezTo>
                <a:cubicBezTo>
                  <a:pt x="2243080" y="1004130"/>
                  <a:pt x="2252829" y="1004554"/>
                  <a:pt x="2262154" y="1004554"/>
                </a:cubicBezTo>
                <a:cubicBezTo>
                  <a:pt x="2271479" y="1004554"/>
                  <a:pt x="2281228" y="1005826"/>
                  <a:pt x="2291400" y="1008369"/>
                </a:cubicBezTo>
                <a:cubicBezTo>
                  <a:pt x="2301573" y="1010912"/>
                  <a:pt x="2310898" y="1018118"/>
                  <a:pt x="2319375" y="1029986"/>
                </a:cubicBezTo>
                <a:cubicBezTo>
                  <a:pt x="2331244" y="1026595"/>
                  <a:pt x="2343536" y="1023628"/>
                  <a:pt x="2356251" y="1021085"/>
                </a:cubicBezTo>
                <a:cubicBezTo>
                  <a:pt x="2368967" y="1018542"/>
                  <a:pt x="2381259" y="1018965"/>
                  <a:pt x="2393127" y="1022356"/>
                </a:cubicBezTo>
                <a:cubicBezTo>
                  <a:pt x="2410082" y="1017270"/>
                  <a:pt x="2415168" y="1006250"/>
                  <a:pt x="2408386" y="989295"/>
                </a:cubicBezTo>
                <a:cubicBezTo>
                  <a:pt x="2411777" y="992686"/>
                  <a:pt x="2416016" y="994381"/>
                  <a:pt x="2421102" y="994381"/>
                </a:cubicBezTo>
                <a:cubicBezTo>
                  <a:pt x="2426188" y="994381"/>
                  <a:pt x="2431275" y="995229"/>
                  <a:pt x="2436361" y="996925"/>
                </a:cubicBezTo>
                <a:lnTo>
                  <a:pt x="2461793" y="996925"/>
                </a:lnTo>
                <a:cubicBezTo>
                  <a:pt x="2471966" y="996925"/>
                  <a:pt x="2481291" y="998620"/>
                  <a:pt x="2489768" y="1002011"/>
                </a:cubicBezTo>
                <a:cubicBezTo>
                  <a:pt x="2498245" y="1005402"/>
                  <a:pt x="2505875" y="1013031"/>
                  <a:pt x="2512656" y="1024899"/>
                </a:cubicBezTo>
                <a:lnTo>
                  <a:pt x="2540632" y="1007097"/>
                </a:lnTo>
                <a:cubicBezTo>
                  <a:pt x="2552500" y="1015575"/>
                  <a:pt x="2563520" y="1025323"/>
                  <a:pt x="2573693" y="1036344"/>
                </a:cubicBezTo>
                <a:cubicBezTo>
                  <a:pt x="2583866" y="1047364"/>
                  <a:pt x="2594886" y="1048636"/>
                  <a:pt x="2606754" y="1040159"/>
                </a:cubicBezTo>
                <a:cubicBezTo>
                  <a:pt x="2613536" y="1057113"/>
                  <a:pt x="2619470" y="1068133"/>
                  <a:pt x="2624556" y="1073220"/>
                </a:cubicBezTo>
                <a:cubicBezTo>
                  <a:pt x="2629643" y="1078306"/>
                  <a:pt x="2635577" y="1082545"/>
                  <a:pt x="2642358" y="1085936"/>
                </a:cubicBezTo>
                <a:cubicBezTo>
                  <a:pt x="2650836" y="1085936"/>
                  <a:pt x="2657194" y="1086784"/>
                  <a:pt x="2661432" y="1088479"/>
                </a:cubicBezTo>
                <a:cubicBezTo>
                  <a:pt x="2665671" y="1090174"/>
                  <a:pt x="2672029" y="1095261"/>
                  <a:pt x="2680506" y="1103738"/>
                </a:cubicBezTo>
                <a:cubicBezTo>
                  <a:pt x="2675420" y="1115606"/>
                  <a:pt x="2667790" y="1125779"/>
                  <a:pt x="2657618" y="1134256"/>
                </a:cubicBezTo>
                <a:cubicBezTo>
                  <a:pt x="2647445" y="1142733"/>
                  <a:pt x="2638120" y="1151211"/>
                  <a:pt x="2629643" y="1159688"/>
                </a:cubicBezTo>
                <a:cubicBezTo>
                  <a:pt x="2621165" y="1168165"/>
                  <a:pt x="2613112" y="1177066"/>
                  <a:pt x="2605482" y="1186391"/>
                </a:cubicBezTo>
                <a:cubicBezTo>
                  <a:pt x="2597853" y="1195716"/>
                  <a:pt x="2596581" y="1208856"/>
                  <a:pt x="2601668" y="1225810"/>
                </a:cubicBezTo>
                <a:cubicBezTo>
                  <a:pt x="2606754" y="1229201"/>
                  <a:pt x="2610993" y="1230049"/>
                  <a:pt x="2614384" y="1228354"/>
                </a:cubicBezTo>
                <a:cubicBezTo>
                  <a:pt x="2617774" y="1226658"/>
                  <a:pt x="2617774" y="1224115"/>
                  <a:pt x="2614384" y="1220724"/>
                </a:cubicBezTo>
                <a:cubicBezTo>
                  <a:pt x="2624556" y="1217333"/>
                  <a:pt x="2628795" y="1221148"/>
                  <a:pt x="2627100" y="1232168"/>
                </a:cubicBezTo>
                <a:cubicBezTo>
                  <a:pt x="2625404" y="1243189"/>
                  <a:pt x="2629643" y="1252938"/>
                  <a:pt x="2639815" y="1261415"/>
                </a:cubicBezTo>
                <a:cubicBezTo>
                  <a:pt x="2644902" y="1269892"/>
                  <a:pt x="2650836" y="1275826"/>
                  <a:pt x="2657618" y="1279217"/>
                </a:cubicBezTo>
                <a:cubicBezTo>
                  <a:pt x="2664399" y="1282608"/>
                  <a:pt x="2670334" y="1286423"/>
                  <a:pt x="2675420" y="1290661"/>
                </a:cubicBezTo>
                <a:cubicBezTo>
                  <a:pt x="2680506" y="1294900"/>
                  <a:pt x="2685169" y="1299562"/>
                  <a:pt x="2689408" y="1304649"/>
                </a:cubicBezTo>
                <a:cubicBezTo>
                  <a:pt x="2693646" y="1309735"/>
                  <a:pt x="2696613" y="1318212"/>
                  <a:pt x="2698308" y="1330081"/>
                </a:cubicBezTo>
                <a:cubicBezTo>
                  <a:pt x="2689831" y="1335167"/>
                  <a:pt x="2680930" y="1339406"/>
                  <a:pt x="2671605" y="1342796"/>
                </a:cubicBezTo>
                <a:cubicBezTo>
                  <a:pt x="2662280" y="1346187"/>
                  <a:pt x="2652531" y="1351274"/>
                  <a:pt x="2642358" y="1358056"/>
                </a:cubicBezTo>
                <a:lnTo>
                  <a:pt x="2639815" y="1363142"/>
                </a:lnTo>
                <a:cubicBezTo>
                  <a:pt x="2636424" y="1363142"/>
                  <a:pt x="2634729" y="1363990"/>
                  <a:pt x="2634729" y="1365685"/>
                </a:cubicBezTo>
                <a:cubicBezTo>
                  <a:pt x="2634729" y="1367381"/>
                  <a:pt x="2633034" y="1368228"/>
                  <a:pt x="2629643" y="1368228"/>
                </a:cubicBezTo>
                <a:cubicBezTo>
                  <a:pt x="2629643" y="1369924"/>
                  <a:pt x="2626252" y="1374162"/>
                  <a:pt x="2619470" y="1380944"/>
                </a:cubicBezTo>
                <a:cubicBezTo>
                  <a:pt x="2614384" y="1392812"/>
                  <a:pt x="2612688" y="1403833"/>
                  <a:pt x="2614384" y="1414005"/>
                </a:cubicBezTo>
                <a:cubicBezTo>
                  <a:pt x="2600820" y="1407224"/>
                  <a:pt x="2592343" y="1405528"/>
                  <a:pt x="2588952" y="1408919"/>
                </a:cubicBezTo>
                <a:cubicBezTo>
                  <a:pt x="2585561" y="1412310"/>
                  <a:pt x="2577084" y="1418244"/>
                  <a:pt x="2563520" y="1426721"/>
                </a:cubicBezTo>
                <a:cubicBezTo>
                  <a:pt x="2555043" y="1430112"/>
                  <a:pt x="2545718" y="1430536"/>
                  <a:pt x="2535545" y="1427993"/>
                </a:cubicBezTo>
                <a:cubicBezTo>
                  <a:pt x="2525372" y="1425450"/>
                  <a:pt x="2513504" y="1430112"/>
                  <a:pt x="2499941" y="1441980"/>
                </a:cubicBezTo>
                <a:cubicBezTo>
                  <a:pt x="2486377" y="1433503"/>
                  <a:pt x="2471542" y="1430536"/>
                  <a:pt x="2455435" y="1433079"/>
                </a:cubicBezTo>
                <a:cubicBezTo>
                  <a:pt x="2439328" y="1435622"/>
                  <a:pt x="2423646" y="1436894"/>
                  <a:pt x="2408386" y="1436894"/>
                </a:cubicBezTo>
                <a:cubicBezTo>
                  <a:pt x="2396518" y="1428417"/>
                  <a:pt x="2383802" y="1420787"/>
                  <a:pt x="2370239" y="1414005"/>
                </a:cubicBezTo>
                <a:cubicBezTo>
                  <a:pt x="2356675" y="1407224"/>
                  <a:pt x="2343112" y="1399594"/>
                  <a:pt x="2329548" y="1391117"/>
                </a:cubicBezTo>
                <a:cubicBezTo>
                  <a:pt x="2322766" y="1394508"/>
                  <a:pt x="2319375" y="1402137"/>
                  <a:pt x="2319375" y="1414005"/>
                </a:cubicBezTo>
                <a:cubicBezTo>
                  <a:pt x="2322766" y="1417396"/>
                  <a:pt x="2324462" y="1421635"/>
                  <a:pt x="2324462" y="1426721"/>
                </a:cubicBezTo>
                <a:lnTo>
                  <a:pt x="2324462" y="1431808"/>
                </a:lnTo>
                <a:lnTo>
                  <a:pt x="2319375" y="1431808"/>
                </a:lnTo>
                <a:lnTo>
                  <a:pt x="2314289" y="1426721"/>
                </a:lnTo>
                <a:lnTo>
                  <a:pt x="2311746" y="1426721"/>
                </a:lnTo>
                <a:cubicBezTo>
                  <a:pt x="2306660" y="1430112"/>
                  <a:pt x="2301573" y="1433503"/>
                  <a:pt x="2296487" y="1436894"/>
                </a:cubicBezTo>
                <a:cubicBezTo>
                  <a:pt x="2291400" y="1440285"/>
                  <a:pt x="2287162" y="1446219"/>
                  <a:pt x="2283771" y="1454696"/>
                </a:cubicBezTo>
                <a:cubicBezTo>
                  <a:pt x="2275294" y="1447914"/>
                  <a:pt x="2268936" y="1441133"/>
                  <a:pt x="2264697" y="1434351"/>
                </a:cubicBezTo>
                <a:cubicBezTo>
                  <a:pt x="2260458" y="1427569"/>
                  <a:pt x="2254100" y="1420787"/>
                  <a:pt x="2245623" y="1414005"/>
                </a:cubicBezTo>
                <a:cubicBezTo>
                  <a:pt x="2240537" y="1410615"/>
                  <a:pt x="2236722" y="1408071"/>
                  <a:pt x="2234179" y="1406376"/>
                </a:cubicBezTo>
                <a:cubicBezTo>
                  <a:pt x="2231636" y="1404680"/>
                  <a:pt x="2227821" y="1402985"/>
                  <a:pt x="2222735" y="1401290"/>
                </a:cubicBezTo>
                <a:lnTo>
                  <a:pt x="2212562" y="1401290"/>
                </a:lnTo>
                <a:lnTo>
                  <a:pt x="2199846" y="1401290"/>
                </a:lnTo>
                <a:cubicBezTo>
                  <a:pt x="2191369" y="1409767"/>
                  <a:pt x="2190097" y="1420363"/>
                  <a:pt x="2196031" y="1433079"/>
                </a:cubicBezTo>
                <a:cubicBezTo>
                  <a:pt x="2201965" y="1445795"/>
                  <a:pt x="2203237" y="1458087"/>
                  <a:pt x="2199846" y="1469955"/>
                </a:cubicBezTo>
                <a:cubicBezTo>
                  <a:pt x="2196455" y="1473346"/>
                  <a:pt x="2193912" y="1475041"/>
                  <a:pt x="2192216" y="1475041"/>
                </a:cubicBezTo>
                <a:lnTo>
                  <a:pt x="2189673" y="1477585"/>
                </a:lnTo>
                <a:cubicBezTo>
                  <a:pt x="2186282" y="1480976"/>
                  <a:pt x="2184587" y="1483519"/>
                  <a:pt x="2184587" y="1485214"/>
                </a:cubicBezTo>
                <a:cubicBezTo>
                  <a:pt x="2184587" y="1486910"/>
                  <a:pt x="2183740" y="1489453"/>
                  <a:pt x="2182044" y="1492844"/>
                </a:cubicBezTo>
                <a:cubicBezTo>
                  <a:pt x="2178653" y="1496235"/>
                  <a:pt x="2176110" y="1499202"/>
                  <a:pt x="2174414" y="1501745"/>
                </a:cubicBezTo>
                <a:cubicBezTo>
                  <a:pt x="2172719" y="1504288"/>
                  <a:pt x="2170176" y="1507255"/>
                  <a:pt x="2166785" y="1510646"/>
                </a:cubicBezTo>
                <a:cubicBezTo>
                  <a:pt x="2163394" y="1519123"/>
                  <a:pt x="2160003" y="1527601"/>
                  <a:pt x="2156612" y="1536078"/>
                </a:cubicBezTo>
                <a:cubicBezTo>
                  <a:pt x="2153221" y="1544555"/>
                  <a:pt x="2148982" y="1553032"/>
                  <a:pt x="2143896" y="1561509"/>
                </a:cubicBezTo>
                <a:cubicBezTo>
                  <a:pt x="2126942" y="1566596"/>
                  <a:pt x="2112106" y="1571258"/>
                  <a:pt x="2099391" y="1575497"/>
                </a:cubicBezTo>
                <a:cubicBezTo>
                  <a:pt x="2086675" y="1579736"/>
                  <a:pt x="2070992" y="1586093"/>
                  <a:pt x="2052342" y="1594571"/>
                </a:cubicBezTo>
                <a:lnTo>
                  <a:pt x="2042169" y="1604743"/>
                </a:lnTo>
                <a:cubicBezTo>
                  <a:pt x="2033692" y="1604743"/>
                  <a:pt x="2027758" y="1605591"/>
                  <a:pt x="2024367" y="1607287"/>
                </a:cubicBezTo>
                <a:lnTo>
                  <a:pt x="2019281" y="1607287"/>
                </a:lnTo>
                <a:cubicBezTo>
                  <a:pt x="2015890" y="1607287"/>
                  <a:pt x="2014194" y="1608134"/>
                  <a:pt x="2014194" y="1609830"/>
                </a:cubicBezTo>
                <a:cubicBezTo>
                  <a:pt x="2014194" y="1611525"/>
                  <a:pt x="2012499" y="1612373"/>
                  <a:pt x="2009108" y="1612373"/>
                </a:cubicBezTo>
                <a:cubicBezTo>
                  <a:pt x="2007413" y="1612373"/>
                  <a:pt x="2005293" y="1613221"/>
                  <a:pt x="2002750" y="1614916"/>
                </a:cubicBezTo>
                <a:cubicBezTo>
                  <a:pt x="2000207" y="1616612"/>
                  <a:pt x="1996392" y="1617459"/>
                  <a:pt x="1991306" y="1617459"/>
                </a:cubicBezTo>
                <a:cubicBezTo>
                  <a:pt x="1991306" y="1619155"/>
                  <a:pt x="1990458" y="1620002"/>
                  <a:pt x="1988763" y="1620002"/>
                </a:cubicBezTo>
                <a:cubicBezTo>
                  <a:pt x="1987067" y="1621698"/>
                  <a:pt x="1985372" y="1622546"/>
                  <a:pt x="1983676" y="1622546"/>
                </a:cubicBezTo>
                <a:lnTo>
                  <a:pt x="1973504" y="1622546"/>
                </a:lnTo>
                <a:cubicBezTo>
                  <a:pt x="1970113" y="1625937"/>
                  <a:pt x="1966722" y="1627632"/>
                  <a:pt x="1963331" y="1627632"/>
                </a:cubicBezTo>
                <a:cubicBezTo>
                  <a:pt x="1959940" y="1627632"/>
                  <a:pt x="1957397" y="1628480"/>
                  <a:pt x="1955701" y="1630175"/>
                </a:cubicBezTo>
                <a:cubicBezTo>
                  <a:pt x="1950615" y="1630175"/>
                  <a:pt x="1945529" y="1631023"/>
                  <a:pt x="1940442" y="1632719"/>
                </a:cubicBezTo>
                <a:cubicBezTo>
                  <a:pt x="1935356" y="1634414"/>
                  <a:pt x="1931117" y="1635262"/>
                  <a:pt x="1927727" y="1635262"/>
                </a:cubicBezTo>
                <a:cubicBezTo>
                  <a:pt x="1924336" y="1635262"/>
                  <a:pt x="1920945" y="1636957"/>
                  <a:pt x="1917554" y="1640348"/>
                </a:cubicBezTo>
                <a:lnTo>
                  <a:pt x="1899752" y="1640348"/>
                </a:lnTo>
                <a:cubicBezTo>
                  <a:pt x="1899752" y="1636957"/>
                  <a:pt x="1898056" y="1634414"/>
                  <a:pt x="1894665" y="1632719"/>
                </a:cubicBezTo>
                <a:cubicBezTo>
                  <a:pt x="1891274" y="1631023"/>
                  <a:pt x="1887883" y="1629327"/>
                  <a:pt x="1884493" y="1627632"/>
                </a:cubicBezTo>
                <a:cubicBezTo>
                  <a:pt x="1882797" y="1627632"/>
                  <a:pt x="1881949" y="1626784"/>
                  <a:pt x="1881949" y="1625089"/>
                </a:cubicBezTo>
                <a:cubicBezTo>
                  <a:pt x="1881949" y="1623393"/>
                  <a:pt x="1880254" y="1622546"/>
                  <a:pt x="1876863" y="1622546"/>
                </a:cubicBezTo>
                <a:cubicBezTo>
                  <a:pt x="1873472" y="1619155"/>
                  <a:pt x="1868386" y="1617459"/>
                  <a:pt x="1861604" y="1617459"/>
                </a:cubicBezTo>
                <a:cubicBezTo>
                  <a:pt x="1858213" y="1614068"/>
                  <a:pt x="1853974" y="1612373"/>
                  <a:pt x="1848888" y="1612373"/>
                </a:cubicBezTo>
                <a:cubicBezTo>
                  <a:pt x="1843802" y="1612373"/>
                  <a:pt x="1838715" y="1610678"/>
                  <a:pt x="1833629" y="1607287"/>
                </a:cubicBezTo>
                <a:lnTo>
                  <a:pt x="1831086" y="1607287"/>
                </a:lnTo>
                <a:lnTo>
                  <a:pt x="1826000" y="1607287"/>
                </a:lnTo>
                <a:lnTo>
                  <a:pt x="1820913" y="1607287"/>
                </a:lnTo>
                <a:cubicBezTo>
                  <a:pt x="1814131" y="1605591"/>
                  <a:pt x="1808197" y="1604743"/>
                  <a:pt x="1803111" y="1604743"/>
                </a:cubicBezTo>
                <a:cubicBezTo>
                  <a:pt x="1794634" y="1601353"/>
                  <a:pt x="1787428" y="1599657"/>
                  <a:pt x="1781494" y="1599657"/>
                </a:cubicBezTo>
                <a:cubicBezTo>
                  <a:pt x="1775560" y="1599657"/>
                  <a:pt x="1768354" y="1599657"/>
                  <a:pt x="1759877" y="1599657"/>
                </a:cubicBezTo>
                <a:lnTo>
                  <a:pt x="1752247" y="1594571"/>
                </a:lnTo>
                <a:lnTo>
                  <a:pt x="1747161" y="1594571"/>
                </a:lnTo>
                <a:lnTo>
                  <a:pt x="1742075" y="1594571"/>
                </a:lnTo>
                <a:lnTo>
                  <a:pt x="1736988" y="1594571"/>
                </a:lnTo>
                <a:cubicBezTo>
                  <a:pt x="1731902" y="1591180"/>
                  <a:pt x="1720882" y="1589485"/>
                  <a:pt x="1703927" y="1589485"/>
                </a:cubicBezTo>
                <a:cubicBezTo>
                  <a:pt x="1700536" y="1586093"/>
                  <a:pt x="1696298" y="1584398"/>
                  <a:pt x="1691211" y="1584398"/>
                </a:cubicBezTo>
                <a:cubicBezTo>
                  <a:pt x="1686125" y="1584398"/>
                  <a:pt x="1680191" y="1582703"/>
                  <a:pt x="1673409" y="1579312"/>
                </a:cubicBezTo>
                <a:lnTo>
                  <a:pt x="1668323" y="1576768"/>
                </a:lnTo>
                <a:lnTo>
                  <a:pt x="1668323" y="1571682"/>
                </a:lnTo>
                <a:lnTo>
                  <a:pt x="1663236" y="1571682"/>
                </a:lnTo>
                <a:cubicBezTo>
                  <a:pt x="1666627" y="1571682"/>
                  <a:pt x="1667051" y="1570834"/>
                  <a:pt x="1664508" y="1569139"/>
                </a:cubicBezTo>
                <a:cubicBezTo>
                  <a:pt x="1661965" y="1567444"/>
                  <a:pt x="1664932" y="1568291"/>
                  <a:pt x="1673409" y="1571682"/>
                </a:cubicBezTo>
                <a:lnTo>
                  <a:pt x="1668323" y="1566596"/>
                </a:lnTo>
                <a:lnTo>
                  <a:pt x="1655607" y="1566596"/>
                </a:lnTo>
                <a:cubicBezTo>
                  <a:pt x="1640348" y="1571682"/>
                  <a:pt x="1631023" y="1575921"/>
                  <a:pt x="1627632" y="1579312"/>
                </a:cubicBezTo>
                <a:cubicBezTo>
                  <a:pt x="1627632" y="1582703"/>
                  <a:pt x="1628480" y="1586093"/>
                  <a:pt x="1630175" y="1589485"/>
                </a:cubicBezTo>
                <a:cubicBezTo>
                  <a:pt x="1631871" y="1592875"/>
                  <a:pt x="1635261" y="1596266"/>
                  <a:pt x="1640348" y="1599657"/>
                </a:cubicBezTo>
                <a:cubicBezTo>
                  <a:pt x="1653911" y="1606439"/>
                  <a:pt x="1661117" y="1613221"/>
                  <a:pt x="1661965" y="1620002"/>
                </a:cubicBezTo>
                <a:cubicBezTo>
                  <a:pt x="1662812" y="1626784"/>
                  <a:pt x="1664932" y="1631871"/>
                  <a:pt x="1668323" y="1635262"/>
                </a:cubicBezTo>
                <a:lnTo>
                  <a:pt x="1668323" y="1640348"/>
                </a:lnTo>
                <a:lnTo>
                  <a:pt x="1673409" y="1640348"/>
                </a:lnTo>
                <a:lnTo>
                  <a:pt x="1678495" y="1640348"/>
                </a:lnTo>
                <a:cubicBezTo>
                  <a:pt x="1683582" y="1643739"/>
                  <a:pt x="1689516" y="1645434"/>
                  <a:pt x="1696298" y="1645434"/>
                </a:cubicBezTo>
                <a:cubicBezTo>
                  <a:pt x="1706470" y="1652216"/>
                  <a:pt x="1717491" y="1655607"/>
                  <a:pt x="1729359" y="1655607"/>
                </a:cubicBezTo>
                <a:cubicBezTo>
                  <a:pt x="1729359" y="1657302"/>
                  <a:pt x="1731054" y="1658150"/>
                  <a:pt x="1734445" y="1658150"/>
                </a:cubicBezTo>
                <a:lnTo>
                  <a:pt x="1736988" y="1658150"/>
                </a:lnTo>
                <a:lnTo>
                  <a:pt x="1742075" y="1658150"/>
                </a:lnTo>
                <a:lnTo>
                  <a:pt x="1747161" y="1658150"/>
                </a:lnTo>
                <a:cubicBezTo>
                  <a:pt x="1750552" y="1661541"/>
                  <a:pt x="1753095" y="1663236"/>
                  <a:pt x="1754791" y="1663236"/>
                </a:cubicBezTo>
                <a:cubicBezTo>
                  <a:pt x="1759877" y="1666627"/>
                  <a:pt x="1763692" y="1668323"/>
                  <a:pt x="1766235" y="1668323"/>
                </a:cubicBezTo>
                <a:cubicBezTo>
                  <a:pt x="1768778" y="1668323"/>
                  <a:pt x="1771745" y="1670018"/>
                  <a:pt x="1775136" y="1673409"/>
                </a:cubicBezTo>
                <a:cubicBezTo>
                  <a:pt x="1778527" y="1673409"/>
                  <a:pt x="1781494" y="1674257"/>
                  <a:pt x="1784037" y="1675952"/>
                </a:cubicBezTo>
                <a:cubicBezTo>
                  <a:pt x="1786580" y="1677648"/>
                  <a:pt x="1789547" y="1679343"/>
                  <a:pt x="1792938" y="1681039"/>
                </a:cubicBezTo>
                <a:cubicBezTo>
                  <a:pt x="1796329" y="1681039"/>
                  <a:pt x="1799720" y="1682734"/>
                  <a:pt x="1803111" y="1686125"/>
                </a:cubicBezTo>
                <a:lnTo>
                  <a:pt x="1805654" y="1686125"/>
                </a:lnTo>
                <a:cubicBezTo>
                  <a:pt x="1815827" y="1696298"/>
                  <a:pt x="1820913" y="1703927"/>
                  <a:pt x="1820913" y="1709014"/>
                </a:cubicBezTo>
                <a:lnTo>
                  <a:pt x="1805654" y="1709014"/>
                </a:lnTo>
                <a:lnTo>
                  <a:pt x="1798025" y="1709014"/>
                </a:lnTo>
                <a:cubicBezTo>
                  <a:pt x="1798025" y="1712405"/>
                  <a:pt x="1794634" y="1714100"/>
                  <a:pt x="1787852" y="1714100"/>
                </a:cubicBezTo>
                <a:cubicBezTo>
                  <a:pt x="1784461" y="1714100"/>
                  <a:pt x="1779375" y="1714100"/>
                  <a:pt x="1772593" y="1714100"/>
                </a:cubicBezTo>
                <a:cubicBezTo>
                  <a:pt x="1765811" y="1714100"/>
                  <a:pt x="1759877" y="1715795"/>
                  <a:pt x="1754791" y="1719186"/>
                </a:cubicBezTo>
                <a:lnTo>
                  <a:pt x="1752247" y="1719186"/>
                </a:lnTo>
                <a:lnTo>
                  <a:pt x="1747161" y="1719186"/>
                </a:lnTo>
                <a:lnTo>
                  <a:pt x="1731902" y="1719186"/>
                </a:lnTo>
                <a:lnTo>
                  <a:pt x="1703927" y="1719186"/>
                </a:lnTo>
                <a:lnTo>
                  <a:pt x="1678495" y="1719186"/>
                </a:lnTo>
                <a:lnTo>
                  <a:pt x="1668323" y="1719186"/>
                </a:lnTo>
                <a:lnTo>
                  <a:pt x="1663236" y="1719186"/>
                </a:lnTo>
                <a:lnTo>
                  <a:pt x="1658150" y="1719186"/>
                </a:lnTo>
                <a:cubicBezTo>
                  <a:pt x="1654759" y="1715795"/>
                  <a:pt x="1650944" y="1714100"/>
                  <a:pt x="1646706" y="1714100"/>
                </a:cubicBezTo>
                <a:cubicBezTo>
                  <a:pt x="1642467" y="1714100"/>
                  <a:pt x="1638652" y="1714100"/>
                  <a:pt x="1635261" y="1714100"/>
                </a:cubicBezTo>
                <a:cubicBezTo>
                  <a:pt x="1626784" y="1714100"/>
                  <a:pt x="1618307" y="1713252"/>
                  <a:pt x="1609830" y="1711557"/>
                </a:cubicBezTo>
                <a:cubicBezTo>
                  <a:pt x="1601352" y="1709861"/>
                  <a:pt x="1592875" y="1709014"/>
                  <a:pt x="1584398" y="1709014"/>
                </a:cubicBezTo>
                <a:cubicBezTo>
                  <a:pt x="1579312" y="1705623"/>
                  <a:pt x="1569987" y="1703927"/>
                  <a:pt x="1556423" y="1703927"/>
                </a:cubicBezTo>
                <a:cubicBezTo>
                  <a:pt x="1553032" y="1702232"/>
                  <a:pt x="1548793" y="1701384"/>
                  <a:pt x="1543707" y="1701384"/>
                </a:cubicBezTo>
                <a:cubicBezTo>
                  <a:pt x="1538621" y="1701384"/>
                  <a:pt x="1533534" y="1699689"/>
                  <a:pt x="1528448" y="1696298"/>
                </a:cubicBezTo>
                <a:cubicBezTo>
                  <a:pt x="1516580" y="1691211"/>
                  <a:pt x="1499626" y="1686125"/>
                  <a:pt x="1477585" y="1681039"/>
                </a:cubicBezTo>
                <a:cubicBezTo>
                  <a:pt x="1469107" y="1679343"/>
                  <a:pt x="1461054" y="1676800"/>
                  <a:pt x="1453424" y="1673409"/>
                </a:cubicBezTo>
                <a:cubicBezTo>
                  <a:pt x="1445795" y="1670018"/>
                  <a:pt x="1436894" y="1666627"/>
                  <a:pt x="1426721" y="1663236"/>
                </a:cubicBezTo>
                <a:cubicBezTo>
                  <a:pt x="1408071" y="1656455"/>
                  <a:pt x="1390693" y="1648401"/>
                  <a:pt x="1374586" y="1639076"/>
                </a:cubicBezTo>
                <a:cubicBezTo>
                  <a:pt x="1358479" y="1629751"/>
                  <a:pt x="1341949" y="1620850"/>
                  <a:pt x="1324994" y="1612373"/>
                </a:cubicBezTo>
                <a:cubicBezTo>
                  <a:pt x="1313126" y="1600505"/>
                  <a:pt x="1299562" y="1589485"/>
                  <a:pt x="1284303" y="1579312"/>
                </a:cubicBezTo>
                <a:cubicBezTo>
                  <a:pt x="1272435" y="1575921"/>
                  <a:pt x="1264806" y="1569987"/>
                  <a:pt x="1261415" y="1561509"/>
                </a:cubicBezTo>
                <a:cubicBezTo>
                  <a:pt x="1254633" y="1561509"/>
                  <a:pt x="1251242" y="1558966"/>
                  <a:pt x="1251242" y="1553880"/>
                </a:cubicBezTo>
                <a:cubicBezTo>
                  <a:pt x="1249547" y="1553880"/>
                  <a:pt x="1247851" y="1553032"/>
                  <a:pt x="1246156" y="1551337"/>
                </a:cubicBezTo>
                <a:cubicBezTo>
                  <a:pt x="1244460" y="1549641"/>
                  <a:pt x="1241917" y="1548794"/>
                  <a:pt x="1238526" y="1548794"/>
                </a:cubicBezTo>
                <a:cubicBezTo>
                  <a:pt x="1233440" y="1540316"/>
                  <a:pt x="1227930" y="1533959"/>
                  <a:pt x="1221996" y="1529720"/>
                </a:cubicBezTo>
                <a:cubicBezTo>
                  <a:pt x="1216061" y="1525481"/>
                  <a:pt x="1208856" y="1519123"/>
                  <a:pt x="1200378" y="1510646"/>
                </a:cubicBezTo>
                <a:cubicBezTo>
                  <a:pt x="1200378" y="1508950"/>
                  <a:pt x="1197835" y="1506407"/>
                  <a:pt x="1192749" y="1503017"/>
                </a:cubicBezTo>
                <a:lnTo>
                  <a:pt x="1187663" y="1497930"/>
                </a:lnTo>
                <a:lnTo>
                  <a:pt x="1187663" y="1495387"/>
                </a:lnTo>
                <a:cubicBezTo>
                  <a:pt x="1187663" y="1495387"/>
                  <a:pt x="1185967" y="1494539"/>
                  <a:pt x="1182576" y="1492844"/>
                </a:cubicBezTo>
                <a:cubicBezTo>
                  <a:pt x="1179185" y="1489453"/>
                  <a:pt x="1177066" y="1486062"/>
                  <a:pt x="1176218" y="1482671"/>
                </a:cubicBezTo>
                <a:cubicBezTo>
                  <a:pt x="1175371" y="1479280"/>
                  <a:pt x="1173251" y="1476737"/>
                  <a:pt x="1169860" y="1475041"/>
                </a:cubicBezTo>
                <a:cubicBezTo>
                  <a:pt x="1156297" y="1461478"/>
                  <a:pt x="1145276" y="1453848"/>
                  <a:pt x="1136799" y="1452153"/>
                </a:cubicBezTo>
                <a:cubicBezTo>
                  <a:pt x="1133408" y="1448762"/>
                  <a:pt x="1129170" y="1447067"/>
                  <a:pt x="1124083" y="1447067"/>
                </a:cubicBezTo>
                <a:cubicBezTo>
                  <a:pt x="1118997" y="1450458"/>
                  <a:pt x="1115182" y="1453425"/>
                  <a:pt x="1112639" y="1455968"/>
                </a:cubicBezTo>
                <a:cubicBezTo>
                  <a:pt x="1110096" y="1458511"/>
                  <a:pt x="1107129" y="1459783"/>
                  <a:pt x="1103738" y="1459783"/>
                </a:cubicBezTo>
                <a:cubicBezTo>
                  <a:pt x="1091870" y="1453001"/>
                  <a:pt x="1081697" y="1443676"/>
                  <a:pt x="1073220" y="1431808"/>
                </a:cubicBezTo>
                <a:lnTo>
                  <a:pt x="1068133" y="1424178"/>
                </a:lnTo>
                <a:lnTo>
                  <a:pt x="1063047" y="1419092"/>
                </a:lnTo>
                <a:lnTo>
                  <a:pt x="1047788" y="1403833"/>
                </a:lnTo>
                <a:cubicBezTo>
                  <a:pt x="1046093" y="1400442"/>
                  <a:pt x="1043549" y="1396203"/>
                  <a:pt x="1040158" y="1391117"/>
                </a:cubicBezTo>
                <a:cubicBezTo>
                  <a:pt x="1036767" y="1386030"/>
                  <a:pt x="1033377" y="1380944"/>
                  <a:pt x="1029986" y="1375858"/>
                </a:cubicBezTo>
                <a:lnTo>
                  <a:pt x="1024994" y="1368727"/>
                </a:lnTo>
                <a:lnTo>
                  <a:pt x="1024899" y="1368864"/>
                </a:lnTo>
                <a:cubicBezTo>
                  <a:pt x="1023204" y="1370136"/>
                  <a:pt x="1021509" y="1369076"/>
                  <a:pt x="1019813" y="1365685"/>
                </a:cubicBezTo>
                <a:cubicBezTo>
                  <a:pt x="1016422" y="1358903"/>
                  <a:pt x="1010488" y="1353817"/>
                  <a:pt x="1002011" y="1350426"/>
                </a:cubicBezTo>
                <a:cubicBezTo>
                  <a:pt x="990143" y="1352121"/>
                  <a:pt x="981242" y="1355512"/>
                  <a:pt x="975307" y="1360599"/>
                </a:cubicBezTo>
                <a:cubicBezTo>
                  <a:pt x="969373" y="1365685"/>
                  <a:pt x="964711" y="1372043"/>
                  <a:pt x="961320" y="1379673"/>
                </a:cubicBezTo>
                <a:cubicBezTo>
                  <a:pt x="957929" y="1387302"/>
                  <a:pt x="955386" y="1394932"/>
                  <a:pt x="953691" y="1402561"/>
                </a:cubicBezTo>
                <a:cubicBezTo>
                  <a:pt x="951995" y="1410191"/>
                  <a:pt x="948604" y="1417396"/>
                  <a:pt x="943518" y="1424178"/>
                </a:cubicBezTo>
                <a:cubicBezTo>
                  <a:pt x="951995" y="1430960"/>
                  <a:pt x="957081" y="1438166"/>
                  <a:pt x="958777" y="1445795"/>
                </a:cubicBezTo>
                <a:cubicBezTo>
                  <a:pt x="960472" y="1453425"/>
                  <a:pt x="967254" y="1464021"/>
                  <a:pt x="979122" y="1477585"/>
                </a:cubicBezTo>
                <a:cubicBezTo>
                  <a:pt x="965559" y="1477585"/>
                  <a:pt x="952843" y="1479280"/>
                  <a:pt x="940975" y="1482671"/>
                </a:cubicBezTo>
                <a:cubicBezTo>
                  <a:pt x="929107" y="1486062"/>
                  <a:pt x="924868" y="1497082"/>
                  <a:pt x="928259" y="1515732"/>
                </a:cubicBezTo>
                <a:lnTo>
                  <a:pt x="923172" y="1520819"/>
                </a:lnTo>
                <a:lnTo>
                  <a:pt x="920629" y="1520819"/>
                </a:lnTo>
                <a:lnTo>
                  <a:pt x="910457" y="1520819"/>
                </a:lnTo>
                <a:cubicBezTo>
                  <a:pt x="907066" y="1517428"/>
                  <a:pt x="902827" y="1515732"/>
                  <a:pt x="897741" y="1515732"/>
                </a:cubicBezTo>
                <a:cubicBezTo>
                  <a:pt x="885873" y="1508950"/>
                  <a:pt x="874852" y="1508950"/>
                  <a:pt x="864679" y="1515732"/>
                </a:cubicBezTo>
                <a:cubicBezTo>
                  <a:pt x="852811" y="1525905"/>
                  <a:pt x="846877" y="1544555"/>
                  <a:pt x="846877" y="1571682"/>
                </a:cubicBezTo>
                <a:lnTo>
                  <a:pt x="846877" y="1576768"/>
                </a:lnTo>
                <a:lnTo>
                  <a:pt x="849420" y="1574225"/>
                </a:lnTo>
                <a:lnTo>
                  <a:pt x="849420" y="1576768"/>
                </a:lnTo>
                <a:lnTo>
                  <a:pt x="846877" y="1579312"/>
                </a:lnTo>
                <a:lnTo>
                  <a:pt x="846877" y="1584398"/>
                </a:lnTo>
                <a:lnTo>
                  <a:pt x="846877" y="1599657"/>
                </a:lnTo>
                <a:cubicBezTo>
                  <a:pt x="843486" y="1603048"/>
                  <a:pt x="841791" y="1608134"/>
                  <a:pt x="841791" y="1614916"/>
                </a:cubicBezTo>
                <a:cubicBezTo>
                  <a:pt x="841791" y="1621698"/>
                  <a:pt x="840095" y="1626784"/>
                  <a:pt x="836704" y="1630175"/>
                </a:cubicBezTo>
                <a:cubicBezTo>
                  <a:pt x="836704" y="1638652"/>
                  <a:pt x="833314" y="1647977"/>
                  <a:pt x="826532" y="1658150"/>
                </a:cubicBezTo>
                <a:cubicBezTo>
                  <a:pt x="821445" y="1673409"/>
                  <a:pt x="817207" y="1684430"/>
                  <a:pt x="813816" y="1691211"/>
                </a:cubicBezTo>
                <a:lnTo>
                  <a:pt x="813816" y="1696298"/>
                </a:lnTo>
                <a:cubicBezTo>
                  <a:pt x="810425" y="1699689"/>
                  <a:pt x="808730" y="1702232"/>
                  <a:pt x="808730" y="1703927"/>
                </a:cubicBezTo>
                <a:cubicBezTo>
                  <a:pt x="808730" y="1707318"/>
                  <a:pt x="807882" y="1709861"/>
                  <a:pt x="806186" y="1711557"/>
                </a:cubicBezTo>
                <a:cubicBezTo>
                  <a:pt x="804491" y="1713252"/>
                  <a:pt x="803643" y="1715795"/>
                  <a:pt x="803643" y="1719186"/>
                </a:cubicBezTo>
                <a:cubicBezTo>
                  <a:pt x="800252" y="1724273"/>
                  <a:pt x="798557" y="1728935"/>
                  <a:pt x="798557" y="1733174"/>
                </a:cubicBezTo>
                <a:cubicBezTo>
                  <a:pt x="798557" y="1737412"/>
                  <a:pt x="797709" y="1743770"/>
                  <a:pt x="796014" y="1752248"/>
                </a:cubicBezTo>
                <a:lnTo>
                  <a:pt x="790927" y="1752248"/>
                </a:lnTo>
                <a:cubicBezTo>
                  <a:pt x="790927" y="1753943"/>
                  <a:pt x="790079" y="1754791"/>
                  <a:pt x="788384" y="1754791"/>
                </a:cubicBezTo>
                <a:lnTo>
                  <a:pt x="785841" y="1754791"/>
                </a:lnTo>
                <a:cubicBezTo>
                  <a:pt x="782450" y="1758182"/>
                  <a:pt x="780755" y="1760725"/>
                  <a:pt x="780755" y="1762420"/>
                </a:cubicBezTo>
                <a:cubicBezTo>
                  <a:pt x="780755" y="1764116"/>
                  <a:pt x="779059" y="1764964"/>
                  <a:pt x="775668" y="1764964"/>
                </a:cubicBezTo>
                <a:cubicBezTo>
                  <a:pt x="770582" y="1775136"/>
                  <a:pt x="766343" y="1782766"/>
                  <a:pt x="762952" y="1787852"/>
                </a:cubicBezTo>
                <a:cubicBezTo>
                  <a:pt x="751084" y="1791243"/>
                  <a:pt x="739640" y="1788700"/>
                  <a:pt x="728620" y="1780223"/>
                </a:cubicBezTo>
                <a:cubicBezTo>
                  <a:pt x="717599" y="1771745"/>
                  <a:pt x="707003" y="1764964"/>
                  <a:pt x="696830" y="1759877"/>
                </a:cubicBezTo>
                <a:cubicBezTo>
                  <a:pt x="693439" y="1766659"/>
                  <a:pt x="689200" y="1770050"/>
                  <a:pt x="684114" y="1770050"/>
                </a:cubicBezTo>
                <a:lnTo>
                  <a:pt x="673941" y="1770050"/>
                </a:lnTo>
                <a:cubicBezTo>
                  <a:pt x="670550" y="1773441"/>
                  <a:pt x="667159" y="1774288"/>
                  <a:pt x="663769" y="1772593"/>
                </a:cubicBezTo>
                <a:cubicBezTo>
                  <a:pt x="660378" y="1770898"/>
                  <a:pt x="656139" y="1770050"/>
                  <a:pt x="651053" y="1770050"/>
                </a:cubicBezTo>
                <a:cubicBezTo>
                  <a:pt x="647662" y="1770050"/>
                  <a:pt x="642575" y="1769626"/>
                  <a:pt x="635794" y="1768778"/>
                </a:cubicBezTo>
                <a:cubicBezTo>
                  <a:pt x="629012" y="1767931"/>
                  <a:pt x="622230" y="1771745"/>
                  <a:pt x="615448" y="1780223"/>
                </a:cubicBezTo>
                <a:cubicBezTo>
                  <a:pt x="603580" y="1763268"/>
                  <a:pt x="595951" y="1753943"/>
                  <a:pt x="592560" y="1752248"/>
                </a:cubicBezTo>
                <a:cubicBezTo>
                  <a:pt x="589169" y="1752248"/>
                  <a:pt x="586626" y="1751400"/>
                  <a:pt x="584930" y="1749704"/>
                </a:cubicBezTo>
                <a:cubicBezTo>
                  <a:pt x="583235" y="1748009"/>
                  <a:pt x="580692" y="1747161"/>
                  <a:pt x="577301" y="1747161"/>
                </a:cubicBezTo>
                <a:lnTo>
                  <a:pt x="564585" y="1747161"/>
                </a:lnTo>
                <a:cubicBezTo>
                  <a:pt x="551021" y="1747161"/>
                  <a:pt x="543392" y="1749704"/>
                  <a:pt x="541696" y="1754791"/>
                </a:cubicBezTo>
                <a:cubicBezTo>
                  <a:pt x="538305" y="1758182"/>
                  <a:pt x="536610" y="1764964"/>
                  <a:pt x="536610" y="1775136"/>
                </a:cubicBezTo>
                <a:cubicBezTo>
                  <a:pt x="533219" y="1781918"/>
                  <a:pt x="528133" y="1781918"/>
                  <a:pt x="521351" y="1775136"/>
                </a:cubicBezTo>
                <a:cubicBezTo>
                  <a:pt x="519655" y="1775136"/>
                  <a:pt x="517960" y="1773441"/>
                  <a:pt x="516264" y="1770050"/>
                </a:cubicBezTo>
                <a:cubicBezTo>
                  <a:pt x="514569" y="1766659"/>
                  <a:pt x="512026" y="1764964"/>
                  <a:pt x="508635" y="1764964"/>
                </a:cubicBezTo>
                <a:cubicBezTo>
                  <a:pt x="505244" y="1768354"/>
                  <a:pt x="503549" y="1771745"/>
                  <a:pt x="503549" y="1775136"/>
                </a:cubicBezTo>
                <a:cubicBezTo>
                  <a:pt x="500158" y="1775136"/>
                  <a:pt x="499310" y="1775984"/>
                  <a:pt x="501005" y="1777679"/>
                </a:cubicBezTo>
                <a:cubicBezTo>
                  <a:pt x="502701" y="1779375"/>
                  <a:pt x="503549" y="1781070"/>
                  <a:pt x="503549" y="1782766"/>
                </a:cubicBezTo>
                <a:cubicBezTo>
                  <a:pt x="503549" y="1789548"/>
                  <a:pt x="501853" y="1792938"/>
                  <a:pt x="498462" y="1792938"/>
                </a:cubicBezTo>
                <a:cubicBezTo>
                  <a:pt x="495071" y="1784461"/>
                  <a:pt x="491257" y="1778527"/>
                  <a:pt x="487018" y="1775136"/>
                </a:cubicBezTo>
                <a:cubicBezTo>
                  <a:pt x="482779" y="1771745"/>
                  <a:pt x="478965" y="1768354"/>
                  <a:pt x="475574" y="1764964"/>
                </a:cubicBezTo>
                <a:cubicBezTo>
                  <a:pt x="473878" y="1764964"/>
                  <a:pt x="471123" y="1763904"/>
                  <a:pt x="467308" y="1761784"/>
                </a:cubicBezTo>
                <a:lnTo>
                  <a:pt x="457771" y="1755565"/>
                </a:lnTo>
                <a:lnTo>
                  <a:pt x="457771" y="1754791"/>
                </a:lnTo>
                <a:cubicBezTo>
                  <a:pt x="461162" y="1753095"/>
                  <a:pt x="462858" y="1748857"/>
                  <a:pt x="462858" y="1742075"/>
                </a:cubicBezTo>
                <a:lnTo>
                  <a:pt x="460315" y="1742075"/>
                </a:lnTo>
                <a:cubicBezTo>
                  <a:pt x="458619" y="1742075"/>
                  <a:pt x="457771" y="1740379"/>
                  <a:pt x="457771" y="1736989"/>
                </a:cubicBezTo>
                <a:lnTo>
                  <a:pt x="457771" y="1731902"/>
                </a:lnTo>
                <a:cubicBezTo>
                  <a:pt x="457771" y="1726816"/>
                  <a:pt x="459467" y="1722577"/>
                  <a:pt x="462858" y="1719186"/>
                </a:cubicBezTo>
                <a:cubicBezTo>
                  <a:pt x="459467" y="1719186"/>
                  <a:pt x="456924" y="1720034"/>
                  <a:pt x="455228" y="1721730"/>
                </a:cubicBezTo>
                <a:cubicBezTo>
                  <a:pt x="453533" y="1723425"/>
                  <a:pt x="450990" y="1724273"/>
                  <a:pt x="447599" y="1724273"/>
                </a:cubicBezTo>
                <a:lnTo>
                  <a:pt x="439969" y="1724273"/>
                </a:lnTo>
                <a:cubicBezTo>
                  <a:pt x="439969" y="1727664"/>
                  <a:pt x="438274" y="1729359"/>
                  <a:pt x="434883" y="1729359"/>
                </a:cubicBezTo>
                <a:lnTo>
                  <a:pt x="432340" y="1729359"/>
                </a:lnTo>
                <a:cubicBezTo>
                  <a:pt x="430644" y="1729359"/>
                  <a:pt x="429796" y="1730207"/>
                  <a:pt x="429796" y="1731902"/>
                </a:cubicBezTo>
                <a:lnTo>
                  <a:pt x="424710" y="1731902"/>
                </a:lnTo>
                <a:cubicBezTo>
                  <a:pt x="421319" y="1735293"/>
                  <a:pt x="418776" y="1738684"/>
                  <a:pt x="417081" y="1742075"/>
                </a:cubicBezTo>
                <a:cubicBezTo>
                  <a:pt x="408603" y="1735293"/>
                  <a:pt x="401398" y="1729359"/>
                  <a:pt x="395464" y="1724273"/>
                </a:cubicBezTo>
                <a:cubicBezTo>
                  <a:pt x="389530" y="1719186"/>
                  <a:pt x="384019" y="1714100"/>
                  <a:pt x="378933" y="1709014"/>
                </a:cubicBezTo>
                <a:cubicBezTo>
                  <a:pt x="373847" y="1703927"/>
                  <a:pt x="369608" y="1701384"/>
                  <a:pt x="366217" y="1701384"/>
                </a:cubicBezTo>
                <a:cubicBezTo>
                  <a:pt x="364522" y="1699689"/>
                  <a:pt x="361978" y="1698841"/>
                  <a:pt x="358588" y="1698841"/>
                </a:cubicBezTo>
                <a:cubicBezTo>
                  <a:pt x="356892" y="1698841"/>
                  <a:pt x="356044" y="1699689"/>
                  <a:pt x="356044" y="1701384"/>
                </a:cubicBezTo>
                <a:cubicBezTo>
                  <a:pt x="347567" y="1689516"/>
                  <a:pt x="340361" y="1678919"/>
                  <a:pt x="334427" y="1669594"/>
                </a:cubicBezTo>
                <a:cubicBezTo>
                  <a:pt x="328493" y="1660269"/>
                  <a:pt x="322135" y="1652216"/>
                  <a:pt x="315354" y="1645434"/>
                </a:cubicBezTo>
                <a:cubicBezTo>
                  <a:pt x="310267" y="1635262"/>
                  <a:pt x="303485" y="1625937"/>
                  <a:pt x="295008" y="1617459"/>
                </a:cubicBezTo>
                <a:cubicBezTo>
                  <a:pt x="291617" y="1614068"/>
                  <a:pt x="289074" y="1611102"/>
                  <a:pt x="287379" y="1608558"/>
                </a:cubicBezTo>
                <a:cubicBezTo>
                  <a:pt x="285683" y="1606015"/>
                  <a:pt x="282292" y="1603048"/>
                  <a:pt x="277206" y="1599657"/>
                </a:cubicBezTo>
                <a:cubicBezTo>
                  <a:pt x="277206" y="1592875"/>
                  <a:pt x="280597" y="1592875"/>
                  <a:pt x="287379" y="1599657"/>
                </a:cubicBezTo>
                <a:lnTo>
                  <a:pt x="272120" y="1584398"/>
                </a:lnTo>
                <a:cubicBezTo>
                  <a:pt x="272120" y="1581007"/>
                  <a:pt x="271272" y="1579312"/>
                  <a:pt x="269576" y="1579312"/>
                </a:cubicBezTo>
                <a:cubicBezTo>
                  <a:pt x="267881" y="1579312"/>
                  <a:pt x="267033" y="1578464"/>
                  <a:pt x="267033" y="1576768"/>
                </a:cubicBezTo>
                <a:lnTo>
                  <a:pt x="264490" y="1576768"/>
                </a:lnTo>
                <a:lnTo>
                  <a:pt x="264490" y="1571682"/>
                </a:lnTo>
                <a:lnTo>
                  <a:pt x="264490" y="1566596"/>
                </a:lnTo>
                <a:cubicBezTo>
                  <a:pt x="262795" y="1566596"/>
                  <a:pt x="261947" y="1565748"/>
                  <a:pt x="261947" y="1564053"/>
                </a:cubicBezTo>
                <a:cubicBezTo>
                  <a:pt x="260251" y="1562357"/>
                  <a:pt x="259404" y="1559814"/>
                  <a:pt x="259404" y="1556423"/>
                </a:cubicBezTo>
                <a:lnTo>
                  <a:pt x="259404" y="1553880"/>
                </a:lnTo>
                <a:lnTo>
                  <a:pt x="259404" y="1548794"/>
                </a:lnTo>
                <a:lnTo>
                  <a:pt x="254317" y="1548794"/>
                </a:lnTo>
                <a:lnTo>
                  <a:pt x="246577" y="1551005"/>
                </a:lnTo>
                <a:lnTo>
                  <a:pt x="246688" y="1551337"/>
                </a:lnTo>
                <a:cubicBezTo>
                  <a:pt x="248383" y="1553032"/>
                  <a:pt x="249231" y="1554728"/>
                  <a:pt x="249231" y="1556423"/>
                </a:cubicBezTo>
                <a:lnTo>
                  <a:pt x="244145" y="1561509"/>
                </a:lnTo>
                <a:cubicBezTo>
                  <a:pt x="240754" y="1558119"/>
                  <a:pt x="237787" y="1555999"/>
                  <a:pt x="235244" y="1555151"/>
                </a:cubicBezTo>
                <a:cubicBezTo>
                  <a:pt x="232700" y="1554304"/>
                  <a:pt x="229733" y="1552184"/>
                  <a:pt x="226343" y="1548794"/>
                </a:cubicBezTo>
                <a:cubicBezTo>
                  <a:pt x="221256" y="1545403"/>
                  <a:pt x="217441" y="1542436"/>
                  <a:pt x="214898" y="1539892"/>
                </a:cubicBezTo>
                <a:cubicBezTo>
                  <a:pt x="212355" y="1537349"/>
                  <a:pt x="208540" y="1533534"/>
                  <a:pt x="203454" y="1528448"/>
                </a:cubicBezTo>
                <a:cubicBezTo>
                  <a:pt x="198368" y="1525057"/>
                  <a:pt x="193705" y="1521667"/>
                  <a:pt x="189466" y="1518275"/>
                </a:cubicBezTo>
                <a:cubicBezTo>
                  <a:pt x="185228" y="1514885"/>
                  <a:pt x="180565" y="1510646"/>
                  <a:pt x="175479" y="1505560"/>
                </a:cubicBezTo>
                <a:cubicBezTo>
                  <a:pt x="172088" y="1505560"/>
                  <a:pt x="169545" y="1505136"/>
                  <a:pt x="167849" y="1504288"/>
                </a:cubicBezTo>
                <a:cubicBezTo>
                  <a:pt x="166154" y="1503440"/>
                  <a:pt x="164459" y="1503017"/>
                  <a:pt x="162763" y="1503017"/>
                </a:cubicBezTo>
                <a:lnTo>
                  <a:pt x="147504" y="1487757"/>
                </a:lnTo>
                <a:cubicBezTo>
                  <a:pt x="147504" y="1484367"/>
                  <a:pt x="148352" y="1482247"/>
                  <a:pt x="150047" y="1481400"/>
                </a:cubicBezTo>
                <a:cubicBezTo>
                  <a:pt x="151743" y="1480552"/>
                  <a:pt x="150895" y="1478433"/>
                  <a:pt x="147504" y="1475041"/>
                </a:cubicBezTo>
                <a:cubicBezTo>
                  <a:pt x="142418" y="1471651"/>
                  <a:pt x="133093" y="1466564"/>
                  <a:pt x="119529" y="1459783"/>
                </a:cubicBezTo>
                <a:cubicBezTo>
                  <a:pt x="119529" y="1456392"/>
                  <a:pt x="116986" y="1454696"/>
                  <a:pt x="111900" y="1454696"/>
                </a:cubicBezTo>
                <a:cubicBezTo>
                  <a:pt x="108509" y="1453001"/>
                  <a:pt x="103422" y="1452153"/>
                  <a:pt x="96641" y="1452153"/>
                </a:cubicBezTo>
                <a:cubicBezTo>
                  <a:pt x="93250" y="1448762"/>
                  <a:pt x="89011" y="1447067"/>
                  <a:pt x="83925" y="1447067"/>
                </a:cubicBezTo>
                <a:lnTo>
                  <a:pt x="83925" y="1441980"/>
                </a:lnTo>
                <a:lnTo>
                  <a:pt x="78838" y="1441980"/>
                </a:lnTo>
                <a:cubicBezTo>
                  <a:pt x="75447" y="1441980"/>
                  <a:pt x="73752" y="1441133"/>
                  <a:pt x="73752" y="1439437"/>
                </a:cubicBezTo>
                <a:cubicBezTo>
                  <a:pt x="73752" y="1437742"/>
                  <a:pt x="72057" y="1436894"/>
                  <a:pt x="68666" y="1436894"/>
                </a:cubicBezTo>
                <a:cubicBezTo>
                  <a:pt x="58493" y="1430112"/>
                  <a:pt x="48320" y="1425874"/>
                  <a:pt x="38148" y="1424178"/>
                </a:cubicBezTo>
                <a:cubicBezTo>
                  <a:pt x="39843" y="1420787"/>
                  <a:pt x="42386" y="1419092"/>
                  <a:pt x="45777" y="1419092"/>
                </a:cubicBezTo>
                <a:lnTo>
                  <a:pt x="50863" y="1414005"/>
                </a:lnTo>
                <a:lnTo>
                  <a:pt x="61036" y="1414005"/>
                </a:lnTo>
                <a:cubicBezTo>
                  <a:pt x="62732" y="1410615"/>
                  <a:pt x="65275" y="1408919"/>
                  <a:pt x="68666" y="1408919"/>
                </a:cubicBezTo>
                <a:cubicBezTo>
                  <a:pt x="73752" y="1405528"/>
                  <a:pt x="79262" y="1403833"/>
                  <a:pt x="85196" y="1403833"/>
                </a:cubicBezTo>
                <a:cubicBezTo>
                  <a:pt x="91130" y="1403833"/>
                  <a:pt x="96641" y="1402985"/>
                  <a:pt x="101727" y="1401290"/>
                </a:cubicBezTo>
                <a:cubicBezTo>
                  <a:pt x="108509" y="1401290"/>
                  <a:pt x="112747" y="1399594"/>
                  <a:pt x="114443" y="1396203"/>
                </a:cubicBezTo>
                <a:lnTo>
                  <a:pt x="119529" y="1396203"/>
                </a:lnTo>
                <a:lnTo>
                  <a:pt x="122072" y="1396203"/>
                </a:lnTo>
                <a:cubicBezTo>
                  <a:pt x="122072" y="1396203"/>
                  <a:pt x="122920" y="1394508"/>
                  <a:pt x="124615" y="1391117"/>
                </a:cubicBezTo>
                <a:lnTo>
                  <a:pt x="129702" y="1391117"/>
                </a:lnTo>
                <a:cubicBezTo>
                  <a:pt x="136484" y="1384335"/>
                  <a:pt x="140722" y="1379249"/>
                  <a:pt x="142418" y="1375858"/>
                </a:cubicBezTo>
                <a:cubicBezTo>
                  <a:pt x="142418" y="1370771"/>
                  <a:pt x="144113" y="1368228"/>
                  <a:pt x="147504" y="1368228"/>
                </a:cubicBezTo>
                <a:cubicBezTo>
                  <a:pt x="147504" y="1361446"/>
                  <a:pt x="149200" y="1358056"/>
                  <a:pt x="152590" y="1358056"/>
                </a:cubicBezTo>
                <a:cubicBezTo>
                  <a:pt x="147504" y="1344492"/>
                  <a:pt x="146232" y="1332200"/>
                  <a:pt x="148776" y="1321179"/>
                </a:cubicBezTo>
                <a:cubicBezTo>
                  <a:pt x="151319" y="1310159"/>
                  <a:pt x="150895" y="1297867"/>
                  <a:pt x="147504" y="1284303"/>
                </a:cubicBezTo>
                <a:cubicBezTo>
                  <a:pt x="139027" y="1275826"/>
                  <a:pt x="128006" y="1271587"/>
                  <a:pt x="114443" y="1271587"/>
                </a:cubicBezTo>
                <a:lnTo>
                  <a:pt x="91554" y="1271587"/>
                </a:lnTo>
                <a:lnTo>
                  <a:pt x="83925" y="1271587"/>
                </a:lnTo>
                <a:lnTo>
                  <a:pt x="73752" y="1271587"/>
                </a:lnTo>
                <a:cubicBezTo>
                  <a:pt x="68666" y="1271587"/>
                  <a:pt x="63155" y="1271587"/>
                  <a:pt x="57221" y="1271587"/>
                </a:cubicBezTo>
                <a:cubicBezTo>
                  <a:pt x="51287" y="1271587"/>
                  <a:pt x="44929" y="1269892"/>
                  <a:pt x="38148" y="1266501"/>
                </a:cubicBezTo>
                <a:lnTo>
                  <a:pt x="33061" y="1266501"/>
                </a:lnTo>
                <a:lnTo>
                  <a:pt x="33061" y="1261415"/>
                </a:lnTo>
                <a:lnTo>
                  <a:pt x="22889" y="1261415"/>
                </a:lnTo>
                <a:cubicBezTo>
                  <a:pt x="17802" y="1258024"/>
                  <a:pt x="13987" y="1255057"/>
                  <a:pt x="11444" y="1252514"/>
                </a:cubicBezTo>
                <a:cubicBezTo>
                  <a:pt x="8901" y="1249971"/>
                  <a:pt x="5086" y="1247004"/>
                  <a:pt x="0" y="1243613"/>
                </a:cubicBezTo>
                <a:cubicBezTo>
                  <a:pt x="0" y="1236831"/>
                  <a:pt x="1695" y="1231744"/>
                  <a:pt x="5086" y="1228354"/>
                </a:cubicBezTo>
                <a:cubicBezTo>
                  <a:pt x="5086" y="1228354"/>
                  <a:pt x="5934" y="1227506"/>
                  <a:pt x="7629" y="1225810"/>
                </a:cubicBezTo>
                <a:lnTo>
                  <a:pt x="10173" y="1225810"/>
                </a:lnTo>
                <a:cubicBezTo>
                  <a:pt x="11868" y="1220724"/>
                  <a:pt x="12292" y="1216485"/>
                  <a:pt x="11444" y="1213095"/>
                </a:cubicBezTo>
                <a:cubicBezTo>
                  <a:pt x="10597" y="1209704"/>
                  <a:pt x="6782" y="1204617"/>
                  <a:pt x="0" y="1197835"/>
                </a:cubicBezTo>
                <a:cubicBezTo>
                  <a:pt x="6782" y="1191054"/>
                  <a:pt x="11020" y="1187663"/>
                  <a:pt x="12716" y="1187663"/>
                </a:cubicBezTo>
                <a:lnTo>
                  <a:pt x="12716" y="1185120"/>
                </a:lnTo>
                <a:cubicBezTo>
                  <a:pt x="12716" y="1185120"/>
                  <a:pt x="14411" y="1184272"/>
                  <a:pt x="17802" y="1182576"/>
                </a:cubicBezTo>
                <a:lnTo>
                  <a:pt x="22889" y="1177490"/>
                </a:lnTo>
                <a:lnTo>
                  <a:pt x="25432" y="1177490"/>
                </a:lnTo>
                <a:cubicBezTo>
                  <a:pt x="25432" y="1177490"/>
                  <a:pt x="26279" y="1176642"/>
                  <a:pt x="27975" y="1174947"/>
                </a:cubicBezTo>
                <a:cubicBezTo>
                  <a:pt x="38148" y="1169861"/>
                  <a:pt x="44082" y="1166470"/>
                  <a:pt x="45777" y="1164774"/>
                </a:cubicBezTo>
                <a:lnTo>
                  <a:pt x="55950" y="1164774"/>
                </a:lnTo>
                <a:lnTo>
                  <a:pt x="61036" y="1164774"/>
                </a:lnTo>
                <a:cubicBezTo>
                  <a:pt x="67818" y="1154601"/>
                  <a:pt x="73752" y="1145277"/>
                  <a:pt x="78838" y="1136799"/>
                </a:cubicBezTo>
                <a:cubicBezTo>
                  <a:pt x="85620" y="1123236"/>
                  <a:pt x="89011" y="1112215"/>
                  <a:pt x="89011" y="1103738"/>
                </a:cubicBezTo>
                <a:cubicBezTo>
                  <a:pt x="90706" y="1100347"/>
                  <a:pt x="91554" y="1095261"/>
                  <a:pt x="91554" y="1088479"/>
                </a:cubicBezTo>
                <a:cubicBezTo>
                  <a:pt x="91554" y="1081697"/>
                  <a:pt x="93250" y="1076611"/>
                  <a:pt x="96641" y="1073220"/>
                </a:cubicBezTo>
                <a:lnTo>
                  <a:pt x="96641" y="1035072"/>
                </a:lnTo>
                <a:cubicBezTo>
                  <a:pt x="113595" y="1023204"/>
                  <a:pt x="124615" y="1007945"/>
                  <a:pt x="129702" y="989295"/>
                </a:cubicBezTo>
                <a:cubicBezTo>
                  <a:pt x="133093" y="977427"/>
                  <a:pt x="135212" y="966830"/>
                  <a:pt x="136060" y="957506"/>
                </a:cubicBezTo>
                <a:cubicBezTo>
                  <a:pt x="136908" y="948181"/>
                  <a:pt x="140722" y="940127"/>
                  <a:pt x="147504" y="933345"/>
                </a:cubicBezTo>
                <a:cubicBezTo>
                  <a:pt x="150895" y="924868"/>
                  <a:pt x="152590" y="915119"/>
                  <a:pt x="152590" y="904099"/>
                </a:cubicBezTo>
                <a:cubicBezTo>
                  <a:pt x="152590" y="893078"/>
                  <a:pt x="152590" y="882482"/>
                  <a:pt x="152590" y="872309"/>
                </a:cubicBezTo>
                <a:cubicBezTo>
                  <a:pt x="152590" y="863832"/>
                  <a:pt x="153862" y="854507"/>
                  <a:pt x="156405" y="844334"/>
                </a:cubicBezTo>
                <a:cubicBezTo>
                  <a:pt x="158948" y="834161"/>
                  <a:pt x="163611" y="826532"/>
                  <a:pt x="170393" y="821446"/>
                </a:cubicBezTo>
                <a:cubicBezTo>
                  <a:pt x="170393" y="809578"/>
                  <a:pt x="169545" y="798133"/>
                  <a:pt x="167849" y="787113"/>
                </a:cubicBezTo>
                <a:cubicBezTo>
                  <a:pt x="166154" y="776092"/>
                  <a:pt x="165306" y="766344"/>
                  <a:pt x="165306" y="757866"/>
                </a:cubicBezTo>
                <a:cubicBezTo>
                  <a:pt x="187347" y="751084"/>
                  <a:pt x="205997" y="751084"/>
                  <a:pt x="221256" y="757866"/>
                </a:cubicBezTo>
                <a:cubicBezTo>
                  <a:pt x="236515" y="764648"/>
                  <a:pt x="251774" y="766344"/>
                  <a:pt x="267033" y="762953"/>
                </a:cubicBezTo>
                <a:cubicBezTo>
                  <a:pt x="277206" y="771430"/>
                  <a:pt x="285683" y="779483"/>
                  <a:pt x="292465" y="787113"/>
                </a:cubicBezTo>
                <a:cubicBezTo>
                  <a:pt x="299247" y="794742"/>
                  <a:pt x="306876" y="800253"/>
                  <a:pt x="315354" y="803643"/>
                </a:cubicBezTo>
                <a:cubicBezTo>
                  <a:pt x="332308" y="813816"/>
                  <a:pt x="349263" y="818902"/>
                  <a:pt x="366217" y="818902"/>
                </a:cubicBezTo>
                <a:cubicBezTo>
                  <a:pt x="372999" y="839248"/>
                  <a:pt x="378509" y="859593"/>
                  <a:pt x="382748" y="879939"/>
                </a:cubicBezTo>
                <a:cubicBezTo>
                  <a:pt x="386986" y="900284"/>
                  <a:pt x="389953" y="922325"/>
                  <a:pt x="391649" y="946061"/>
                </a:cubicBezTo>
                <a:cubicBezTo>
                  <a:pt x="398431" y="944366"/>
                  <a:pt x="402245" y="940551"/>
                  <a:pt x="403093" y="934617"/>
                </a:cubicBezTo>
                <a:cubicBezTo>
                  <a:pt x="403941" y="928683"/>
                  <a:pt x="404365" y="922749"/>
                  <a:pt x="404365" y="916815"/>
                </a:cubicBezTo>
                <a:cubicBezTo>
                  <a:pt x="404365" y="910881"/>
                  <a:pt x="404789" y="904523"/>
                  <a:pt x="405636" y="897741"/>
                </a:cubicBezTo>
                <a:cubicBezTo>
                  <a:pt x="406484" y="890959"/>
                  <a:pt x="410299" y="885873"/>
                  <a:pt x="417081" y="882482"/>
                </a:cubicBezTo>
                <a:cubicBezTo>
                  <a:pt x="413690" y="875700"/>
                  <a:pt x="411147" y="869766"/>
                  <a:pt x="409451" y="864680"/>
                </a:cubicBezTo>
                <a:cubicBezTo>
                  <a:pt x="407756" y="859593"/>
                  <a:pt x="406908" y="853659"/>
                  <a:pt x="406908" y="846877"/>
                </a:cubicBezTo>
                <a:lnTo>
                  <a:pt x="406908" y="818902"/>
                </a:lnTo>
                <a:cubicBezTo>
                  <a:pt x="411994" y="798557"/>
                  <a:pt x="410299" y="778212"/>
                  <a:pt x="401822" y="757866"/>
                </a:cubicBezTo>
                <a:lnTo>
                  <a:pt x="417081" y="757866"/>
                </a:lnTo>
                <a:lnTo>
                  <a:pt x="424710" y="757866"/>
                </a:lnTo>
                <a:lnTo>
                  <a:pt x="429796" y="757866"/>
                </a:lnTo>
                <a:lnTo>
                  <a:pt x="429796" y="752780"/>
                </a:lnTo>
                <a:lnTo>
                  <a:pt x="434883" y="752780"/>
                </a:lnTo>
                <a:cubicBezTo>
                  <a:pt x="438274" y="752780"/>
                  <a:pt x="443360" y="752780"/>
                  <a:pt x="450142" y="752780"/>
                </a:cubicBezTo>
                <a:cubicBezTo>
                  <a:pt x="456924" y="752780"/>
                  <a:pt x="462858" y="751084"/>
                  <a:pt x="467944" y="747694"/>
                </a:cubicBezTo>
                <a:cubicBezTo>
                  <a:pt x="489985" y="744303"/>
                  <a:pt x="505244" y="732435"/>
                  <a:pt x="513721" y="712089"/>
                </a:cubicBezTo>
                <a:cubicBezTo>
                  <a:pt x="518808" y="720566"/>
                  <a:pt x="523894" y="725229"/>
                  <a:pt x="528980" y="726077"/>
                </a:cubicBezTo>
                <a:cubicBezTo>
                  <a:pt x="534067" y="726924"/>
                  <a:pt x="539577" y="727348"/>
                  <a:pt x="545511" y="727348"/>
                </a:cubicBezTo>
                <a:cubicBezTo>
                  <a:pt x="551445" y="727348"/>
                  <a:pt x="556955" y="727348"/>
                  <a:pt x="562042" y="727348"/>
                </a:cubicBezTo>
                <a:cubicBezTo>
                  <a:pt x="567128" y="727348"/>
                  <a:pt x="572214" y="729891"/>
                  <a:pt x="577301" y="734978"/>
                </a:cubicBezTo>
                <a:cubicBezTo>
                  <a:pt x="585778" y="753628"/>
                  <a:pt x="588321" y="769311"/>
                  <a:pt x="584930" y="782026"/>
                </a:cubicBezTo>
                <a:cubicBezTo>
                  <a:pt x="581539" y="794742"/>
                  <a:pt x="577301" y="805339"/>
                  <a:pt x="572214" y="813816"/>
                </a:cubicBezTo>
                <a:cubicBezTo>
                  <a:pt x="568823" y="819750"/>
                  <a:pt x="565538" y="825260"/>
                  <a:pt x="562360" y="830347"/>
                </a:cubicBezTo>
                <a:lnTo>
                  <a:pt x="562246" y="830519"/>
                </a:lnTo>
                <a:lnTo>
                  <a:pt x="565856" y="829075"/>
                </a:lnTo>
                <a:cubicBezTo>
                  <a:pt x="566704" y="827380"/>
                  <a:pt x="568823" y="826532"/>
                  <a:pt x="572214" y="826532"/>
                </a:cubicBezTo>
                <a:cubicBezTo>
                  <a:pt x="575605" y="826532"/>
                  <a:pt x="578148" y="825684"/>
                  <a:pt x="579844" y="823989"/>
                </a:cubicBezTo>
                <a:cubicBezTo>
                  <a:pt x="581539" y="823989"/>
                  <a:pt x="582387" y="823141"/>
                  <a:pt x="582387" y="821446"/>
                </a:cubicBezTo>
                <a:lnTo>
                  <a:pt x="610362" y="821446"/>
                </a:lnTo>
                <a:cubicBezTo>
                  <a:pt x="627316" y="828227"/>
                  <a:pt x="642575" y="831618"/>
                  <a:pt x="656139" y="831618"/>
                </a:cubicBezTo>
                <a:cubicBezTo>
                  <a:pt x="659530" y="826532"/>
                  <a:pt x="662497" y="821870"/>
                  <a:pt x="665040" y="817631"/>
                </a:cubicBezTo>
                <a:cubicBezTo>
                  <a:pt x="667583" y="813392"/>
                  <a:pt x="670550" y="807034"/>
                  <a:pt x="673941" y="798557"/>
                </a:cubicBezTo>
                <a:cubicBezTo>
                  <a:pt x="677332" y="793471"/>
                  <a:pt x="682419" y="784146"/>
                  <a:pt x="689200" y="770582"/>
                </a:cubicBezTo>
                <a:cubicBezTo>
                  <a:pt x="692591" y="758714"/>
                  <a:pt x="696406" y="748117"/>
                  <a:pt x="700645" y="738792"/>
                </a:cubicBezTo>
                <a:cubicBezTo>
                  <a:pt x="704883" y="729468"/>
                  <a:pt x="708698" y="718871"/>
                  <a:pt x="712089" y="707003"/>
                </a:cubicBezTo>
                <a:cubicBezTo>
                  <a:pt x="703612" y="698525"/>
                  <a:pt x="695558" y="692168"/>
                  <a:pt x="687929" y="687929"/>
                </a:cubicBezTo>
                <a:cubicBezTo>
                  <a:pt x="680299" y="683690"/>
                  <a:pt x="673093" y="674789"/>
                  <a:pt x="666312" y="661226"/>
                </a:cubicBezTo>
                <a:cubicBezTo>
                  <a:pt x="690048" y="656139"/>
                  <a:pt x="712089" y="654020"/>
                  <a:pt x="732434" y="654868"/>
                </a:cubicBezTo>
                <a:cubicBezTo>
                  <a:pt x="752780" y="655716"/>
                  <a:pt x="773973" y="657835"/>
                  <a:pt x="796014" y="661226"/>
                </a:cubicBezTo>
                <a:cubicBezTo>
                  <a:pt x="799405" y="664616"/>
                  <a:pt x="804491" y="666312"/>
                  <a:pt x="811273" y="666312"/>
                </a:cubicBezTo>
                <a:cubicBezTo>
                  <a:pt x="818055" y="666312"/>
                  <a:pt x="823141" y="666312"/>
                  <a:pt x="826532" y="666312"/>
                </a:cubicBezTo>
                <a:cubicBezTo>
                  <a:pt x="831618" y="666312"/>
                  <a:pt x="836704" y="666736"/>
                  <a:pt x="841791" y="667584"/>
                </a:cubicBezTo>
                <a:cubicBezTo>
                  <a:pt x="846877" y="668431"/>
                  <a:pt x="852811" y="668855"/>
                  <a:pt x="859593" y="668855"/>
                </a:cubicBezTo>
                <a:cubicBezTo>
                  <a:pt x="868070" y="668855"/>
                  <a:pt x="877819" y="668855"/>
                  <a:pt x="888840" y="668855"/>
                </a:cubicBezTo>
                <a:cubicBezTo>
                  <a:pt x="899860" y="668855"/>
                  <a:pt x="911304" y="668007"/>
                  <a:pt x="923172" y="666312"/>
                </a:cubicBezTo>
                <a:cubicBezTo>
                  <a:pt x="921477" y="656139"/>
                  <a:pt x="917662" y="650205"/>
                  <a:pt x="911728" y="648510"/>
                </a:cubicBezTo>
                <a:cubicBezTo>
                  <a:pt x="905794" y="646814"/>
                  <a:pt x="900284" y="645543"/>
                  <a:pt x="895197" y="644695"/>
                </a:cubicBezTo>
                <a:cubicBezTo>
                  <a:pt x="890111" y="643847"/>
                  <a:pt x="885873" y="641728"/>
                  <a:pt x="882482" y="638337"/>
                </a:cubicBezTo>
                <a:cubicBezTo>
                  <a:pt x="879091" y="634946"/>
                  <a:pt x="879091" y="628164"/>
                  <a:pt x="882482" y="617992"/>
                </a:cubicBezTo>
                <a:cubicBezTo>
                  <a:pt x="882482" y="616296"/>
                  <a:pt x="884601" y="615448"/>
                  <a:pt x="888840" y="615448"/>
                </a:cubicBezTo>
                <a:cubicBezTo>
                  <a:pt x="893078" y="615448"/>
                  <a:pt x="896893" y="613753"/>
                  <a:pt x="900284" y="610362"/>
                </a:cubicBezTo>
                <a:lnTo>
                  <a:pt x="928259" y="610362"/>
                </a:lnTo>
                <a:cubicBezTo>
                  <a:pt x="936736" y="606971"/>
                  <a:pt x="944789" y="602309"/>
                  <a:pt x="952419" y="596375"/>
                </a:cubicBezTo>
                <a:cubicBezTo>
                  <a:pt x="960048" y="590440"/>
                  <a:pt x="961320" y="578149"/>
                  <a:pt x="956234" y="559499"/>
                </a:cubicBezTo>
                <a:cubicBezTo>
                  <a:pt x="961320" y="556108"/>
                  <a:pt x="964711" y="556532"/>
                  <a:pt x="966406" y="560770"/>
                </a:cubicBezTo>
                <a:cubicBezTo>
                  <a:pt x="968102" y="565009"/>
                  <a:pt x="969797" y="569671"/>
                  <a:pt x="971493" y="574758"/>
                </a:cubicBezTo>
                <a:cubicBezTo>
                  <a:pt x="973188" y="579844"/>
                  <a:pt x="974884" y="584507"/>
                  <a:pt x="976579" y="588745"/>
                </a:cubicBezTo>
                <a:cubicBezTo>
                  <a:pt x="978274" y="592984"/>
                  <a:pt x="980818" y="592560"/>
                  <a:pt x="984209" y="587473"/>
                </a:cubicBezTo>
                <a:cubicBezTo>
                  <a:pt x="992686" y="585778"/>
                  <a:pt x="997348" y="584083"/>
                  <a:pt x="998196" y="582387"/>
                </a:cubicBezTo>
                <a:cubicBezTo>
                  <a:pt x="999044" y="580692"/>
                  <a:pt x="998196" y="578572"/>
                  <a:pt x="995653" y="576029"/>
                </a:cubicBezTo>
                <a:cubicBezTo>
                  <a:pt x="993110" y="573486"/>
                  <a:pt x="990566" y="570519"/>
                  <a:pt x="988023" y="567128"/>
                </a:cubicBezTo>
                <a:cubicBezTo>
                  <a:pt x="985480" y="563737"/>
                  <a:pt x="985904" y="559499"/>
                  <a:pt x="989295" y="554412"/>
                </a:cubicBezTo>
                <a:cubicBezTo>
                  <a:pt x="997772" y="557803"/>
                  <a:pt x="1007521" y="558651"/>
                  <a:pt x="1018541" y="556955"/>
                </a:cubicBezTo>
                <a:cubicBezTo>
                  <a:pt x="1029562" y="555260"/>
                  <a:pt x="1039311" y="554412"/>
                  <a:pt x="1047788" y="554412"/>
                </a:cubicBezTo>
                <a:cubicBezTo>
                  <a:pt x="1061352" y="549326"/>
                  <a:pt x="1068981" y="539577"/>
                  <a:pt x="1070677" y="525166"/>
                </a:cubicBezTo>
                <a:cubicBezTo>
                  <a:pt x="1072372" y="510754"/>
                  <a:pt x="1071524" y="494224"/>
                  <a:pt x="1068133" y="475574"/>
                </a:cubicBezTo>
                <a:cubicBezTo>
                  <a:pt x="1071524" y="468792"/>
                  <a:pt x="1074491" y="462010"/>
                  <a:pt x="1077034" y="455229"/>
                </a:cubicBezTo>
                <a:cubicBezTo>
                  <a:pt x="1079578" y="448447"/>
                  <a:pt x="1082545" y="441665"/>
                  <a:pt x="1085936" y="434883"/>
                </a:cubicBezTo>
                <a:cubicBezTo>
                  <a:pt x="1089326" y="426406"/>
                  <a:pt x="1092294" y="418352"/>
                  <a:pt x="1094837" y="410723"/>
                </a:cubicBezTo>
                <a:cubicBezTo>
                  <a:pt x="1097380" y="403093"/>
                  <a:pt x="1100347" y="395888"/>
                  <a:pt x="1103738" y="389106"/>
                </a:cubicBezTo>
                <a:cubicBezTo>
                  <a:pt x="1108824" y="372151"/>
                  <a:pt x="1113487" y="355197"/>
                  <a:pt x="1117725" y="338242"/>
                </a:cubicBezTo>
                <a:cubicBezTo>
                  <a:pt x="1121964" y="321288"/>
                  <a:pt x="1124083" y="302638"/>
                  <a:pt x="1124083" y="282292"/>
                </a:cubicBezTo>
                <a:cubicBezTo>
                  <a:pt x="1127474" y="277206"/>
                  <a:pt x="1131289" y="272544"/>
                  <a:pt x="1135528" y="268305"/>
                </a:cubicBezTo>
                <a:cubicBezTo>
                  <a:pt x="1139766" y="264066"/>
                  <a:pt x="1143581" y="259404"/>
                  <a:pt x="1146972" y="254318"/>
                </a:cubicBezTo>
                <a:lnTo>
                  <a:pt x="1146972" y="251774"/>
                </a:lnTo>
                <a:cubicBezTo>
                  <a:pt x="1146972" y="251774"/>
                  <a:pt x="1147820" y="250927"/>
                  <a:pt x="1149515" y="249231"/>
                </a:cubicBezTo>
                <a:lnTo>
                  <a:pt x="1149515" y="246110"/>
                </a:lnTo>
                <a:lnTo>
                  <a:pt x="1152058" y="245416"/>
                </a:lnTo>
                <a:cubicBezTo>
                  <a:pt x="1155449" y="244569"/>
                  <a:pt x="1163079" y="242449"/>
                  <a:pt x="1174947" y="239059"/>
                </a:cubicBezTo>
                <a:lnTo>
                  <a:pt x="1174947" y="231429"/>
                </a:lnTo>
                <a:lnTo>
                  <a:pt x="1177490" y="226343"/>
                </a:lnTo>
                <a:lnTo>
                  <a:pt x="1177490" y="221256"/>
                </a:lnTo>
                <a:lnTo>
                  <a:pt x="1177490" y="216170"/>
                </a:lnTo>
                <a:lnTo>
                  <a:pt x="1177490" y="203454"/>
                </a:lnTo>
                <a:lnTo>
                  <a:pt x="1177490" y="198368"/>
                </a:lnTo>
                <a:cubicBezTo>
                  <a:pt x="1180881" y="198368"/>
                  <a:pt x="1182576" y="197520"/>
                  <a:pt x="1182576" y="195824"/>
                </a:cubicBezTo>
                <a:lnTo>
                  <a:pt x="1182576" y="193281"/>
                </a:lnTo>
                <a:cubicBezTo>
                  <a:pt x="1182576" y="189891"/>
                  <a:pt x="1184272" y="187347"/>
                  <a:pt x="1187663" y="185652"/>
                </a:cubicBezTo>
                <a:lnTo>
                  <a:pt x="1187663" y="180566"/>
                </a:lnTo>
                <a:lnTo>
                  <a:pt x="1197835" y="170393"/>
                </a:lnTo>
                <a:cubicBezTo>
                  <a:pt x="1199531" y="167002"/>
                  <a:pt x="1201226" y="164882"/>
                  <a:pt x="1202922" y="164035"/>
                </a:cubicBezTo>
                <a:cubicBezTo>
                  <a:pt x="1204617" y="163187"/>
                  <a:pt x="1207160" y="161068"/>
                  <a:pt x="1210551" y="157677"/>
                </a:cubicBezTo>
                <a:cubicBezTo>
                  <a:pt x="1210551" y="152591"/>
                  <a:pt x="1210551" y="147080"/>
                  <a:pt x="1210551" y="141146"/>
                </a:cubicBezTo>
                <a:cubicBezTo>
                  <a:pt x="1210551" y="135212"/>
                  <a:pt x="1212247" y="129702"/>
                  <a:pt x="1215638" y="124616"/>
                </a:cubicBezTo>
                <a:lnTo>
                  <a:pt x="1215638" y="122072"/>
                </a:lnTo>
                <a:cubicBezTo>
                  <a:pt x="1215638" y="122072"/>
                  <a:pt x="1217333" y="121225"/>
                  <a:pt x="1220724" y="119529"/>
                </a:cubicBezTo>
                <a:cubicBezTo>
                  <a:pt x="1220724" y="116138"/>
                  <a:pt x="1222419" y="113595"/>
                  <a:pt x="1225810" y="111900"/>
                </a:cubicBezTo>
                <a:cubicBezTo>
                  <a:pt x="1227506" y="108509"/>
                  <a:pt x="1230049" y="105118"/>
                  <a:pt x="1233440" y="101727"/>
                </a:cubicBezTo>
                <a:lnTo>
                  <a:pt x="1243613" y="91554"/>
                </a:lnTo>
                <a:lnTo>
                  <a:pt x="1246156" y="91554"/>
                </a:lnTo>
                <a:cubicBezTo>
                  <a:pt x="1246156" y="91554"/>
                  <a:pt x="1247003" y="90707"/>
                  <a:pt x="1248699" y="89011"/>
                </a:cubicBezTo>
                <a:cubicBezTo>
                  <a:pt x="1253785" y="85620"/>
                  <a:pt x="1259719" y="80534"/>
                  <a:pt x="1266501" y="73752"/>
                </a:cubicBezTo>
                <a:lnTo>
                  <a:pt x="1266501" y="71209"/>
                </a:lnTo>
                <a:cubicBezTo>
                  <a:pt x="1266501" y="71209"/>
                  <a:pt x="1268197" y="70361"/>
                  <a:pt x="1271587" y="68666"/>
                </a:cubicBezTo>
                <a:cubicBezTo>
                  <a:pt x="1271587" y="65275"/>
                  <a:pt x="1272435" y="63579"/>
                  <a:pt x="1274131" y="63579"/>
                </a:cubicBezTo>
                <a:cubicBezTo>
                  <a:pt x="1275826" y="63579"/>
                  <a:pt x="1276674" y="62732"/>
                  <a:pt x="1276674" y="61036"/>
                </a:cubicBezTo>
                <a:cubicBezTo>
                  <a:pt x="1278369" y="57645"/>
                  <a:pt x="1279217" y="52559"/>
                  <a:pt x="1279217" y="45777"/>
                </a:cubicBezTo>
                <a:lnTo>
                  <a:pt x="1299562" y="45777"/>
                </a:lnTo>
                <a:lnTo>
                  <a:pt x="1307192" y="45777"/>
                </a:lnTo>
                <a:lnTo>
                  <a:pt x="1317365" y="45777"/>
                </a:lnTo>
                <a:lnTo>
                  <a:pt x="1340253" y="45777"/>
                </a:lnTo>
                <a:lnTo>
                  <a:pt x="1373314" y="45777"/>
                </a:lnTo>
                <a:cubicBezTo>
                  <a:pt x="1375010" y="54254"/>
                  <a:pt x="1368228" y="63579"/>
                  <a:pt x="1352969" y="73752"/>
                </a:cubicBezTo>
                <a:lnTo>
                  <a:pt x="1350426" y="78839"/>
                </a:lnTo>
                <a:cubicBezTo>
                  <a:pt x="1347035" y="78839"/>
                  <a:pt x="1345339" y="79686"/>
                  <a:pt x="1345339" y="81382"/>
                </a:cubicBezTo>
                <a:cubicBezTo>
                  <a:pt x="1345339" y="83077"/>
                  <a:pt x="1343644" y="83925"/>
                  <a:pt x="1340253" y="83925"/>
                </a:cubicBezTo>
                <a:cubicBezTo>
                  <a:pt x="1333471" y="90707"/>
                  <a:pt x="1330080" y="94945"/>
                  <a:pt x="1330080" y="96641"/>
                </a:cubicBezTo>
                <a:cubicBezTo>
                  <a:pt x="1333471" y="100031"/>
                  <a:pt x="1338558" y="101727"/>
                  <a:pt x="1345339" y="101727"/>
                </a:cubicBezTo>
                <a:lnTo>
                  <a:pt x="1352969" y="101727"/>
                </a:lnTo>
                <a:lnTo>
                  <a:pt x="1363142" y="101727"/>
                </a:lnTo>
                <a:cubicBezTo>
                  <a:pt x="1368228" y="101727"/>
                  <a:pt x="1373738" y="102151"/>
                  <a:pt x="1379672" y="102999"/>
                </a:cubicBezTo>
                <a:cubicBezTo>
                  <a:pt x="1385606" y="103846"/>
                  <a:pt x="1392812" y="106813"/>
                  <a:pt x="1401289" y="111900"/>
                </a:cubicBezTo>
                <a:cubicBezTo>
                  <a:pt x="1416548" y="127159"/>
                  <a:pt x="1420787" y="139027"/>
                  <a:pt x="1414005" y="147504"/>
                </a:cubicBezTo>
                <a:cubicBezTo>
                  <a:pt x="1407223" y="154286"/>
                  <a:pt x="1402985" y="157677"/>
                  <a:pt x="1401289" y="157677"/>
                </a:cubicBezTo>
                <a:cubicBezTo>
                  <a:pt x="1401289" y="159372"/>
                  <a:pt x="1397898" y="163611"/>
                  <a:pt x="1391117" y="170393"/>
                </a:cubicBezTo>
                <a:cubicBezTo>
                  <a:pt x="1379248" y="182261"/>
                  <a:pt x="1373314" y="191586"/>
                  <a:pt x="1373314" y="198368"/>
                </a:cubicBezTo>
                <a:cubicBezTo>
                  <a:pt x="1368228" y="208541"/>
                  <a:pt x="1372467" y="221256"/>
                  <a:pt x="1386030" y="236515"/>
                </a:cubicBezTo>
                <a:lnTo>
                  <a:pt x="1401289" y="236515"/>
                </a:lnTo>
                <a:lnTo>
                  <a:pt x="1403833" y="231429"/>
                </a:lnTo>
                <a:lnTo>
                  <a:pt x="1408919" y="231429"/>
                </a:lnTo>
                <a:lnTo>
                  <a:pt x="1426721" y="231429"/>
                </a:lnTo>
                <a:cubicBezTo>
                  <a:pt x="1436894" y="226343"/>
                  <a:pt x="1441980" y="221256"/>
                  <a:pt x="1441980" y="216170"/>
                </a:cubicBezTo>
                <a:cubicBezTo>
                  <a:pt x="1441980" y="209388"/>
                  <a:pt x="1439437" y="202606"/>
                  <a:pt x="1434351" y="195824"/>
                </a:cubicBezTo>
                <a:cubicBezTo>
                  <a:pt x="1429264" y="189043"/>
                  <a:pt x="1426721" y="183956"/>
                  <a:pt x="1426721" y="180566"/>
                </a:cubicBezTo>
                <a:cubicBezTo>
                  <a:pt x="1426721" y="183956"/>
                  <a:pt x="1430536" y="182685"/>
                  <a:pt x="1438165" y="176751"/>
                </a:cubicBezTo>
                <a:cubicBezTo>
                  <a:pt x="1445795" y="170817"/>
                  <a:pt x="1451305" y="164459"/>
                  <a:pt x="1454696" y="157677"/>
                </a:cubicBezTo>
                <a:cubicBezTo>
                  <a:pt x="1463173" y="149200"/>
                  <a:pt x="1463173" y="143265"/>
                  <a:pt x="1454696" y="139875"/>
                </a:cubicBezTo>
                <a:cubicBezTo>
                  <a:pt x="1454696" y="129702"/>
                  <a:pt x="1445371" y="124616"/>
                  <a:pt x="1426721" y="124616"/>
                </a:cubicBezTo>
                <a:cubicBezTo>
                  <a:pt x="1443676" y="109357"/>
                  <a:pt x="1452153" y="97488"/>
                  <a:pt x="1452153" y="89011"/>
                </a:cubicBezTo>
                <a:cubicBezTo>
                  <a:pt x="1452153" y="83925"/>
                  <a:pt x="1450457" y="77991"/>
                  <a:pt x="1447067" y="71209"/>
                </a:cubicBezTo>
                <a:cubicBezTo>
                  <a:pt x="1443676" y="64427"/>
                  <a:pt x="1436894" y="57645"/>
                  <a:pt x="1426721" y="50864"/>
                </a:cubicBezTo>
                <a:cubicBezTo>
                  <a:pt x="1423330" y="45777"/>
                  <a:pt x="1425026" y="41539"/>
                  <a:pt x="1431807" y="38148"/>
                </a:cubicBezTo>
                <a:cubicBezTo>
                  <a:pt x="1435198" y="34757"/>
                  <a:pt x="1438589" y="33061"/>
                  <a:pt x="1441980" y="33061"/>
                </a:cubicBezTo>
                <a:cubicBezTo>
                  <a:pt x="1445371" y="33061"/>
                  <a:pt x="1448762" y="33061"/>
                  <a:pt x="1452153" y="33061"/>
                </a:cubicBezTo>
                <a:lnTo>
                  <a:pt x="1452153" y="27975"/>
                </a:lnTo>
                <a:lnTo>
                  <a:pt x="1454696" y="27975"/>
                </a:lnTo>
                <a:lnTo>
                  <a:pt x="1459782" y="27975"/>
                </a:lnTo>
                <a:cubicBezTo>
                  <a:pt x="1466564" y="27975"/>
                  <a:pt x="1471651" y="26280"/>
                  <a:pt x="1475041" y="22889"/>
                </a:cubicBezTo>
                <a:cubicBezTo>
                  <a:pt x="1481823" y="22889"/>
                  <a:pt x="1487333" y="22041"/>
                  <a:pt x="1491572" y="20345"/>
                </a:cubicBezTo>
                <a:cubicBezTo>
                  <a:pt x="1495811" y="18650"/>
                  <a:pt x="1499626" y="17802"/>
                  <a:pt x="1503016" y="17802"/>
                </a:cubicBezTo>
                <a:cubicBezTo>
                  <a:pt x="1503016" y="14411"/>
                  <a:pt x="1488605" y="10173"/>
                  <a:pt x="1459782" y="5086"/>
                </a:cubicBezTo>
                <a:cubicBezTo>
                  <a:pt x="1468260" y="5086"/>
                  <a:pt x="1475465" y="4239"/>
                  <a:pt x="1481399" y="2543"/>
                </a:cubicBezTo>
                <a:cubicBezTo>
                  <a:pt x="1487333" y="848"/>
                  <a:pt x="1494539" y="0"/>
                  <a:pt x="150301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6827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85800" y="819150"/>
            <a:ext cx="2590800" cy="3657600"/>
          </a:xfrm>
          <a:custGeom>
            <a:avLst/>
            <a:gdLst>
              <a:gd name="connsiteX0" fmla="*/ 2081775 w 2590800"/>
              <a:gd name="connsiteY0" fmla="*/ 0 h 3657600"/>
              <a:gd name="connsiteX1" fmla="*/ 2590800 w 2590800"/>
              <a:gd name="connsiteY1" fmla="*/ 0 h 3657600"/>
              <a:gd name="connsiteX2" fmla="*/ 2590800 w 2590800"/>
              <a:gd name="connsiteY2" fmla="*/ 1949742 h 3657600"/>
              <a:gd name="connsiteX3" fmla="*/ 1125314 w 2590800"/>
              <a:gd name="connsiteY3" fmla="*/ 3657600 h 3657600"/>
              <a:gd name="connsiteX4" fmla="*/ 0 w 2590800"/>
              <a:gd name="connsiteY4" fmla="*/ 3657600 h 3657600"/>
              <a:gd name="connsiteX5" fmla="*/ 0 w 2590800"/>
              <a:gd name="connsiteY5" fmla="*/ 242607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0" h="3657600">
                <a:moveTo>
                  <a:pt x="2081775" y="0"/>
                </a:moveTo>
                <a:lnTo>
                  <a:pt x="2590800" y="0"/>
                </a:lnTo>
                <a:lnTo>
                  <a:pt x="2590800" y="1949742"/>
                </a:lnTo>
                <a:lnTo>
                  <a:pt x="1125314" y="3657600"/>
                </a:lnTo>
                <a:lnTo>
                  <a:pt x="0" y="3657600"/>
                </a:lnTo>
                <a:lnTo>
                  <a:pt x="0" y="2426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82117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5800" y="590550"/>
            <a:ext cx="2057400" cy="2057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85800" y="2952750"/>
            <a:ext cx="1388686" cy="1388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229957" y="2250355"/>
            <a:ext cx="1388686" cy="13886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05400" y="819150"/>
            <a:ext cx="3314700" cy="3314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1952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590550"/>
            <a:ext cx="2057400" cy="2057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72557" y="2931933"/>
            <a:ext cx="1388686" cy="138868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358790" y="1953607"/>
            <a:ext cx="1388686" cy="138868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57800" y="819150"/>
            <a:ext cx="3314700" cy="33147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9041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" y="1733550"/>
            <a:ext cx="3505200" cy="2362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987800" y="1733550"/>
            <a:ext cx="1600200" cy="2362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00700" y="1733550"/>
            <a:ext cx="1600200" cy="2362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324600" y="1123950"/>
            <a:ext cx="2362200" cy="34870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6378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90600" y="971550"/>
            <a:ext cx="24384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0" y="1428750"/>
            <a:ext cx="2438400" cy="3200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835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809750"/>
            <a:ext cx="18288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800" y="1809750"/>
            <a:ext cx="18288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70300" y="1809750"/>
            <a:ext cx="18288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511800" y="1809750"/>
            <a:ext cx="18034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27900" y="1809750"/>
            <a:ext cx="18034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-12700" y="3181350"/>
            <a:ext cx="18288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16100" y="3181350"/>
            <a:ext cx="18288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7600" y="3181350"/>
            <a:ext cx="18288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99100" y="3181350"/>
            <a:ext cx="18034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5200" y="3181350"/>
            <a:ext cx="1803400" cy="137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4709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438150"/>
            <a:ext cx="2286000" cy="381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895600" y="2406650"/>
            <a:ext cx="1981200" cy="23749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95600" y="438150"/>
            <a:ext cx="1600200" cy="1847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5741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72200" y="2724150"/>
            <a:ext cx="2286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72200" y="1047750"/>
            <a:ext cx="2286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33800" y="209550"/>
            <a:ext cx="2286000" cy="4495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124200" y="2952750"/>
            <a:ext cx="2286000" cy="152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6392479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257799" y="1200150"/>
            <a:ext cx="3352800" cy="3352800"/>
          </a:xfrm>
          <a:custGeom>
            <a:avLst/>
            <a:gdLst>
              <a:gd name="connsiteX0" fmla="*/ 1521322 w 2971800"/>
              <a:gd name="connsiteY0" fmla="*/ 75753 h 2971800"/>
              <a:gd name="connsiteX1" fmla="*/ 1020887 w 2971800"/>
              <a:gd name="connsiteY1" fmla="*/ 168771 h 2971800"/>
              <a:gd name="connsiteX2" fmla="*/ 678582 w 2971800"/>
              <a:gd name="connsiteY2" fmla="*/ 441313 h 2971800"/>
              <a:gd name="connsiteX3" fmla="*/ 561380 w 2971800"/>
              <a:gd name="connsiteY3" fmla="*/ 827335 h 2971800"/>
              <a:gd name="connsiteX4" fmla="*/ 657188 w 2971800"/>
              <a:gd name="connsiteY4" fmla="*/ 1166850 h 2971800"/>
              <a:gd name="connsiteX5" fmla="*/ 948333 w 2971800"/>
              <a:gd name="connsiteY5" fmla="*/ 1420788 h 2971800"/>
              <a:gd name="connsiteX6" fmla="*/ 1474813 w 2971800"/>
              <a:gd name="connsiteY6" fmla="*/ 1591010 h 2971800"/>
              <a:gd name="connsiteX7" fmla="*/ 1960365 w 2971800"/>
              <a:gd name="connsiteY7" fmla="*/ 1724025 h 2971800"/>
              <a:gd name="connsiteX8" fmla="*/ 2205931 w 2971800"/>
              <a:gd name="connsiteY8" fmla="*/ 1884945 h 2971800"/>
              <a:gd name="connsiteX9" fmla="*/ 2280345 w 2971800"/>
              <a:gd name="connsiteY9" fmla="*/ 2109118 h 2971800"/>
              <a:gd name="connsiteX10" fmla="*/ 2203141 w 2971800"/>
              <a:gd name="connsiteY10" fmla="*/ 2342592 h 2971800"/>
              <a:gd name="connsiteX11" fmla="*/ 1967806 w 2971800"/>
              <a:gd name="connsiteY11" fmla="*/ 2510954 h 2971800"/>
              <a:gd name="connsiteX12" fmla="*/ 1603177 w 2971800"/>
              <a:gd name="connsiteY12" fmla="*/ 2572345 h 2971800"/>
              <a:gd name="connsiteX13" fmla="*/ 1184598 w 2971800"/>
              <a:gd name="connsiteY13" fmla="*/ 2491420 h 2971800"/>
              <a:gd name="connsiteX14" fmla="*/ 910196 w 2971800"/>
              <a:gd name="connsiteY14" fmla="*/ 2279340 h 2971800"/>
              <a:gd name="connsiteX15" fmla="*/ 797645 w 2971800"/>
              <a:gd name="connsiteY15" fmla="*/ 1943547 h 2971800"/>
              <a:gd name="connsiteX16" fmla="*/ 457200 w 2971800"/>
              <a:gd name="connsiteY16" fmla="*/ 1973312 h 2971800"/>
              <a:gd name="connsiteX17" fmla="*/ 606959 w 2971800"/>
              <a:gd name="connsiteY17" fmla="*/ 2463515 h 2971800"/>
              <a:gd name="connsiteX18" fmla="*/ 999493 w 2971800"/>
              <a:gd name="connsiteY18" fmla="*/ 2788146 h 2971800"/>
              <a:gd name="connsiteX19" fmla="*/ 1619920 w 2971800"/>
              <a:gd name="connsiteY19" fmla="*/ 2896047 h 2971800"/>
              <a:gd name="connsiteX20" fmla="*/ 2145470 w 2971800"/>
              <a:gd name="connsiteY20" fmla="*/ 2789076 h 2971800"/>
              <a:gd name="connsiteX21" fmla="*/ 2503587 w 2971800"/>
              <a:gd name="connsiteY21" fmla="*/ 2489560 h 2971800"/>
              <a:gd name="connsiteX22" fmla="*/ 2628231 w 2971800"/>
              <a:gd name="connsiteY22" fmla="*/ 2079352 h 2971800"/>
              <a:gd name="connsiteX23" fmla="*/ 2514749 w 2971800"/>
              <a:gd name="connsiteY23" fmla="*/ 1691469 h 2971800"/>
              <a:gd name="connsiteX24" fmla="*/ 2163143 w 2971800"/>
              <a:gd name="connsiteY24" fmla="*/ 1413346 h 2971800"/>
              <a:gd name="connsiteX25" fmla="*/ 1559459 w 2971800"/>
              <a:gd name="connsiteY25" fmla="*/ 1239403 h 2971800"/>
              <a:gd name="connsiteX26" fmla="*/ 1015306 w 2971800"/>
              <a:gd name="connsiteY26" fmla="*/ 1044997 h 2971800"/>
              <a:gd name="connsiteX27" fmla="*/ 909266 w 2971800"/>
              <a:gd name="connsiteY27" fmla="*/ 803151 h 2971800"/>
              <a:gd name="connsiteX28" fmla="*/ 1059024 w 2971800"/>
              <a:gd name="connsiteY28" fmla="*/ 513866 h 2971800"/>
              <a:gd name="connsiteX29" fmla="*/ 1536204 w 2971800"/>
              <a:gd name="connsiteY29" fmla="*/ 393874 h 2971800"/>
              <a:gd name="connsiteX30" fmla="*/ 2011524 w 2971800"/>
              <a:gd name="connsiteY30" fmla="*/ 525959 h 2971800"/>
              <a:gd name="connsiteX31" fmla="*/ 2200350 w 2971800"/>
              <a:gd name="connsiteY31" fmla="*/ 916632 h 2971800"/>
              <a:gd name="connsiteX32" fmla="*/ 2546375 w 2971800"/>
              <a:gd name="connsiteY32" fmla="*/ 890587 h 2971800"/>
              <a:gd name="connsiteX33" fmla="*/ 2412430 w 2971800"/>
              <a:gd name="connsiteY33" fmla="*/ 460846 h 2971800"/>
              <a:gd name="connsiteX34" fmla="*/ 2056173 w 2971800"/>
              <a:gd name="connsiteY34" fmla="*/ 173422 h 2971800"/>
              <a:gd name="connsiteX35" fmla="*/ 1521322 w 2971800"/>
              <a:gd name="connsiteY35" fmla="*/ 75753 h 2971800"/>
              <a:gd name="connsiteX36" fmla="*/ 0 w 2971800"/>
              <a:gd name="connsiteY36" fmla="*/ 0 h 2971800"/>
              <a:gd name="connsiteX37" fmla="*/ 2971800 w 2971800"/>
              <a:gd name="connsiteY37" fmla="*/ 0 h 2971800"/>
              <a:gd name="connsiteX38" fmla="*/ 2971800 w 2971800"/>
              <a:gd name="connsiteY38" fmla="*/ 2971800 h 2971800"/>
              <a:gd name="connsiteX39" fmla="*/ 0 w 2971800"/>
              <a:gd name="connsiteY39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971800" h="2971800">
                <a:moveTo>
                  <a:pt x="1521322" y="75753"/>
                </a:moveTo>
                <a:cubicBezTo>
                  <a:pt x="1337767" y="75753"/>
                  <a:pt x="1170955" y="106759"/>
                  <a:pt x="1020887" y="168771"/>
                </a:cubicBezTo>
                <a:cubicBezTo>
                  <a:pt x="870819" y="230783"/>
                  <a:pt x="756717" y="321630"/>
                  <a:pt x="678582" y="441313"/>
                </a:cubicBezTo>
                <a:cubicBezTo>
                  <a:pt x="600447" y="560995"/>
                  <a:pt x="561380" y="689669"/>
                  <a:pt x="561380" y="827335"/>
                </a:cubicBezTo>
                <a:cubicBezTo>
                  <a:pt x="561380" y="952599"/>
                  <a:pt x="593316" y="1065771"/>
                  <a:pt x="657188" y="1166850"/>
                </a:cubicBezTo>
                <a:cubicBezTo>
                  <a:pt x="721060" y="1267929"/>
                  <a:pt x="818109" y="1352575"/>
                  <a:pt x="948333" y="1420788"/>
                </a:cubicBezTo>
                <a:cubicBezTo>
                  <a:pt x="1048792" y="1474118"/>
                  <a:pt x="1224285" y="1530859"/>
                  <a:pt x="1474813" y="1591010"/>
                </a:cubicBezTo>
                <a:cubicBezTo>
                  <a:pt x="1725340" y="1651161"/>
                  <a:pt x="1887191" y="1695499"/>
                  <a:pt x="1960365" y="1724025"/>
                </a:cubicBezTo>
                <a:cubicBezTo>
                  <a:pt x="2074466" y="1767433"/>
                  <a:pt x="2156322" y="1821073"/>
                  <a:pt x="2205931" y="1884945"/>
                </a:cubicBezTo>
                <a:cubicBezTo>
                  <a:pt x="2255540" y="1948817"/>
                  <a:pt x="2280345" y="2023542"/>
                  <a:pt x="2280345" y="2109118"/>
                </a:cubicBezTo>
                <a:cubicBezTo>
                  <a:pt x="2280345" y="2193454"/>
                  <a:pt x="2254610" y="2271278"/>
                  <a:pt x="2203141" y="2342592"/>
                </a:cubicBezTo>
                <a:cubicBezTo>
                  <a:pt x="2151671" y="2413905"/>
                  <a:pt x="2073226" y="2470026"/>
                  <a:pt x="1967806" y="2510954"/>
                </a:cubicBezTo>
                <a:cubicBezTo>
                  <a:pt x="1862386" y="2551881"/>
                  <a:pt x="1740843" y="2572345"/>
                  <a:pt x="1603177" y="2572345"/>
                </a:cubicBezTo>
                <a:cubicBezTo>
                  <a:pt x="1448148" y="2572345"/>
                  <a:pt x="1308621" y="2545370"/>
                  <a:pt x="1184598" y="2491420"/>
                </a:cubicBezTo>
                <a:cubicBezTo>
                  <a:pt x="1060575" y="2437470"/>
                  <a:pt x="969107" y="2366776"/>
                  <a:pt x="910196" y="2279340"/>
                </a:cubicBezTo>
                <a:cubicBezTo>
                  <a:pt x="851285" y="2191903"/>
                  <a:pt x="813768" y="2079972"/>
                  <a:pt x="797645" y="1943547"/>
                </a:cubicBezTo>
                <a:lnTo>
                  <a:pt x="457200" y="1973312"/>
                </a:lnTo>
                <a:cubicBezTo>
                  <a:pt x="462161" y="2155627"/>
                  <a:pt x="512081" y="2319027"/>
                  <a:pt x="606959" y="2463515"/>
                </a:cubicBezTo>
                <a:cubicBezTo>
                  <a:pt x="701837" y="2608002"/>
                  <a:pt x="832681" y="2716212"/>
                  <a:pt x="999493" y="2788146"/>
                </a:cubicBezTo>
                <a:cubicBezTo>
                  <a:pt x="1166304" y="2860080"/>
                  <a:pt x="1373113" y="2896047"/>
                  <a:pt x="1619920" y="2896047"/>
                </a:cubicBezTo>
                <a:cubicBezTo>
                  <a:pt x="1814637" y="2896047"/>
                  <a:pt x="1989820" y="2860390"/>
                  <a:pt x="2145470" y="2789076"/>
                </a:cubicBezTo>
                <a:cubicBezTo>
                  <a:pt x="2301119" y="2717763"/>
                  <a:pt x="2420492" y="2617924"/>
                  <a:pt x="2503587" y="2489560"/>
                </a:cubicBezTo>
                <a:cubicBezTo>
                  <a:pt x="2586683" y="2361195"/>
                  <a:pt x="2628231" y="2224460"/>
                  <a:pt x="2628231" y="2079352"/>
                </a:cubicBezTo>
                <a:cubicBezTo>
                  <a:pt x="2628231" y="1933004"/>
                  <a:pt x="2590404" y="1803710"/>
                  <a:pt x="2514749" y="1691469"/>
                </a:cubicBezTo>
                <a:cubicBezTo>
                  <a:pt x="2439095" y="1579228"/>
                  <a:pt x="2321893" y="1486520"/>
                  <a:pt x="2163143" y="1413346"/>
                </a:cubicBezTo>
                <a:cubicBezTo>
                  <a:pt x="2054002" y="1363737"/>
                  <a:pt x="1852774" y="1305756"/>
                  <a:pt x="1559459" y="1239403"/>
                </a:cubicBezTo>
                <a:cubicBezTo>
                  <a:pt x="1266143" y="1173051"/>
                  <a:pt x="1084759" y="1108249"/>
                  <a:pt x="1015306" y="1044997"/>
                </a:cubicBezTo>
                <a:cubicBezTo>
                  <a:pt x="944613" y="981745"/>
                  <a:pt x="909266" y="901129"/>
                  <a:pt x="909266" y="803151"/>
                </a:cubicBezTo>
                <a:cubicBezTo>
                  <a:pt x="909266" y="690290"/>
                  <a:pt x="959185" y="593861"/>
                  <a:pt x="1059024" y="513866"/>
                </a:cubicBezTo>
                <a:cubicBezTo>
                  <a:pt x="1158863" y="433871"/>
                  <a:pt x="1317923" y="393874"/>
                  <a:pt x="1536204" y="393874"/>
                </a:cubicBezTo>
                <a:cubicBezTo>
                  <a:pt x="1745804" y="393874"/>
                  <a:pt x="1904244" y="437902"/>
                  <a:pt x="2011524" y="525959"/>
                </a:cubicBezTo>
                <a:cubicBezTo>
                  <a:pt x="2118805" y="614015"/>
                  <a:pt x="2181746" y="744240"/>
                  <a:pt x="2200350" y="916632"/>
                </a:cubicBezTo>
                <a:lnTo>
                  <a:pt x="2546375" y="890587"/>
                </a:lnTo>
                <a:cubicBezTo>
                  <a:pt x="2540174" y="730597"/>
                  <a:pt x="2495526" y="587350"/>
                  <a:pt x="2412430" y="460846"/>
                </a:cubicBezTo>
                <a:cubicBezTo>
                  <a:pt x="2329334" y="334342"/>
                  <a:pt x="2210582" y="238534"/>
                  <a:pt x="2056173" y="173422"/>
                </a:cubicBezTo>
                <a:cubicBezTo>
                  <a:pt x="1901763" y="108310"/>
                  <a:pt x="1723480" y="75753"/>
                  <a:pt x="1521322" y="75753"/>
                </a:cubicBezTo>
                <a:close/>
                <a:moveTo>
                  <a:pt x="0" y="0"/>
                </a:moveTo>
                <a:lnTo>
                  <a:pt x="2971800" y="0"/>
                </a:lnTo>
                <a:lnTo>
                  <a:pt x="2971800" y="2971800"/>
                </a:lnTo>
                <a:lnTo>
                  <a:pt x="0" y="2971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35863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3400" y="1123950"/>
            <a:ext cx="4267200" cy="3397956"/>
          </a:xfrm>
          <a:custGeom>
            <a:avLst/>
            <a:gdLst>
              <a:gd name="connsiteX0" fmla="*/ 243179 w 4114800"/>
              <a:gd name="connsiteY0" fmla="*/ 334330 h 3276600"/>
              <a:gd name="connsiteX1" fmla="*/ 966856 w 4114800"/>
              <a:gd name="connsiteY1" fmla="*/ 3061606 h 3276600"/>
              <a:gd name="connsiteX2" fmla="*/ 1335205 w 4114800"/>
              <a:gd name="connsiteY2" fmla="*/ 3061606 h 3276600"/>
              <a:gd name="connsiteX3" fmla="*/ 1913775 w 4114800"/>
              <a:gd name="connsiteY3" fmla="*/ 983593 h 3276600"/>
              <a:gd name="connsiteX4" fmla="*/ 1993770 w 4114800"/>
              <a:gd name="connsiteY4" fmla="*/ 663612 h 3276600"/>
              <a:gd name="connsiteX5" fmla="*/ 2079346 w 4114800"/>
              <a:gd name="connsiteY5" fmla="*/ 983593 h 3276600"/>
              <a:gd name="connsiteX6" fmla="*/ 2654195 w 4114800"/>
              <a:gd name="connsiteY6" fmla="*/ 3061606 h 3276600"/>
              <a:gd name="connsiteX7" fmla="*/ 3002080 w 4114800"/>
              <a:gd name="connsiteY7" fmla="*/ 3061606 h 3276600"/>
              <a:gd name="connsiteX8" fmla="*/ 3749942 w 4114800"/>
              <a:gd name="connsiteY8" fmla="*/ 334330 h 3276600"/>
              <a:gd name="connsiteX9" fmla="*/ 3387173 w 4114800"/>
              <a:gd name="connsiteY9" fmla="*/ 334330 h 3276600"/>
              <a:gd name="connsiteX10" fmla="*/ 2959292 w 4114800"/>
              <a:gd name="connsiteY10" fmla="*/ 2086781 h 3276600"/>
              <a:gd name="connsiteX11" fmla="*/ 2823487 w 4114800"/>
              <a:gd name="connsiteY11" fmla="*/ 2680234 h 3276600"/>
              <a:gd name="connsiteX12" fmla="*/ 2611407 w 4114800"/>
              <a:gd name="connsiteY12" fmla="*/ 1714711 h 3276600"/>
              <a:gd name="connsiteX13" fmla="*/ 2220733 w 4114800"/>
              <a:gd name="connsiteY13" fmla="*/ 334330 h 3276600"/>
              <a:gd name="connsiteX14" fmla="*/ 1785411 w 4114800"/>
              <a:gd name="connsiteY14" fmla="*/ 334330 h 3276600"/>
              <a:gd name="connsiteX15" fmla="*/ 1266372 w 4114800"/>
              <a:gd name="connsiteY15" fmla="*/ 2176078 h 3276600"/>
              <a:gd name="connsiteX16" fmla="*/ 1143589 w 4114800"/>
              <a:gd name="connsiteY16" fmla="*/ 2680234 h 3276600"/>
              <a:gd name="connsiteX17" fmla="*/ 1028247 w 4114800"/>
              <a:gd name="connsiteY17" fmla="*/ 2122128 h 3276600"/>
              <a:gd name="connsiteX18" fmla="*/ 613389 w 4114800"/>
              <a:gd name="connsiteY18" fmla="*/ 334330 h 3276600"/>
              <a:gd name="connsiteX19" fmla="*/ 0 w 4114800"/>
              <a:gd name="connsiteY19" fmla="*/ 0 h 3276600"/>
              <a:gd name="connsiteX20" fmla="*/ 4114800 w 4114800"/>
              <a:gd name="connsiteY20" fmla="*/ 0 h 3276600"/>
              <a:gd name="connsiteX21" fmla="*/ 4114800 w 4114800"/>
              <a:gd name="connsiteY21" fmla="*/ 3276600 h 3276600"/>
              <a:gd name="connsiteX22" fmla="*/ 0 w 4114800"/>
              <a:gd name="connsiteY22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14800" h="3276600">
                <a:moveTo>
                  <a:pt x="243179" y="334330"/>
                </a:moveTo>
                <a:lnTo>
                  <a:pt x="966856" y="3061606"/>
                </a:lnTo>
                <a:lnTo>
                  <a:pt x="1335205" y="3061606"/>
                </a:lnTo>
                <a:lnTo>
                  <a:pt x="1913775" y="983593"/>
                </a:lnTo>
                <a:cubicBezTo>
                  <a:pt x="1938579" y="895536"/>
                  <a:pt x="1965245" y="788876"/>
                  <a:pt x="1993770" y="663612"/>
                </a:cubicBezTo>
                <a:cubicBezTo>
                  <a:pt x="2002452" y="703300"/>
                  <a:pt x="2030977" y="809960"/>
                  <a:pt x="2079346" y="983593"/>
                </a:cubicBezTo>
                <a:lnTo>
                  <a:pt x="2654195" y="3061606"/>
                </a:lnTo>
                <a:lnTo>
                  <a:pt x="3002080" y="3061606"/>
                </a:lnTo>
                <a:lnTo>
                  <a:pt x="3749942" y="334330"/>
                </a:lnTo>
                <a:lnTo>
                  <a:pt x="3387173" y="334330"/>
                </a:lnTo>
                <a:lnTo>
                  <a:pt x="2959292" y="2086781"/>
                </a:lnTo>
                <a:cubicBezTo>
                  <a:pt x="2903482" y="2310024"/>
                  <a:pt x="2858213" y="2507841"/>
                  <a:pt x="2823487" y="2680234"/>
                </a:cubicBezTo>
                <a:cubicBezTo>
                  <a:pt x="2780078" y="2378857"/>
                  <a:pt x="2709385" y="2057016"/>
                  <a:pt x="2611407" y="1714711"/>
                </a:cubicBezTo>
                <a:lnTo>
                  <a:pt x="2220733" y="334330"/>
                </a:lnTo>
                <a:lnTo>
                  <a:pt x="1785411" y="334330"/>
                </a:lnTo>
                <a:lnTo>
                  <a:pt x="1266372" y="2176078"/>
                </a:lnTo>
                <a:cubicBezTo>
                  <a:pt x="1253970" y="2220727"/>
                  <a:pt x="1213042" y="2388778"/>
                  <a:pt x="1143589" y="2680234"/>
                </a:cubicBezTo>
                <a:cubicBezTo>
                  <a:pt x="1111343" y="2495439"/>
                  <a:pt x="1072896" y="2309403"/>
                  <a:pt x="1028247" y="2122128"/>
                </a:cubicBezTo>
                <a:lnTo>
                  <a:pt x="613389" y="334330"/>
                </a:lnTo>
                <a:close/>
                <a:moveTo>
                  <a:pt x="0" y="0"/>
                </a:moveTo>
                <a:lnTo>
                  <a:pt x="4114800" y="0"/>
                </a:lnTo>
                <a:lnTo>
                  <a:pt x="4114800" y="3276600"/>
                </a:lnTo>
                <a:lnTo>
                  <a:pt x="0" y="3276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4594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181599" y="514350"/>
            <a:ext cx="3429000" cy="3429000"/>
          </a:xfrm>
          <a:custGeom>
            <a:avLst/>
            <a:gdLst>
              <a:gd name="connsiteX0" fmla="*/ 1688827 w 3429000"/>
              <a:gd name="connsiteY0" fmla="*/ 614783 h 3429000"/>
              <a:gd name="connsiteX1" fmla="*/ 2175309 w 3429000"/>
              <a:gd name="connsiteY1" fmla="*/ 751519 h 3429000"/>
              <a:gd name="connsiteX2" fmla="*/ 2504591 w 3429000"/>
              <a:gd name="connsiteY2" fmla="*/ 1136611 h 3429000"/>
              <a:gd name="connsiteX3" fmla="*/ 2617142 w 3429000"/>
              <a:gd name="connsiteY3" fmla="*/ 1717971 h 3429000"/>
              <a:gd name="connsiteX4" fmla="*/ 2353903 w 3429000"/>
              <a:gd name="connsiteY4" fmla="*/ 2530945 h 3429000"/>
              <a:gd name="connsiteX5" fmla="*/ 1683246 w 3429000"/>
              <a:gd name="connsiteY5" fmla="*/ 2817439 h 3429000"/>
              <a:gd name="connsiteX6" fmla="*/ 1018170 w 3429000"/>
              <a:gd name="connsiteY6" fmla="*/ 2533736 h 3429000"/>
              <a:gd name="connsiteX7" fmla="*/ 753070 w 3429000"/>
              <a:gd name="connsiteY7" fmla="*/ 1757039 h 3429000"/>
              <a:gd name="connsiteX8" fmla="*/ 1029333 w 3429000"/>
              <a:gd name="connsiteY8" fmla="*/ 878023 h 3429000"/>
              <a:gd name="connsiteX9" fmla="*/ 1688827 w 3429000"/>
              <a:gd name="connsiteY9" fmla="*/ 614783 h 3429000"/>
              <a:gd name="connsiteX10" fmla="*/ 1686967 w 3429000"/>
              <a:gd name="connsiteY10" fmla="*/ 304104 h 3429000"/>
              <a:gd name="connsiteX11" fmla="*/ 745629 w 3429000"/>
              <a:gd name="connsiteY11" fmla="*/ 688267 h 3429000"/>
              <a:gd name="connsiteX12" fmla="*/ 381000 w 3429000"/>
              <a:gd name="connsiteY12" fmla="*/ 1751458 h 3429000"/>
              <a:gd name="connsiteX13" fmla="*/ 537270 w 3429000"/>
              <a:gd name="connsiteY13" fmla="*/ 2432346 h 3429000"/>
              <a:gd name="connsiteX14" fmla="*/ 996776 w 3429000"/>
              <a:gd name="connsiteY14" fmla="*/ 2940222 h 3429000"/>
              <a:gd name="connsiteX15" fmla="*/ 1685106 w 3429000"/>
              <a:gd name="connsiteY15" fmla="*/ 3126258 h 3429000"/>
              <a:gd name="connsiteX16" fmla="*/ 2347392 w 3429000"/>
              <a:gd name="connsiteY16" fmla="*/ 2957896 h 3429000"/>
              <a:gd name="connsiteX17" fmla="*/ 2821781 w 3429000"/>
              <a:gd name="connsiteY17" fmla="*/ 2462112 h 3429000"/>
              <a:gd name="connsiteX18" fmla="*/ 2989213 w 3429000"/>
              <a:gd name="connsiteY18" fmla="*/ 1719832 h 3429000"/>
              <a:gd name="connsiteX19" fmla="*/ 2830153 w 3429000"/>
              <a:gd name="connsiteY19" fmla="*/ 987783 h 3429000"/>
              <a:gd name="connsiteX20" fmla="*/ 2367855 w 3429000"/>
              <a:gd name="connsiteY20" fmla="*/ 484558 h 3429000"/>
              <a:gd name="connsiteX21" fmla="*/ 1686967 w 3429000"/>
              <a:gd name="connsiteY21" fmla="*/ 304104 h 3429000"/>
              <a:gd name="connsiteX22" fmla="*/ 0 w 3429000"/>
              <a:gd name="connsiteY22" fmla="*/ 0 h 3429000"/>
              <a:gd name="connsiteX23" fmla="*/ 3429000 w 3429000"/>
              <a:gd name="connsiteY23" fmla="*/ 0 h 3429000"/>
              <a:gd name="connsiteX24" fmla="*/ 3429000 w 3429000"/>
              <a:gd name="connsiteY24" fmla="*/ 3429000 h 3429000"/>
              <a:gd name="connsiteX25" fmla="*/ 0 w 3429000"/>
              <a:gd name="connsiteY2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29000" h="3429000">
                <a:moveTo>
                  <a:pt x="1688827" y="614783"/>
                </a:moveTo>
                <a:cubicBezTo>
                  <a:pt x="1868661" y="614783"/>
                  <a:pt x="2030822" y="660361"/>
                  <a:pt x="2175309" y="751519"/>
                </a:cubicBezTo>
                <a:cubicBezTo>
                  <a:pt x="2319796" y="842676"/>
                  <a:pt x="2429557" y="971040"/>
                  <a:pt x="2504591" y="1136611"/>
                </a:cubicBezTo>
                <a:cubicBezTo>
                  <a:pt x="2579625" y="1302183"/>
                  <a:pt x="2617142" y="1495969"/>
                  <a:pt x="2617142" y="1717971"/>
                </a:cubicBezTo>
                <a:cubicBezTo>
                  <a:pt x="2617142" y="2068958"/>
                  <a:pt x="2529396" y="2339949"/>
                  <a:pt x="2353903" y="2530945"/>
                </a:cubicBezTo>
                <a:cubicBezTo>
                  <a:pt x="2178410" y="2721941"/>
                  <a:pt x="1954857" y="2817439"/>
                  <a:pt x="1683246" y="2817439"/>
                </a:cubicBezTo>
                <a:cubicBezTo>
                  <a:pt x="1416596" y="2817439"/>
                  <a:pt x="1194904" y="2722871"/>
                  <a:pt x="1018170" y="2533736"/>
                </a:cubicBezTo>
                <a:cubicBezTo>
                  <a:pt x="841437" y="2344600"/>
                  <a:pt x="753070" y="2085701"/>
                  <a:pt x="753070" y="1757039"/>
                </a:cubicBezTo>
                <a:cubicBezTo>
                  <a:pt x="753070" y="1346521"/>
                  <a:pt x="845158" y="1053516"/>
                  <a:pt x="1029333" y="878023"/>
                </a:cubicBezTo>
                <a:cubicBezTo>
                  <a:pt x="1213507" y="702529"/>
                  <a:pt x="1433339" y="614783"/>
                  <a:pt x="1688827" y="614783"/>
                </a:cubicBezTo>
                <a:close/>
                <a:moveTo>
                  <a:pt x="1686967" y="304104"/>
                </a:moveTo>
                <a:cubicBezTo>
                  <a:pt x="1302494" y="304104"/>
                  <a:pt x="988715" y="432159"/>
                  <a:pt x="745629" y="688267"/>
                </a:cubicBezTo>
                <a:cubicBezTo>
                  <a:pt x="502543" y="944375"/>
                  <a:pt x="381000" y="1298772"/>
                  <a:pt x="381000" y="1751458"/>
                </a:cubicBezTo>
                <a:cubicBezTo>
                  <a:pt x="381000" y="1990823"/>
                  <a:pt x="433090" y="2217786"/>
                  <a:pt x="537270" y="2432346"/>
                </a:cubicBezTo>
                <a:cubicBezTo>
                  <a:pt x="641449" y="2646907"/>
                  <a:pt x="794618" y="2816199"/>
                  <a:pt x="996776" y="2940222"/>
                </a:cubicBezTo>
                <a:cubicBezTo>
                  <a:pt x="1198935" y="3064246"/>
                  <a:pt x="1428378" y="3126258"/>
                  <a:pt x="1685106" y="3126258"/>
                </a:cubicBezTo>
                <a:cubicBezTo>
                  <a:pt x="1921991" y="3126258"/>
                  <a:pt x="2142753" y="3070137"/>
                  <a:pt x="2347392" y="2957896"/>
                </a:cubicBezTo>
                <a:cubicBezTo>
                  <a:pt x="2552030" y="2845654"/>
                  <a:pt x="2710160" y="2680393"/>
                  <a:pt x="2821781" y="2462112"/>
                </a:cubicBezTo>
                <a:cubicBezTo>
                  <a:pt x="2933402" y="2243831"/>
                  <a:pt x="2989213" y="1996404"/>
                  <a:pt x="2989213" y="1719832"/>
                </a:cubicBezTo>
                <a:cubicBezTo>
                  <a:pt x="2989213" y="1446980"/>
                  <a:pt x="2936193" y="1202964"/>
                  <a:pt x="2830153" y="987783"/>
                </a:cubicBezTo>
                <a:cubicBezTo>
                  <a:pt x="2724113" y="772603"/>
                  <a:pt x="2570013" y="604861"/>
                  <a:pt x="2367855" y="484558"/>
                </a:cubicBezTo>
                <a:cubicBezTo>
                  <a:pt x="2165697" y="364256"/>
                  <a:pt x="1938734" y="304104"/>
                  <a:pt x="1686967" y="304104"/>
                </a:cubicBezTo>
                <a:close/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6479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3400" y="514350"/>
            <a:ext cx="3200400" cy="3581400"/>
          </a:xfrm>
          <a:custGeom>
            <a:avLst/>
            <a:gdLst>
              <a:gd name="connsiteX0" fmla="*/ 523638 w 3200400"/>
              <a:gd name="connsiteY0" fmla="*/ 433209 h 3581400"/>
              <a:gd name="connsiteX1" fmla="*/ 523638 w 3200400"/>
              <a:gd name="connsiteY1" fmla="*/ 755050 h 3581400"/>
              <a:gd name="connsiteX2" fmla="*/ 1422188 w 3200400"/>
              <a:gd name="connsiteY2" fmla="*/ 755050 h 3581400"/>
              <a:gd name="connsiteX3" fmla="*/ 1422188 w 3200400"/>
              <a:gd name="connsiteY3" fmla="*/ 3160485 h 3581400"/>
              <a:gd name="connsiteX4" fmla="*/ 1783096 w 3200400"/>
              <a:gd name="connsiteY4" fmla="*/ 3160485 h 3581400"/>
              <a:gd name="connsiteX5" fmla="*/ 1783096 w 3200400"/>
              <a:gd name="connsiteY5" fmla="*/ 755050 h 3581400"/>
              <a:gd name="connsiteX6" fmla="*/ 2685367 w 3200400"/>
              <a:gd name="connsiteY6" fmla="*/ 755050 h 3581400"/>
              <a:gd name="connsiteX7" fmla="*/ 2685367 w 3200400"/>
              <a:gd name="connsiteY7" fmla="*/ 433209 h 3581400"/>
              <a:gd name="connsiteX8" fmla="*/ 0 w 3200400"/>
              <a:gd name="connsiteY8" fmla="*/ 0 h 3581400"/>
              <a:gd name="connsiteX9" fmla="*/ 3200400 w 3200400"/>
              <a:gd name="connsiteY9" fmla="*/ 0 h 3581400"/>
              <a:gd name="connsiteX10" fmla="*/ 3200400 w 3200400"/>
              <a:gd name="connsiteY10" fmla="*/ 3581400 h 3581400"/>
              <a:gd name="connsiteX11" fmla="*/ 0 w 3200400"/>
              <a:gd name="connsiteY11" fmla="*/ 358140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00400" h="3581400">
                <a:moveTo>
                  <a:pt x="523638" y="433209"/>
                </a:moveTo>
                <a:lnTo>
                  <a:pt x="523638" y="755050"/>
                </a:lnTo>
                <a:lnTo>
                  <a:pt x="1422188" y="755050"/>
                </a:lnTo>
                <a:lnTo>
                  <a:pt x="1422188" y="3160485"/>
                </a:lnTo>
                <a:lnTo>
                  <a:pt x="1783096" y="3160485"/>
                </a:lnTo>
                <a:lnTo>
                  <a:pt x="1783096" y="755050"/>
                </a:lnTo>
                <a:lnTo>
                  <a:pt x="2685367" y="755050"/>
                </a:lnTo>
                <a:lnTo>
                  <a:pt x="2685367" y="433209"/>
                </a:lnTo>
                <a:close/>
                <a:moveTo>
                  <a:pt x="0" y="0"/>
                </a:moveTo>
                <a:lnTo>
                  <a:pt x="3200400" y="0"/>
                </a:lnTo>
                <a:lnTo>
                  <a:pt x="3200400" y="3581400"/>
                </a:lnTo>
                <a:lnTo>
                  <a:pt x="0" y="3581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6548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8876" y="3476102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71876" y="3476102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36872" y="3492403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79872" y="3492403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7161" y="3466675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750161" y="3466675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915157" y="3482976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8058157" y="3482976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28876" y="2240601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171876" y="2240601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2336872" y="2256902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479872" y="2256902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607161" y="2231174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750161" y="2231174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915157" y="2247475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058157" y="2247475"/>
            <a:ext cx="1066800" cy="10668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564682" y="1259100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1905000" y="1259100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3207827" y="1275401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4548145" y="1275401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5" name="Picture Placeholder 20"/>
          <p:cNvSpPr>
            <a:spLocks noGrp="1"/>
          </p:cNvSpPr>
          <p:nvPr>
            <p:ph type="pic" sz="quarter" idx="30"/>
          </p:nvPr>
        </p:nvSpPr>
        <p:spPr>
          <a:xfrm>
            <a:off x="5894078" y="1272393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31"/>
          </p:nvPr>
        </p:nvSpPr>
        <p:spPr>
          <a:xfrm>
            <a:off x="7234396" y="1272393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7" name="Picture Placeholder 20"/>
          <p:cNvSpPr>
            <a:spLocks noGrp="1"/>
          </p:cNvSpPr>
          <p:nvPr>
            <p:ph type="pic" sz="quarter" idx="32"/>
          </p:nvPr>
        </p:nvSpPr>
        <p:spPr>
          <a:xfrm>
            <a:off x="564682" y="348657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8" name="Picture Placeholder 20"/>
          <p:cNvSpPr>
            <a:spLocks noGrp="1"/>
          </p:cNvSpPr>
          <p:nvPr>
            <p:ph type="pic" sz="quarter" idx="33"/>
          </p:nvPr>
        </p:nvSpPr>
        <p:spPr>
          <a:xfrm>
            <a:off x="1905000" y="348657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29" name="Picture Placeholder 20"/>
          <p:cNvSpPr>
            <a:spLocks noGrp="1"/>
          </p:cNvSpPr>
          <p:nvPr>
            <p:ph type="pic" sz="quarter" idx="34"/>
          </p:nvPr>
        </p:nvSpPr>
        <p:spPr>
          <a:xfrm>
            <a:off x="3207827" y="364958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0" name="Picture Placeholder 20"/>
          <p:cNvSpPr>
            <a:spLocks noGrp="1"/>
          </p:cNvSpPr>
          <p:nvPr>
            <p:ph type="pic" sz="quarter" idx="35"/>
          </p:nvPr>
        </p:nvSpPr>
        <p:spPr>
          <a:xfrm>
            <a:off x="4548145" y="364958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1" name="Picture Placeholder 20"/>
          <p:cNvSpPr>
            <a:spLocks noGrp="1"/>
          </p:cNvSpPr>
          <p:nvPr>
            <p:ph type="pic" sz="quarter" idx="36"/>
          </p:nvPr>
        </p:nvSpPr>
        <p:spPr>
          <a:xfrm>
            <a:off x="5894078" y="361950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32" name="Picture Placeholder 20"/>
          <p:cNvSpPr>
            <a:spLocks noGrp="1"/>
          </p:cNvSpPr>
          <p:nvPr>
            <p:ph type="pic" sz="quarter" idx="37"/>
          </p:nvPr>
        </p:nvSpPr>
        <p:spPr>
          <a:xfrm>
            <a:off x="7234396" y="361950"/>
            <a:ext cx="1219200" cy="81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448293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68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72200" y="133350"/>
            <a:ext cx="2819400" cy="4876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276600" y="133349"/>
            <a:ext cx="2819401" cy="48768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81000" y="133349"/>
            <a:ext cx="2819401" cy="48768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4458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172200" y="133349"/>
            <a:ext cx="2819401" cy="48768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95799" y="133349"/>
            <a:ext cx="1600593" cy="2145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581400" y="2419350"/>
            <a:ext cx="2514992" cy="129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495798" y="3836905"/>
            <a:ext cx="1600594" cy="11732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16344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57200" y="133349"/>
            <a:ext cx="2819401" cy="48768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352800" y="133349"/>
            <a:ext cx="1600593" cy="2145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352800" y="2419350"/>
            <a:ext cx="2514992" cy="1295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352799" y="3836905"/>
            <a:ext cx="1600594" cy="11732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1830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967497" y="895350"/>
            <a:ext cx="5209005" cy="3032760"/>
          </a:xfrm>
          <a:custGeom>
            <a:avLst/>
            <a:gdLst/>
            <a:ahLst/>
            <a:cxnLst/>
            <a:rect l="l" t="t" r="r" b="b"/>
            <a:pathLst>
              <a:path w="4541520" h="2644140">
                <a:moveTo>
                  <a:pt x="1720215" y="781050"/>
                </a:moveTo>
                <a:cubicBezTo>
                  <a:pt x="1759585" y="781050"/>
                  <a:pt x="1793240" y="793750"/>
                  <a:pt x="1821180" y="819150"/>
                </a:cubicBezTo>
                <a:cubicBezTo>
                  <a:pt x="1851660" y="847090"/>
                  <a:pt x="1866900" y="881380"/>
                  <a:pt x="1866900" y="922020"/>
                </a:cubicBezTo>
                <a:cubicBezTo>
                  <a:pt x="1866900" y="962660"/>
                  <a:pt x="1851660" y="994410"/>
                  <a:pt x="1821180" y="1017270"/>
                </a:cubicBezTo>
                <a:cubicBezTo>
                  <a:pt x="1559560" y="1286510"/>
                  <a:pt x="1297940" y="1551940"/>
                  <a:pt x="1036320" y="1813560"/>
                </a:cubicBezTo>
                <a:cubicBezTo>
                  <a:pt x="774700" y="2075180"/>
                  <a:pt x="510540" y="2336800"/>
                  <a:pt x="243840" y="2598420"/>
                </a:cubicBezTo>
                <a:cubicBezTo>
                  <a:pt x="218440" y="2628900"/>
                  <a:pt x="185420" y="2644140"/>
                  <a:pt x="144780" y="2644140"/>
                </a:cubicBezTo>
                <a:cubicBezTo>
                  <a:pt x="104140" y="2644140"/>
                  <a:pt x="69850" y="2628900"/>
                  <a:pt x="41910" y="2598420"/>
                </a:cubicBezTo>
                <a:cubicBezTo>
                  <a:pt x="13970" y="2570480"/>
                  <a:pt x="0" y="2537460"/>
                  <a:pt x="0" y="2499360"/>
                </a:cubicBezTo>
                <a:cubicBezTo>
                  <a:pt x="0" y="2461260"/>
                  <a:pt x="13970" y="2428240"/>
                  <a:pt x="41910" y="2400300"/>
                </a:cubicBezTo>
                <a:cubicBezTo>
                  <a:pt x="308610" y="2133600"/>
                  <a:pt x="572135" y="1870075"/>
                  <a:pt x="832485" y="1609725"/>
                </a:cubicBezTo>
                <a:cubicBezTo>
                  <a:pt x="1092835" y="1349375"/>
                  <a:pt x="1357630" y="1085850"/>
                  <a:pt x="1626870" y="819150"/>
                </a:cubicBezTo>
                <a:cubicBezTo>
                  <a:pt x="1649730" y="793750"/>
                  <a:pt x="1680845" y="781050"/>
                  <a:pt x="1720215" y="781050"/>
                </a:cubicBezTo>
                <a:close/>
                <a:moveTo>
                  <a:pt x="2400300" y="579120"/>
                </a:moveTo>
                <a:cubicBezTo>
                  <a:pt x="2440940" y="579120"/>
                  <a:pt x="2475230" y="591820"/>
                  <a:pt x="2503170" y="617220"/>
                </a:cubicBezTo>
                <a:cubicBezTo>
                  <a:pt x="2531110" y="645160"/>
                  <a:pt x="2545080" y="679450"/>
                  <a:pt x="2545080" y="720090"/>
                </a:cubicBezTo>
                <a:cubicBezTo>
                  <a:pt x="2545080" y="760730"/>
                  <a:pt x="2531110" y="793750"/>
                  <a:pt x="2503170" y="819150"/>
                </a:cubicBezTo>
                <a:cubicBezTo>
                  <a:pt x="1979930" y="1350010"/>
                  <a:pt x="1452880" y="1877060"/>
                  <a:pt x="922020" y="2400300"/>
                </a:cubicBezTo>
                <a:cubicBezTo>
                  <a:pt x="896620" y="2428240"/>
                  <a:pt x="864235" y="2442210"/>
                  <a:pt x="824865" y="2442210"/>
                </a:cubicBezTo>
                <a:cubicBezTo>
                  <a:pt x="785495" y="2442210"/>
                  <a:pt x="751840" y="2428240"/>
                  <a:pt x="723900" y="2400300"/>
                </a:cubicBezTo>
                <a:cubicBezTo>
                  <a:pt x="693420" y="2369820"/>
                  <a:pt x="678180" y="2336165"/>
                  <a:pt x="678180" y="2299335"/>
                </a:cubicBezTo>
                <a:cubicBezTo>
                  <a:pt x="678180" y="2262505"/>
                  <a:pt x="693420" y="2230120"/>
                  <a:pt x="723900" y="2202180"/>
                </a:cubicBezTo>
                <a:cubicBezTo>
                  <a:pt x="988060" y="1932940"/>
                  <a:pt x="1250315" y="1668145"/>
                  <a:pt x="1510665" y="1407795"/>
                </a:cubicBezTo>
                <a:cubicBezTo>
                  <a:pt x="1771015" y="1147445"/>
                  <a:pt x="2035810" y="883920"/>
                  <a:pt x="2305050" y="617220"/>
                </a:cubicBezTo>
                <a:cubicBezTo>
                  <a:pt x="2327910" y="591820"/>
                  <a:pt x="2359660" y="579120"/>
                  <a:pt x="2400300" y="579120"/>
                </a:cubicBezTo>
                <a:close/>
                <a:moveTo>
                  <a:pt x="3059430" y="392430"/>
                </a:moveTo>
                <a:cubicBezTo>
                  <a:pt x="3100070" y="392430"/>
                  <a:pt x="3134360" y="405130"/>
                  <a:pt x="3162300" y="430530"/>
                </a:cubicBezTo>
                <a:cubicBezTo>
                  <a:pt x="3190240" y="458470"/>
                  <a:pt x="3204210" y="492760"/>
                  <a:pt x="3204210" y="533400"/>
                </a:cubicBezTo>
                <a:cubicBezTo>
                  <a:pt x="3204210" y="574040"/>
                  <a:pt x="3190240" y="607060"/>
                  <a:pt x="3162300" y="632460"/>
                </a:cubicBezTo>
                <a:cubicBezTo>
                  <a:pt x="2639060" y="1163320"/>
                  <a:pt x="2112010" y="1690370"/>
                  <a:pt x="1581150" y="2213610"/>
                </a:cubicBezTo>
                <a:cubicBezTo>
                  <a:pt x="1555750" y="2244090"/>
                  <a:pt x="1522730" y="2259330"/>
                  <a:pt x="1482090" y="2259330"/>
                </a:cubicBezTo>
                <a:cubicBezTo>
                  <a:pt x="1441450" y="2259330"/>
                  <a:pt x="1407160" y="2244090"/>
                  <a:pt x="1379220" y="2213610"/>
                </a:cubicBezTo>
                <a:cubicBezTo>
                  <a:pt x="1351280" y="2185670"/>
                  <a:pt x="1337310" y="2152650"/>
                  <a:pt x="1337310" y="2114550"/>
                </a:cubicBezTo>
                <a:cubicBezTo>
                  <a:pt x="1337310" y="2076450"/>
                  <a:pt x="1351280" y="2043430"/>
                  <a:pt x="1379220" y="2015490"/>
                </a:cubicBezTo>
                <a:lnTo>
                  <a:pt x="2964180" y="430530"/>
                </a:lnTo>
                <a:cubicBezTo>
                  <a:pt x="2987040" y="405130"/>
                  <a:pt x="3018790" y="392430"/>
                  <a:pt x="3059430" y="392430"/>
                </a:cubicBezTo>
                <a:close/>
                <a:moveTo>
                  <a:pt x="3737610" y="179070"/>
                </a:moveTo>
                <a:cubicBezTo>
                  <a:pt x="3778250" y="179070"/>
                  <a:pt x="3812540" y="191770"/>
                  <a:pt x="3840480" y="217170"/>
                </a:cubicBezTo>
                <a:cubicBezTo>
                  <a:pt x="3868420" y="247650"/>
                  <a:pt x="3882390" y="281940"/>
                  <a:pt x="3882390" y="320040"/>
                </a:cubicBezTo>
                <a:cubicBezTo>
                  <a:pt x="3882390" y="358140"/>
                  <a:pt x="3868420" y="389890"/>
                  <a:pt x="3840480" y="415290"/>
                </a:cubicBezTo>
                <a:cubicBezTo>
                  <a:pt x="3578860" y="684530"/>
                  <a:pt x="3316605" y="950595"/>
                  <a:pt x="3053715" y="1213485"/>
                </a:cubicBezTo>
                <a:cubicBezTo>
                  <a:pt x="2790825" y="1476375"/>
                  <a:pt x="2527300" y="1738630"/>
                  <a:pt x="2263140" y="2000250"/>
                </a:cubicBezTo>
                <a:cubicBezTo>
                  <a:pt x="2235200" y="2028190"/>
                  <a:pt x="2201545" y="2042160"/>
                  <a:pt x="2162175" y="2042160"/>
                </a:cubicBezTo>
                <a:cubicBezTo>
                  <a:pt x="2122805" y="2042160"/>
                  <a:pt x="2089150" y="2028190"/>
                  <a:pt x="2061210" y="2000250"/>
                </a:cubicBezTo>
                <a:cubicBezTo>
                  <a:pt x="2033270" y="1972310"/>
                  <a:pt x="2019300" y="1938655"/>
                  <a:pt x="2019300" y="1899285"/>
                </a:cubicBezTo>
                <a:cubicBezTo>
                  <a:pt x="2019300" y="1859915"/>
                  <a:pt x="2033270" y="1826260"/>
                  <a:pt x="2061210" y="1798320"/>
                </a:cubicBezTo>
                <a:cubicBezTo>
                  <a:pt x="2327910" y="1531620"/>
                  <a:pt x="2590800" y="1268095"/>
                  <a:pt x="2849880" y="1007745"/>
                </a:cubicBezTo>
                <a:cubicBezTo>
                  <a:pt x="3108960" y="747395"/>
                  <a:pt x="3373120" y="483870"/>
                  <a:pt x="3642360" y="217170"/>
                </a:cubicBezTo>
                <a:cubicBezTo>
                  <a:pt x="3665220" y="191770"/>
                  <a:pt x="3696970" y="179070"/>
                  <a:pt x="3737610" y="179070"/>
                </a:cubicBezTo>
                <a:close/>
                <a:moveTo>
                  <a:pt x="4396740" y="0"/>
                </a:moveTo>
                <a:cubicBezTo>
                  <a:pt x="4437380" y="0"/>
                  <a:pt x="4471670" y="12700"/>
                  <a:pt x="4499610" y="38100"/>
                </a:cubicBezTo>
                <a:cubicBezTo>
                  <a:pt x="4527550" y="66040"/>
                  <a:pt x="4541520" y="100330"/>
                  <a:pt x="4541520" y="140970"/>
                </a:cubicBezTo>
                <a:cubicBezTo>
                  <a:pt x="4541520" y="181610"/>
                  <a:pt x="4527550" y="214630"/>
                  <a:pt x="4499610" y="240030"/>
                </a:cubicBezTo>
                <a:cubicBezTo>
                  <a:pt x="3976370" y="770890"/>
                  <a:pt x="3449320" y="1297940"/>
                  <a:pt x="2918460" y="1821180"/>
                </a:cubicBezTo>
                <a:cubicBezTo>
                  <a:pt x="2893060" y="1849120"/>
                  <a:pt x="2860675" y="1863090"/>
                  <a:pt x="2821305" y="1863090"/>
                </a:cubicBezTo>
                <a:cubicBezTo>
                  <a:pt x="2781935" y="1863090"/>
                  <a:pt x="2748280" y="1849120"/>
                  <a:pt x="2720340" y="1821180"/>
                </a:cubicBezTo>
                <a:cubicBezTo>
                  <a:pt x="2689860" y="1790700"/>
                  <a:pt x="2674620" y="1757045"/>
                  <a:pt x="2674620" y="1720215"/>
                </a:cubicBezTo>
                <a:cubicBezTo>
                  <a:pt x="2674620" y="1683385"/>
                  <a:pt x="2689860" y="1651000"/>
                  <a:pt x="2720340" y="1623060"/>
                </a:cubicBezTo>
                <a:cubicBezTo>
                  <a:pt x="2984500" y="1353820"/>
                  <a:pt x="3246755" y="1089025"/>
                  <a:pt x="3507105" y="828675"/>
                </a:cubicBezTo>
                <a:cubicBezTo>
                  <a:pt x="3767455" y="568325"/>
                  <a:pt x="4032250" y="304800"/>
                  <a:pt x="4301490" y="38100"/>
                </a:cubicBezTo>
                <a:cubicBezTo>
                  <a:pt x="4324350" y="12700"/>
                  <a:pt x="4356100" y="0"/>
                  <a:pt x="43967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5703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1967497" y="895350"/>
            <a:ext cx="5209005" cy="3032760"/>
          </a:xfrm>
          <a:custGeom>
            <a:avLst/>
            <a:gdLst/>
            <a:ahLst/>
            <a:cxnLst/>
            <a:rect l="l" t="t" r="r" b="b"/>
            <a:pathLst>
              <a:path w="4541520" h="2644140">
                <a:moveTo>
                  <a:pt x="1720215" y="781050"/>
                </a:moveTo>
                <a:cubicBezTo>
                  <a:pt x="1759585" y="781050"/>
                  <a:pt x="1793240" y="793750"/>
                  <a:pt x="1821180" y="819150"/>
                </a:cubicBezTo>
                <a:cubicBezTo>
                  <a:pt x="1851660" y="847090"/>
                  <a:pt x="1866900" y="881380"/>
                  <a:pt x="1866900" y="922020"/>
                </a:cubicBezTo>
                <a:cubicBezTo>
                  <a:pt x="1866900" y="962660"/>
                  <a:pt x="1851660" y="994410"/>
                  <a:pt x="1821180" y="1017270"/>
                </a:cubicBezTo>
                <a:cubicBezTo>
                  <a:pt x="1559560" y="1286510"/>
                  <a:pt x="1297940" y="1551940"/>
                  <a:pt x="1036320" y="1813560"/>
                </a:cubicBezTo>
                <a:cubicBezTo>
                  <a:pt x="774700" y="2075180"/>
                  <a:pt x="510540" y="2336800"/>
                  <a:pt x="243840" y="2598420"/>
                </a:cubicBezTo>
                <a:cubicBezTo>
                  <a:pt x="218440" y="2628900"/>
                  <a:pt x="185420" y="2644140"/>
                  <a:pt x="144780" y="2644140"/>
                </a:cubicBezTo>
                <a:cubicBezTo>
                  <a:pt x="104140" y="2644140"/>
                  <a:pt x="69850" y="2628900"/>
                  <a:pt x="41910" y="2598420"/>
                </a:cubicBezTo>
                <a:cubicBezTo>
                  <a:pt x="13970" y="2570480"/>
                  <a:pt x="0" y="2537460"/>
                  <a:pt x="0" y="2499360"/>
                </a:cubicBezTo>
                <a:cubicBezTo>
                  <a:pt x="0" y="2461260"/>
                  <a:pt x="13970" y="2428240"/>
                  <a:pt x="41910" y="2400300"/>
                </a:cubicBezTo>
                <a:cubicBezTo>
                  <a:pt x="308610" y="2133600"/>
                  <a:pt x="572135" y="1870075"/>
                  <a:pt x="832485" y="1609725"/>
                </a:cubicBezTo>
                <a:cubicBezTo>
                  <a:pt x="1092835" y="1349375"/>
                  <a:pt x="1357630" y="1085850"/>
                  <a:pt x="1626870" y="819150"/>
                </a:cubicBezTo>
                <a:cubicBezTo>
                  <a:pt x="1649730" y="793750"/>
                  <a:pt x="1680845" y="781050"/>
                  <a:pt x="1720215" y="781050"/>
                </a:cubicBezTo>
                <a:close/>
                <a:moveTo>
                  <a:pt x="2400300" y="579120"/>
                </a:moveTo>
                <a:cubicBezTo>
                  <a:pt x="2440940" y="579120"/>
                  <a:pt x="2475230" y="591820"/>
                  <a:pt x="2503170" y="617220"/>
                </a:cubicBezTo>
                <a:cubicBezTo>
                  <a:pt x="2531110" y="645160"/>
                  <a:pt x="2545080" y="679450"/>
                  <a:pt x="2545080" y="720090"/>
                </a:cubicBezTo>
                <a:cubicBezTo>
                  <a:pt x="2545080" y="760730"/>
                  <a:pt x="2531110" y="793750"/>
                  <a:pt x="2503170" y="819150"/>
                </a:cubicBezTo>
                <a:cubicBezTo>
                  <a:pt x="1979930" y="1350010"/>
                  <a:pt x="1452880" y="1877060"/>
                  <a:pt x="922020" y="2400300"/>
                </a:cubicBezTo>
                <a:cubicBezTo>
                  <a:pt x="896620" y="2428240"/>
                  <a:pt x="864235" y="2442210"/>
                  <a:pt x="824865" y="2442210"/>
                </a:cubicBezTo>
                <a:cubicBezTo>
                  <a:pt x="785495" y="2442210"/>
                  <a:pt x="751840" y="2428240"/>
                  <a:pt x="723900" y="2400300"/>
                </a:cubicBezTo>
                <a:cubicBezTo>
                  <a:pt x="693420" y="2369820"/>
                  <a:pt x="678180" y="2336165"/>
                  <a:pt x="678180" y="2299335"/>
                </a:cubicBezTo>
                <a:cubicBezTo>
                  <a:pt x="678180" y="2262505"/>
                  <a:pt x="693420" y="2230120"/>
                  <a:pt x="723900" y="2202180"/>
                </a:cubicBezTo>
                <a:cubicBezTo>
                  <a:pt x="988060" y="1932940"/>
                  <a:pt x="1250315" y="1668145"/>
                  <a:pt x="1510665" y="1407795"/>
                </a:cubicBezTo>
                <a:cubicBezTo>
                  <a:pt x="1771015" y="1147445"/>
                  <a:pt x="2035810" y="883920"/>
                  <a:pt x="2305050" y="617220"/>
                </a:cubicBezTo>
                <a:cubicBezTo>
                  <a:pt x="2327910" y="591820"/>
                  <a:pt x="2359660" y="579120"/>
                  <a:pt x="2400300" y="579120"/>
                </a:cubicBezTo>
                <a:close/>
                <a:moveTo>
                  <a:pt x="3059430" y="392430"/>
                </a:moveTo>
                <a:cubicBezTo>
                  <a:pt x="3100070" y="392430"/>
                  <a:pt x="3134360" y="405130"/>
                  <a:pt x="3162300" y="430530"/>
                </a:cubicBezTo>
                <a:cubicBezTo>
                  <a:pt x="3190240" y="458470"/>
                  <a:pt x="3204210" y="492760"/>
                  <a:pt x="3204210" y="533400"/>
                </a:cubicBezTo>
                <a:cubicBezTo>
                  <a:pt x="3204210" y="574040"/>
                  <a:pt x="3190240" y="607060"/>
                  <a:pt x="3162300" y="632460"/>
                </a:cubicBezTo>
                <a:cubicBezTo>
                  <a:pt x="2639060" y="1163320"/>
                  <a:pt x="2112010" y="1690370"/>
                  <a:pt x="1581150" y="2213610"/>
                </a:cubicBezTo>
                <a:cubicBezTo>
                  <a:pt x="1555750" y="2244090"/>
                  <a:pt x="1522730" y="2259330"/>
                  <a:pt x="1482090" y="2259330"/>
                </a:cubicBezTo>
                <a:cubicBezTo>
                  <a:pt x="1441450" y="2259330"/>
                  <a:pt x="1407160" y="2244090"/>
                  <a:pt x="1379220" y="2213610"/>
                </a:cubicBezTo>
                <a:cubicBezTo>
                  <a:pt x="1351280" y="2185670"/>
                  <a:pt x="1337310" y="2152650"/>
                  <a:pt x="1337310" y="2114550"/>
                </a:cubicBezTo>
                <a:cubicBezTo>
                  <a:pt x="1337310" y="2076450"/>
                  <a:pt x="1351280" y="2043430"/>
                  <a:pt x="1379220" y="2015490"/>
                </a:cubicBezTo>
                <a:lnTo>
                  <a:pt x="2964180" y="430530"/>
                </a:lnTo>
                <a:cubicBezTo>
                  <a:pt x="2987040" y="405130"/>
                  <a:pt x="3018790" y="392430"/>
                  <a:pt x="3059430" y="392430"/>
                </a:cubicBezTo>
                <a:close/>
                <a:moveTo>
                  <a:pt x="3737610" y="179070"/>
                </a:moveTo>
                <a:cubicBezTo>
                  <a:pt x="3778250" y="179070"/>
                  <a:pt x="3812540" y="191770"/>
                  <a:pt x="3840480" y="217170"/>
                </a:cubicBezTo>
                <a:cubicBezTo>
                  <a:pt x="3868420" y="247650"/>
                  <a:pt x="3882390" y="281940"/>
                  <a:pt x="3882390" y="320040"/>
                </a:cubicBezTo>
                <a:cubicBezTo>
                  <a:pt x="3882390" y="358140"/>
                  <a:pt x="3868420" y="389890"/>
                  <a:pt x="3840480" y="415290"/>
                </a:cubicBezTo>
                <a:cubicBezTo>
                  <a:pt x="3578860" y="684530"/>
                  <a:pt x="3316605" y="950595"/>
                  <a:pt x="3053715" y="1213485"/>
                </a:cubicBezTo>
                <a:cubicBezTo>
                  <a:pt x="2790825" y="1476375"/>
                  <a:pt x="2527300" y="1738630"/>
                  <a:pt x="2263140" y="2000250"/>
                </a:cubicBezTo>
                <a:cubicBezTo>
                  <a:pt x="2235200" y="2028190"/>
                  <a:pt x="2201545" y="2042160"/>
                  <a:pt x="2162175" y="2042160"/>
                </a:cubicBezTo>
                <a:cubicBezTo>
                  <a:pt x="2122805" y="2042160"/>
                  <a:pt x="2089150" y="2028190"/>
                  <a:pt x="2061210" y="2000250"/>
                </a:cubicBezTo>
                <a:cubicBezTo>
                  <a:pt x="2033270" y="1972310"/>
                  <a:pt x="2019300" y="1938655"/>
                  <a:pt x="2019300" y="1899285"/>
                </a:cubicBezTo>
                <a:cubicBezTo>
                  <a:pt x="2019300" y="1859915"/>
                  <a:pt x="2033270" y="1826260"/>
                  <a:pt x="2061210" y="1798320"/>
                </a:cubicBezTo>
                <a:cubicBezTo>
                  <a:pt x="2327910" y="1531620"/>
                  <a:pt x="2590800" y="1268095"/>
                  <a:pt x="2849880" y="1007745"/>
                </a:cubicBezTo>
                <a:cubicBezTo>
                  <a:pt x="3108960" y="747395"/>
                  <a:pt x="3373120" y="483870"/>
                  <a:pt x="3642360" y="217170"/>
                </a:cubicBezTo>
                <a:cubicBezTo>
                  <a:pt x="3665220" y="191770"/>
                  <a:pt x="3696970" y="179070"/>
                  <a:pt x="3737610" y="179070"/>
                </a:cubicBezTo>
                <a:close/>
                <a:moveTo>
                  <a:pt x="4396740" y="0"/>
                </a:moveTo>
                <a:cubicBezTo>
                  <a:pt x="4437380" y="0"/>
                  <a:pt x="4471670" y="12700"/>
                  <a:pt x="4499610" y="38100"/>
                </a:cubicBezTo>
                <a:cubicBezTo>
                  <a:pt x="4527550" y="66040"/>
                  <a:pt x="4541520" y="100330"/>
                  <a:pt x="4541520" y="140970"/>
                </a:cubicBezTo>
                <a:cubicBezTo>
                  <a:pt x="4541520" y="181610"/>
                  <a:pt x="4527550" y="214630"/>
                  <a:pt x="4499610" y="240030"/>
                </a:cubicBezTo>
                <a:cubicBezTo>
                  <a:pt x="3976370" y="770890"/>
                  <a:pt x="3449320" y="1297940"/>
                  <a:pt x="2918460" y="1821180"/>
                </a:cubicBezTo>
                <a:cubicBezTo>
                  <a:pt x="2893060" y="1849120"/>
                  <a:pt x="2860675" y="1863090"/>
                  <a:pt x="2821305" y="1863090"/>
                </a:cubicBezTo>
                <a:cubicBezTo>
                  <a:pt x="2781935" y="1863090"/>
                  <a:pt x="2748280" y="1849120"/>
                  <a:pt x="2720340" y="1821180"/>
                </a:cubicBezTo>
                <a:cubicBezTo>
                  <a:pt x="2689860" y="1790700"/>
                  <a:pt x="2674620" y="1757045"/>
                  <a:pt x="2674620" y="1720215"/>
                </a:cubicBezTo>
                <a:cubicBezTo>
                  <a:pt x="2674620" y="1683385"/>
                  <a:pt x="2689860" y="1651000"/>
                  <a:pt x="2720340" y="1623060"/>
                </a:cubicBezTo>
                <a:cubicBezTo>
                  <a:pt x="2984500" y="1353820"/>
                  <a:pt x="3246755" y="1089025"/>
                  <a:pt x="3507105" y="828675"/>
                </a:cubicBezTo>
                <a:cubicBezTo>
                  <a:pt x="3767455" y="568325"/>
                  <a:pt x="4032250" y="304800"/>
                  <a:pt x="4301490" y="38100"/>
                </a:cubicBezTo>
                <a:cubicBezTo>
                  <a:pt x="4324350" y="12700"/>
                  <a:pt x="4356100" y="0"/>
                  <a:pt x="43967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489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371600" y="1428750"/>
            <a:ext cx="12573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781300" y="1428750"/>
            <a:ext cx="12573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191000" y="1428750"/>
            <a:ext cx="12573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5600700" y="1428750"/>
            <a:ext cx="1257300" cy="838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00"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8150"/>
            <a:ext cx="3048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l"/>
            <a:r>
              <a:rPr lang="id-ID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</a:t>
            </a:r>
          </a:p>
        </p:txBody>
      </p:sp>
      <p:sp>
        <p:nvSpPr>
          <p:cNvPr id="6" name="TextBox 5"/>
          <p:cNvSpPr txBox="1"/>
          <p:nvPr userDrawn="1"/>
        </p:nvSpPr>
        <p:spPr>
          <a:xfrm rot="16200000">
            <a:off x="-112714" y="575633"/>
            <a:ext cx="530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FB9C3267-F94C-4087-8921-5771E7C7E8F6}" type="slidenum">
              <a:rPr lang="id-ID" sz="110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algn="ctr"/>
              <a:t>‹#›</a:t>
            </a:fld>
            <a:endParaRPr lang="id-ID" sz="1100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671" r:id="rId27"/>
    <p:sldLayoutId id="2147483672" r:id="rId28"/>
    <p:sldLayoutId id="2147483662" r:id="rId29"/>
    <p:sldLayoutId id="2147483673" r:id="rId30"/>
    <p:sldLayoutId id="2147483674" r:id="rId31"/>
    <p:sldLayoutId id="2147483675" r:id="rId32"/>
    <p:sldLayoutId id="2147483677" r:id="rId33"/>
    <p:sldLayoutId id="2147483678" r:id="rId34"/>
    <p:sldLayoutId id="2147483679" r:id="rId35"/>
    <p:sldLayoutId id="2147483676" r:id="rId36"/>
    <p:sldLayoutId id="2147483681" r:id="rId37"/>
    <p:sldLayoutId id="2147483682" r:id="rId38"/>
    <p:sldLayoutId id="2147483683" r:id="rId39"/>
    <p:sldLayoutId id="2147483684" r:id="rId40"/>
    <p:sldLayoutId id="2147483685" r:id="rId41"/>
    <p:sldLayoutId id="2147483686" r:id="rId42"/>
    <p:sldLayoutId id="2147483687" r:id="rId43"/>
    <p:sldLayoutId id="2147483688" r:id="rId44"/>
    <p:sldLayoutId id="2147483701" r:id="rId45"/>
    <p:sldLayoutId id="2147483680" r:id="rId4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38150"/>
            <a:ext cx="304800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l"/>
            <a:r>
              <a:rPr lang="id-ID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PAGE 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-38100" y="501020"/>
            <a:ext cx="381000" cy="2616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fld id="{FB9C3267-F94C-4087-8921-5771E7C7E8F6}" type="slidenum">
              <a:rPr lang="id-ID" sz="1100" smtClean="0">
                <a:solidFill>
                  <a:schemeClr val="bg1">
                    <a:lumMod val="9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‹#›</a:t>
            </a:fld>
            <a:endParaRPr lang="id-ID" sz="1100" dirty="0">
              <a:solidFill>
                <a:schemeClr val="bg1">
                  <a:lumMod val="9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1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29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freeppt7.com/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1.jpeg"/><Relationship Id="rId5" Type="http://schemas.openxmlformats.org/officeDocument/2006/relationships/image" Target="../media/image38.jp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4.jpeg"/><Relationship Id="rId5" Type="http://schemas.openxmlformats.org/officeDocument/2006/relationships/image" Target="../media/image38.jp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freeppt7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564" r="5224" b="13321"/>
          <a:stretch/>
        </p:blipFill>
        <p:spPr/>
      </p:pic>
      <p:sp>
        <p:nvSpPr>
          <p:cNvPr id="3" name="矩形 2"/>
          <p:cNvSpPr/>
          <p:nvPr/>
        </p:nvSpPr>
        <p:spPr>
          <a:xfrm>
            <a:off x="0" y="-19050"/>
            <a:ext cx="9144000" cy="51435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zh-CN" altLang="en-US" sz="110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0" y="1400176"/>
            <a:ext cx="9144000" cy="106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High-end car brand 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ingpropaganda</a:t>
            </a: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 PPT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Template</a:t>
            </a:r>
            <a:endParaRPr lang="id-ID" sz="3200" b="1" dirty="0">
              <a:solidFill>
                <a:srgbClr val="66CD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086600" y="2724150"/>
            <a:ext cx="342900" cy="0"/>
          </a:xfrm>
          <a:prstGeom prst="line">
            <a:avLst/>
          </a:prstGeom>
          <a:ln w="57150" cap="rnd">
            <a:solidFill>
              <a:srgbClr val="66C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6324600" y="2724150"/>
            <a:ext cx="6477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5"/>
          <p:cNvSpPr txBox="1">
            <a:spLocks/>
          </p:cNvSpPr>
          <p:nvPr/>
        </p:nvSpPr>
        <p:spPr>
          <a:xfrm>
            <a:off x="0" y="2495550"/>
            <a:ext cx="9144000" cy="400051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PRESENTATION BUILDER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William Joseph - Radioact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-1771650"/>
            <a:ext cx="609600" cy="609600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19BB620-C03E-4121-A76A-CB2FCF04830E}"/>
              </a:ext>
            </a:extLst>
          </p:cNvPr>
          <p:cNvSpPr txBox="1">
            <a:spLocks/>
          </p:cNvSpPr>
          <p:nvPr/>
        </p:nvSpPr>
        <p:spPr>
          <a:xfrm>
            <a:off x="0" y="4476750"/>
            <a:ext cx="9144000" cy="400051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BY</a:t>
            </a:r>
            <a:r>
              <a:rPr lang="zh-CN" altLang="en-US" sz="105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:</a:t>
            </a:r>
            <a:r>
              <a:rPr lang="en-US" altLang="zh-CN" sz="105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en-US" sz="105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 txBox="1">
            <a:spLocks/>
          </p:cNvSpPr>
          <p:nvPr/>
        </p:nvSpPr>
        <p:spPr>
          <a:xfrm>
            <a:off x="914400" y="2571750"/>
            <a:ext cx="4343400" cy="9144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defRPr/>
            </a:pP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1200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120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1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</a:t>
            </a:r>
            <a:endParaRPr kumimoji="0" lang="en-US" sz="120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914400" y="1962150"/>
            <a:ext cx="3200400" cy="39687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1" r="27921"/>
          <a:stretch>
            <a:fillRect/>
          </a:stretch>
        </p:blipFill>
        <p:spPr>
          <a:xfrm>
            <a:off x="5803900" y="742950"/>
            <a:ext cx="2786063" cy="3943350"/>
          </a:xfrm>
        </p:spPr>
      </p:pic>
    </p:spTree>
    <p:extLst>
      <p:ext uri="{BB962C8B-B14F-4D97-AF65-F5344CB8AC3E}">
        <p14:creationId xmlns:p14="http://schemas.microsoft.com/office/powerpoint/2010/main" val="31658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533400" y="3638550"/>
            <a:ext cx="3200400" cy="396875"/>
          </a:xfrm>
          <a:prstGeom prst="rect">
            <a:avLst/>
          </a:prstGeom>
        </p:spPr>
        <p:txBody>
          <a:bodyPr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Click here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lvl="0" indent="-342900" algn="r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39" name="Content Placeholder 5"/>
          <p:cNvSpPr txBox="1">
            <a:spLocks/>
          </p:cNvSpPr>
          <p:nvPr/>
        </p:nvSpPr>
        <p:spPr>
          <a:xfrm>
            <a:off x="4572000" y="905839"/>
            <a:ext cx="3676920" cy="2536397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lnSpc>
                <a:spcPct val="150000"/>
              </a:lnSpc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4653722" y="803881"/>
            <a:ext cx="205098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7696200" y="4336983"/>
            <a:ext cx="228600" cy="2286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grpSp>
        <p:nvGrpSpPr>
          <p:cNvPr id="42" name="Group 253"/>
          <p:cNvGrpSpPr>
            <a:grpSpLocks noChangeAspect="1"/>
          </p:cNvGrpSpPr>
          <p:nvPr/>
        </p:nvGrpSpPr>
        <p:grpSpPr bwMode="auto">
          <a:xfrm>
            <a:off x="7770541" y="4379192"/>
            <a:ext cx="79917" cy="152400"/>
            <a:chOff x="3673" y="1746"/>
            <a:chExt cx="129" cy="246"/>
          </a:xfrm>
        </p:grpSpPr>
        <p:sp>
          <p:nvSpPr>
            <p:cNvPr id="43" name="AutoShape 252"/>
            <p:cNvSpPr>
              <a:spLocks noChangeAspect="1" noChangeArrowheads="1" noTextEdit="1"/>
            </p:cNvSpPr>
            <p:nvPr/>
          </p:nvSpPr>
          <p:spPr bwMode="auto">
            <a:xfrm>
              <a:off x="3673" y="1746"/>
              <a:ext cx="129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54"/>
            <p:cNvSpPr>
              <a:spLocks noEditPoints="1"/>
            </p:cNvSpPr>
            <p:nvPr/>
          </p:nvSpPr>
          <p:spPr bwMode="auto">
            <a:xfrm>
              <a:off x="3672" y="1745"/>
              <a:ext cx="130" cy="248"/>
            </a:xfrm>
            <a:custGeom>
              <a:avLst/>
              <a:gdLst>
                <a:gd name="T0" fmla="*/ 160 w 160"/>
                <a:gd name="T1" fmla="*/ 51 h 308"/>
                <a:gd name="T2" fmla="*/ 131 w 160"/>
                <a:gd name="T3" fmla="*/ 51 h 308"/>
                <a:gd name="T4" fmla="*/ 104 w 160"/>
                <a:gd name="T5" fmla="*/ 78 h 308"/>
                <a:gd name="T6" fmla="*/ 104 w 160"/>
                <a:gd name="T7" fmla="*/ 113 h 308"/>
                <a:gd name="T8" fmla="*/ 158 w 160"/>
                <a:gd name="T9" fmla="*/ 113 h 308"/>
                <a:gd name="T10" fmla="*/ 158 w 160"/>
                <a:gd name="T11" fmla="*/ 168 h 308"/>
                <a:gd name="T12" fmla="*/ 104 w 160"/>
                <a:gd name="T13" fmla="*/ 168 h 308"/>
                <a:gd name="T14" fmla="*/ 104 w 160"/>
                <a:gd name="T15" fmla="*/ 308 h 308"/>
                <a:gd name="T16" fmla="*/ 47 w 160"/>
                <a:gd name="T17" fmla="*/ 308 h 308"/>
                <a:gd name="T18" fmla="*/ 47 w 160"/>
                <a:gd name="T19" fmla="*/ 168 h 308"/>
                <a:gd name="T20" fmla="*/ 0 w 160"/>
                <a:gd name="T21" fmla="*/ 168 h 308"/>
                <a:gd name="T22" fmla="*/ 0 w 160"/>
                <a:gd name="T23" fmla="*/ 113 h 308"/>
                <a:gd name="T24" fmla="*/ 47 w 160"/>
                <a:gd name="T25" fmla="*/ 113 h 308"/>
                <a:gd name="T26" fmla="*/ 47 w 160"/>
                <a:gd name="T27" fmla="*/ 73 h 308"/>
                <a:gd name="T28" fmla="*/ 118 w 160"/>
                <a:gd name="T29" fmla="*/ 0 h 308"/>
                <a:gd name="T30" fmla="*/ 160 w 160"/>
                <a:gd name="T31" fmla="*/ 0 h 308"/>
                <a:gd name="T32" fmla="*/ 160 w 160"/>
                <a:gd name="T33" fmla="*/ 51 h 308"/>
                <a:gd name="T34" fmla="*/ 160 w 160"/>
                <a:gd name="T35" fmla="*/ 51 h 308"/>
                <a:gd name="T36" fmla="*/ 160 w 160"/>
                <a:gd name="T37" fmla="*/ 51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0" h="308">
                  <a:moveTo>
                    <a:pt x="160" y="51"/>
                  </a:moveTo>
                  <a:cubicBezTo>
                    <a:pt x="131" y="51"/>
                    <a:pt x="131" y="51"/>
                    <a:pt x="131" y="51"/>
                  </a:cubicBezTo>
                  <a:cubicBezTo>
                    <a:pt x="108" y="51"/>
                    <a:pt x="104" y="62"/>
                    <a:pt x="104" y="78"/>
                  </a:cubicBezTo>
                  <a:cubicBezTo>
                    <a:pt x="104" y="113"/>
                    <a:pt x="104" y="113"/>
                    <a:pt x="104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8" y="168"/>
                    <a:pt x="158" y="168"/>
                    <a:pt x="158" y="168"/>
                  </a:cubicBezTo>
                  <a:cubicBezTo>
                    <a:pt x="104" y="168"/>
                    <a:pt x="104" y="168"/>
                    <a:pt x="104" y="168"/>
                  </a:cubicBezTo>
                  <a:cubicBezTo>
                    <a:pt x="104" y="308"/>
                    <a:pt x="104" y="308"/>
                    <a:pt x="104" y="308"/>
                  </a:cubicBezTo>
                  <a:cubicBezTo>
                    <a:pt x="47" y="308"/>
                    <a:pt x="47" y="308"/>
                    <a:pt x="47" y="308"/>
                  </a:cubicBezTo>
                  <a:cubicBezTo>
                    <a:pt x="47" y="168"/>
                    <a:pt x="47" y="168"/>
                    <a:pt x="47" y="16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26"/>
                    <a:pt x="76" y="0"/>
                    <a:pt x="118" y="0"/>
                  </a:cubicBezTo>
                  <a:cubicBezTo>
                    <a:pt x="160" y="0"/>
                    <a:pt x="160" y="0"/>
                    <a:pt x="160" y="0"/>
                  </a:cubicBezTo>
                  <a:lnTo>
                    <a:pt x="160" y="51"/>
                  </a:lnTo>
                  <a:close/>
                  <a:moveTo>
                    <a:pt x="160" y="51"/>
                  </a:moveTo>
                  <a:cubicBezTo>
                    <a:pt x="160" y="51"/>
                    <a:pt x="160" y="51"/>
                    <a:pt x="160" y="5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7994227" y="4341779"/>
            <a:ext cx="228600" cy="2286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grpSp>
        <p:nvGrpSpPr>
          <p:cNvPr id="46" name="Group 178"/>
          <p:cNvGrpSpPr>
            <a:grpSpLocks noChangeAspect="1"/>
          </p:cNvGrpSpPr>
          <p:nvPr/>
        </p:nvGrpSpPr>
        <p:grpSpPr bwMode="auto">
          <a:xfrm>
            <a:off x="8048873" y="4388784"/>
            <a:ext cx="110553" cy="152400"/>
            <a:chOff x="4406" y="1258"/>
            <a:chExt cx="177" cy="244"/>
          </a:xfrm>
        </p:grpSpPr>
        <p:sp>
          <p:nvSpPr>
            <p:cNvPr id="47" name="AutoShape 177"/>
            <p:cNvSpPr>
              <a:spLocks noChangeAspect="1" noChangeArrowheads="1" noTextEdit="1"/>
            </p:cNvSpPr>
            <p:nvPr/>
          </p:nvSpPr>
          <p:spPr bwMode="auto">
            <a:xfrm>
              <a:off x="4406" y="1258"/>
              <a:ext cx="177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179"/>
            <p:cNvSpPr>
              <a:spLocks noEditPoints="1"/>
            </p:cNvSpPr>
            <p:nvPr/>
          </p:nvSpPr>
          <p:spPr bwMode="auto">
            <a:xfrm>
              <a:off x="4406" y="1259"/>
              <a:ext cx="176" cy="242"/>
            </a:xfrm>
            <a:custGeom>
              <a:avLst/>
              <a:gdLst>
                <a:gd name="T0" fmla="*/ 84 w 218"/>
                <a:gd name="T1" fmla="*/ 215 h 301"/>
                <a:gd name="T2" fmla="*/ 109 w 218"/>
                <a:gd name="T3" fmla="*/ 226 h 301"/>
                <a:gd name="T4" fmla="*/ 182 w 218"/>
                <a:gd name="T5" fmla="*/ 226 h 301"/>
                <a:gd name="T6" fmla="*/ 208 w 218"/>
                <a:gd name="T7" fmla="*/ 237 h 301"/>
                <a:gd name="T8" fmla="*/ 218 w 218"/>
                <a:gd name="T9" fmla="*/ 263 h 301"/>
                <a:gd name="T10" fmla="*/ 208 w 218"/>
                <a:gd name="T11" fmla="*/ 290 h 301"/>
                <a:gd name="T12" fmla="*/ 182 w 218"/>
                <a:gd name="T13" fmla="*/ 301 h 301"/>
                <a:gd name="T14" fmla="*/ 109 w 218"/>
                <a:gd name="T15" fmla="*/ 301 h 301"/>
                <a:gd name="T16" fmla="*/ 32 w 218"/>
                <a:gd name="T17" fmla="*/ 268 h 301"/>
                <a:gd name="T18" fmla="*/ 0 w 218"/>
                <a:gd name="T19" fmla="*/ 188 h 301"/>
                <a:gd name="T20" fmla="*/ 0 w 218"/>
                <a:gd name="T21" fmla="*/ 38 h 301"/>
                <a:gd name="T22" fmla="*/ 11 w 218"/>
                <a:gd name="T23" fmla="*/ 11 h 301"/>
                <a:gd name="T24" fmla="*/ 37 w 218"/>
                <a:gd name="T25" fmla="*/ 0 h 301"/>
                <a:gd name="T26" fmla="*/ 62 w 218"/>
                <a:gd name="T27" fmla="*/ 11 h 301"/>
                <a:gd name="T28" fmla="*/ 73 w 218"/>
                <a:gd name="T29" fmla="*/ 38 h 301"/>
                <a:gd name="T30" fmla="*/ 73 w 218"/>
                <a:gd name="T31" fmla="*/ 75 h 301"/>
                <a:gd name="T32" fmla="*/ 182 w 218"/>
                <a:gd name="T33" fmla="*/ 75 h 301"/>
                <a:gd name="T34" fmla="*/ 207 w 218"/>
                <a:gd name="T35" fmla="*/ 87 h 301"/>
                <a:gd name="T36" fmla="*/ 218 w 218"/>
                <a:gd name="T37" fmla="*/ 113 h 301"/>
                <a:gd name="T38" fmla="*/ 208 w 218"/>
                <a:gd name="T39" fmla="*/ 140 h 301"/>
                <a:gd name="T40" fmla="*/ 182 w 218"/>
                <a:gd name="T41" fmla="*/ 151 h 301"/>
                <a:gd name="T42" fmla="*/ 73 w 218"/>
                <a:gd name="T43" fmla="*/ 151 h 301"/>
                <a:gd name="T44" fmla="*/ 73 w 218"/>
                <a:gd name="T45" fmla="*/ 188 h 301"/>
                <a:gd name="T46" fmla="*/ 84 w 218"/>
                <a:gd name="T47" fmla="*/ 215 h 301"/>
                <a:gd name="T48" fmla="*/ 84 w 218"/>
                <a:gd name="T49" fmla="*/ 215 h 301"/>
                <a:gd name="T50" fmla="*/ 84 w 218"/>
                <a:gd name="T51" fmla="*/ 215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8" h="301">
                  <a:moveTo>
                    <a:pt x="84" y="215"/>
                  </a:moveTo>
                  <a:cubicBezTo>
                    <a:pt x="91" y="222"/>
                    <a:pt x="99" y="226"/>
                    <a:pt x="109" y="226"/>
                  </a:cubicBezTo>
                  <a:cubicBezTo>
                    <a:pt x="182" y="226"/>
                    <a:pt x="182" y="226"/>
                    <a:pt x="182" y="226"/>
                  </a:cubicBezTo>
                  <a:cubicBezTo>
                    <a:pt x="192" y="226"/>
                    <a:pt x="200" y="229"/>
                    <a:pt x="208" y="237"/>
                  </a:cubicBezTo>
                  <a:cubicBezTo>
                    <a:pt x="215" y="244"/>
                    <a:pt x="218" y="253"/>
                    <a:pt x="218" y="263"/>
                  </a:cubicBezTo>
                  <a:cubicBezTo>
                    <a:pt x="218" y="274"/>
                    <a:pt x="215" y="283"/>
                    <a:pt x="208" y="290"/>
                  </a:cubicBezTo>
                  <a:cubicBezTo>
                    <a:pt x="200" y="298"/>
                    <a:pt x="192" y="301"/>
                    <a:pt x="182" y="301"/>
                  </a:cubicBezTo>
                  <a:cubicBezTo>
                    <a:pt x="109" y="301"/>
                    <a:pt x="109" y="301"/>
                    <a:pt x="109" y="301"/>
                  </a:cubicBezTo>
                  <a:cubicBezTo>
                    <a:pt x="79" y="301"/>
                    <a:pt x="53" y="290"/>
                    <a:pt x="32" y="268"/>
                  </a:cubicBezTo>
                  <a:cubicBezTo>
                    <a:pt x="11" y="246"/>
                    <a:pt x="0" y="219"/>
                    <a:pt x="0" y="18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27"/>
                    <a:pt x="4" y="18"/>
                    <a:pt x="11" y="11"/>
                  </a:cubicBezTo>
                  <a:cubicBezTo>
                    <a:pt x="18" y="4"/>
                    <a:pt x="27" y="0"/>
                    <a:pt x="37" y="0"/>
                  </a:cubicBezTo>
                  <a:cubicBezTo>
                    <a:pt x="47" y="0"/>
                    <a:pt x="55" y="4"/>
                    <a:pt x="62" y="11"/>
                  </a:cubicBezTo>
                  <a:cubicBezTo>
                    <a:pt x="70" y="18"/>
                    <a:pt x="73" y="27"/>
                    <a:pt x="73" y="38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182" y="75"/>
                    <a:pt x="182" y="75"/>
                    <a:pt x="182" y="75"/>
                  </a:cubicBezTo>
                  <a:cubicBezTo>
                    <a:pt x="192" y="75"/>
                    <a:pt x="200" y="79"/>
                    <a:pt x="207" y="87"/>
                  </a:cubicBezTo>
                  <a:cubicBezTo>
                    <a:pt x="215" y="94"/>
                    <a:pt x="218" y="103"/>
                    <a:pt x="218" y="113"/>
                  </a:cubicBezTo>
                  <a:cubicBezTo>
                    <a:pt x="218" y="124"/>
                    <a:pt x="215" y="132"/>
                    <a:pt x="208" y="140"/>
                  </a:cubicBezTo>
                  <a:cubicBezTo>
                    <a:pt x="200" y="147"/>
                    <a:pt x="192" y="151"/>
                    <a:pt x="182" y="151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73" y="188"/>
                    <a:pt x="73" y="188"/>
                    <a:pt x="73" y="188"/>
                  </a:cubicBezTo>
                  <a:cubicBezTo>
                    <a:pt x="73" y="199"/>
                    <a:pt x="77" y="208"/>
                    <a:pt x="84" y="215"/>
                  </a:cubicBezTo>
                  <a:close/>
                  <a:moveTo>
                    <a:pt x="84" y="215"/>
                  </a:moveTo>
                  <a:cubicBezTo>
                    <a:pt x="84" y="215"/>
                    <a:pt x="84" y="215"/>
                    <a:pt x="84" y="21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8277473" y="4346575"/>
            <a:ext cx="228600" cy="2286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grpSp>
        <p:nvGrpSpPr>
          <p:cNvPr id="50" name="Group 77"/>
          <p:cNvGrpSpPr>
            <a:grpSpLocks noChangeAspect="1"/>
          </p:cNvGrpSpPr>
          <p:nvPr/>
        </p:nvGrpSpPr>
        <p:grpSpPr bwMode="auto">
          <a:xfrm>
            <a:off x="8312993" y="4416998"/>
            <a:ext cx="168318" cy="106804"/>
            <a:chOff x="4334" y="877"/>
            <a:chExt cx="249" cy="158"/>
          </a:xfrm>
        </p:grpSpPr>
        <p:sp>
          <p:nvSpPr>
            <p:cNvPr id="51" name="AutoShape 76"/>
            <p:cNvSpPr>
              <a:spLocks noChangeAspect="1" noChangeArrowheads="1" noTextEdit="1"/>
            </p:cNvSpPr>
            <p:nvPr/>
          </p:nvSpPr>
          <p:spPr bwMode="auto">
            <a:xfrm>
              <a:off x="4334" y="877"/>
              <a:ext cx="249" cy="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78"/>
            <p:cNvSpPr>
              <a:spLocks noEditPoints="1"/>
            </p:cNvSpPr>
            <p:nvPr/>
          </p:nvSpPr>
          <p:spPr bwMode="auto">
            <a:xfrm>
              <a:off x="4335" y="876"/>
              <a:ext cx="130" cy="156"/>
            </a:xfrm>
            <a:custGeom>
              <a:avLst/>
              <a:gdLst>
                <a:gd name="T0" fmla="*/ 124 w 162"/>
                <a:gd name="T1" fmla="*/ 87 h 192"/>
                <a:gd name="T2" fmla="*/ 153 w 162"/>
                <a:gd name="T3" fmla="*/ 51 h 192"/>
                <a:gd name="T4" fmla="*/ 99 w 162"/>
                <a:gd name="T5" fmla="*/ 0 h 192"/>
                <a:gd name="T6" fmla="*/ 0 w 162"/>
                <a:gd name="T7" fmla="*/ 0 h 192"/>
                <a:gd name="T8" fmla="*/ 0 w 162"/>
                <a:gd name="T9" fmla="*/ 190 h 192"/>
                <a:gd name="T10" fmla="*/ 99 w 162"/>
                <a:gd name="T11" fmla="*/ 190 h 192"/>
                <a:gd name="T12" fmla="*/ 159 w 162"/>
                <a:gd name="T13" fmla="*/ 134 h 192"/>
                <a:gd name="T14" fmla="*/ 124 w 162"/>
                <a:gd name="T15" fmla="*/ 87 h 192"/>
                <a:gd name="T16" fmla="*/ 44 w 162"/>
                <a:gd name="T17" fmla="*/ 34 h 192"/>
                <a:gd name="T18" fmla="*/ 99 w 162"/>
                <a:gd name="T19" fmla="*/ 34 h 192"/>
                <a:gd name="T20" fmla="*/ 112 w 162"/>
                <a:gd name="T21" fmla="*/ 54 h 192"/>
                <a:gd name="T22" fmla="*/ 96 w 162"/>
                <a:gd name="T23" fmla="*/ 76 h 192"/>
                <a:gd name="T24" fmla="*/ 44 w 162"/>
                <a:gd name="T25" fmla="*/ 76 h 192"/>
                <a:gd name="T26" fmla="*/ 44 w 162"/>
                <a:gd name="T27" fmla="*/ 34 h 192"/>
                <a:gd name="T28" fmla="*/ 96 w 162"/>
                <a:gd name="T29" fmla="*/ 156 h 192"/>
                <a:gd name="T30" fmla="*/ 44 w 162"/>
                <a:gd name="T31" fmla="*/ 156 h 192"/>
                <a:gd name="T32" fmla="*/ 44 w 162"/>
                <a:gd name="T33" fmla="*/ 106 h 192"/>
                <a:gd name="T34" fmla="*/ 99 w 162"/>
                <a:gd name="T35" fmla="*/ 106 h 192"/>
                <a:gd name="T36" fmla="*/ 119 w 162"/>
                <a:gd name="T37" fmla="*/ 132 h 192"/>
                <a:gd name="T38" fmla="*/ 96 w 162"/>
                <a:gd name="T39" fmla="*/ 156 h 192"/>
                <a:gd name="T40" fmla="*/ 96 w 162"/>
                <a:gd name="T41" fmla="*/ 156 h 192"/>
                <a:gd name="T42" fmla="*/ 96 w 162"/>
                <a:gd name="T43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2" h="192">
                  <a:moveTo>
                    <a:pt x="124" y="87"/>
                  </a:moveTo>
                  <a:cubicBezTo>
                    <a:pt x="124" y="87"/>
                    <a:pt x="153" y="85"/>
                    <a:pt x="153" y="51"/>
                  </a:cubicBezTo>
                  <a:cubicBezTo>
                    <a:pt x="153" y="17"/>
                    <a:pt x="129" y="0"/>
                    <a:pt x="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99" y="190"/>
                    <a:pt x="159" y="192"/>
                    <a:pt x="159" y="134"/>
                  </a:cubicBezTo>
                  <a:cubicBezTo>
                    <a:pt x="159" y="134"/>
                    <a:pt x="162" y="87"/>
                    <a:pt x="124" y="87"/>
                  </a:cubicBezTo>
                  <a:close/>
                  <a:moveTo>
                    <a:pt x="44" y="34"/>
                  </a:move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112" y="34"/>
                    <a:pt x="112" y="54"/>
                  </a:cubicBezTo>
                  <a:cubicBezTo>
                    <a:pt x="112" y="73"/>
                    <a:pt x="104" y="76"/>
                    <a:pt x="96" y="76"/>
                  </a:cubicBezTo>
                  <a:cubicBezTo>
                    <a:pt x="44" y="76"/>
                    <a:pt x="44" y="76"/>
                    <a:pt x="44" y="76"/>
                  </a:cubicBezTo>
                  <a:lnTo>
                    <a:pt x="44" y="34"/>
                  </a:lnTo>
                  <a:close/>
                  <a:moveTo>
                    <a:pt x="96" y="156"/>
                  </a:moveTo>
                  <a:cubicBezTo>
                    <a:pt x="44" y="156"/>
                    <a:pt x="44" y="156"/>
                    <a:pt x="44" y="15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99" y="106"/>
                    <a:pt x="99" y="106"/>
                    <a:pt x="99" y="106"/>
                  </a:cubicBezTo>
                  <a:cubicBezTo>
                    <a:pt x="99" y="106"/>
                    <a:pt x="119" y="105"/>
                    <a:pt x="119" y="132"/>
                  </a:cubicBezTo>
                  <a:cubicBezTo>
                    <a:pt x="119" y="154"/>
                    <a:pt x="104" y="156"/>
                    <a:pt x="96" y="156"/>
                  </a:cubicBezTo>
                  <a:close/>
                  <a:moveTo>
                    <a:pt x="96" y="156"/>
                  </a:moveTo>
                  <a:cubicBezTo>
                    <a:pt x="96" y="156"/>
                    <a:pt x="96" y="156"/>
                    <a:pt x="96" y="15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Rectangle 79"/>
            <p:cNvSpPr>
              <a:spLocks noChangeArrowheads="1"/>
            </p:cNvSpPr>
            <p:nvPr/>
          </p:nvSpPr>
          <p:spPr bwMode="auto">
            <a:xfrm>
              <a:off x="4495" y="885"/>
              <a:ext cx="63" cy="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80"/>
            <p:cNvSpPr>
              <a:spLocks noEditPoints="1"/>
            </p:cNvSpPr>
            <p:nvPr/>
          </p:nvSpPr>
          <p:spPr bwMode="auto">
            <a:xfrm>
              <a:off x="4465" y="915"/>
              <a:ext cx="125" cy="122"/>
            </a:xfrm>
            <a:custGeom>
              <a:avLst/>
              <a:gdLst>
                <a:gd name="T0" fmla="*/ 78 w 155"/>
                <a:gd name="T1" fmla="*/ 0 h 150"/>
                <a:gd name="T2" fmla="*/ 5 w 155"/>
                <a:gd name="T3" fmla="*/ 73 h 150"/>
                <a:gd name="T4" fmla="*/ 78 w 155"/>
                <a:gd name="T5" fmla="*/ 146 h 150"/>
                <a:gd name="T6" fmla="*/ 143 w 155"/>
                <a:gd name="T7" fmla="*/ 96 h 150"/>
                <a:gd name="T8" fmla="*/ 109 w 155"/>
                <a:gd name="T9" fmla="*/ 96 h 150"/>
                <a:gd name="T10" fmla="*/ 79 w 155"/>
                <a:gd name="T11" fmla="*/ 116 h 150"/>
                <a:gd name="T12" fmla="*/ 46 w 155"/>
                <a:gd name="T13" fmla="*/ 83 h 150"/>
                <a:gd name="T14" fmla="*/ 144 w 155"/>
                <a:gd name="T15" fmla="*/ 83 h 150"/>
                <a:gd name="T16" fmla="*/ 78 w 155"/>
                <a:gd name="T17" fmla="*/ 0 h 150"/>
                <a:gd name="T18" fmla="*/ 108 w 155"/>
                <a:gd name="T19" fmla="*/ 58 h 150"/>
                <a:gd name="T20" fmla="*/ 45 w 155"/>
                <a:gd name="T21" fmla="*/ 58 h 150"/>
                <a:gd name="T22" fmla="*/ 79 w 155"/>
                <a:gd name="T23" fmla="*/ 28 h 150"/>
                <a:gd name="T24" fmla="*/ 108 w 155"/>
                <a:gd name="T25" fmla="*/ 58 h 150"/>
                <a:gd name="T26" fmla="*/ 108 w 155"/>
                <a:gd name="T27" fmla="*/ 58 h 150"/>
                <a:gd name="T28" fmla="*/ 108 w 155"/>
                <a:gd name="T29" fmla="*/ 58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5" h="150">
                  <a:moveTo>
                    <a:pt x="78" y="0"/>
                  </a:moveTo>
                  <a:cubicBezTo>
                    <a:pt x="5" y="0"/>
                    <a:pt x="5" y="73"/>
                    <a:pt x="5" y="73"/>
                  </a:cubicBezTo>
                  <a:cubicBezTo>
                    <a:pt x="5" y="73"/>
                    <a:pt x="0" y="146"/>
                    <a:pt x="78" y="146"/>
                  </a:cubicBezTo>
                  <a:cubicBezTo>
                    <a:pt x="78" y="146"/>
                    <a:pt x="143" y="150"/>
                    <a:pt x="143" y="96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9" y="96"/>
                    <a:pt x="111" y="116"/>
                    <a:pt x="79" y="116"/>
                  </a:cubicBezTo>
                  <a:cubicBezTo>
                    <a:pt x="79" y="116"/>
                    <a:pt x="46" y="118"/>
                    <a:pt x="46" y="83"/>
                  </a:cubicBezTo>
                  <a:cubicBezTo>
                    <a:pt x="144" y="83"/>
                    <a:pt x="144" y="83"/>
                    <a:pt x="144" y="83"/>
                  </a:cubicBezTo>
                  <a:cubicBezTo>
                    <a:pt x="144" y="83"/>
                    <a:pt x="155" y="0"/>
                    <a:pt x="78" y="0"/>
                  </a:cubicBezTo>
                  <a:close/>
                  <a:moveTo>
                    <a:pt x="108" y="58"/>
                  </a:moveTo>
                  <a:cubicBezTo>
                    <a:pt x="45" y="58"/>
                    <a:pt x="45" y="58"/>
                    <a:pt x="45" y="58"/>
                  </a:cubicBezTo>
                  <a:cubicBezTo>
                    <a:pt x="45" y="58"/>
                    <a:pt x="49" y="28"/>
                    <a:pt x="79" y="28"/>
                  </a:cubicBezTo>
                  <a:cubicBezTo>
                    <a:pt x="108" y="28"/>
                    <a:pt x="108" y="58"/>
                    <a:pt x="108" y="58"/>
                  </a:cubicBezTo>
                  <a:close/>
                  <a:moveTo>
                    <a:pt x="108" y="58"/>
                  </a:moveTo>
                  <a:cubicBezTo>
                    <a:pt x="108" y="58"/>
                    <a:pt x="108" y="58"/>
                    <a:pt x="108" y="58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3" b="3443"/>
          <a:stretch>
            <a:fillRect/>
          </a:stretch>
        </p:blipFill>
        <p:spPr>
          <a:xfrm>
            <a:off x="4038600" y="2159000"/>
            <a:ext cx="4541838" cy="2643188"/>
          </a:xfrm>
        </p:spPr>
      </p:pic>
      <p:sp>
        <p:nvSpPr>
          <p:cNvPr id="55" name="Content Placeholder 5"/>
          <p:cNvSpPr txBox="1">
            <a:spLocks/>
          </p:cNvSpPr>
          <p:nvPr/>
        </p:nvSpPr>
        <p:spPr>
          <a:xfrm>
            <a:off x="838200" y="905839"/>
            <a:ext cx="3676920" cy="2536397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lnSpc>
                <a:spcPct val="150000"/>
              </a:lnSpc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6" name="Straight Connector 39"/>
          <p:cNvCxnSpPr>
            <a:cxnSpLocks/>
          </p:cNvCxnSpPr>
          <p:nvPr/>
        </p:nvCxnSpPr>
        <p:spPr>
          <a:xfrm>
            <a:off x="919922" y="803881"/>
            <a:ext cx="205098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35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r="23584"/>
          <a:stretch>
            <a:fillRect/>
          </a:stretch>
        </p:blipFill>
        <p:spPr/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r="4102"/>
          <a:stretch>
            <a:fillRect/>
          </a:stretch>
        </p:blipFill>
        <p:spPr/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r="20752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 r="23528"/>
          <a:stretch>
            <a:fillRect/>
          </a:stretch>
        </p:blipFill>
        <p:spPr>
          <a:xfrm>
            <a:off x="914400" y="590550"/>
            <a:ext cx="1646238" cy="2019300"/>
          </a:xfrm>
        </p:spPr>
      </p:pic>
      <p:sp>
        <p:nvSpPr>
          <p:cNvPr id="14" name="Rectangle 13"/>
          <p:cNvSpPr/>
          <p:nvPr/>
        </p:nvSpPr>
        <p:spPr>
          <a:xfrm>
            <a:off x="375746" y="2277481"/>
            <a:ext cx="1134457" cy="243923"/>
          </a:xfrm>
          <a:prstGeom prst="rect">
            <a:avLst/>
          </a:prstGeom>
          <a:solidFill>
            <a:srgbClr val="66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334000" y="4171950"/>
            <a:ext cx="3200400" cy="396875"/>
          </a:xfrm>
          <a:prstGeom prst="rect">
            <a:avLst/>
          </a:prstGeom>
        </p:spPr>
        <p:txBody>
          <a:bodyPr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375745" y="2250355"/>
            <a:ext cx="1134457" cy="24930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bg1">
                    <a:lumMod val="9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Add title</a:t>
            </a:r>
            <a:endParaRPr kumimoji="0" lang="id-ID" sz="12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26787" y="3541513"/>
            <a:ext cx="1134457" cy="243923"/>
          </a:xfrm>
          <a:prstGeom prst="rect">
            <a:avLst/>
          </a:prstGeom>
          <a:solidFill>
            <a:srgbClr val="66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1426786" y="3514387"/>
            <a:ext cx="1134457" cy="24930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bg1">
                    <a:lumMod val="9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Add title</a:t>
            </a:r>
            <a:endParaRPr kumimoji="0" lang="id-ID" sz="12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44685" y="2365380"/>
            <a:ext cx="1134457" cy="243923"/>
          </a:xfrm>
          <a:prstGeom prst="rect">
            <a:avLst/>
          </a:prstGeom>
          <a:solidFill>
            <a:srgbClr val="66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18" name="Content Placeholder 4"/>
          <p:cNvSpPr txBox="1">
            <a:spLocks/>
          </p:cNvSpPr>
          <p:nvPr/>
        </p:nvSpPr>
        <p:spPr>
          <a:xfrm>
            <a:off x="2844684" y="2338254"/>
            <a:ext cx="1134457" cy="249307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20000"/>
              </a:spcBef>
              <a:defRPr/>
            </a:pPr>
            <a:r>
              <a:rPr lang="zh-CN" altLang="en-US" sz="1200" b="1" dirty="0">
                <a:solidFill>
                  <a:schemeClr val="bg1">
                    <a:lumMod val="9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Add title</a:t>
            </a:r>
            <a:endParaRPr kumimoji="0" lang="id-ID" sz="1200" b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5114924" y="3663474"/>
            <a:ext cx="3200400" cy="39687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Add title content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58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3" grpId="0"/>
      <p:bldP spid="15" grpId="0" animBg="1"/>
      <p:bldP spid="16" grpId="0"/>
      <p:bldP spid="17" grpId="0" animBg="1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4450"/>
          <a:stretch>
            <a:fillRect/>
          </a:stretch>
        </p:blipFill>
        <p:spPr>
          <a:xfrm>
            <a:off x="4635500" y="1343025"/>
            <a:ext cx="3940175" cy="3241675"/>
          </a:xfr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944319" y="3105150"/>
            <a:ext cx="3676920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id-ID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id-ID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62" name="Content Placeholder 4"/>
          <p:cNvSpPr txBox="1">
            <a:spLocks/>
          </p:cNvSpPr>
          <p:nvPr/>
        </p:nvSpPr>
        <p:spPr>
          <a:xfrm>
            <a:off x="914400" y="2114549"/>
            <a:ext cx="3200400" cy="39687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Click here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3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4038600" y="2381250"/>
            <a:ext cx="35814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03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065985" y="2838450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University of Chicago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4065985" y="3052913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Master of USU University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r="278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13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r="4216"/>
          <a:stretch>
            <a:fillRect/>
          </a:stretch>
        </p:blipFill>
        <p:spPr>
          <a:xfrm>
            <a:off x="3048000" y="438150"/>
            <a:ext cx="6096000" cy="4160838"/>
          </a:xfr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791919" y="1733550"/>
            <a:ext cx="2484681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id-ID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id-ID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762000" y="666750"/>
            <a:ext cx="3200400" cy="396875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Click here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3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9" r="24569" b="3850"/>
          <a:stretch/>
        </p:blipFill>
        <p:spPr>
          <a:xfrm>
            <a:off x="6324600" y="1123951"/>
            <a:ext cx="2362200" cy="3352800"/>
          </a:xfr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8382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Explain whatever about your project portfolio</a:t>
            </a: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2" r="10802" b="6452"/>
          <a:stretch/>
        </p:blipFill>
        <p:spPr>
          <a:xfrm>
            <a:off x="457200" y="1733550"/>
            <a:ext cx="3505200" cy="2209800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4" t="-1" r="28004" b="3226"/>
          <a:stretch/>
        </p:blipFill>
        <p:spPr>
          <a:xfrm>
            <a:off x="3987800" y="1733550"/>
            <a:ext cx="1600200" cy="2286000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t="-1" r="18908" b="3226"/>
          <a:stretch/>
        </p:blipFill>
        <p:spPr>
          <a:xfrm>
            <a:off x="5600700" y="1733550"/>
            <a:ext cx="1600200" cy="2286000"/>
          </a:xfrm>
        </p:spPr>
      </p:pic>
    </p:spTree>
    <p:extLst>
      <p:ext uri="{BB962C8B-B14F-4D97-AF65-F5344CB8AC3E}">
        <p14:creationId xmlns:p14="http://schemas.microsoft.com/office/powerpoint/2010/main" val="377047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 b="12553"/>
          <a:stretch>
            <a:fillRect/>
          </a:stretch>
        </p:blipFill>
        <p:spPr>
          <a:xfrm>
            <a:off x="2667000" y="2266950"/>
            <a:ext cx="2438400" cy="1676400"/>
          </a:xfr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5155515" y="1593309"/>
            <a:ext cx="3676920" cy="26130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id-ID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id-ID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lius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quod ii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legunt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saepius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Claritas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Processus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dynamicus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qui sequitur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mutationem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consuetudium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lectorum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littera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Gothica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nunc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putamus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anteposuerit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litterarum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humanitatis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seacula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quarta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decima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quinta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ullamcorper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suscipit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lobortis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commodo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Duis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Iriure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 in.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914400" y="642431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Interior Design Project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3306008" y="1858388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BAC Super Flat Project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971550"/>
            <a:ext cx="3810000" cy="519619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257800" y="1491169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6" r="27716" b="4762"/>
          <a:stretch/>
        </p:blipFill>
        <p:spPr>
          <a:xfrm>
            <a:off x="990600" y="971550"/>
            <a:ext cx="2438400" cy="3047999"/>
          </a:xfrm>
        </p:spPr>
      </p:pic>
    </p:spTree>
    <p:extLst>
      <p:ext uri="{BB962C8B-B14F-4D97-AF65-F5344CB8AC3E}">
        <p14:creationId xmlns:p14="http://schemas.microsoft.com/office/powerpoint/2010/main" val="77280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12700" y="1809750"/>
            <a:ext cx="18415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 dirty="0"/>
          </a:p>
        </p:txBody>
      </p:sp>
      <p:sp>
        <p:nvSpPr>
          <p:cNvPr id="13" name="Rectangle 12"/>
          <p:cNvSpPr/>
          <p:nvPr/>
        </p:nvSpPr>
        <p:spPr>
          <a:xfrm>
            <a:off x="1816100" y="3181350"/>
            <a:ext cx="18415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 dirty="0"/>
          </a:p>
        </p:txBody>
      </p:sp>
      <p:sp>
        <p:nvSpPr>
          <p:cNvPr id="14" name="Rectangle 13"/>
          <p:cNvSpPr/>
          <p:nvPr/>
        </p:nvSpPr>
        <p:spPr>
          <a:xfrm>
            <a:off x="3663949" y="1809750"/>
            <a:ext cx="1880503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 dirty="0"/>
          </a:p>
        </p:txBody>
      </p:sp>
      <p:sp>
        <p:nvSpPr>
          <p:cNvPr id="15" name="Rectangle 14"/>
          <p:cNvSpPr/>
          <p:nvPr/>
        </p:nvSpPr>
        <p:spPr>
          <a:xfrm>
            <a:off x="5505451" y="3181350"/>
            <a:ext cx="1784349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16" name="Rectangle 15"/>
          <p:cNvSpPr/>
          <p:nvPr/>
        </p:nvSpPr>
        <p:spPr>
          <a:xfrm>
            <a:off x="7289800" y="1809750"/>
            <a:ext cx="1876287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 dirty="0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4191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Explain whatever about your projects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18" name="Group 563"/>
          <p:cNvGrpSpPr>
            <a:grpSpLocks noChangeAspect="1"/>
          </p:cNvGrpSpPr>
          <p:nvPr/>
        </p:nvGrpSpPr>
        <p:grpSpPr bwMode="auto">
          <a:xfrm>
            <a:off x="758825" y="1981200"/>
            <a:ext cx="231775" cy="231775"/>
            <a:chOff x="1002" y="1314"/>
            <a:chExt cx="246" cy="246"/>
          </a:xfrm>
        </p:grpSpPr>
        <p:sp>
          <p:nvSpPr>
            <p:cNvPr id="19" name="AutoShape 562"/>
            <p:cNvSpPr>
              <a:spLocks noChangeAspect="1" noChangeArrowheads="1" noTextEdit="1"/>
            </p:cNvSpPr>
            <p:nvPr/>
          </p:nvSpPr>
          <p:spPr bwMode="auto">
            <a:xfrm>
              <a:off x="1002" y="1314"/>
              <a:ext cx="246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564"/>
            <p:cNvSpPr>
              <a:spLocks noEditPoints="1"/>
            </p:cNvSpPr>
            <p:nvPr/>
          </p:nvSpPr>
          <p:spPr bwMode="auto">
            <a:xfrm>
              <a:off x="1003" y="1313"/>
              <a:ext cx="246" cy="246"/>
            </a:xfrm>
            <a:custGeom>
              <a:avLst/>
              <a:gdLst>
                <a:gd name="T0" fmla="*/ 173 w 192"/>
                <a:gd name="T1" fmla="*/ 50 h 192"/>
                <a:gd name="T2" fmla="*/ 179 w 192"/>
                <a:gd name="T3" fmla="*/ 12 h 192"/>
                <a:gd name="T4" fmla="*/ 134 w 192"/>
                <a:gd name="T5" fmla="*/ 18 h 192"/>
                <a:gd name="T6" fmla="*/ 136 w 192"/>
                <a:gd name="T7" fmla="*/ 58 h 192"/>
                <a:gd name="T8" fmla="*/ 125 w 192"/>
                <a:gd name="T9" fmla="*/ 71 h 192"/>
                <a:gd name="T10" fmla="*/ 114 w 192"/>
                <a:gd name="T11" fmla="*/ 22 h 192"/>
                <a:gd name="T12" fmla="*/ 86 w 192"/>
                <a:gd name="T13" fmla="*/ 0 h 192"/>
                <a:gd name="T14" fmla="*/ 80 w 192"/>
                <a:gd name="T15" fmla="*/ 22 h 192"/>
                <a:gd name="T16" fmla="*/ 67 w 192"/>
                <a:gd name="T17" fmla="*/ 74 h 192"/>
                <a:gd name="T18" fmla="*/ 51 w 192"/>
                <a:gd name="T19" fmla="*/ 50 h 192"/>
                <a:gd name="T20" fmla="*/ 58 w 192"/>
                <a:gd name="T21" fmla="*/ 12 h 192"/>
                <a:gd name="T22" fmla="*/ 13 w 192"/>
                <a:gd name="T23" fmla="*/ 18 h 192"/>
                <a:gd name="T24" fmla="*/ 15 w 192"/>
                <a:gd name="T25" fmla="*/ 58 h 192"/>
                <a:gd name="T26" fmla="*/ 0 w 192"/>
                <a:gd name="T27" fmla="*/ 192 h 192"/>
                <a:gd name="T28" fmla="*/ 141 w 192"/>
                <a:gd name="T29" fmla="*/ 12 h 192"/>
                <a:gd name="T30" fmla="*/ 150 w 192"/>
                <a:gd name="T31" fmla="*/ 10 h 192"/>
                <a:gd name="T32" fmla="*/ 157 w 192"/>
                <a:gd name="T33" fmla="*/ 13 h 192"/>
                <a:gd name="T34" fmla="*/ 163 w 192"/>
                <a:gd name="T35" fmla="*/ 10 h 192"/>
                <a:gd name="T36" fmla="*/ 173 w 192"/>
                <a:gd name="T37" fmla="*/ 12 h 192"/>
                <a:gd name="T38" fmla="*/ 134 w 192"/>
                <a:gd name="T39" fmla="*/ 71 h 192"/>
                <a:gd name="T40" fmla="*/ 166 w 192"/>
                <a:gd name="T41" fmla="*/ 22 h 192"/>
                <a:gd name="T42" fmla="*/ 179 w 192"/>
                <a:gd name="T43" fmla="*/ 74 h 192"/>
                <a:gd name="T44" fmla="*/ 83 w 192"/>
                <a:gd name="T45" fmla="*/ 7 h 192"/>
                <a:gd name="T46" fmla="*/ 90 w 192"/>
                <a:gd name="T47" fmla="*/ 6 h 192"/>
                <a:gd name="T48" fmla="*/ 99 w 192"/>
                <a:gd name="T49" fmla="*/ 10 h 192"/>
                <a:gd name="T50" fmla="*/ 106 w 192"/>
                <a:gd name="T51" fmla="*/ 13 h 192"/>
                <a:gd name="T52" fmla="*/ 112 w 192"/>
                <a:gd name="T53" fmla="*/ 16 h 192"/>
                <a:gd name="T54" fmla="*/ 78 w 192"/>
                <a:gd name="T55" fmla="*/ 64 h 192"/>
                <a:gd name="T56" fmla="*/ 106 w 192"/>
                <a:gd name="T57" fmla="*/ 50 h 192"/>
                <a:gd name="T58" fmla="*/ 74 w 192"/>
                <a:gd name="T59" fmla="*/ 74 h 192"/>
                <a:gd name="T60" fmla="*/ 22 w 192"/>
                <a:gd name="T61" fmla="*/ 10 h 192"/>
                <a:gd name="T62" fmla="*/ 32 w 192"/>
                <a:gd name="T63" fmla="*/ 6 h 192"/>
                <a:gd name="T64" fmla="*/ 38 w 192"/>
                <a:gd name="T65" fmla="*/ 6 h 192"/>
                <a:gd name="T66" fmla="*/ 48 w 192"/>
                <a:gd name="T67" fmla="*/ 10 h 192"/>
                <a:gd name="T68" fmla="*/ 19 w 192"/>
                <a:gd name="T69" fmla="*/ 16 h 192"/>
                <a:gd name="T70" fmla="*/ 26 w 192"/>
                <a:gd name="T71" fmla="*/ 50 h 192"/>
                <a:gd name="T72" fmla="*/ 53 w 192"/>
                <a:gd name="T73" fmla="*/ 64 h 192"/>
                <a:gd name="T74" fmla="*/ 13 w 192"/>
                <a:gd name="T75" fmla="*/ 71 h 192"/>
                <a:gd name="T76" fmla="*/ 186 w 192"/>
                <a:gd name="T77" fmla="*/ 134 h 192"/>
                <a:gd name="T78" fmla="*/ 152 w 192"/>
                <a:gd name="T79" fmla="*/ 150 h 192"/>
                <a:gd name="T80" fmla="*/ 155 w 192"/>
                <a:gd name="T81" fmla="*/ 163 h 192"/>
                <a:gd name="T82" fmla="*/ 6 w 192"/>
                <a:gd name="T83" fmla="*/ 186 h 192"/>
                <a:gd name="T84" fmla="*/ 35 w 192"/>
                <a:gd name="T85" fmla="*/ 176 h 192"/>
                <a:gd name="T86" fmla="*/ 32 w 192"/>
                <a:gd name="T87" fmla="*/ 170 h 192"/>
                <a:gd name="T88" fmla="*/ 22 w 192"/>
                <a:gd name="T89" fmla="*/ 163 h 192"/>
                <a:gd name="T90" fmla="*/ 6 w 192"/>
                <a:gd name="T91" fmla="*/ 154 h 192"/>
                <a:gd name="T92" fmla="*/ 6 w 192"/>
                <a:gd name="T93" fmla="*/ 147 h 192"/>
                <a:gd name="T94" fmla="*/ 146 w 192"/>
                <a:gd name="T95" fmla="*/ 128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2" h="192">
                  <a:moveTo>
                    <a:pt x="186" y="74"/>
                  </a:moveTo>
                  <a:cubicBezTo>
                    <a:pt x="186" y="71"/>
                    <a:pt x="186" y="71"/>
                    <a:pt x="186" y="71"/>
                  </a:cubicBezTo>
                  <a:cubicBezTo>
                    <a:pt x="186" y="66"/>
                    <a:pt x="182" y="60"/>
                    <a:pt x="177" y="58"/>
                  </a:cubicBezTo>
                  <a:cubicBezTo>
                    <a:pt x="175" y="57"/>
                    <a:pt x="173" y="54"/>
                    <a:pt x="173" y="50"/>
                  </a:cubicBezTo>
                  <a:cubicBezTo>
                    <a:pt x="173" y="22"/>
                    <a:pt x="173" y="22"/>
                    <a:pt x="173" y="22"/>
                  </a:cubicBezTo>
                  <a:cubicBezTo>
                    <a:pt x="175" y="22"/>
                    <a:pt x="175" y="22"/>
                    <a:pt x="175" y="22"/>
                  </a:cubicBezTo>
                  <a:cubicBezTo>
                    <a:pt x="177" y="22"/>
                    <a:pt x="179" y="21"/>
                    <a:pt x="179" y="18"/>
                  </a:cubicBezTo>
                  <a:cubicBezTo>
                    <a:pt x="179" y="12"/>
                    <a:pt x="179" y="12"/>
                    <a:pt x="179" y="12"/>
                  </a:cubicBezTo>
                  <a:cubicBezTo>
                    <a:pt x="179" y="5"/>
                    <a:pt x="174" y="0"/>
                    <a:pt x="16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0" y="0"/>
                    <a:pt x="134" y="5"/>
                    <a:pt x="134" y="12"/>
                  </a:cubicBezTo>
                  <a:cubicBezTo>
                    <a:pt x="134" y="18"/>
                    <a:pt x="134" y="18"/>
                    <a:pt x="134" y="18"/>
                  </a:cubicBezTo>
                  <a:cubicBezTo>
                    <a:pt x="134" y="21"/>
                    <a:pt x="136" y="22"/>
                    <a:pt x="139" y="22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41" y="50"/>
                    <a:pt x="141" y="50"/>
                    <a:pt x="141" y="50"/>
                  </a:cubicBezTo>
                  <a:cubicBezTo>
                    <a:pt x="141" y="54"/>
                    <a:pt x="139" y="57"/>
                    <a:pt x="136" y="58"/>
                  </a:cubicBezTo>
                  <a:cubicBezTo>
                    <a:pt x="131" y="60"/>
                    <a:pt x="128" y="66"/>
                    <a:pt x="128" y="71"/>
                  </a:cubicBezTo>
                  <a:cubicBezTo>
                    <a:pt x="128" y="74"/>
                    <a:pt x="128" y="74"/>
                    <a:pt x="128" y="74"/>
                  </a:cubicBezTo>
                  <a:cubicBezTo>
                    <a:pt x="125" y="74"/>
                    <a:pt x="125" y="74"/>
                    <a:pt x="125" y="74"/>
                  </a:cubicBezTo>
                  <a:cubicBezTo>
                    <a:pt x="125" y="71"/>
                    <a:pt x="125" y="71"/>
                    <a:pt x="125" y="71"/>
                  </a:cubicBezTo>
                  <a:cubicBezTo>
                    <a:pt x="125" y="66"/>
                    <a:pt x="122" y="60"/>
                    <a:pt x="117" y="58"/>
                  </a:cubicBezTo>
                  <a:cubicBezTo>
                    <a:pt x="114" y="57"/>
                    <a:pt x="112" y="54"/>
                    <a:pt x="112" y="50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7" y="22"/>
                    <a:pt x="118" y="21"/>
                    <a:pt x="118" y="18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5"/>
                    <a:pt x="113" y="0"/>
                    <a:pt x="10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79" y="0"/>
                    <a:pt x="74" y="5"/>
                    <a:pt x="74" y="12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4" y="21"/>
                    <a:pt x="75" y="22"/>
                    <a:pt x="78" y="22"/>
                  </a:cubicBezTo>
                  <a:cubicBezTo>
                    <a:pt x="80" y="22"/>
                    <a:pt x="80" y="22"/>
                    <a:pt x="80" y="22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54"/>
                    <a:pt x="78" y="57"/>
                    <a:pt x="75" y="58"/>
                  </a:cubicBezTo>
                  <a:cubicBezTo>
                    <a:pt x="70" y="60"/>
                    <a:pt x="67" y="66"/>
                    <a:pt x="67" y="71"/>
                  </a:cubicBezTo>
                  <a:cubicBezTo>
                    <a:pt x="67" y="74"/>
                    <a:pt x="67" y="74"/>
                    <a:pt x="67" y="74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64" y="66"/>
                    <a:pt x="61" y="60"/>
                    <a:pt x="56" y="58"/>
                  </a:cubicBezTo>
                  <a:cubicBezTo>
                    <a:pt x="53" y="57"/>
                    <a:pt x="51" y="54"/>
                    <a:pt x="51" y="50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6" y="22"/>
                    <a:pt x="58" y="21"/>
                    <a:pt x="58" y="18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5"/>
                    <a:pt x="52" y="0"/>
                    <a:pt x="4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8" y="0"/>
                    <a:pt x="13" y="5"/>
                    <a:pt x="13" y="12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21"/>
                    <a:pt x="15" y="22"/>
                    <a:pt x="17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9" y="54"/>
                    <a:pt x="17" y="57"/>
                    <a:pt x="15" y="58"/>
                  </a:cubicBezTo>
                  <a:cubicBezTo>
                    <a:pt x="10" y="60"/>
                    <a:pt x="6" y="66"/>
                    <a:pt x="6" y="71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92" y="192"/>
                    <a:pt x="192" y="192"/>
                    <a:pt x="192" y="192"/>
                  </a:cubicBezTo>
                  <a:cubicBezTo>
                    <a:pt x="192" y="74"/>
                    <a:pt x="192" y="74"/>
                    <a:pt x="192" y="74"/>
                  </a:cubicBezTo>
                  <a:lnTo>
                    <a:pt x="186" y="74"/>
                  </a:lnTo>
                  <a:close/>
                  <a:moveTo>
                    <a:pt x="141" y="12"/>
                  </a:moveTo>
                  <a:cubicBezTo>
                    <a:pt x="141" y="10"/>
                    <a:pt x="142" y="8"/>
                    <a:pt x="144" y="7"/>
                  </a:cubicBezTo>
                  <a:cubicBezTo>
                    <a:pt x="144" y="10"/>
                    <a:pt x="144" y="10"/>
                    <a:pt x="144" y="10"/>
                  </a:cubicBezTo>
                  <a:cubicBezTo>
                    <a:pt x="144" y="11"/>
                    <a:pt x="145" y="13"/>
                    <a:pt x="147" y="13"/>
                  </a:cubicBezTo>
                  <a:cubicBezTo>
                    <a:pt x="149" y="13"/>
                    <a:pt x="150" y="11"/>
                    <a:pt x="150" y="10"/>
                  </a:cubicBezTo>
                  <a:cubicBezTo>
                    <a:pt x="150" y="6"/>
                    <a:pt x="150" y="6"/>
                    <a:pt x="150" y="6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4" y="10"/>
                    <a:pt x="154" y="10"/>
                    <a:pt x="154" y="10"/>
                  </a:cubicBezTo>
                  <a:cubicBezTo>
                    <a:pt x="154" y="11"/>
                    <a:pt x="155" y="13"/>
                    <a:pt x="157" y="13"/>
                  </a:cubicBezTo>
                  <a:cubicBezTo>
                    <a:pt x="159" y="13"/>
                    <a:pt x="160" y="11"/>
                    <a:pt x="160" y="10"/>
                  </a:cubicBezTo>
                  <a:cubicBezTo>
                    <a:pt x="160" y="6"/>
                    <a:pt x="160" y="6"/>
                    <a:pt x="160" y="6"/>
                  </a:cubicBezTo>
                  <a:cubicBezTo>
                    <a:pt x="163" y="6"/>
                    <a:pt x="163" y="6"/>
                    <a:pt x="163" y="6"/>
                  </a:cubicBezTo>
                  <a:cubicBezTo>
                    <a:pt x="163" y="10"/>
                    <a:pt x="163" y="10"/>
                    <a:pt x="163" y="10"/>
                  </a:cubicBezTo>
                  <a:cubicBezTo>
                    <a:pt x="163" y="11"/>
                    <a:pt x="165" y="13"/>
                    <a:pt x="166" y="13"/>
                  </a:cubicBezTo>
                  <a:cubicBezTo>
                    <a:pt x="168" y="13"/>
                    <a:pt x="170" y="11"/>
                    <a:pt x="170" y="10"/>
                  </a:cubicBezTo>
                  <a:cubicBezTo>
                    <a:pt x="170" y="7"/>
                    <a:pt x="170" y="7"/>
                    <a:pt x="170" y="7"/>
                  </a:cubicBezTo>
                  <a:cubicBezTo>
                    <a:pt x="171" y="8"/>
                    <a:pt x="173" y="10"/>
                    <a:pt x="173" y="12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41" y="16"/>
                    <a:pt x="141" y="16"/>
                    <a:pt x="141" y="16"/>
                  </a:cubicBezTo>
                  <a:lnTo>
                    <a:pt x="141" y="12"/>
                  </a:lnTo>
                  <a:close/>
                  <a:moveTo>
                    <a:pt x="134" y="71"/>
                  </a:moveTo>
                  <a:cubicBezTo>
                    <a:pt x="134" y="68"/>
                    <a:pt x="136" y="65"/>
                    <a:pt x="139" y="64"/>
                  </a:cubicBezTo>
                  <a:cubicBezTo>
                    <a:pt x="144" y="61"/>
                    <a:pt x="147" y="56"/>
                    <a:pt x="147" y="50"/>
                  </a:cubicBezTo>
                  <a:cubicBezTo>
                    <a:pt x="147" y="22"/>
                    <a:pt x="147" y="22"/>
                    <a:pt x="147" y="22"/>
                  </a:cubicBezTo>
                  <a:cubicBezTo>
                    <a:pt x="166" y="22"/>
                    <a:pt x="166" y="22"/>
                    <a:pt x="166" y="22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66" y="56"/>
                    <a:pt x="170" y="61"/>
                    <a:pt x="175" y="64"/>
                  </a:cubicBezTo>
                  <a:cubicBezTo>
                    <a:pt x="177" y="65"/>
                    <a:pt x="179" y="68"/>
                    <a:pt x="179" y="71"/>
                  </a:cubicBezTo>
                  <a:cubicBezTo>
                    <a:pt x="179" y="74"/>
                    <a:pt x="179" y="74"/>
                    <a:pt x="179" y="74"/>
                  </a:cubicBezTo>
                  <a:cubicBezTo>
                    <a:pt x="134" y="74"/>
                    <a:pt x="134" y="74"/>
                    <a:pt x="134" y="74"/>
                  </a:cubicBezTo>
                  <a:lnTo>
                    <a:pt x="134" y="71"/>
                  </a:lnTo>
                  <a:close/>
                  <a:moveTo>
                    <a:pt x="80" y="12"/>
                  </a:moveTo>
                  <a:cubicBezTo>
                    <a:pt x="80" y="10"/>
                    <a:pt x="81" y="8"/>
                    <a:pt x="83" y="7"/>
                  </a:cubicBezTo>
                  <a:cubicBezTo>
                    <a:pt x="83" y="10"/>
                    <a:pt x="83" y="10"/>
                    <a:pt x="83" y="10"/>
                  </a:cubicBezTo>
                  <a:cubicBezTo>
                    <a:pt x="83" y="11"/>
                    <a:pt x="85" y="13"/>
                    <a:pt x="86" y="13"/>
                  </a:cubicBezTo>
                  <a:cubicBezTo>
                    <a:pt x="88" y="13"/>
                    <a:pt x="90" y="11"/>
                    <a:pt x="90" y="10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1"/>
                    <a:pt x="94" y="13"/>
                    <a:pt x="96" y="13"/>
                  </a:cubicBezTo>
                  <a:cubicBezTo>
                    <a:pt x="98" y="13"/>
                    <a:pt x="99" y="11"/>
                    <a:pt x="99" y="10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10"/>
                    <a:pt x="102" y="10"/>
                    <a:pt x="102" y="10"/>
                  </a:cubicBezTo>
                  <a:cubicBezTo>
                    <a:pt x="102" y="11"/>
                    <a:pt x="104" y="13"/>
                    <a:pt x="106" y="13"/>
                  </a:cubicBezTo>
                  <a:cubicBezTo>
                    <a:pt x="107" y="13"/>
                    <a:pt x="109" y="11"/>
                    <a:pt x="109" y="10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11" y="8"/>
                    <a:pt x="112" y="10"/>
                    <a:pt x="112" y="12"/>
                  </a:cubicBezTo>
                  <a:cubicBezTo>
                    <a:pt x="112" y="16"/>
                    <a:pt x="112" y="16"/>
                    <a:pt x="112" y="16"/>
                  </a:cubicBezTo>
                  <a:cubicBezTo>
                    <a:pt x="80" y="16"/>
                    <a:pt x="80" y="16"/>
                    <a:pt x="80" y="16"/>
                  </a:cubicBezTo>
                  <a:lnTo>
                    <a:pt x="80" y="12"/>
                  </a:lnTo>
                  <a:close/>
                  <a:moveTo>
                    <a:pt x="74" y="71"/>
                  </a:moveTo>
                  <a:cubicBezTo>
                    <a:pt x="74" y="68"/>
                    <a:pt x="75" y="65"/>
                    <a:pt x="78" y="64"/>
                  </a:cubicBezTo>
                  <a:cubicBezTo>
                    <a:pt x="83" y="61"/>
                    <a:pt x="86" y="56"/>
                    <a:pt x="86" y="50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50"/>
                    <a:pt x="106" y="50"/>
                    <a:pt x="106" y="50"/>
                  </a:cubicBezTo>
                  <a:cubicBezTo>
                    <a:pt x="106" y="56"/>
                    <a:pt x="109" y="61"/>
                    <a:pt x="114" y="64"/>
                  </a:cubicBezTo>
                  <a:cubicBezTo>
                    <a:pt x="117" y="65"/>
                    <a:pt x="118" y="68"/>
                    <a:pt x="118" y="71"/>
                  </a:cubicBezTo>
                  <a:cubicBezTo>
                    <a:pt x="118" y="74"/>
                    <a:pt x="118" y="74"/>
                    <a:pt x="118" y="74"/>
                  </a:cubicBezTo>
                  <a:cubicBezTo>
                    <a:pt x="74" y="74"/>
                    <a:pt x="74" y="74"/>
                    <a:pt x="74" y="74"/>
                  </a:cubicBezTo>
                  <a:lnTo>
                    <a:pt x="74" y="71"/>
                  </a:lnTo>
                  <a:close/>
                  <a:moveTo>
                    <a:pt x="19" y="12"/>
                  </a:moveTo>
                  <a:cubicBezTo>
                    <a:pt x="19" y="10"/>
                    <a:pt x="21" y="8"/>
                    <a:pt x="22" y="7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1"/>
                    <a:pt x="24" y="13"/>
                    <a:pt x="26" y="13"/>
                  </a:cubicBezTo>
                  <a:cubicBezTo>
                    <a:pt x="27" y="13"/>
                    <a:pt x="29" y="11"/>
                    <a:pt x="29" y="10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1"/>
                    <a:pt x="33" y="13"/>
                    <a:pt x="35" y="13"/>
                  </a:cubicBezTo>
                  <a:cubicBezTo>
                    <a:pt x="37" y="13"/>
                    <a:pt x="38" y="11"/>
                    <a:pt x="38" y="10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1"/>
                    <a:pt x="43" y="13"/>
                    <a:pt x="45" y="13"/>
                  </a:cubicBezTo>
                  <a:cubicBezTo>
                    <a:pt x="47" y="13"/>
                    <a:pt x="48" y="11"/>
                    <a:pt x="48" y="10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50" y="8"/>
                    <a:pt x="51" y="10"/>
                    <a:pt x="51" y="12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19" y="16"/>
                    <a:pt x="19" y="16"/>
                    <a:pt x="19" y="16"/>
                  </a:cubicBezTo>
                  <a:lnTo>
                    <a:pt x="19" y="12"/>
                  </a:lnTo>
                  <a:close/>
                  <a:moveTo>
                    <a:pt x="13" y="71"/>
                  </a:moveTo>
                  <a:cubicBezTo>
                    <a:pt x="13" y="68"/>
                    <a:pt x="15" y="65"/>
                    <a:pt x="17" y="64"/>
                  </a:cubicBezTo>
                  <a:cubicBezTo>
                    <a:pt x="22" y="61"/>
                    <a:pt x="26" y="56"/>
                    <a:pt x="26" y="5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45" y="22"/>
                    <a:pt x="45" y="22"/>
                    <a:pt x="45" y="22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5" y="56"/>
                    <a:pt x="48" y="61"/>
                    <a:pt x="53" y="64"/>
                  </a:cubicBezTo>
                  <a:cubicBezTo>
                    <a:pt x="56" y="65"/>
                    <a:pt x="58" y="68"/>
                    <a:pt x="58" y="71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13" y="74"/>
                    <a:pt x="13" y="74"/>
                    <a:pt x="13" y="74"/>
                  </a:cubicBezTo>
                  <a:lnTo>
                    <a:pt x="13" y="71"/>
                  </a:lnTo>
                  <a:close/>
                  <a:moveTo>
                    <a:pt x="152" y="150"/>
                  </a:moveTo>
                  <a:cubicBezTo>
                    <a:pt x="165" y="138"/>
                    <a:pt x="165" y="138"/>
                    <a:pt x="165" y="138"/>
                  </a:cubicBezTo>
                  <a:cubicBezTo>
                    <a:pt x="161" y="134"/>
                    <a:pt x="161" y="134"/>
                    <a:pt x="161" y="134"/>
                  </a:cubicBezTo>
                  <a:cubicBezTo>
                    <a:pt x="186" y="134"/>
                    <a:pt x="186" y="134"/>
                    <a:pt x="186" y="134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61" y="166"/>
                    <a:pt x="161" y="166"/>
                    <a:pt x="161" y="166"/>
                  </a:cubicBezTo>
                  <a:cubicBezTo>
                    <a:pt x="165" y="163"/>
                    <a:pt x="165" y="163"/>
                    <a:pt x="165" y="163"/>
                  </a:cubicBezTo>
                  <a:lnTo>
                    <a:pt x="152" y="150"/>
                  </a:lnTo>
                  <a:close/>
                  <a:moveTo>
                    <a:pt x="146" y="128"/>
                  </a:moveTo>
                  <a:cubicBezTo>
                    <a:pt x="155" y="138"/>
                    <a:pt x="155" y="138"/>
                    <a:pt x="155" y="138"/>
                  </a:cubicBezTo>
                  <a:cubicBezTo>
                    <a:pt x="143" y="150"/>
                    <a:pt x="143" y="150"/>
                    <a:pt x="143" y="150"/>
                  </a:cubicBezTo>
                  <a:cubicBezTo>
                    <a:pt x="155" y="163"/>
                    <a:pt x="155" y="163"/>
                    <a:pt x="155" y="163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86" y="173"/>
                    <a:pt x="186" y="173"/>
                    <a:pt x="186" y="17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6" y="186"/>
                    <a:pt x="6" y="186"/>
                    <a:pt x="6" y="186"/>
                  </a:cubicBezTo>
                  <a:cubicBezTo>
                    <a:pt x="6" y="182"/>
                    <a:pt x="6" y="182"/>
                    <a:pt x="6" y="182"/>
                  </a:cubicBezTo>
                  <a:cubicBezTo>
                    <a:pt x="35" y="182"/>
                    <a:pt x="35" y="182"/>
                    <a:pt x="35" y="182"/>
                  </a:cubicBezTo>
                  <a:cubicBezTo>
                    <a:pt x="37" y="182"/>
                    <a:pt x="38" y="181"/>
                    <a:pt x="38" y="179"/>
                  </a:cubicBezTo>
                  <a:cubicBezTo>
                    <a:pt x="38" y="177"/>
                    <a:pt x="37" y="176"/>
                    <a:pt x="35" y="176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31" y="173"/>
                    <a:pt x="32" y="171"/>
                    <a:pt x="32" y="170"/>
                  </a:cubicBezTo>
                  <a:cubicBezTo>
                    <a:pt x="32" y="168"/>
                    <a:pt x="31" y="166"/>
                    <a:pt x="29" y="166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63"/>
                    <a:pt x="6" y="163"/>
                    <a:pt x="6" y="163"/>
                  </a:cubicBezTo>
                  <a:cubicBezTo>
                    <a:pt x="22" y="163"/>
                    <a:pt x="22" y="163"/>
                    <a:pt x="22" y="163"/>
                  </a:cubicBezTo>
                  <a:cubicBezTo>
                    <a:pt x="24" y="163"/>
                    <a:pt x="26" y="162"/>
                    <a:pt x="26" y="160"/>
                  </a:cubicBezTo>
                  <a:cubicBezTo>
                    <a:pt x="26" y="158"/>
                    <a:pt x="24" y="157"/>
                    <a:pt x="22" y="157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6" y="154"/>
                    <a:pt x="6" y="154"/>
                    <a:pt x="6" y="154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18" y="154"/>
                    <a:pt x="19" y="152"/>
                    <a:pt x="19" y="150"/>
                  </a:cubicBezTo>
                  <a:cubicBezTo>
                    <a:pt x="19" y="149"/>
                    <a:pt x="18" y="147"/>
                    <a:pt x="16" y="147"/>
                  </a:cubicBezTo>
                  <a:cubicBezTo>
                    <a:pt x="6" y="147"/>
                    <a:pt x="6" y="147"/>
                    <a:pt x="6" y="147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186" y="80"/>
                    <a:pt x="186" y="80"/>
                    <a:pt x="186" y="80"/>
                  </a:cubicBezTo>
                  <a:cubicBezTo>
                    <a:pt x="186" y="128"/>
                    <a:pt x="186" y="128"/>
                    <a:pt x="186" y="128"/>
                  </a:cubicBezTo>
                  <a:lnTo>
                    <a:pt x="146" y="128"/>
                  </a:lnTo>
                  <a:close/>
                  <a:moveTo>
                    <a:pt x="146" y="128"/>
                  </a:moveTo>
                  <a:cubicBezTo>
                    <a:pt x="146" y="128"/>
                    <a:pt x="146" y="128"/>
                    <a:pt x="146" y="12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200" y="2298959"/>
            <a:ext cx="1676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33800" y="2298959"/>
            <a:ext cx="1676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79600" y="3638550"/>
            <a:ext cx="1676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68950" y="3648075"/>
            <a:ext cx="1676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d-ID" sz="9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07137" y="2298959"/>
            <a:ext cx="16764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qui </a:t>
            </a:r>
            <a:r>
              <a:rPr lang="en-US" sz="9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id-ID" sz="900" dirty="0">
              <a:solidFill>
                <a:schemeClr val="bg1"/>
              </a:solidFill>
            </a:endParaRPr>
          </a:p>
        </p:txBody>
      </p:sp>
      <p:grpSp>
        <p:nvGrpSpPr>
          <p:cNvPr id="26" name="Group 625"/>
          <p:cNvGrpSpPr>
            <a:grpSpLocks noChangeAspect="1"/>
          </p:cNvGrpSpPr>
          <p:nvPr/>
        </p:nvGrpSpPr>
        <p:grpSpPr bwMode="auto">
          <a:xfrm>
            <a:off x="4457907" y="1980258"/>
            <a:ext cx="228186" cy="230188"/>
            <a:chOff x="305" y="1775"/>
            <a:chExt cx="228" cy="230"/>
          </a:xfrm>
        </p:grpSpPr>
        <p:sp>
          <p:nvSpPr>
            <p:cNvPr id="27" name="AutoShape 624"/>
            <p:cNvSpPr>
              <a:spLocks noChangeAspect="1" noChangeArrowheads="1" noTextEdit="1"/>
            </p:cNvSpPr>
            <p:nvPr/>
          </p:nvSpPr>
          <p:spPr bwMode="auto">
            <a:xfrm>
              <a:off x="305" y="1775"/>
              <a:ext cx="2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304" y="1776"/>
              <a:ext cx="230" cy="229"/>
            </a:xfrm>
            <a:custGeom>
              <a:avLst/>
              <a:gdLst>
                <a:gd name="T0" fmla="*/ 157 w 230"/>
                <a:gd name="T1" fmla="*/ 0 h 229"/>
                <a:gd name="T2" fmla="*/ 0 w 230"/>
                <a:gd name="T3" fmla="*/ 0 h 229"/>
                <a:gd name="T4" fmla="*/ 0 w 230"/>
                <a:gd name="T5" fmla="*/ 229 h 229"/>
                <a:gd name="T6" fmla="*/ 230 w 230"/>
                <a:gd name="T7" fmla="*/ 229 h 229"/>
                <a:gd name="T8" fmla="*/ 230 w 230"/>
                <a:gd name="T9" fmla="*/ 0 h 229"/>
                <a:gd name="T10" fmla="*/ 157 w 230"/>
                <a:gd name="T11" fmla="*/ 0 h 229"/>
                <a:gd name="T12" fmla="*/ 222 w 230"/>
                <a:gd name="T13" fmla="*/ 8 h 229"/>
                <a:gd name="T14" fmla="*/ 222 w 230"/>
                <a:gd name="T15" fmla="*/ 184 h 229"/>
                <a:gd name="T16" fmla="*/ 157 w 230"/>
                <a:gd name="T17" fmla="*/ 184 h 229"/>
                <a:gd name="T18" fmla="*/ 157 w 230"/>
                <a:gd name="T19" fmla="*/ 8 h 229"/>
                <a:gd name="T20" fmla="*/ 222 w 230"/>
                <a:gd name="T21" fmla="*/ 8 h 229"/>
                <a:gd name="T22" fmla="*/ 148 w 230"/>
                <a:gd name="T23" fmla="*/ 8 h 229"/>
                <a:gd name="T24" fmla="*/ 148 w 230"/>
                <a:gd name="T25" fmla="*/ 184 h 229"/>
                <a:gd name="T26" fmla="*/ 82 w 230"/>
                <a:gd name="T27" fmla="*/ 184 h 229"/>
                <a:gd name="T28" fmla="*/ 82 w 230"/>
                <a:gd name="T29" fmla="*/ 8 h 229"/>
                <a:gd name="T30" fmla="*/ 148 w 230"/>
                <a:gd name="T31" fmla="*/ 8 h 229"/>
                <a:gd name="T32" fmla="*/ 74 w 230"/>
                <a:gd name="T33" fmla="*/ 8 h 229"/>
                <a:gd name="T34" fmla="*/ 74 w 230"/>
                <a:gd name="T35" fmla="*/ 184 h 229"/>
                <a:gd name="T36" fmla="*/ 7 w 230"/>
                <a:gd name="T37" fmla="*/ 184 h 229"/>
                <a:gd name="T38" fmla="*/ 7 w 230"/>
                <a:gd name="T39" fmla="*/ 8 h 229"/>
                <a:gd name="T40" fmla="*/ 74 w 230"/>
                <a:gd name="T41" fmla="*/ 8 h 229"/>
                <a:gd name="T42" fmla="*/ 7 w 230"/>
                <a:gd name="T43" fmla="*/ 221 h 229"/>
                <a:gd name="T44" fmla="*/ 7 w 230"/>
                <a:gd name="T45" fmla="*/ 192 h 229"/>
                <a:gd name="T46" fmla="*/ 74 w 230"/>
                <a:gd name="T47" fmla="*/ 192 h 229"/>
                <a:gd name="T48" fmla="*/ 74 w 230"/>
                <a:gd name="T49" fmla="*/ 221 h 229"/>
                <a:gd name="T50" fmla="*/ 7 w 230"/>
                <a:gd name="T51" fmla="*/ 221 h 229"/>
                <a:gd name="T52" fmla="*/ 82 w 230"/>
                <a:gd name="T53" fmla="*/ 221 h 229"/>
                <a:gd name="T54" fmla="*/ 82 w 230"/>
                <a:gd name="T55" fmla="*/ 192 h 229"/>
                <a:gd name="T56" fmla="*/ 148 w 230"/>
                <a:gd name="T57" fmla="*/ 192 h 229"/>
                <a:gd name="T58" fmla="*/ 148 w 230"/>
                <a:gd name="T59" fmla="*/ 221 h 229"/>
                <a:gd name="T60" fmla="*/ 82 w 230"/>
                <a:gd name="T61" fmla="*/ 221 h 229"/>
                <a:gd name="T62" fmla="*/ 157 w 230"/>
                <a:gd name="T63" fmla="*/ 221 h 229"/>
                <a:gd name="T64" fmla="*/ 157 w 230"/>
                <a:gd name="T65" fmla="*/ 192 h 229"/>
                <a:gd name="T66" fmla="*/ 222 w 230"/>
                <a:gd name="T67" fmla="*/ 192 h 229"/>
                <a:gd name="T68" fmla="*/ 222 w 230"/>
                <a:gd name="T69" fmla="*/ 221 h 229"/>
                <a:gd name="T70" fmla="*/ 157 w 230"/>
                <a:gd name="T71" fmla="*/ 221 h 229"/>
                <a:gd name="T72" fmla="*/ 157 w 230"/>
                <a:gd name="T73" fmla="*/ 221 h 229"/>
                <a:gd name="T74" fmla="*/ 157 w 230"/>
                <a:gd name="T75" fmla="*/ 22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0" h="229">
                  <a:moveTo>
                    <a:pt x="157" y="0"/>
                  </a:moveTo>
                  <a:lnTo>
                    <a:pt x="0" y="0"/>
                  </a:lnTo>
                  <a:lnTo>
                    <a:pt x="0" y="229"/>
                  </a:lnTo>
                  <a:lnTo>
                    <a:pt x="230" y="229"/>
                  </a:lnTo>
                  <a:lnTo>
                    <a:pt x="230" y="0"/>
                  </a:lnTo>
                  <a:lnTo>
                    <a:pt x="157" y="0"/>
                  </a:lnTo>
                  <a:close/>
                  <a:moveTo>
                    <a:pt x="222" y="8"/>
                  </a:moveTo>
                  <a:lnTo>
                    <a:pt x="222" y="184"/>
                  </a:lnTo>
                  <a:lnTo>
                    <a:pt x="157" y="184"/>
                  </a:lnTo>
                  <a:lnTo>
                    <a:pt x="157" y="8"/>
                  </a:lnTo>
                  <a:lnTo>
                    <a:pt x="222" y="8"/>
                  </a:lnTo>
                  <a:close/>
                  <a:moveTo>
                    <a:pt x="148" y="8"/>
                  </a:moveTo>
                  <a:lnTo>
                    <a:pt x="148" y="184"/>
                  </a:lnTo>
                  <a:lnTo>
                    <a:pt x="82" y="184"/>
                  </a:lnTo>
                  <a:lnTo>
                    <a:pt x="82" y="8"/>
                  </a:lnTo>
                  <a:lnTo>
                    <a:pt x="148" y="8"/>
                  </a:lnTo>
                  <a:close/>
                  <a:moveTo>
                    <a:pt x="74" y="8"/>
                  </a:moveTo>
                  <a:lnTo>
                    <a:pt x="74" y="184"/>
                  </a:lnTo>
                  <a:lnTo>
                    <a:pt x="7" y="184"/>
                  </a:lnTo>
                  <a:lnTo>
                    <a:pt x="7" y="8"/>
                  </a:lnTo>
                  <a:lnTo>
                    <a:pt x="74" y="8"/>
                  </a:lnTo>
                  <a:close/>
                  <a:moveTo>
                    <a:pt x="7" y="221"/>
                  </a:moveTo>
                  <a:lnTo>
                    <a:pt x="7" y="192"/>
                  </a:lnTo>
                  <a:lnTo>
                    <a:pt x="74" y="192"/>
                  </a:lnTo>
                  <a:lnTo>
                    <a:pt x="74" y="221"/>
                  </a:lnTo>
                  <a:lnTo>
                    <a:pt x="7" y="221"/>
                  </a:lnTo>
                  <a:close/>
                  <a:moveTo>
                    <a:pt x="82" y="221"/>
                  </a:moveTo>
                  <a:lnTo>
                    <a:pt x="82" y="192"/>
                  </a:lnTo>
                  <a:lnTo>
                    <a:pt x="148" y="192"/>
                  </a:lnTo>
                  <a:lnTo>
                    <a:pt x="148" y="221"/>
                  </a:lnTo>
                  <a:lnTo>
                    <a:pt x="82" y="221"/>
                  </a:lnTo>
                  <a:close/>
                  <a:moveTo>
                    <a:pt x="157" y="221"/>
                  </a:moveTo>
                  <a:lnTo>
                    <a:pt x="157" y="192"/>
                  </a:lnTo>
                  <a:lnTo>
                    <a:pt x="222" y="192"/>
                  </a:lnTo>
                  <a:lnTo>
                    <a:pt x="222" y="221"/>
                  </a:lnTo>
                  <a:lnTo>
                    <a:pt x="157" y="221"/>
                  </a:lnTo>
                  <a:close/>
                  <a:moveTo>
                    <a:pt x="157" y="221"/>
                  </a:moveTo>
                  <a:lnTo>
                    <a:pt x="157" y="22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4" y="1776"/>
              <a:ext cx="230" cy="229"/>
            </a:xfrm>
            <a:custGeom>
              <a:avLst/>
              <a:gdLst>
                <a:gd name="T0" fmla="*/ 157 w 230"/>
                <a:gd name="T1" fmla="*/ 0 h 229"/>
                <a:gd name="T2" fmla="*/ 0 w 230"/>
                <a:gd name="T3" fmla="*/ 0 h 229"/>
                <a:gd name="T4" fmla="*/ 0 w 230"/>
                <a:gd name="T5" fmla="*/ 229 h 229"/>
                <a:gd name="T6" fmla="*/ 230 w 230"/>
                <a:gd name="T7" fmla="*/ 229 h 229"/>
                <a:gd name="T8" fmla="*/ 230 w 230"/>
                <a:gd name="T9" fmla="*/ 0 h 229"/>
                <a:gd name="T10" fmla="*/ 157 w 230"/>
                <a:gd name="T11" fmla="*/ 0 h 229"/>
                <a:gd name="T12" fmla="*/ 222 w 230"/>
                <a:gd name="T13" fmla="*/ 8 h 229"/>
                <a:gd name="T14" fmla="*/ 222 w 230"/>
                <a:gd name="T15" fmla="*/ 184 h 229"/>
                <a:gd name="T16" fmla="*/ 157 w 230"/>
                <a:gd name="T17" fmla="*/ 184 h 229"/>
                <a:gd name="T18" fmla="*/ 157 w 230"/>
                <a:gd name="T19" fmla="*/ 8 h 229"/>
                <a:gd name="T20" fmla="*/ 222 w 230"/>
                <a:gd name="T21" fmla="*/ 8 h 229"/>
                <a:gd name="T22" fmla="*/ 148 w 230"/>
                <a:gd name="T23" fmla="*/ 8 h 229"/>
                <a:gd name="T24" fmla="*/ 148 w 230"/>
                <a:gd name="T25" fmla="*/ 184 h 229"/>
                <a:gd name="T26" fmla="*/ 82 w 230"/>
                <a:gd name="T27" fmla="*/ 184 h 229"/>
                <a:gd name="T28" fmla="*/ 82 w 230"/>
                <a:gd name="T29" fmla="*/ 8 h 229"/>
                <a:gd name="T30" fmla="*/ 148 w 230"/>
                <a:gd name="T31" fmla="*/ 8 h 229"/>
                <a:gd name="T32" fmla="*/ 74 w 230"/>
                <a:gd name="T33" fmla="*/ 8 h 229"/>
                <a:gd name="T34" fmla="*/ 74 w 230"/>
                <a:gd name="T35" fmla="*/ 184 h 229"/>
                <a:gd name="T36" fmla="*/ 7 w 230"/>
                <a:gd name="T37" fmla="*/ 184 h 229"/>
                <a:gd name="T38" fmla="*/ 7 w 230"/>
                <a:gd name="T39" fmla="*/ 8 h 229"/>
                <a:gd name="T40" fmla="*/ 74 w 230"/>
                <a:gd name="T41" fmla="*/ 8 h 229"/>
                <a:gd name="T42" fmla="*/ 7 w 230"/>
                <a:gd name="T43" fmla="*/ 221 h 229"/>
                <a:gd name="T44" fmla="*/ 7 w 230"/>
                <a:gd name="T45" fmla="*/ 192 h 229"/>
                <a:gd name="T46" fmla="*/ 74 w 230"/>
                <a:gd name="T47" fmla="*/ 192 h 229"/>
                <a:gd name="T48" fmla="*/ 74 w 230"/>
                <a:gd name="T49" fmla="*/ 221 h 229"/>
                <a:gd name="T50" fmla="*/ 7 w 230"/>
                <a:gd name="T51" fmla="*/ 221 h 229"/>
                <a:gd name="T52" fmla="*/ 82 w 230"/>
                <a:gd name="T53" fmla="*/ 221 h 229"/>
                <a:gd name="T54" fmla="*/ 82 w 230"/>
                <a:gd name="T55" fmla="*/ 192 h 229"/>
                <a:gd name="T56" fmla="*/ 148 w 230"/>
                <a:gd name="T57" fmla="*/ 192 h 229"/>
                <a:gd name="T58" fmla="*/ 148 w 230"/>
                <a:gd name="T59" fmla="*/ 221 h 229"/>
                <a:gd name="T60" fmla="*/ 82 w 230"/>
                <a:gd name="T61" fmla="*/ 221 h 229"/>
                <a:gd name="T62" fmla="*/ 157 w 230"/>
                <a:gd name="T63" fmla="*/ 221 h 229"/>
                <a:gd name="T64" fmla="*/ 157 w 230"/>
                <a:gd name="T65" fmla="*/ 192 h 229"/>
                <a:gd name="T66" fmla="*/ 222 w 230"/>
                <a:gd name="T67" fmla="*/ 192 h 229"/>
                <a:gd name="T68" fmla="*/ 222 w 230"/>
                <a:gd name="T69" fmla="*/ 221 h 229"/>
                <a:gd name="T70" fmla="*/ 157 w 230"/>
                <a:gd name="T71" fmla="*/ 221 h 229"/>
                <a:gd name="T72" fmla="*/ 157 w 230"/>
                <a:gd name="T73" fmla="*/ 221 h 229"/>
                <a:gd name="T74" fmla="*/ 157 w 230"/>
                <a:gd name="T75" fmla="*/ 221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0" h="229">
                  <a:moveTo>
                    <a:pt x="157" y="0"/>
                  </a:moveTo>
                  <a:lnTo>
                    <a:pt x="0" y="0"/>
                  </a:lnTo>
                  <a:lnTo>
                    <a:pt x="0" y="229"/>
                  </a:lnTo>
                  <a:lnTo>
                    <a:pt x="230" y="229"/>
                  </a:lnTo>
                  <a:lnTo>
                    <a:pt x="230" y="0"/>
                  </a:lnTo>
                  <a:lnTo>
                    <a:pt x="157" y="0"/>
                  </a:lnTo>
                  <a:moveTo>
                    <a:pt x="222" y="8"/>
                  </a:moveTo>
                  <a:lnTo>
                    <a:pt x="222" y="184"/>
                  </a:lnTo>
                  <a:lnTo>
                    <a:pt x="157" y="184"/>
                  </a:lnTo>
                  <a:lnTo>
                    <a:pt x="157" y="8"/>
                  </a:lnTo>
                  <a:lnTo>
                    <a:pt x="222" y="8"/>
                  </a:lnTo>
                  <a:moveTo>
                    <a:pt x="148" y="8"/>
                  </a:moveTo>
                  <a:lnTo>
                    <a:pt x="148" y="184"/>
                  </a:lnTo>
                  <a:lnTo>
                    <a:pt x="82" y="184"/>
                  </a:lnTo>
                  <a:lnTo>
                    <a:pt x="82" y="8"/>
                  </a:lnTo>
                  <a:lnTo>
                    <a:pt x="148" y="8"/>
                  </a:lnTo>
                  <a:moveTo>
                    <a:pt x="74" y="8"/>
                  </a:moveTo>
                  <a:lnTo>
                    <a:pt x="74" y="184"/>
                  </a:lnTo>
                  <a:lnTo>
                    <a:pt x="7" y="184"/>
                  </a:lnTo>
                  <a:lnTo>
                    <a:pt x="7" y="8"/>
                  </a:lnTo>
                  <a:lnTo>
                    <a:pt x="74" y="8"/>
                  </a:lnTo>
                  <a:moveTo>
                    <a:pt x="7" y="221"/>
                  </a:moveTo>
                  <a:lnTo>
                    <a:pt x="7" y="192"/>
                  </a:lnTo>
                  <a:lnTo>
                    <a:pt x="74" y="192"/>
                  </a:lnTo>
                  <a:lnTo>
                    <a:pt x="74" y="221"/>
                  </a:lnTo>
                  <a:lnTo>
                    <a:pt x="7" y="221"/>
                  </a:lnTo>
                  <a:moveTo>
                    <a:pt x="82" y="221"/>
                  </a:moveTo>
                  <a:lnTo>
                    <a:pt x="82" y="192"/>
                  </a:lnTo>
                  <a:lnTo>
                    <a:pt x="148" y="192"/>
                  </a:lnTo>
                  <a:lnTo>
                    <a:pt x="148" y="221"/>
                  </a:lnTo>
                  <a:lnTo>
                    <a:pt x="82" y="221"/>
                  </a:lnTo>
                  <a:moveTo>
                    <a:pt x="157" y="221"/>
                  </a:moveTo>
                  <a:lnTo>
                    <a:pt x="157" y="192"/>
                  </a:lnTo>
                  <a:lnTo>
                    <a:pt x="222" y="192"/>
                  </a:lnTo>
                  <a:lnTo>
                    <a:pt x="222" y="221"/>
                  </a:lnTo>
                  <a:lnTo>
                    <a:pt x="157" y="221"/>
                  </a:lnTo>
                  <a:moveTo>
                    <a:pt x="157" y="221"/>
                  </a:moveTo>
                  <a:lnTo>
                    <a:pt x="157" y="22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628"/>
            <p:cNvSpPr>
              <a:spLocks noEditPoints="1"/>
            </p:cNvSpPr>
            <p:nvPr/>
          </p:nvSpPr>
          <p:spPr bwMode="auto">
            <a:xfrm>
              <a:off x="320" y="1903"/>
              <a:ext cx="49" cy="50"/>
            </a:xfrm>
            <a:custGeom>
              <a:avLst/>
              <a:gdLst>
                <a:gd name="T0" fmla="*/ 49 w 49"/>
                <a:gd name="T1" fmla="*/ 0 h 50"/>
                <a:gd name="T2" fmla="*/ 0 w 49"/>
                <a:gd name="T3" fmla="*/ 0 h 50"/>
                <a:gd name="T4" fmla="*/ 0 w 49"/>
                <a:gd name="T5" fmla="*/ 50 h 50"/>
                <a:gd name="T6" fmla="*/ 49 w 49"/>
                <a:gd name="T7" fmla="*/ 50 h 50"/>
                <a:gd name="T8" fmla="*/ 49 w 49"/>
                <a:gd name="T9" fmla="*/ 0 h 50"/>
                <a:gd name="T10" fmla="*/ 42 w 49"/>
                <a:gd name="T11" fmla="*/ 41 h 50"/>
                <a:gd name="T12" fmla="*/ 8 w 49"/>
                <a:gd name="T13" fmla="*/ 41 h 50"/>
                <a:gd name="T14" fmla="*/ 8 w 49"/>
                <a:gd name="T15" fmla="*/ 9 h 50"/>
                <a:gd name="T16" fmla="*/ 42 w 49"/>
                <a:gd name="T17" fmla="*/ 9 h 50"/>
                <a:gd name="T18" fmla="*/ 42 w 49"/>
                <a:gd name="T19" fmla="*/ 41 h 50"/>
                <a:gd name="T20" fmla="*/ 42 w 49"/>
                <a:gd name="T21" fmla="*/ 41 h 50"/>
                <a:gd name="T22" fmla="*/ 42 w 49"/>
                <a:gd name="T2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50">
                  <a:moveTo>
                    <a:pt x="49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9" y="50"/>
                  </a:lnTo>
                  <a:lnTo>
                    <a:pt x="49" y="0"/>
                  </a:lnTo>
                  <a:close/>
                  <a:moveTo>
                    <a:pt x="42" y="41"/>
                  </a:moveTo>
                  <a:lnTo>
                    <a:pt x="8" y="41"/>
                  </a:lnTo>
                  <a:lnTo>
                    <a:pt x="8" y="9"/>
                  </a:lnTo>
                  <a:lnTo>
                    <a:pt x="42" y="9"/>
                  </a:lnTo>
                  <a:lnTo>
                    <a:pt x="42" y="41"/>
                  </a:lnTo>
                  <a:close/>
                  <a:moveTo>
                    <a:pt x="42" y="41"/>
                  </a:moveTo>
                  <a:lnTo>
                    <a:pt x="42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320" y="1903"/>
              <a:ext cx="49" cy="50"/>
            </a:xfrm>
            <a:custGeom>
              <a:avLst/>
              <a:gdLst>
                <a:gd name="T0" fmla="*/ 49 w 49"/>
                <a:gd name="T1" fmla="*/ 0 h 50"/>
                <a:gd name="T2" fmla="*/ 0 w 49"/>
                <a:gd name="T3" fmla="*/ 0 h 50"/>
                <a:gd name="T4" fmla="*/ 0 w 49"/>
                <a:gd name="T5" fmla="*/ 50 h 50"/>
                <a:gd name="T6" fmla="*/ 49 w 49"/>
                <a:gd name="T7" fmla="*/ 50 h 50"/>
                <a:gd name="T8" fmla="*/ 49 w 49"/>
                <a:gd name="T9" fmla="*/ 0 h 50"/>
                <a:gd name="T10" fmla="*/ 42 w 49"/>
                <a:gd name="T11" fmla="*/ 41 h 50"/>
                <a:gd name="T12" fmla="*/ 8 w 49"/>
                <a:gd name="T13" fmla="*/ 41 h 50"/>
                <a:gd name="T14" fmla="*/ 8 w 49"/>
                <a:gd name="T15" fmla="*/ 9 h 50"/>
                <a:gd name="T16" fmla="*/ 42 w 49"/>
                <a:gd name="T17" fmla="*/ 9 h 50"/>
                <a:gd name="T18" fmla="*/ 42 w 49"/>
                <a:gd name="T19" fmla="*/ 41 h 50"/>
                <a:gd name="T20" fmla="*/ 42 w 49"/>
                <a:gd name="T21" fmla="*/ 41 h 50"/>
                <a:gd name="T22" fmla="*/ 42 w 49"/>
                <a:gd name="T2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50">
                  <a:moveTo>
                    <a:pt x="49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9" y="50"/>
                  </a:lnTo>
                  <a:lnTo>
                    <a:pt x="49" y="0"/>
                  </a:lnTo>
                  <a:moveTo>
                    <a:pt x="42" y="41"/>
                  </a:moveTo>
                  <a:lnTo>
                    <a:pt x="8" y="41"/>
                  </a:lnTo>
                  <a:lnTo>
                    <a:pt x="8" y="9"/>
                  </a:lnTo>
                  <a:lnTo>
                    <a:pt x="42" y="9"/>
                  </a:lnTo>
                  <a:lnTo>
                    <a:pt x="42" y="41"/>
                  </a:lnTo>
                  <a:moveTo>
                    <a:pt x="42" y="41"/>
                  </a:moveTo>
                  <a:lnTo>
                    <a:pt x="42" y="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394" y="1903"/>
              <a:ext cx="50" cy="50"/>
            </a:xfrm>
            <a:custGeom>
              <a:avLst/>
              <a:gdLst>
                <a:gd name="T0" fmla="*/ 50 w 50"/>
                <a:gd name="T1" fmla="*/ 0 h 50"/>
                <a:gd name="T2" fmla="*/ 0 w 50"/>
                <a:gd name="T3" fmla="*/ 0 h 50"/>
                <a:gd name="T4" fmla="*/ 0 w 50"/>
                <a:gd name="T5" fmla="*/ 50 h 50"/>
                <a:gd name="T6" fmla="*/ 50 w 50"/>
                <a:gd name="T7" fmla="*/ 50 h 50"/>
                <a:gd name="T8" fmla="*/ 50 w 50"/>
                <a:gd name="T9" fmla="*/ 0 h 50"/>
                <a:gd name="T10" fmla="*/ 41 w 50"/>
                <a:gd name="T11" fmla="*/ 41 h 50"/>
                <a:gd name="T12" fmla="*/ 9 w 50"/>
                <a:gd name="T13" fmla="*/ 41 h 50"/>
                <a:gd name="T14" fmla="*/ 9 w 50"/>
                <a:gd name="T15" fmla="*/ 9 h 50"/>
                <a:gd name="T16" fmla="*/ 41 w 50"/>
                <a:gd name="T17" fmla="*/ 9 h 50"/>
                <a:gd name="T18" fmla="*/ 41 w 50"/>
                <a:gd name="T19" fmla="*/ 41 h 50"/>
                <a:gd name="T20" fmla="*/ 41 w 50"/>
                <a:gd name="T21" fmla="*/ 41 h 50"/>
                <a:gd name="T22" fmla="*/ 41 w 50"/>
                <a:gd name="T2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50">
                  <a:moveTo>
                    <a:pt x="5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0"/>
                  </a:lnTo>
                  <a:close/>
                  <a:moveTo>
                    <a:pt x="41" y="41"/>
                  </a:moveTo>
                  <a:lnTo>
                    <a:pt x="9" y="41"/>
                  </a:lnTo>
                  <a:lnTo>
                    <a:pt x="9" y="9"/>
                  </a:lnTo>
                  <a:lnTo>
                    <a:pt x="41" y="9"/>
                  </a:lnTo>
                  <a:lnTo>
                    <a:pt x="41" y="41"/>
                  </a:lnTo>
                  <a:close/>
                  <a:moveTo>
                    <a:pt x="41" y="41"/>
                  </a:moveTo>
                  <a:lnTo>
                    <a:pt x="41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394" y="1903"/>
              <a:ext cx="50" cy="50"/>
            </a:xfrm>
            <a:custGeom>
              <a:avLst/>
              <a:gdLst>
                <a:gd name="T0" fmla="*/ 50 w 50"/>
                <a:gd name="T1" fmla="*/ 0 h 50"/>
                <a:gd name="T2" fmla="*/ 0 w 50"/>
                <a:gd name="T3" fmla="*/ 0 h 50"/>
                <a:gd name="T4" fmla="*/ 0 w 50"/>
                <a:gd name="T5" fmla="*/ 50 h 50"/>
                <a:gd name="T6" fmla="*/ 50 w 50"/>
                <a:gd name="T7" fmla="*/ 50 h 50"/>
                <a:gd name="T8" fmla="*/ 50 w 50"/>
                <a:gd name="T9" fmla="*/ 0 h 50"/>
                <a:gd name="T10" fmla="*/ 41 w 50"/>
                <a:gd name="T11" fmla="*/ 41 h 50"/>
                <a:gd name="T12" fmla="*/ 9 w 50"/>
                <a:gd name="T13" fmla="*/ 41 h 50"/>
                <a:gd name="T14" fmla="*/ 9 w 50"/>
                <a:gd name="T15" fmla="*/ 9 h 50"/>
                <a:gd name="T16" fmla="*/ 41 w 50"/>
                <a:gd name="T17" fmla="*/ 9 h 50"/>
                <a:gd name="T18" fmla="*/ 41 w 50"/>
                <a:gd name="T19" fmla="*/ 41 h 50"/>
                <a:gd name="T20" fmla="*/ 41 w 50"/>
                <a:gd name="T21" fmla="*/ 41 h 50"/>
                <a:gd name="T22" fmla="*/ 41 w 50"/>
                <a:gd name="T2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50">
                  <a:moveTo>
                    <a:pt x="50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50" y="50"/>
                  </a:lnTo>
                  <a:lnTo>
                    <a:pt x="50" y="0"/>
                  </a:lnTo>
                  <a:moveTo>
                    <a:pt x="41" y="41"/>
                  </a:moveTo>
                  <a:lnTo>
                    <a:pt x="9" y="41"/>
                  </a:lnTo>
                  <a:lnTo>
                    <a:pt x="9" y="9"/>
                  </a:lnTo>
                  <a:lnTo>
                    <a:pt x="41" y="9"/>
                  </a:lnTo>
                  <a:lnTo>
                    <a:pt x="41" y="41"/>
                  </a:lnTo>
                  <a:moveTo>
                    <a:pt x="41" y="41"/>
                  </a:moveTo>
                  <a:lnTo>
                    <a:pt x="41" y="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632"/>
            <p:cNvSpPr>
              <a:spLocks noEditPoints="1"/>
            </p:cNvSpPr>
            <p:nvPr/>
          </p:nvSpPr>
          <p:spPr bwMode="auto">
            <a:xfrm>
              <a:off x="469" y="1903"/>
              <a:ext cx="48" cy="50"/>
            </a:xfrm>
            <a:custGeom>
              <a:avLst/>
              <a:gdLst>
                <a:gd name="T0" fmla="*/ 48 w 48"/>
                <a:gd name="T1" fmla="*/ 0 h 50"/>
                <a:gd name="T2" fmla="*/ 0 w 48"/>
                <a:gd name="T3" fmla="*/ 0 h 50"/>
                <a:gd name="T4" fmla="*/ 0 w 48"/>
                <a:gd name="T5" fmla="*/ 50 h 50"/>
                <a:gd name="T6" fmla="*/ 48 w 48"/>
                <a:gd name="T7" fmla="*/ 50 h 50"/>
                <a:gd name="T8" fmla="*/ 48 w 48"/>
                <a:gd name="T9" fmla="*/ 0 h 50"/>
                <a:gd name="T10" fmla="*/ 41 w 48"/>
                <a:gd name="T11" fmla="*/ 41 h 50"/>
                <a:gd name="T12" fmla="*/ 7 w 48"/>
                <a:gd name="T13" fmla="*/ 41 h 50"/>
                <a:gd name="T14" fmla="*/ 7 w 48"/>
                <a:gd name="T15" fmla="*/ 9 h 50"/>
                <a:gd name="T16" fmla="*/ 41 w 48"/>
                <a:gd name="T17" fmla="*/ 9 h 50"/>
                <a:gd name="T18" fmla="*/ 41 w 48"/>
                <a:gd name="T19" fmla="*/ 41 h 50"/>
                <a:gd name="T20" fmla="*/ 41 w 48"/>
                <a:gd name="T21" fmla="*/ 41 h 50"/>
                <a:gd name="T22" fmla="*/ 41 w 48"/>
                <a:gd name="T2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8" y="50"/>
                  </a:lnTo>
                  <a:lnTo>
                    <a:pt x="48" y="0"/>
                  </a:lnTo>
                  <a:close/>
                  <a:moveTo>
                    <a:pt x="41" y="41"/>
                  </a:moveTo>
                  <a:lnTo>
                    <a:pt x="7" y="41"/>
                  </a:lnTo>
                  <a:lnTo>
                    <a:pt x="7" y="9"/>
                  </a:lnTo>
                  <a:lnTo>
                    <a:pt x="41" y="9"/>
                  </a:lnTo>
                  <a:lnTo>
                    <a:pt x="41" y="41"/>
                  </a:lnTo>
                  <a:close/>
                  <a:moveTo>
                    <a:pt x="41" y="41"/>
                  </a:moveTo>
                  <a:lnTo>
                    <a:pt x="41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69" y="1903"/>
              <a:ext cx="48" cy="50"/>
            </a:xfrm>
            <a:custGeom>
              <a:avLst/>
              <a:gdLst>
                <a:gd name="T0" fmla="*/ 48 w 48"/>
                <a:gd name="T1" fmla="*/ 0 h 50"/>
                <a:gd name="T2" fmla="*/ 0 w 48"/>
                <a:gd name="T3" fmla="*/ 0 h 50"/>
                <a:gd name="T4" fmla="*/ 0 w 48"/>
                <a:gd name="T5" fmla="*/ 50 h 50"/>
                <a:gd name="T6" fmla="*/ 48 w 48"/>
                <a:gd name="T7" fmla="*/ 50 h 50"/>
                <a:gd name="T8" fmla="*/ 48 w 48"/>
                <a:gd name="T9" fmla="*/ 0 h 50"/>
                <a:gd name="T10" fmla="*/ 41 w 48"/>
                <a:gd name="T11" fmla="*/ 41 h 50"/>
                <a:gd name="T12" fmla="*/ 7 w 48"/>
                <a:gd name="T13" fmla="*/ 41 h 50"/>
                <a:gd name="T14" fmla="*/ 7 w 48"/>
                <a:gd name="T15" fmla="*/ 9 h 50"/>
                <a:gd name="T16" fmla="*/ 41 w 48"/>
                <a:gd name="T17" fmla="*/ 9 h 50"/>
                <a:gd name="T18" fmla="*/ 41 w 48"/>
                <a:gd name="T19" fmla="*/ 41 h 50"/>
                <a:gd name="T20" fmla="*/ 41 w 48"/>
                <a:gd name="T21" fmla="*/ 41 h 50"/>
                <a:gd name="T22" fmla="*/ 41 w 48"/>
                <a:gd name="T23" fmla="*/ 4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50">
                  <a:moveTo>
                    <a:pt x="48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48" y="50"/>
                  </a:lnTo>
                  <a:lnTo>
                    <a:pt x="48" y="0"/>
                  </a:lnTo>
                  <a:moveTo>
                    <a:pt x="41" y="41"/>
                  </a:moveTo>
                  <a:lnTo>
                    <a:pt x="7" y="41"/>
                  </a:lnTo>
                  <a:lnTo>
                    <a:pt x="7" y="9"/>
                  </a:lnTo>
                  <a:lnTo>
                    <a:pt x="41" y="9"/>
                  </a:lnTo>
                  <a:lnTo>
                    <a:pt x="41" y="41"/>
                  </a:lnTo>
                  <a:moveTo>
                    <a:pt x="41" y="41"/>
                  </a:moveTo>
                  <a:lnTo>
                    <a:pt x="41" y="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6" name="Group 107"/>
          <p:cNvGrpSpPr>
            <a:grpSpLocks noChangeAspect="1"/>
          </p:cNvGrpSpPr>
          <p:nvPr/>
        </p:nvGrpSpPr>
        <p:grpSpPr bwMode="auto">
          <a:xfrm>
            <a:off x="8107460" y="1954859"/>
            <a:ext cx="275753" cy="274637"/>
            <a:chOff x="2419" y="829"/>
            <a:chExt cx="247" cy="246"/>
          </a:xfrm>
        </p:grpSpPr>
        <p:sp>
          <p:nvSpPr>
            <p:cNvPr id="37" name="AutoShape 106"/>
            <p:cNvSpPr>
              <a:spLocks noChangeAspect="1" noChangeArrowheads="1" noTextEdit="1"/>
            </p:cNvSpPr>
            <p:nvPr/>
          </p:nvSpPr>
          <p:spPr bwMode="auto">
            <a:xfrm>
              <a:off x="2419" y="830"/>
              <a:ext cx="246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08"/>
            <p:cNvSpPr>
              <a:spLocks noEditPoints="1"/>
            </p:cNvSpPr>
            <p:nvPr/>
          </p:nvSpPr>
          <p:spPr bwMode="auto">
            <a:xfrm>
              <a:off x="2420" y="829"/>
              <a:ext cx="246" cy="245"/>
            </a:xfrm>
            <a:custGeom>
              <a:avLst/>
              <a:gdLst>
                <a:gd name="T0" fmla="*/ 157 w 192"/>
                <a:gd name="T1" fmla="*/ 86 h 192"/>
                <a:gd name="T2" fmla="*/ 144 w 192"/>
                <a:gd name="T3" fmla="*/ 83 h 192"/>
                <a:gd name="T4" fmla="*/ 134 w 192"/>
                <a:gd name="T5" fmla="*/ 106 h 192"/>
                <a:gd name="T6" fmla="*/ 125 w 192"/>
                <a:gd name="T7" fmla="*/ 80 h 192"/>
                <a:gd name="T8" fmla="*/ 115 w 192"/>
                <a:gd name="T9" fmla="*/ 106 h 192"/>
                <a:gd name="T10" fmla="*/ 102 w 192"/>
                <a:gd name="T11" fmla="*/ 65 h 192"/>
                <a:gd name="T12" fmla="*/ 138 w 192"/>
                <a:gd name="T13" fmla="*/ 74 h 192"/>
                <a:gd name="T14" fmla="*/ 173 w 192"/>
                <a:gd name="T15" fmla="*/ 65 h 192"/>
                <a:gd name="T16" fmla="*/ 179 w 192"/>
                <a:gd name="T17" fmla="*/ 58 h 192"/>
                <a:gd name="T18" fmla="*/ 102 w 192"/>
                <a:gd name="T19" fmla="*/ 6 h 192"/>
                <a:gd name="T20" fmla="*/ 96 w 192"/>
                <a:gd name="T21" fmla="*/ 6 h 192"/>
                <a:gd name="T22" fmla="*/ 19 w 192"/>
                <a:gd name="T23" fmla="*/ 58 h 192"/>
                <a:gd name="T24" fmla="*/ 26 w 192"/>
                <a:gd name="T25" fmla="*/ 65 h 192"/>
                <a:gd name="T26" fmla="*/ 61 w 192"/>
                <a:gd name="T27" fmla="*/ 74 h 192"/>
                <a:gd name="T28" fmla="*/ 96 w 192"/>
                <a:gd name="T29" fmla="*/ 65 h 192"/>
                <a:gd name="T30" fmla="*/ 42 w 192"/>
                <a:gd name="T31" fmla="*/ 106 h 192"/>
                <a:gd name="T32" fmla="*/ 48 w 192"/>
                <a:gd name="T33" fmla="*/ 93 h 192"/>
                <a:gd name="T34" fmla="*/ 0 w 192"/>
                <a:gd name="T35" fmla="*/ 90 h 192"/>
                <a:gd name="T36" fmla="*/ 10 w 192"/>
                <a:gd name="T37" fmla="*/ 102 h 192"/>
                <a:gd name="T38" fmla="*/ 29 w 192"/>
                <a:gd name="T39" fmla="*/ 163 h 192"/>
                <a:gd name="T40" fmla="*/ 58 w 192"/>
                <a:gd name="T41" fmla="*/ 192 h 192"/>
                <a:gd name="T42" fmla="*/ 83 w 192"/>
                <a:gd name="T43" fmla="*/ 176 h 192"/>
                <a:gd name="T44" fmla="*/ 179 w 192"/>
                <a:gd name="T45" fmla="*/ 179 h 192"/>
                <a:gd name="T46" fmla="*/ 189 w 192"/>
                <a:gd name="T47" fmla="*/ 93 h 192"/>
                <a:gd name="T48" fmla="*/ 102 w 192"/>
                <a:gd name="T49" fmla="*/ 56 h 192"/>
                <a:gd name="T50" fmla="*/ 173 w 192"/>
                <a:gd name="T51" fmla="*/ 56 h 192"/>
                <a:gd name="T52" fmla="*/ 173 w 192"/>
                <a:gd name="T53" fmla="*/ 56 h 192"/>
                <a:gd name="T54" fmla="*/ 58 w 192"/>
                <a:gd name="T55" fmla="*/ 56 h 192"/>
                <a:gd name="T56" fmla="*/ 96 w 192"/>
                <a:gd name="T57" fmla="*/ 13 h 192"/>
                <a:gd name="T58" fmla="*/ 150 w 192"/>
                <a:gd name="T59" fmla="*/ 93 h 192"/>
                <a:gd name="T60" fmla="*/ 122 w 192"/>
                <a:gd name="T61" fmla="*/ 93 h 192"/>
                <a:gd name="T62" fmla="*/ 122 w 192"/>
                <a:gd name="T63" fmla="*/ 93 h 192"/>
                <a:gd name="T64" fmla="*/ 93 w 192"/>
                <a:gd name="T65" fmla="*/ 106 h 192"/>
                <a:gd name="T66" fmla="*/ 48 w 192"/>
                <a:gd name="T67" fmla="*/ 143 h 192"/>
                <a:gd name="T68" fmla="*/ 53 w 192"/>
                <a:gd name="T69" fmla="*/ 141 h 192"/>
                <a:gd name="T70" fmla="*/ 58 w 192"/>
                <a:gd name="T71" fmla="*/ 154 h 192"/>
                <a:gd name="T72" fmla="*/ 64 w 192"/>
                <a:gd name="T73" fmla="*/ 152 h 192"/>
                <a:gd name="T74" fmla="*/ 76 w 192"/>
                <a:gd name="T75" fmla="*/ 150 h 192"/>
                <a:gd name="T76" fmla="*/ 70 w 192"/>
                <a:gd name="T77" fmla="*/ 166 h 192"/>
                <a:gd name="T78" fmla="*/ 79 w 192"/>
                <a:gd name="T79" fmla="*/ 169 h 192"/>
                <a:gd name="T80" fmla="*/ 78 w 192"/>
                <a:gd name="T81" fmla="*/ 172 h 192"/>
                <a:gd name="T82" fmla="*/ 64 w 192"/>
                <a:gd name="T83" fmla="*/ 175 h 192"/>
                <a:gd name="T84" fmla="*/ 58 w 192"/>
                <a:gd name="T85" fmla="*/ 173 h 192"/>
                <a:gd name="T86" fmla="*/ 51 w 192"/>
                <a:gd name="T87" fmla="*/ 175 h 192"/>
                <a:gd name="T88" fmla="*/ 35 w 192"/>
                <a:gd name="T89" fmla="*/ 166 h 192"/>
                <a:gd name="T90" fmla="*/ 35 w 192"/>
                <a:gd name="T91" fmla="*/ 160 h 192"/>
                <a:gd name="T92" fmla="*/ 51 w 192"/>
                <a:gd name="T93" fmla="*/ 156 h 192"/>
                <a:gd name="T94" fmla="*/ 46 w 192"/>
                <a:gd name="T95" fmla="*/ 144 h 192"/>
                <a:gd name="T96" fmla="*/ 35 w 192"/>
                <a:gd name="T97" fmla="*/ 138 h 192"/>
                <a:gd name="T98" fmla="*/ 86 w 192"/>
                <a:gd name="T99" fmla="*/ 166 h 192"/>
                <a:gd name="T100" fmla="*/ 78 w 192"/>
                <a:gd name="T101" fmla="*/ 143 h 192"/>
                <a:gd name="T102" fmla="*/ 46 w 192"/>
                <a:gd name="T103" fmla="*/ 137 h 192"/>
                <a:gd name="T104" fmla="*/ 157 w 192"/>
                <a:gd name="T105" fmla="*/ 112 h 192"/>
                <a:gd name="T106" fmla="*/ 173 w 192"/>
                <a:gd name="T107" fmla="*/ 179 h 192"/>
                <a:gd name="T108" fmla="*/ 162 w 192"/>
                <a:gd name="T109" fmla="*/ 175 h 192"/>
                <a:gd name="T110" fmla="*/ 173 w 192"/>
                <a:gd name="T111" fmla="*/ 17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2" h="192">
                  <a:moveTo>
                    <a:pt x="189" y="86"/>
                  </a:moveTo>
                  <a:cubicBezTo>
                    <a:pt x="176" y="86"/>
                    <a:pt x="164" y="94"/>
                    <a:pt x="159" y="106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7" y="86"/>
                    <a:pt x="157" y="86"/>
                    <a:pt x="157" y="86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0" y="81"/>
                    <a:pt x="149" y="80"/>
                    <a:pt x="147" y="80"/>
                  </a:cubicBezTo>
                  <a:cubicBezTo>
                    <a:pt x="145" y="80"/>
                    <a:pt x="144" y="81"/>
                    <a:pt x="144" y="83"/>
                  </a:cubicBezTo>
                  <a:cubicBezTo>
                    <a:pt x="144" y="86"/>
                    <a:pt x="144" y="86"/>
                    <a:pt x="144" y="86"/>
                  </a:cubicBezTo>
                  <a:cubicBezTo>
                    <a:pt x="138" y="86"/>
                    <a:pt x="138" y="86"/>
                    <a:pt x="138" y="86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86"/>
                    <a:pt x="134" y="86"/>
                    <a:pt x="134" y="86"/>
                  </a:cubicBezTo>
                  <a:cubicBezTo>
                    <a:pt x="128" y="86"/>
                    <a:pt x="128" y="86"/>
                    <a:pt x="128" y="86"/>
                  </a:cubicBezTo>
                  <a:cubicBezTo>
                    <a:pt x="128" y="83"/>
                    <a:pt x="128" y="83"/>
                    <a:pt x="128" y="83"/>
                  </a:cubicBezTo>
                  <a:cubicBezTo>
                    <a:pt x="128" y="81"/>
                    <a:pt x="127" y="80"/>
                    <a:pt x="125" y="80"/>
                  </a:cubicBezTo>
                  <a:cubicBezTo>
                    <a:pt x="123" y="80"/>
                    <a:pt x="122" y="81"/>
                    <a:pt x="122" y="83"/>
                  </a:cubicBezTo>
                  <a:cubicBezTo>
                    <a:pt x="122" y="86"/>
                    <a:pt x="122" y="86"/>
                    <a:pt x="122" y="8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106"/>
                    <a:pt x="115" y="106"/>
                    <a:pt x="115" y="106"/>
                  </a:cubicBezTo>
                  <a:cubicBezTo>
                    <a:pt x="112" y="106"/>
                    <a:pt x="112" y="106"/>
                    <a:pt x="112" y="106"/>
                  </a:cubicBezTo>
                  <a:cubicBezTo>
                    <a:pt x="112" y="90"/>
                    <a:pt x="112" y="90"/>
                    <a:pt x="112" y="90"/>
                  </a:cubicBezTo>
                  <a:cubicBezTo>
                    <a:pt x="102" y="90"/>
                    <a:pt x="102" y="90"/>
                    <a:pt x="102" y="90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7" y="68"/>
                    <a:pt x="113" y="70"/>
                    <a:pt x="118" y="70"/>
                  </a:cubicBezTo>
                  <a:cubicBezTo>
                    <a:pt x="124" y="70"/>
                    <a:pt x="130" y="68"/>
                    <a:pt x="134" y="65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4" y="72"/>
                    <a:pt x="136" y="74"/>
                    <a:pt x="138" y="74"/>
                  </a:cubicBezTo>
                  <a:cubicBezTo>
                    <a:pt x="139" y="74"/>
                    <a:pt x="141" y="72"/>
                    <a:pt x="141" y="70"/>
                  </a:cubicBezTo>
                  <a:cubicBezTo>
                    <a:pt x="141" y="65"/>
                    <a:pt x="141" y="65"/>
                    <a:pt x="141" y="65"/>
                  </a:cubicBezTo>
                  <a:cubicBezTo>
                    <a:pt x="146" y="68"/>
                    <a:pt x="151" y="70"/>
                    <a:pt x="157" y="70"/>
                  </a:cubicBezTo>
                  <a:cubicBezTo>
                    <a:pt x="163" y="70"/>
                    <a:pt x="168" y="68"/>
                    <a:pt x="173" y="65"/>
                  </a:cubicBezTo>
                  <a:cubicBezTo>
                    <a:pt x="173" y="70"/>
                    <a:pt x="173" y="70"/>
                    <a:pt x="173" y="70"/>
                  </a:cubicBezTo>
                  <a:cubicBezTo>
                    <a:pt x="173" y="72"/>
                    <a:pt x="174" y="74"/>
                    <a:pt x="176" y="74"/>
                  </a:cubicBezTo>
                  <a:cubicBezTo>
                    <a:pt x="178" y="74"/>
                    <a:pt x="179" y="72"/>
                    <a:pt x="179" y="70"/>
                  </a:cubicBezTo>
                  <a:cubicBezTo>
                    <a:pt x="179" y="58"/>
                    <a:pt x="179" y="58"/>
                    <a:pt x="179" y="58"/>
                  </a:cubicBezTo>
                  <a:cubicBezTo>
                    <a:pt x="179" y="57"/>
                    <a:pt x="179" y="57"/>
                    <a:pt x="179" y="57"/>
                  </a:cubicBezTo>
                  <a:cubicBezTo>
                    <a:pt x="179" y="57"/>
                    <a:pt x="179" y="57"/>
                    <a:pt x="179" y="57"/>
                  </a:cubicBezTo>
                  <a:cubicBezTo>
                    <a:pt x="179" y="30"/>
                    <a:pt x="145" y="8"/>
                    <a:pt x="103" y="6"/>
                  </a:cubicBezTo>
                  <a:cubicBezTo>
                    <a:pt x="103" y="6"/>
                    <a:pt x="103" y="6"/>
                    <a:pt x="102" y="6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1"/>
                    <a:pt x="101" y="0"/>
                    <a:pt x="99" y="0"/>
                  </a:cubicBezTo>
                  <a:cubicBezTo>
                    <a:pt x="97" y="0"/>
                    <a:pt x="96" y="1"/>
                    <a:pt x="96" y="3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96" y="6"/>
                    <a:pt x="96" y="6"/>
                    <a:pt x="96" y="6"/>
                  </a:cubicBezTo>
                  <a:cubicBezTo>
                    <a:pt x="53" y="8"/>
                    <a:pt x="20" y="30"/>
                    <a:pt x="19" y="57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9" y="57"/>
                    <a:pt x="19" y="57"/>
                    <a:pt x="19" y="58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9" y="72"/>
                    <a:pt x="21" y="74"/>
                    <a:pt x="22" y="74"/>
                  </a:cubicBezTo>
                  <a:cubicBezTo>
                    <a:pt x="24" y="74"/>
                    <a:pt x="26" y="72"/>
                    <a:pt x="26" y="70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30" y="68"/>
                    <a:pt x="36" y="70"/>
                    <a:pt x="42" y="70"/>
                  </a:cubicBezTo>
                  <a:cubicBezTo>
                    <a:pt x="47" y="70"/>
                    <a:pt x="53" y="68"/>
                    <a:pt x="58" y="65"/>
                  </a:cubicBezTo>
                  <a:cubicBezTo>
                    <a:pt x="58" y="70"/>
                    <a:pt x="58" y="70"/>
                    <a:pt x="58" y="70"/>
                  </a:cubicBezTo>
                  <a:cubicBezTo>
                    <a:pt x="58" y="72"/>
                    <a:pt x="59" y="74"/>
                    <a:pt x="61" y="74"/>
                  </a:cubicBezTo>
                  <a:cubicBezTo>
                    <a:pt x="63" y="74"/>
                    <a:pt x="64" y="72"/>
                    <a:pt x="64" y="70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9" y="68"/>
                    <a:pt x="74" y="70"/>
                    <a:pt x="80" y="70"/>
                  </a:cubicBezTo>
                  <a:cubicBezTo>
                    <a:pt x="86" y="70"/>
                    <a:pt x="91" y="68"/>
                    <a:pt x="96" y="65"/>
                  </a:cubicBezTo>
                  <a:cubicBezTo>
                    <a:pt x="96" y="90"/>
                    <a:pt x="96" y="90"/>
                    <a:pt x="96" y="90"/>
                  </a:cubicBezTo>
                  <a:cubicBezTo>
                    <a:pt x="86" y="90"/>
                    <a:pt x="86" y="90"/>
                    <a:pt x="86" y="90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2" y="102"/>
                    <a:pt x="42" y="102"/>
                    <a:pt x="42" y="102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50" y="93"/>
                    <a:pt x="51" y="91"/>
                    <a:pt x="51" y="90"/>
                  </a:cubicBezTo>
                  <a:cubicBezTo>
                    <a:pt x="51" y="88"/>
                    <a:pt x="50" y="86"/>
                    <a:pt x="48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1" y="86"/>
                    <a:pt x="0" y="88"/>
                    <a:pt x="0" y="90"/>
                  </a:cubicBezTo>
                  <a:cubicBezTo>
                    <a:pt x="0" y="91"/>
                    <a:pt x="1" y="93"/>
                    <a:pt x="3" y="93"/>
                  </a:cubicBezTo>
                  <a:cubicBezTo>
                    <a:pt x="22" y="93"/>
                    <a:pt x="22" y="93"/>
                    <a:pt x="22" y="93"/>
                  </a:cubicBezTo>
                  <a:cubicBezTo>
                    <a:pt x="22" y="102"/>
                    <a:pt x="22" y="102"/>
                    <a:pt x="22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35" y="144"/>
                    <a:pt x="35" y="144"/>
                    <a:pt x="35" y="144"/>
                  </a:cubicBezTo>
                  <a:cubicBezTo>
                    <a:pt x="35" y="145"/>
                    <a:pt x="35" y="145"/>
                    <a:pt x="35" y="145"/>
                  </a:cubicBezTo>
                  <a:cubicBezTo>
                    <a:pt x="31" y="150"/>
                    <a:pt x="29" y="156"/>
                    <a:pt x="29" y="163"/>
                  </a:cubicBezTo>
                  <a:cubicBezTo>
                    <a:pt x="29" y="171"/>
                    <a:pt x="32" y="178"/>
                    <a:pt x="37" y="183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37" y="184"/>
                    <a:pt x="37" y="184"/>
                    <a:pt x="37" y="184"/>
                  </a:cubicBezTo>
                  <a:cubicBezTo>
                    <a:pt x="43" y="189"/>
                    <a:pt x="50" y="192"/>
                    <a:pt x="58" y="192"/>
                  </a:cubicBezTo>
                  <a:cubicBezTo>
                    <a:pt x="66" y="192"/>
                    <a:pt x="73" y="189"/>
                    <a:pt x="78" y="184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78" y="184"/>
                    <a:pt x="78" y="184"/>
                    <a:pt x="78" y="183"/>
                  </a:cubicBezTo>
                  <a:cubicBezTo>
                    <a:pt x="80" y="181"/>
                    <a:pt x="82" y="179"/>
                    <a:pt x="83" y="176"/>
                  </a:cubicBezTo>
                  <a:cubicBezTo>
                    <a:pt x="154" y="176"/>
                    <a:pt x="154" y="176"/>
                    <a:pt x="154" y="176"/>
                  </a:cubicBezTo>
                  <a:cubicBezTo>
                    <a:pt x="154" y="177"/>
                    <a:pt x="154" y="178"/>
                    <a:pt x="154" y="179"/>
                  </a:cubicBezTo>
                  <a:cubicBezTo>
                    <a:pt x="154" y="186"/>
                    <a:pt x="159" y="192"/>
                    <a:pt x="166" y="192"/>
                  </a:cubicBezTo>
                  <a:cubicBezTo>
                    <a:pt x="173" y="192"/>
                    <a:pt x="179" y="186"/>
                    <a:pt x="179" y="179"/>
                  </a:cubicBezTo>
                  <a:cubicBezTo>
                    <a:pt x="179" y="172"/>
                    <a:pt x="173" y="166"/>
                    <a:pt x="166" y="166"/>
                  </a:cubicBezTo>
                  <a:cubicBezTo>
                    <a:pt x="165" y="166"/>
                    <a:pt x="164" y="167"/>
                    <a:pt x="163" y="167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63" y="104"/>
                    <a:pt x="175" y="93"/>
                    <a:pt x="189" y="93"/>
                  </a:cubicBezTo>
                  <a:cubicBezTo>
                    <a:pt x="191" y="93"/>
                    <a:pt x="192" y="91"/>
                    <a:pt x="192" y="90"/>
                  </a:cubicBezTo>
                  <a:cubicBezTo>
                    <a:pt x="192" y="88"/>
                    <a:pt x="191" y="86"/>
                    <a:pt x="189" y="86"/>
                  </a:cubicBezTo>
                  <a:close/>
                  <a:moveTo>
                    <a:pt x="118" y="64"/>
                  </a:moveTo>
                  <a:cubicBezTo>
                    <a:pt x="112" y="64"/>
                    <a:pt x="107" y="61"/>
                    <a:pt x="102" y="56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20" y="17"/>
                    <a:pt x="134" y="35"/>
                    <a:pt x="134" y="56"/>
                  </a:cubicBezTo>
                  <a:cubicBezTo>
                    <a:pt x="130" y="61"/>
                    <a:pt x="124" y="64"/>
                    <a:pt x="118" y="64"/>
                  </a:cubicBezTo>
                  <a:close/>
                  <a:moveTo>
                    <a:pt x="173" y="56"/>
                  </a:moveTo>
                  <a:cubicBezTo>
                    <a:pt x="168" y="61"/>
                    <a:pt x="163" y="64"/>
                    <a:pt x="157" y="64"/>
                  </a:cubicBezTo>
                  <a:cubicBezTo>
                    <a:pt x="151" y="64"/>
                    <a:pt x="145" y="61"/>
                    <a:pt x="141" y="56"/>
                  </a:cubicBezTo>
                  <a:cubicBezTo>
                    <a:pt x="140" y="39"/>
                    <a:pt x="132" y="24"/>
                    <a:pt x="120" y="15"/>
                  </a:cubicBezTo>
                  <a:cubicBezTo>
                    <a:pt x="150" y="20"/>
                    <a:pt x="172" y="37"/>
                    <a:pt x="173" y="56"/>
                  </a:cubicBezTo>
                  <a:close/>
                  <a:moveTo>
                    <a:pt x="42" y="64"/>
                  </a:moveTo>
                  <a:cubicBezTo>
                    <a:pt x="36" y="64"/>
                    <a:pt x="30" y="61"/>
                    <a:pt x="26" y="56"/>
                  </a:cubicBezTo>
                  <a:cubicBezTo>
                    <a:pt x="27" y="37"/>
                    <a:pt x="48" y="20"/>
                    <a:pt x="78" y="15"/>
                  </a:cubicBezTo>
                  <a:cubicBezTo>
                    <a:pt x="66" y="24"/>
                    <a:pt x="58" y="39"/>
                    <a:pt x="58" y="56"/>
                  </a:cubicBezTo>
                  <a:cubicBezTo>
                    <a:pt x="53" y="61"/>
                    <a:pt x="48" y="64"/>
                    <a:pt x="42" y="64"/>
                  </a:cubicBezTo>
                  <a:close/>
                  <a:moveTo>
                    <a:pt x="80" y="64"/>
                  </a:moveTo>
                  <a:cubicBezTo>
                    <a:pt x="74" y="64"/>
                    <a:pt x="68" y="61"/>
                    <a:pt x="64" y="56"/>
                  </a:cubicBezTo>
                  <a:cubicBezTo>
                    <a:pt x="65" y="35"/>
                    <a:pt x="78" y="17"/>
                    <a:pt x="96" y="13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2" y="61"/>
                    <a:pt x="86" y="64"/>
                    <a:pt x="80" y="64"/>
                  </a:cubicBezTo>
                  <a:close/>
                  <a:moveTo>
                    <a:pt x="144" y="93"/>
                  </a:moveTo>
                  <a:cubicBezTo>
                    <a:pt x="150" y="93"/>
                    <a:pt x="150" y="93"/>
                    <a:pt x="150" y="93"/>
                  </a:cubicBezTo>
                  <a:cubicBezTo>
                    <a:pt x="150" y="106"/>
                    <a:pt x="150" y="106"/>
                    <a:pt x="150" y="106"/>
                  </a:cubicBezTo>
                  <a:cubicBezTo>
                    <a:pt x="144" y="106"/>
                    <a:pt x="144" y="106"/>
                    <a:pt x="144" y="106"/>
                  </a:cubicBezTo>
                  <a:lnTo>
                    <a:pt x="144" y="93"/>
                  </a:lnTo>
                  <a:close/>
                  <a:moveTo>
                    <a:pt x="122" y="93"/>
                  </a:moveTo>
                  <a:cubicBezTo>
                    <a:pt x="128" y="93"/>
                    <a:pt x="128" y="93"/>
                    <a:pt x="128" y="93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22" y="106"/>
                    <a:pt x="122" y="106"/>
                    <a:pt x="122" y="106"/>
                  </a:cubicBezTo>
                  <a:lnTo>
                    <a:pt x="122" y="93"/>
                  </a:lnTo>
                  <a:close/>
                  <a:moveTo>
                    <a:pt x="93" y="96"/>
                  </a:moveTo>
                  <a:cubicBezTo>
                    <a:pt x="106" y="96"/>
                    <a:pt x="106" y="96"/>
                    <a:pt x="106" y="96"/>
                  </a:cubicBezTo>
                  <a:cubicBezTo>
                    <a:pt x="106" y="106"/>
                    <a:pt x="106" y="106"/>
                    <a:pt x="106" y="106"/>
                  </a:cubicBezTo>
                  <a:cubicBezTo>
                    <a:pt x="93" y="106"/>
                    <a:pt x="93" y="106"/>
                    <a:pt x="93" y="106"/>
                  </a:cubicBezTo>
                  <a:lnTo>
                    <a:pt x="93" y="96"/>
                  </a:lnTo>
                  <a:close/>
                  <a:moveTo>
                    <a:pt x="46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47" y="143"/>
                    <a:pt x="48" y="143"/>
                    <a:pt x="48" y="143"/>
                  </a:cubicBezTo>
                  <a:cubicBezTo>
                    <a:pt x="48" y="143"/>
                    <a:pt x="48" y="143"/>
                    <a:pt x="48" y="143"/>
                  </a:cubicBezTo>
                  <a:cubicBezTo>
                    <a:pt x="49" y="142"/>
                    <a:pt x="50" y="142"/>
                    <a:pt x="50" y="142"/>
                  </a:cubicBezTo>
                  <a:cubicBezTo>
                    <a:pt x="50" y="142"/>
                    <a:pt x="51" y="142"/>
                    <a:pt x="51" y="142"/>
                  </a:cubicBezTo>
                  <a:cubicBezTo>
                    <a:pt x="51" y="142"/>
                    <a:pt x="52" y="142"/>
                    <a:pt x="53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3" y="141"/>
                    <a:pt x="54" y="141"/>
                    <a:pt x="54" y="141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54" y="152"/>
                    <a:pt x="56" y="154"/>
                    <a:pt x="58" y="154"/>
                  </a:cubicBezTo>
                  <a:cubicBezTo>
                    <a:pt x="59" y="154"/>
                    <a:pt x="61" y="152"/>
                    <a:pt x="61" y="150"/>
                  </a:cubicBezTo>
                  <a:cubicBezTo>
                    <a:pt x="61" y="141"/>
                    <a:pt x="61" y="141"/>
                    <a:pt x="61" y="141"/>
                  </a:cubicBezTo>
                  <a:cubicBezTo>
                    <a:pt x="65" y="142"/>
                    <a:pt x="68" y="143"/>
                    <a:pt x="71" y="145"/>
                  </a:cubicBezTo>
                  <a:cubicBezTo>
                    <a:pt x="64" y="152"/>
                    <a:pt x="64" y="152"/>
                    <a:pt x="64" y="152"/>
                  </a:cubicBezTo>
                  <a:cubicBezTo>
                    <a:pt x="63" y="153"/>
                    <a:pt x="63" y="155"/>
                    <a:pt x="64" y="156"/>
                  </a:cubicBezTo>
                  <a:cubicBezTo>
                    <a:pt x="65" y="157"/>
                    <a:pt x="66" y="157"/>
                    <a:pt x="67" y="157"/>
                  </a:cubicBezTo>
                  <a:cubicBezTo>
                    <a:pt x="67" y="157"/>
                    <a:pt x="68" y="157"/>
                    <a:pt x="69" y="156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8" y="153"/>
                    <a:pt x="79" y="156"/>
                    <a:pt x="80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69" y="160"/>
                    <a:pt x="67" y="161"/>
                    <a:pt x="67" y="163"/>
                  </a:cubicBezTo>
                  <a:cubicBezTo>
                    <a:pt x="67" y="165"/>
                    <a:pt x="69" y="166"/>
                    <a:pt x="70" y="166"/>
                  </a:cubicBezTo>
                  <a:cubicBezTo>
                    <a:pt x="80" y="166"/>
                    <a:pt x="80" y="166"/>
                    <a:pt x="80" y="166"/>
                  </a:cubicBezTo>
                  <a:cubicBezTo>
                    <a:pt x="80" y="166"/>
                    <a:pt x="80" y="167"/>
                    <a:pt x="80" y="167"/>
                  </a:cubicBezTo>
                  <a:cubicBezTo>
                    <a:pt x="80" y="167"/>
                    <a:pt x="80" y="167"/>
                    <a:pt x="80" y="168"/>
                  </a:cubicBezTo>
                  <a:cubicBezTo>
                    <a:pt x="79" y="168"/>
                    <a:pt x="79" y="169"/>
                    <a:pt x="79" y="169"/>
                  </a:cubicBezTo>
                  <a:cubicBezTo>
                    <a:pt x="79" y="169"/>
                    <a:pt x="79" y="169"/>
                    <a:pt x="79" y="170"/>
                  </a:cubicBezTo>
                  <a:cubicBezTo>
                    <a:pt x="79" y="170"/>
                    <a:pt x="79" y="171"/>
                    <a:pt x="78" y="171"/>
                  </a:cubicBezTo>
                  <a:cubicBezTo>
                    <a:pt x="78" y="171"/>
                    <a:pt x="78" y="172"/>
                    <a:pt x="78" y="172"/>
                  </a:cubicBezTo>
                  <a:cubicBezTo>
                    <a:pt x="78" y="172"/>
                    <a:pt x="78" y="172"/>
                    <a:pt x="78" y="172"/>
                  </a:cubicBezTo>
                  <a:cubicBezTo>
                    <a:pt x="77" y="174"/>
                    <a:pt x="77" y="175"/>
                    <a:pt x="76" y="177"/>
                  </a:cubicBezTo>
                  <a:cubicBezTo>
                    <a:pt x="69" y="170"/>
                    <a:pt x="69" y="170"/>
                    <a:pt x="69" y="170"/>
                  </a:cubicBezTo>
                  <a:cubicBezTo>
                    <a:pt x="68" y="169"/>
                    <a:pt x="66" y="169"/>
                    <a:pt x="64" y="170"/>
                  </a:cubicBezTo>
                  <a:cubicBezTo>
                    <a:pt x="63" y="171"/>
                    <a:pt x="63" y="173"/>
                    <a:pt x="64" y="175"/>
                  </a:cubicBezTo>
                  <a:cubicBezTo>
                    <a:pt x="71" y="181"/>
                    <a:pt x="71" y="181"/>
                    <a:pt x="71" y="181"/>
                  </a:cubicBezTo>
                  <a:cubicBezTo>
                    <a:pt x="68" y="183"/>
                    <a:pt x="65" y="185"/>
                    <a:pt x="61" y="185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61" y="174"/>
                    <a:pt x="59" y="173"/>
                    <a:pt x="58" y="173"/>
                  </a:cubicBezTo>
                  <a:cubicBezTo>
                    <a:pt x="56" y="173"/>
                    <a:pt x="54" y="174"/>
                    <a:pt x="54" y="176"/>
                  </a:cubicBezTo>
                  <a:cubicBezTo>
                    <a:pt x="54" y="185"/>
                    <a:pt x="54" y="185"/>
                    <a:pt x="54" y="185"/>
                  </a:cubicBezTo>
                  <a:cubicBezTo>
                    <a:pt x="51" y="185"/>
                    <a:pt x="47" y="183"/>
                    <a:pt x="44" y="181"/>
                  </a:cubicBezTo>
                  <a:cubicBezTo>
                    <a:pt x="51" y="175"/>
                    <a:pt x="51" y="175"/>
                    <a:pt x="51" y="175"/>
                  </a:cubicBezTo>
                  <a:cubicBezTo>
                    <a:pt x="52" y="173"/>
                    <a:pt x="52" y="171"/>
                    <a:pt x="51" y="170"/>
                  </a:cubicBezTo>
                  <a:cubicBezTo>
                    <a:pt x="50" y="169"/>
                    <a:pt x="48" y="169"/>
                    <a:pt x="46" y="170"/>
                  </a:cubicBezTo>
                  <a:cubicBezTo>
                    <a:pt x="40" y="177"/>
                    <a:pt x="40" y="177"/>
                    <a:pt x="40" y="177"/>
                  </a:cubicBezTo>
                  <a:cubicBezTo>
                    <a:pt x="37" y="174"/>
                    <a:pt x="36" y="170"/>
                    <a:pt x="35" y="166"/>
                  </a:cubicBezTo>
                  <a:cubicBezTo>
                    <a:pt x="45" y="166"/>
                    <a:pt x="45" y="166"/>
                    <a:pt x="45" y="166"/>
                  </a:cubicBezTo>
                  <a:cubicBezTo>
                    <a:pt x="47" y="166"/>
                    <a:pt x="48" y="165"/>
                    <a:pt x="48" y="163"/>
                  </a:cubicBezTo>
                  <a:cubicBezTo>
                    <a:pt x="48" y="161"/>
                    <a:pt x="47" y="160"/>
                    <a:pt x="45" y="160"/>
                  </a:cubicBezTo>
                  <a:cubicBezTo>
                    <a:pt x="35" y="160"/>
                    <a:pt x="35" y="160"/>
                    <a:pt x="35" y="160"/>
                  </a:cubicBezTo>
                  <a:cubicBezTo>
                    <a:pt x="36" y="156"/>
                    <a:pt x="37" y="153"/>
                    <a:pt x="40" y="150"/>
                  </a:cubicBezTo>
                  <a:cubicBezTo>
                    <a:pt x="46" y="156"/>
                    <a:pt x="46" y="156"/>
                    <a:pt x="46" y="156"/>
                  </a:cubicBezTo>
                  <a:cubicBezTo>
                    <a:pt x="47" y="157"/>
                    <a:pt x="48" y="157"/>
                    <a:pt x="49" y="157"/>
                  </a:cubicBezTo>
                  <a:cubicBezTo>
                    <a:pt x="49" y="157"/>
                    <a:pt x="50" y="157"/>
                    <a:pt x="51" y="156"/>
                  </a:cubicBezTo>
                  <a:cubicBezTo>
                    <a:pt x="52" y="155"/>
                    <a:pt x="52" y="153"/>
                    <a:pt x="51" y="152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5" y="145"/>
                    <a:pt x="46" y="144"/>
                    <a:pt x="46" y="144"/>
                  </a:cubicBezTo>
                  <a:close/>
                  <a:moveTo>
                    <a:pt x="16" y="138"/>
                  </a:moveTo>
                  <a:cubicBezTo>
                    <a:pt x="16" y="109"/>
                    <a:pt x="16" y="109"/>
                    <a:pt x="16" y="109"/>
                  </a:cubicBezTo>
                  <a:cubicBezTo>
                    <a:pt x="35" y="109"/>
                    <a:pt x="35" y="109"/>
                    <a:pt x="35" y="109"/>
                  </a:cubicBezTo>
                  <a:cubicBezTo>
                    <a:pt x="35" y="138"/>
                    <a:pt x="35" y="138"/>
                    <a:pt x="35" y="138"/>
                  </a:cubicBezTo>
                  <a:lnTo>
                    <a:pt x="16" y="138"/>
                  </a:lnTo>
                  <a:close/>
                  <a:moveTo>
                    <a:pt x="86" y="169"/>
                  </a:moveTo>
                  <a:cubicBezTo>
                    <a:pt x="86" y="169"/>
                    <a:pt x="86" y="168"/>
                    <a:pt x="86" y="167"/>
                  </a:cubicBezTo>
                  <a:cubicBezTo>
                    <a:pt x="86" y="167"/>
                    <a:pt x="86" y="167"/>
                    <a:pt x="86" y="166"/>
                  </a:cubicBezTo>
                  <a:cubicBezTo>
                    <a:pt x="86" y="165"/>
                    <a:pt x="86" y="164"/>
                    <a:pt x="86" y="163"/>
                  </a:cubicBezTo>
                  <a:cubicBezTo>
                    <a:pt x="86" y="155"/>
                    <a:pt x="83" y="148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73" y="138"/>
                    <a:pt x="66" y="134"/>
                    <a:pt x="58" y="134"/>
                  </a:cubicBezTo>
                  <a:cubicBezTo>
                    <a:pt x="56" y="134"/>
                    <a:pt x="55" y="135"/>
                    <a:pt x="54" y="135"/>
                  </a:cubicBezTo>
                  <a:cubicBezTo>
                    <a:pt x="53" y="135"/>
                    <a:pt x="53" y="135"/>
                    <a:pt x="53" y="135"/>
                  </a:cubicBezTo>
                  <a:cubicBezTo>
                    <a:pt x="50" y="135"/>
                    <a:pt x="48" y="136"/>
                    <a:pt x="46" y="137"/>
                  </a:cubicBezTo>
                  <a:cubicBezTo>
                    <a:pt x="45" y="137"/>
                    <a:pt x="45" y="137"/>
                    <a:pt x="45" y="137"/>
                  </a:cubicBezTo>
                  <a:cubicBezTo>
                    <a:pt x="44" y="138"/>
                    <a:pt x="43" y="139"/>
                    <a:pt x="42" y="139"/>
                  </a:cubicBezTo>
                  <a:cubicBezTo>
                    <a:pt x="42" y="112"/>
                    <a:pt x="42" y="112"/>
                    <a:pt x="42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70"/>
                    <a:pt x="157" y="170"/>
                    <a:pt x="157" y="170"/>
                  </a:cubicBezTo>
                  <a:cubicBezTo>
                    <a:pt x="86" y="170"/>
                    <a:pt x="86" y="170"/>
                    <a:pt x="86" y="170"/>
                  </a:cubicBezTo>
                  <a:cubicBezTo>
                    <a:pt x="86" y="170"/>
                    <a:pt x="86" y="169"/>
                    <a:pt x="86" y="169"/>
                  </a:cubicBezTo>
                  <a:close/>
                  <a:moveTo>
                    <a:pt x="173" y="179"/>
                  </a:moveTo>
                  <a:cubicBezTo>
                    <a:pt x="173" y="183"/>
                    <a:pt x="170" y="186"/>
                    <a:pt x="166" y="186"/>
                  </a:cubicBezTo>
                  <a:cubicBezTo>
                    <a:pt x="163" y="186"/>
                    <a:pt x="160" y="183"/>
                    <a:pt x="160" y="179"/>
                  </a:cubicBezTo>
                  <a:cubicBezTo>
                    <a:pt x="160" y="178"/>
                    <a:pt x="161" y="176"/>
                    <a:pt x="162" y="175"/>
                  </a:cubicBezTo>
                  <a:cubicBezTo>
                    <a:pt x="162" y="175"/>
                    <a:pt x="162" y="175"/>
                    <a:pt x="162" y="175"/>
                  </a:cubicBezTo>
                  <a:cubicBezTo>
                    <a:pt x="162" y="175"/>
                    <a:pt x="162" y="175"/>
                    <a:pt x="162" y="174"/>
                  </a:cubicBezTo>
                  <a:cubicBezTo>
                    <a:pt x="162" y="174"/>
                    <a:pt x="162" y="174"/>
                    <a:pt x="162" y="174"/>
                  </a:cubicBezTo>
                  <a:cubicBezTo>
                    <a:pt x="163" y="173"/>
                    <a:pt x="165" y="173"/>
                    <a:pt x="166" y="173"/>
                  </a:cubicBezTo>
                  <a:cubicBezTo>
                    <a:pt x="170" y="173"/>
                    <a:pt x="173" y="176"/>
                    <a:pt x="173" y="179"/>
                  </a:cubicBezTo>
                  <a:close/>
                  <a:moveTo>
                    <a:pt x="173" y="179"/>
                  </a:moveTo>
                  <a:cubicBezTo>
                    <a:pt x="173" y="179"/>
                    <a:pt x="173" y="179"/>
                    <a:pt x="173" y="17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09"/>
            <p:cNvSpPr>
              <a:spLocks noEditPoints="1"/>
            </p:cNvSpPr>
            <p:nvPr/>
          </p:nvSpPr>
          <p:spPr bwMode="auto">
            <a:xfrm>
              <a:off x="2482" y="979"/>
              <a:ext cx="131" cy="58"/>
            </a:xfrm>
            <a:custGeom>
              <a:avLst/>
              <a:gdLst>
                <a:gd name="T0" fmla="*/ 0 w 102"/>
                <a:gd name="T1" fmla="*/ 11 h 45"/>
                <a:gd name="T2" fmla="*/ 4 w 102"/>
                <a:gd name="T3" fmla="*/ 10 h 45"/>
                <a:gd name="T4" fmla="*/ 10 w 102"/>
                <a:gd name="T5" fmla="*/ 10 h 45"/>
                <a:gd name="T6" fmla="*/ 45 w 102"/>
                <a:gd name="T7" fmla="*/ 42 h 45"/>
                <a:gd name="T8" fmla="*/ 45 w 102"/>
                <a:gd name="T9" fmla="*/ 45 h 45"/>
                <a:gd name="T10" fmla="*/ 102 w 102"/>
                <a:gd name="T11" fmla="*/ 45 h 45"/>
                <a:gd name="T12" fmla="*/ 102 w 102"/>
                <a:gd name="T13" fmla="*/ 0 h 45"/>
                <a:gd name="T14" fmla="*/ 0 w 102"/>
                <a:gd name="T15" fmla="*/ 0 h 45"/>
                <a:gd name="T16" fmla="*/ 0 w 102"/>
                <a:gd name="T17" fmla="*/ 11 h 45"/>
                <a:gd name="T18" fmla="*/ 38 w 102"/>
                <a:gd name="T19" fmla="*/ 7 h 45"/>
                <a:gd name="T20" fmla="*/ 96 w 102"/>
                <a:gd name="T21" fmla="*/ 7 h 45"/>
                <a:gd name="T22" fmla="*/ 93 w 102"/>
                <a:gd name="T23" fmla="*/ 10 h 45"/>
                <a:gd name="T24" fmla="*/ 96 w 102"/>
                <a:gd name="T25" fmla="*/ 13 h 45"/>
                <a:gd name="T26" fmla="*/ 96 w 102"/>
                <a:gd name="T27" fmla="*/ 26 h 45"/>
                <a:gd name="T28" fmla="*/ 93 w 102"/>
                <a:gd name="T29" fmla="*/ 29 h 45"/>
                <a:gd name="T30" fmla="*/ 96 w 102"/>
                <a:gd name="T31" fmla="*/ 32 h 45"/>
                <a:gd name="T32" fmla="*/ 96 w 102"/>
                <a:gd name="T33" fmla="*/ 39 h 45"/>
                <a:gd name="T34" fmla="*/ 90 w 102"/>
                <a:gd name="T35" fmla="*/ 39 h 45"/>
                <a:gd name="T36" fmla="*/ 86 w 102"/>
                <a:gd name="T37" fmla="*/ 36 h 45"/>
                <a:gd name="T38" fmla="*/ 83 w 102"/>
                <a:gd name="T39" fmla="*/ 39 h 45"/>
                <a:gd name="T40" fmla="*/ 70 w 102"/>
                <a:gd name="T41" fmla="*/ 39 h 45"/>
                <a:gd name="T42" fmla="*/ 67 w 102"/>
                <a:gd name="T43" fmla="*/ 36 h 45"/>
                <a:gd name="T44" fmla="*/ 64 w 102"/>
                <a:gd name="T45" fmla="*/ 39 h 45"/>
                <a:gd name="T46" fmla="*/ 51 w 102"/>
                <a:gd name="T47" fmla="*/ 39 h 45"/>
                <a:gd name="T48" fmla="*/ 26 w 102"/>
                <a:gd name="T49" fmla="*/ 7 h 45"/>
                <a:gd name="T50" fmla="*/ 38 w 102"/>
                <a:gd name="T51" fmla="*/ 7 h 45"/>
                <a:gd name="T52" fmla="*/ 38 w 102"/>
                <a:gd name="T53" fmla="*/ 7 h 45"/>
                <a:gd name="T54" fmla="*/ 38 w 102"/>
                <a:gd name="T55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45">
                  <a:moveTo>
                    <a:pt x="0" y="11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6" y="10"/>
                    <a:pt x="8" y="10"/>
                    <a:pt x="10" y="10"/>
                  </a:cubicBezTo>
                  <a:cubicBezTo>
                    <a:pt x="28" y="10"/>
                    <a:pt x="43" y="24"/>
                    <a:pt x="45" y="42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1"/>
                  </a:lnTo>
                  <a:close/>
                  <a:moveTo>
                    <a:pt x="38" y="7"/>
                  </a:moveTo>
                  <a:cubicBezTo>
                    <a:pt x="96" y="7"/>
                    <a:pt x="96" y="7"/>
                    <a:pt x="96" y="7"/>
                  </a:cubicBezTo>
                  <a:cubicBezTo>
                    <a:pt x="94" y="7"/>
                    <a:pt x="93" y="8"/>
                    <a:pt x="93" y="10"/>
                  </a:cubicBezTo>
                  <a:cubicBezTo>
                    <a:pt x="93" y="12"/>
                    <a:pt x="94" y="13"/>
                    <a:pt x="96" y="13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4" y="26"/>
                    <a:pt x="93" y="27"/>
                    <a:pt x="93" y="29"/>
                  </a:cubicBezTo>
                  <a:cubicBezTo>
                    <a:pt x="93" y="31"/>
                    <a:pt x="94" y="32"/>
                    <a:pt x="96" y="32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90" y="37"/>
                    <a:pt x="88" y="36"/>
                    <a:pt x="86" y="36"/>
                  </a:cubicBezTo>
                  <a:cubicBezTo>
                    <a:pt x="85" y="36"/>
                    <a:pt x="83" y="37"/>
                    <a:pt x="83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37"/>
                    <a:pt x="69" y="36"/>
                    <a:pt x="67" y="36"/>
                  </a:cubicBezTo>
                  <a:cubicBezTo>
                    <a:pt x="65" y="36"/>
                    <a:pt x="64" y="37"/>
                    <a:pt x="64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8" y="24"/>
                    <a:pt x="39" y="12"/>
                    <a:pt x="26" y="7"/>
                  </a:cubicBezTo>
                  <a:lnTo>
                    <a:pt x="38" y="7"/>
                  </a:lnTo>
                  <a:close/>
                  <a:moveTo>
                    <a:pt x="38" y="7"/>
                  </a:moveTo>
                  <a:cubicBezTo>
                    <a:pt x="38" y="7"/>
                    <a:pt x="38" y="7"/>
                    <a:pt x="38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0" name="Freeform 110"/>
            <p:cNvSpPr>
              <a:spLocks noEditPoints="1"/>
            </p:cNvSpPr>
            <p:nvPr/>
          </p:nvSpPr>
          <p:spPr bwMode="auto">
            <a:xfrm>
              <a:off x="2490" y="1033"/>
              <a:ext cx="8" cy="8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11"/>
            <p:cNvSpPr>
              <a:spLocks noEditPoints="1"/>
            </p:cNvSpPr>
            <p:nvPr/>
          </p:nvSpPr>
          <p:spPr bwMode="auto">
            <a:xfrm>
              <a:off x="2588" y="1000"/>
              <a:ext cx="9" cy="9"/>
            </a:xfrm>
            <a:custGeom>
              <a:avLst/>
              <a:gdLst>
                <a:gd name="T0" fmla="*/ 7 w 7"/>
                <a:gd name="T1" fmla="*/ 4 h 7"/>
                <a:gd name="T2" fmla="*/ 3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  <a:gd name="T10" fmla="*/ 7 w 7"/>
                <a:gd name="T11" fmla="*/ 4 h 7"/>
                <a:gd name="T12" fmla="*/ 7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5" y="7"/>
                    <a:pt x="3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112"/>
            <p:cNvSpPr>
              <a:spLocks noEditPoints="1"/>
            </p:cNvSpPr>
            <p:nvPr/>
          </p:nvSpPr>
          <p:spPr bwMode="auto">
            <a:xfrm>
              <a:off x="2564" y="1000"/>
              <a:ext cx="8" cy="9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113"/>
            <p:cNvSpPr>
              <a:spLocks noEditPoints="1"/>
            </p:cNvSpPr>
            <p:nvPr/>
          </p:nvSpPr>
          <p:spPr bwMode="auto">
            <a:xfrm>
              <a:off x="2577" y="988"/>
              <a:ext cx="7" cy="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114"/>
            <p:cNvSpPr>
              <a:spLocks noEditPoints="1"/>
            </p:cNvSpPr>
            <p:nvPr/>
          </p:nvSpPr>
          <p:spPr bwMode="auto">
            <a:xfrm>
              <a:off x="2577" y="1012"/>
              <a:ext cx="7" cy="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115"/>
            <p:cNvSpPr>
              <a:spLocks noEditPoints="1"/>
            </p:cNvSpPr>
            <p:nvPr/>
          </p:nvSpPr>
          <p:spPr bwMode="auto">
            <a:xfrm>
              <a:off x="2539" y="1000"/>
              <a:ext cx="8" cy="9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116"/>
            <p:cNvSpPr>
              <a:spLocks noEditPoints="1"/>
            </p:cNvSpPr>
            <p:nvPr/>
          </p:nvSpPr>
          <p:spPr bwMode="auto">
            <a:xfrm>
              <a:off x="2527" y="988"/>
              <a:ext cx="9" cy="8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7" name="Freeform 117"/>
            <p:cNvSpPr>
              <a:spLocks noEditPoints="1"/>
            </p:cNvSpPr>
            <p:nvPr/>
          </p:nvSpPr>
          <p:spPr bwMode="auto">
            <a:xfrm>
              <a:off x="2551" y="988"/>
              <a:ext cx="9" cy="8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8" name="Freeform 118"/>
            <p:cNvSpPr>
              <a:spLocks noEditPoints="1"/>
            </p:cNvSpPr>
            <p:nvPr/>
          </p:nvSpPr>
          <p:spPr bwMode="auto">
            <a:xfrm>
              <a:off x="2551" y="1012"/>
              <a:ext cx="9" cy="8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9" name="Group 722"/>
          <p:cNvGrpSpPr>
            <a:grpSpLocks noChangeAspect="1"/>
          </p:cNvGrpSpPr>
          <p:nvPr/>
        </p:nvGrpSpPr>
        <p:grpSpPr bwMode="auto">
          <a:xfrm>
            <a:off x="2588418" y="3382773"/>
            <a:ext cx="233363" cy="233363"/>
            <a:chOff x="3230" y="1735"/>
            <a:chExt cx="246" cy="246"/>
          </a:xfrm>
        </p:grpSpPr>
        <p:sp>
          <p:nvSpPr>
            <p:cNvPr id="50" name="AutoShape 721"/>
            <p:cNvSpPr>
              <a:spLocks noChangeAspect="1" noChangeArrowheads="1" noTextEdit="1"/>
            </p:cNvSpPr>
            <p:nvPr/>
          </p:nvSpPr>
          <p:spPr bwMode="auto">
            <a:xfrm>
              <a:off x="3230" y="1735"/>
              <a:ext cx="246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723"/>
            <p:cNvSpPr>
              <a:spLocks noEditPoints="1"/>
            </p:cNvSpPr>
            <p:nvPr/>
          </p:nvSpPr>
          <p:spPr bwMode="auto">
            <a:xfrm>
              <a:off x="3268" y="1750"/>
              <a:ext cx="189" cy="79"/>
            </a:xfrm>
            <a:custGeom>
              <a:avLst/>
              <a:gdLst>
                <a:gd name="T0" fmla="*/ 33 w 147"/>
                <a:gd name="T1" fmla="*/ 55 h 61"/>
                <a:gd name="T2" fmla="*/ 73 w 147"/>
                <a:gd name="T3" fmla="*/ 61 h 61"/>
                <a:gd name="T4" fmla="*/ 111 w 147"/>
                <a:gd name="T5" fmla="*/ 56 h 61"/>
                <a:gd name="T6" fmla="*/ 112 w 147"/>
                <a:gd name="T7" fmla="*/ 56 h 61"/>
                <a:gd name="T8" fmla="*/ 73 w 147"/>
                <a:gd name="T9" fmla="*/ 0 h 61"/>
                <a:gd name="T10" fmla="*/ 34 w 147"/>
                <a:gd name="T11" fmla="*/ 55 h 61"/>
                <a:gd name="T12" fmla="*/ 53 w 147"/>
                <a:gd name="T13" fmla="*/ 32 h 61"/>
                <a:gd name="T14" fmla="*/ 51 w 147"/>
                <a:gd name="T15" fmla="*/ 30 h 61"/>
                <a:gd name="T16" fmla="*/ 50 w 147"/>
                <a:gd name="T17" fmla="*/ 28 h 61"/>
                <a:gd name="T18" fmla="*/ 54 w 147"/>
                <a:gd name="T19" fmla="*/ 26 h 61"/>
                <a:gd name="T20" fmla="*/ 57 w 147"/>
                <a:gd name="T21" fmla="*/ 21 h 61"/>
                <a:gd name="T22" fmla="*/ 60 w 147"/>
                <a:gd name="T23" fmla="*/ 17 h 61"/>
                <a:gd name="T24" fmla="*/ 73 w 147"/>
                <a:gd name="T25" fmla="*/ 18 h 61"/>
                <a:gd name="T26" fmla="*/ 92 w 147"/>
                <a:gd name="T27" fmla="*/ 26 h 61"/>
                <a:gd name="T28" fmla="*/ 95 w 147"/>
                <a:gd name="T29" fmla="*/ 28 h 61"/>
                <a:gd name="T30" fmla="*/ 94 w 147"/>
                <a:gd name="T31" fmla="*/ 30 h 61"/>
                <a:gd name="T32" fmla="*/ 92 w 147"/>
                <a:gd name="T33" fmla="*/ 32 h 61"/>
                <a:gd name="T34" fmla="*/ 81 w 147"/>
                <a:gd name="T35" fmla="*/ 42 h 61"/>
                <a:gd name="T36" fmla="*/ 85 w 147"/>
                <a:gd name="T37" fmla="*/ 53 h 61"/>
                <a:gd name="T38" fmla="*/ 85 w 147"/>
                <a:gd name="T39" fmla="*/ 54 h 61"/>
                <a:gd name="T40" fmla="*/ 58 w 147"/>
                <a:gd name="T41" fmla="*/ 53 h 61"/>
                <a:gd name="T42" fmla="*/ 64 w 147"/>
                <a:gd name="T43" fmla="*/ 48 h 61"/>
                <a:gd name="T44" fmla="*/ 62 w 147"/>
                <a:gd name="T45" fmla="*/ 41 h 61"/>
                <a:gd name="T46" fmla="*/ 141 w 147"/>
                <a:gd name="T47" fmla="*/ 29 h 61"/>
                <a:gd name="T48" fmla="*/ 88 w 147"/>
                <a:gd name="T49" fmla="*/ 47 h 61"/>
                <a:gd name="T50" fmla="*/ 98 w 147"/>
                <a:gd name="T51" fmla="*/ 35 h 61"/>
                <a:gd name="T52" fmla="*/ 102 w 147"/>
                <a:gd name="T53" fmla="*/ 28 h 61"/>
                <a:gd name="T54" fmla="*/ 96 w 147"/>
                <a:gd name="T55" fmla="*/ 21 h 61"/>
                <a:gd name="T56" fmla="*/ 71 w 147"/>
                <a:gd name="T57" fmla="*/ 12 h 61"/>
                <a:gd name="T58" fmla="*/ 60 w 147"/>
                <a:gd name="T59" fmla="*/ 10 h 61"/>
                <a:gd name="T60" fmla="*/ 54 w 147"/>
                <a:gd name="T61" fmla="*/ 11 h 61"/>
                <a:gd name="T62" fmla="*/ 54 w 147"/>
                <a:gd name="T63" fmla="*/ 15 h 61"/>
                <a:gd name="T64" fmla="*/ 54 w 147"/>
                <a:gd name="T65" fmla="*/ 15 h 61"/>
                <a:gd name="T66" fmla="*/ 49 w 147"/>
                <a:gd name="T67" fmla="*/ 21 h 61"/>
                <a:gd name="T68" fmla="*/ 43 w 147"/>
                <a:gd name="T69" fmla="*/ 28 h 61"/>
                <a:gd name="T70" fmla="*/ 47 w 147"/>
                <a:gd name="T71" fmla="*/ 35 h 61"/>
                <a:gd name="T72" fmla="*/ 58 w 147"/>
                <a:gd name="T73" fmla="*/ 47 h 61"/>
                <a:gd name="T74" fmla="*/ 6 w 147"/>
                <a:gd name="T75" fmla="*/ 29 h 61"/>
                <a:gd name="T76" fmla="*/ 73 w 147"/>
                <a:gd name="T77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61">
                  <a:moveTo>
                    <a:pt x="34" y="55"/>
                  </a:moveTo>
                  <a:cubicBezTo>
                    <a:pt x="33" y="55"/>
                    <a:pt x="33" y="55"/>
                    <a:pt x="33" y="55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53" y="60"/>
                    <a:pt x="63" y="61"/>
                    <a:pt x="73" y="61"/>
                  </a:cubicBezTo>
                  <a:cubicBezTo>
                    <a:pt x="78" y="61"/>
                    <a:pt x="83" y="60"/>
                    <a:pt x="88" y="60"/>
                  </a:cubicBezTo>
                  <a:cubicBezTo>
                    <a:pt x="96" y="59"/>
                    <a:pt x="104" y="58"/>
                    <a:pt x="111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34" y="49"/>
                    <a:pt x="147" y="39"/>
                    <a:pt x="147" y="29"/>
                  </a:cubicBezTo>
                  <a:cubicBezTo>
                    <a:pt x="147" y="14"/>
                    <a:pt x="119" y="0"/>
                    <a:pt x="73" y="0"/>
                  </a:cubicBezTo>
                  <a:cubicBezTo>
                    <a:pt x="27" y="0"/>
                    <a:pt x="0" y="14"/>
                    <a:pt x="0" y="29"/>
                  </a:cubicBezTo>
                  <a:cubicBezTo>
                    <a:pt x="0" y="38"/>
                    <a:pt x="13" y="49"/>
                    <a:pt x="34" y="55"/>
                  </a:cubicBezTo>
                  <a:close/>
                  <a:moveTo>
                    <a:pt x="62" y="41"/>
                  </a:moveTo>
                  <a:cubicBezTo>
                    <a:pt x="57" y="39"/>
                    <a:pt x="54" y="36"/>
                    <a:pt x="53" y="32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0"/>
                    <a:pt x="50" y="30"/>
                    <a:pt x="50" y="29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1" y="27"/>
                    <a:pt x="52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4"/>
                    <a:pt x="56" y="22"/>
                    <a:pt x="57" y="21"/>
                  </a:cubicBezTo>
                  <a:cubicBezTo>
                    <a:pt x="57" y="21"/>
                    <a:pt x="58" y="20"/>
                    <a:pt x="58" y="20"/>
                  </a:cubicBezTo>
                  <a:cubicBezTo>
                    <a:pt x="59" y="19"/>
                    <a:pt x="60" y="18"/>
                    <a:pt x="60" y="17"/>
                  </a:cubicBezTo>
                  <a:cubicBezTo>
                    <a:pt x="64" y="19"/>
                    <a:pt x="68" y="19"/>
                    <a:pt x="71" y="19"/>
                  </a:cubicBezTo>
                  <a:cubicBezTo>
                    <a:pt x="72" y="18"/>
                    <a:pt x="72" y="18"/>
                    <a:pt x="73" y="18"/>
                  </a:cubicBezTo>
                  <a:cubicBezTo>
                    <a:pt x="86" y="18"/>
                    <a:pt x="90" y="22"/>
                    <a:pt x="91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7"/>
                    <a:pt x="95" y="28"/>
                    <a:pt x="95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5" y="30"/>
                    <a:pt x="95" y="30"/>
                    <a:pt x="94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6"/>
                    <a:pt x="88" y="39"/>
                    <a:pt x="83" y="41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2" y="50"/>
                    <a:pt x="83" y="52"/>
                    <a:pt x="85" y="53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7" y="53"/>
                    <a:pt x="86" y="54"/>
                    <a:pt x="85" y="54"/>
                  </a:cubicBezTo>
                  <a:cubicBezTo>
                    <a:pt x="82" y="54"/>
                    <a:pt x="78" y="54"/>
                    <a:pt x="73" y="54"/>
                  </a:cubicBezTo>
                  <a:cubicBezTo>
                    <a:pt x="68" y="54"/>
                    <a:pt x="63" y="54"/>
                    <a:pt x="58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2" y="52"/>
                    <a:pt x="64" y="50"/>
                    <a:pt x="64" y="48"/>
                  </a:cubicBezTo>
                  <a:cubicBezTo>
                    <a:pt x="65" y="42"/>
                    <a:pt x="65" y="42"/>
                    <a:pt x="65" y="42"/>
                  </a:cubicBezTo>
                  <a:lnTo>
                    <a:pt x="62" y="41"/>
                  </a:lnTo>
                  <a:close/>
                  <a:moveTo>
                    <a:pt x="73" y="6"/>
                  </a:moveTo>
                  <a:cubicBezTo>
                    <a:pt x="118" y="6"/>
                    <a:pt x="141" y="21"/>
                    <a:pt x="141" y="29"/>
                  </a:cubicBezTo>
                  <a:cubicBezTo>
                    <a:pt x="141" y="35"/>
                    <a:pt x="127" y="47"/>
                    <a:pt x="101" y="52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94" y="43"/>
                    <a:pt x="97" y="39"/>
                    <a:pt x="98" y="35"/>
                  </a:cubicBezTo>
                  <a:cubicBezTo>
                    <a:pt x="99" y="35"/>
                    <a:pt x="101" y="34"/>
                    <a:pt x="101" y="33"/>
                  </a:cubicBezTo>
                  <a:cubicBezTo>
                    <a:pt x="102" y="31"/>
                    <a:pt x="102" y="30"/>
                    <a:pt x="102" y="28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4"/>
                    <a:pt x="99" y="22"/>
                    <a:pt x="96" y="21"/>
                  </a:cubicBezTo>
                  <a:cubicBezTo>
                    <a:pt x="91" y="13"/>
                    <a:pt x="80" y="12"/>
                    <a:pt x="73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67" y="12"/>
                    <a:pt x="64" y="12"/>
                    <a:pt x="62" y="11"/>
                  </a:cubicBezTo>
                  <a:cubicBezTo>
                    <a:pt x="61" y="11"/>
                    <a:pt x="60" y="10"/>
                    <a:pt x="60" y="10"/>
                  </a:cubicBezTo>
                  <a:cubicBezTo>
                    <a:pt x="59" y="9"/>
                    <a:pt x="57" y="9"/>
                    <a:pt x="56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4"/>
                    <a:pt x="54" y="14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6"/>
                    <a:pt x="53" y="16"/>
                    <a:pt x="52" y="17"/>
                  </a:cubicBezTo>
                  <a:cubicBezTo>
                    <a:pt x="51" y="18"/>
                    <a:pt x="50" y="19"/>
                    <a:pt x="49" y="21"/>
                  </a:cubicBezTo>
                  <a:cubicBezTo>
                    <a:pt x="47" y="22"/>
                    <a:pt x="45" y="24"/>
                    <a:pt x="44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30"/>
                    <a:pt x="43" y="31"/>
                    <a:pt x="44" y="33"/>
                  </a:cubicBezTo>
                  <a:cubicBezTo>
                    <a:pt x="45" y="34"/>
                    <a:pt x="46" y="35"/>
                    <a:pt x="47" y="35"/>
                  </a:cubicBezTo>
                  <a:cubicBezTo>
                    <a:pt x="48" y="39"/>
                    <a:pt x="51" y="43"/>
                    <a:pt x="58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20" y="46"/>
                    <a:pt x="6" y="35"/>
                    <a:pt x="6" y="29"/>
                  </a:cubicBezTo>
                  <a:cubicBezTo>
                    <a:pt x="6" y="21"/>
                    <a:pt x="29" y="6"/>
                    <a:pt x="73" y="6"/>
                  </a:cubicBezTo>
                  <a:close/>
                  <a:moveTo>
                    <a:pt x="73" y="6"/>
                  </a:moveTo>
                  <a:cubicBezTo>
                    <a:pt x="73" y="6"/>
                    <a:pt x="73" y="6"/>
                    <a:pt x="73" y="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52" name="Freeform 724"/>
            <p:cNvSpPr>
              <a:spLocks noEditPoints="1"/>
            </p:cNvSpPr>
            <p:nvPr/>
          </p:nvSpPr>
          <p:spPr bwMode="auto">
            <a:xfrm>
              <a:off x="3231" y="1734"/>
              <a:ext cx="246" cy="246"/>
            </a:xfrm>
            <a:custGeom>
              <a:avLst/>
              <a:gdLst>
                <a:gd name="T0" fmla="*/ 0 w 192"/>
                <a:gd name="T1" fmla="*/ 74 h 192"/>
                <a:gd name="T2" fmla="*/ 186 w 192"/>
                <a:gd name="T3" fmla="*/ 122 h 192"/>
                <a:gd name="T4" fmla="*/ 31 w 192"/>
                <a:gd name="T5" fmla="*/ 134 h 192"/>
                <a:gd name="T6" fmla="*/ 172 w 192"/>
                <a:gd name="T7" fmla="*/ 106 h 192"/>
                <a:gd name="T8" fmla="*/ 125 w 192"/>
                <a:gd name="T9" fmla="*/ 165 h 192"/>
                <a:gd name="T10" fmla="*/ 138 w 192"/>
                <a:gd name="T11" fmla="*/ 163 h 192"/>
                <a:gd name="T12" fmla="*/ 154 w 192"/>
                <a:gd name="T13" fmla="*/ 159 h 192"/>
                <a:gd name="T14" fmla="*/ 166 w 192"/>
                <a:gd name="T15" fmla="*/ 153 h 192"/>
                <a:gd name="T16" fmla="*/ 38 w 192"/>
                <a:gd name="T17" fmla="*/ 150 h 192"/>
                <a:gd name="T18" fmla="*/ 24 w 192"/>
                <a:gd name="T19" fmla="*/ 105 h 192"/>
                <a:gd name="T20" fmla="*/ 38 w 192"/>
                <a:gd name="T21" fmla="*/ 111 h 192"/>
                <a:gd name="T22" fmla="*/ 54 w 192"/>
                <a:gd name="T23" fmla="*/ 115 h 192"/>
                <a:gd name="T24" fmla="*/ 49 w 192"/>
                <a:gd name="T25" fmla="*/ 114 h 192"/>
                <a:gd name="T26" fmla="*/ 61 w 192"/>
                <a:gd name="T27" fmla="*/ 136 h 192"/>
                <a:gd name="T28" fmla="*/ 86 w 192"/>
                <a:gd name="T29" fmla="*/ 138 h 192"/>
                <a:gd name="T30" fmla="*/ 25 w 192"/>
                <a:gd name="T31" fmla="*/ 62 h 192"/>
                <a:gd name="T32" fmla="*/ 35 w 192"/>
                <a:gd name="T33" fmla="*/ 70 h 192"/>
                <a:gd name="T34" fmla="*/ 48 w 192"/>
                <a:gd name="T35" fmla="*/ 76 h 192"/>
                <a:gd name="T36" fmla="*/ 61 w 192"/>
                <a:gd name="T37" fmla="*/ 81 h 192"/>
                <a:gd name="T38" fmla="*/ 77 w 192"/>
                <a:gd name="T39" fmla="*/ 84 h 192"/>
                <a:gd name="T40" fmla="*/ 77 w 192"/>
                <a:gd name="T41" fmla="*/ 84 h 192"/>
                <a:gd name="T42" fmla="*/ 96 w 192"/>
                <a:gd name="T43" fmla="*/ 86 h 192"/>
                <a:gd name="T44" fmla="*/ 122 w 192"/>
                <a:gd name="T45" fmla="*/ 104 h 192"/>
                <a:gd name="T46" fmla="*/ 144 w 192"/>
                <a:gd name="T47" fmla="*/ 100 h 192"/>
                <a:gd name="T48" fmla="*/ 140 w 192"/>
                <a:gd name="T49" fmla="*/ 82 h 192"/>
                <a:gd name="T50" fmla="*/ 151 w 192"/>
                <a:gd name="T51" fmla="*/ 79 h 192"/>
                <a:gd name="T52" fmla="*/ 165 w 192"/>
                <a:gd name="T53" fmla="*/ 73 h 192"/>
                <a:gd name="T54" fmla="*/ 92 w 192"/>
                <a:gd name="T55" fmla="*/ 144 h 192"/>
                <a:gd name="T56" fmla="*/ 106 w 192"/>
                <a:gd name="T57" fmla="*/ 143 h 192"/>
                <a:gd name="T58" fmla="*/ 122 w 192"/>
                <a:gd name="T59" fmla="*/ 140 h 192"/>
                <a:gd name="T60" fmla="*/ 136 w 192"/>
                <a:gd name="T61" fmla="*/ 136 h 192"/>
                <a:gd name="T62" fmla="*/ 149 w 192"/>
                <a:gd name="T63" fmla="*/ 131 h 192"/>
                <a:gd name="T64" fmla="*/ 159 w 192"/>
                <a:gd name="T65" fmla="*/ 125 h 192"/>
                <a:gd name="T66" fmla="*/ 166 w 192"/>
                <a:gd name="T67" fmla="*/ 117 h 192"/>
                <a:gd name="T68" fmla="*/ 134 w 192"/>
                <a:gd name="T69" fmla="*/ 130 h 192"/>
                <a:gd name="T70" fmla="*/ 125 w 192"/>
                <a:gd name="T71" fmla="*/ 114 h 192"/>
                <a:gd name="T72" fmla="*/ 154 w 192"/>
                <a:gd name="T73" fmla="*/ 104 h 192"/>
                <a:gd name="T74" fmla="*/ 111 w 192"/>
                <a:gd name="T75" fmla="*/ 136 h 192"/>
                <a:gd name="T76" fmla="*/ 166 w 192"/>
                <a:gd name="T77" fmla="*/ 101 h 192"/>
                <a:gd name="T78" fmla="*/ 166 w 192"/>
                <a:gd name="T79" fmla="*/ 101 h 192"/>
                <a:gd name="T80" fmla="*/ 74 w 192"/>
                <a:gd name="T81" fmla="*/ 182 h 192"/>
                <a:gd name="T82" fmla="*/ 93 w 192"/>
                <a:gd name="T83" fmla="*/ 166 h 192"/>
                <a:gd name="T84" fmla="*/ 177 w 192"/>
                <a:gd name="T85" fmla="*/ 65 h 192"/>
                <a:gd name="T86" fmla="*/ 102 w 192"/>
                <a:gd name="T87" fmla="*/ 80 h 192"/>
                <a:gd name="T88" fmla="*/ 17 w 192"/>
                <a:gd name="T89" fmla="*/ 74 h 192"/>
                <a:gd name="T90" fmla="*/ 20 w 192"/>
                <a:gd name="T91" fmla="*/ 82 h 192"/>
                <a:gd name="T92" fmla="*/ 27 w 192"/>
                <a:gd name="T93" fmla="*/ 90 h 192"/>
                <a:gd name="T94" fmla="*/ 36 w 192"/>
                <a:gd name="T95" fmla="*/ 96 h 192"/>
                <a:gd name="T96" fmla="*/ 48 w 192"/>
                <a:gd name="T97" fmla="*/ 103 h 192"/>
                <a:gd name="T98" fmla="*/ 62 w 192"/>
                <a:gd name="T99" fmla="*/ 107 h 192"/>
                <a:gd name="T100" fmla="*/ 77 w 192"/>
                <a:gd name="T101" fmla="*/ 110 h 192"/>
                <a:gd name="T102" fmla="*/ 94 w 192"/>
                <a:gd name="T103" fmla="*/ 112 h 192"/>
                <a:gd name="T104" fmla="*/ 9 w 192"/>
                <a:gd name="T105" fmla="*/ 93 h 192"/>
                <a:gd name="T106" fmla="*/ 26 w 192"/>
                <a:gd name="T107" fmla="*/ 139 h 192"/>
                <a:gd name="T108" fmla="*/ 112 w 192"/>
                <a:gd name="T109" fmla="*/ 166 h 192"/>
                <a:gd name="T110" fmla="*/ 179 w 192"/>
                <a:gd name="T111" fmla="*/ 145 h 192"/>
                <a:gd name="T112" fmla="*/ 186 w 192"/>
                <a:gd name="T113" fmla="*/ 13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2" h="192">
                  <a:moveTo>
                    <a:pt x="173" y="95"/>
                  </a:moveTo>
                  <a:cubicBezTo>
                    <a:pt x="173" y="94"/>
                    <a:pt x="173" y="94"/>
                    <a:pt x="173" y="94"/>
                  </a:cubicBezTo>
                  <a:cubicBezTo>
                    <a:pt x="183" y="87"/>
                    <a:pt x="189" y="78"/>
                    <a:pt x="189" y="69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9" y="18"/>
                    <a:pt x="152" y="0"/>
                    <a:pt x="102" y="0"/>
                  </a:cubicBezTo>
                  <a:cubicBezTo>
                    <a:pt x="53" y="0"/>
                    <a:pt x="16" y="18"/>
                    <a:pt x="16" y="42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6" y="56"/>
                    <a:pt x="0" y="64"/>
                    <a:pt x="0" y="7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11"/>
                    <a:pt x="7" y="121"/>
                    <a:pt x="19" y="128"/>
                  </a:cubicBezTo>
                  <a:cubicBezTo>
                    <a:pt x="19" y="149"/>
                    <a:pt x="19" y="149"/>
                    <a:pt x="19" y="149"/>
                  </a:cubicBezTo>
                  <a:cubicBezTo>
                    <a:pt x="19" y="173"/>
                    <a:pt x="57" y="192"/>
                    <a:pt x="106" y="192"/>
                  </a:cubicBezTo>
                  <a:cubicBezTo>
                    <a:pt x="154" y="192"/>
                    <a:pt x="192" y="173"/>
                    <a:pt x="192" y="149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192" y="111"/>
                    <a:pt x="185" y="102"/>
                    <a:pt x="173" y="95"/>
                  </a:cubicBezTo>
                  <a:close/>
                  <a:moveTo>
                    <a:pt x="186" y="122"/>
                  </a:moveTo>
                  <a:cubicBezTo>
                    <a:pt x="186" y="142"/>
                    <a:pt x="148" y="160"/>
                    <a:pt x="106" y="160"/>
                  </a:cubicBezTo>
                  <a:cubicBezTo>
                    <a:pt x="104" y="160"/>
                    <a:pt x="102" y="160"/>
                    <a:pt x="100" y="160"/>
                  </a:cubicBezTo>
                  <a:cubicBezTo>
                    <a:pt x="100" y="160"/>
                    <a:pt x="99" y="160"/>
                    <a:pt x="99" y="160"/>
                  </a:cubicBezTo>
                  <a:cubicBezTo>
                    <a:pt x="97" y="160"/>
                    <a:pt x="95" y="160"/>
                    <a:pt x="94" y="160"/>
                  </a:cubicBezTo>
                  <a:cubicBezTo>
                    <a:pt x="93" y="159"/>
                    <a:pt x="92" y="159"/>
                    <a:pt x="91" y="159"/>
                  </a:cubicBezTo>
                  <a:cubicBezTo>
                    <a:pt x="90" y="159"/>
                    <a:pt x="90" y="159"/>
                    <a:pt x="89" y="159"/>
                  </a:cubicBezTo>
                  <a:cubicBezTo>
                    <a:pt x="63" y="156"/>
                    <a:pt x="41" y="147"/>
                    <a:pt x="31" y="135"/>
                  </a:cubicBezTo>
                  <a:cubicBezTo>
                    <a:pt x="31" y="135"/>
                    <a:pt x="31" y="134"/>
                    <a:pt x="31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5" y="136"/>
                    <a:pt x="39" y="137"/>
                    <a:pt x="45" y="139"/>
                  </a:cubicBezTo>
                  <a:cubicBezTo>
                    <a:pt x="59" y="148"/>
                    <a:pt x="81" y="153"/>
                    <a:pt x="106" y="153"/>
                  </a:cubicBezTo>
                  <a:cubicBezTo>
                    <a:pt x="149" y="153"/>
                    <a:pt x="179" y="137"/>
                    <a:pt x="179" y="122"/>
                  </a:cubicBezTo>
                  <a:cubicBezTo>
                    <a:pt x="179" y="117"/>
                    <a:pt x="177" y="113"/>
                    <a:pt x="171" y="109"/>
                  </a:cubicBezTo>
                  <a:cubicBezTo>
                    <a:pt x="171" y="108"/>
                    <a:pt x="172" y="108"/>
                    <a:pt x="172" y="108"/>
                  </a:cubicBezTo>
                  <a:cubicBezTo>
                    <a:pt x="172" y="108"/>
                    <a:pt x="172" y="107"/>
                    <a:pt x="172" y="107"/>
                  </a:cubicBezTo>
                  <a:cubicBezTo>
                    <a:pt x="172" y="107"/>
                    <a:pt x="172" y="106"/>
                    <a:pt x="172" y="106"/>
                  </a:cubicBezTo>
                  <a:cubicBezTo>
                    <a:pt x="172" y="106"/>
                    <a:pt x="172" y="105"/>
                    <a:pt x="172" y="105"/>
                  </a:cubicBezTo>
                  <a:cubicBezTo>
                    <a:pt x="172" y="104"/>
                    <a:pt x="173" y="104"/>
                    <a:pt x="173" y="104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3" y="103"/>
                    <a:pt x="173" y="102"/>
                    <a:pt x="173" y="102"/>
                  </a:cubicBezTo>
                  <a:cubicBezTo>
                    <a:pt x="179" y="107"/>
                    <a:pt x="186" y="113"/>
                    <a:pt x="186" y="122"/>
                  </a:cubicBezTo>
                  <a:close/>
                  <a:moveTo>
                    <a:pt x="119" y="166"/>
                  </a:moveTo>
                  <a:cubicBezTo>
                    <a:pt x="119" y="166"/>
                    <a:pt x="119" y="166"/>
                    <a:pt x="119" y="166"/>
                  </a:cubicBezTo>
                  <a:cubicBezTo>
                    <a:pt x="121" y="166"/>
                    <a:pt x="123" y="166"/>
                    <a:pt x="125" y="165"/>
                  </a:cubicBezTo>
                  <a:cubicBezTo>
                    <a:pt x="125" y="165"/>
                    <a:pt x="125" y="165"/>
                    <a:pt x="126" y="165"/>
                  </a:cubicBezTo>
                  <a:cubicBezTo>
                    <a:pt x="128" y="165"/>
                    <a:pt x="129" y="165"/>
                    <a:pt x="131" y="164"/>
                  </a:cubicBezTo>
                  <a:cubicBezTo>
                    <a:pt x="131" y="184"/>
                    <a:pt x="131" y="184"/>
                    <a:pt x="131" y="184"/>
                  </a:cubicBezTo>
                  <a:cubicBezTo>
                    <a:pt x="127" y="184"/>
                    <a:pt x="123" y="185"/>
                    <a:pt x="118" y="185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9" y="166"/>
                    <a:pt x="119" y="166"/>
                    <a:pt x="119" y="166"/>
                  </a:cubicBezTo>
                  <a:close/>
                  <a:moveTo>
                    <a:pt x="138" y="163"/>
                  </a:moveTo>
                  <a:cubicBezTo>
                    <a:pt x="138" y="163"/>
                    <a:pt x="138" y="163"/>
                    <a:pt x="138" y="163"/>
                  </a:cubicBezTo>
                  <a:cubicBezTo>
                    <a:pt x="140" y="163"/>
                    <a:pt x="142" y="162"/>
                    <a:pt x="143" y="162"/>
                  </a:cubicBezTo>
                  <a:cubicBezTo>
                    <a:pt x="143" y="162"/>
                    <a:pt x="144" y="162"/>
                    <a:pt x="144" y="162"/>
                  </a:cubicBezTo>
                  <a:cubicBezTo>
                    <a:pt x="145" y="161"/>
                    <a:pt x="146" y="161"/>
                    <a:pt x="147" y="161"/>
                  </a:cubicBezTo>
                  <a:cubicBezTo>
                    <a:pt x="147" y="180"/>
                    <a:pt x="147" y="180"/>
                    <a:pt x="147" y="180"/>
                  </a:cubicBezTo>
                  <a:cubicBezTo>
                    <a:pt x="144" y="181"/>
                    <a:pt x="141" y="182"/>
                    <a:pt x="138" y="182"/>
                  </a:cubicBezTo>
                  <a:lnTo>
                    <a:pt x="138" y="163"/>
                  </a:lnTo>
                  <a:close/>
                  <a:moveTo>
                    <a:pt x="154" y="159"/>
                  </a:moveTo>
                  <a:cubicBezTo>
                    <a:pt x="154" y="159"/>
                    <a:pt x="154" y="159"/>
                    <a:pt x="154" y="159"/>
                  </a:cubicBezTo>
                  <a:cubicBezTo>
                    <a:pt x="154" y="159"/>
                    <a:pt x="155" y="158"/>
                    <a:pt x="155" y="158"/>
                  </a:cubicBezTo>
                  <a:cubicBezTo>
                    <a:pt x="156" y="158"/>
                    <a:pt x="157" y="157"/>
                    <a:pt x="159" y="157"/>
                  </a:cubicBezTo>
                  <a:cubicBezTo>
                    <a:pt x="159" y="157"/>
                    <a:pt x="159" y="157"/>
                    <a:pt x="160" y="156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60" y="175"/>
                    <a:pt x="160" y="175"/>
                    <a:pt x="160" y="175"/>
                  </a:cubicBezTo>
                  <a:cubicBezTo>
                    <a:pt x="158" y="176"/>
                    <a:pt x="156" y="177"/>
                    <a:pt x="154" y="178"/>
                  </a:cubicBezTo>
                  <a:cubicBezTo>
                    <a:pt x="154" y="159"/>
                    <a:pt x="154" y="159"/>
                    <a:pt x="154" y="159"/>
                  </a:cubicBezTo>
                  <a:close/>
                  <a:moveTo>
                    <a:pt x="166" y="153"/>
                  </a:moveTo>
                  <a:cubicBezTo>
                    <a:pt x="167" y="153"/>
                    <a:pt x="167" y="153"/>
                    <a:pt x="168" y="153"/>
                  </a:cubicBezTo>
                  <a:cubicBezTo>
                    <a:pt x="168" y="152"/>
                    <a:pt x="169" y="152"/>
                    <a:pt x="169" y="152"/>
                  </a:cubicBezTo>
                  <a:cubicBezTo>
                    <a:pt x="170" y="151"/>
                    <a:pt x="171" y="151"/>
                    <a:pt x="173" y="150"/>
                  </a:cubicBezTo>
                  <a:cubicBezTo>
                    <a:pt x="173" y="150"/>
                    <a:pt x="173" y="150"/>
                    <a:pt x="173" y="150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1" y="170"/>
                    <a:pt x="169" y="171"/>
                    <a:pt x="166" y="172"/>
                  </a:cubicBezTo>
                  <a:cubicBezTo>
                    <a:pt x="166" y="153"/>
                    <a:pt x="166" y="153"/>
                    <a:pt x="166" y="153"/>
                  </a:cubicBezTo>
                  <a:close/>
                  <a:moveTo>
                    <a:pt x="38" y="150"/>
                  </a:moveTo>
                  <a:cubicBezTo>
                    <a:pt x="40" y="151"/>
                    <a:pt x="43" y="152"/>
                    <a:pt x="45" y="153"/>
                  </a:cubicBezTo>
                  <a:cubicBezTo>
                    <a:pt x="45" y="172"/>
                    <a:pt x="45" y="172"/>
                    <a:pt x="45" y="172"/>
                  </a:cubicBezTo>
                  <a:cubicBezTo>
                    <a:pt x="42" y="171"/>
                    <a:pt x="40" y="170"/>
                    <a:pt x="38" y="168"/>
                  </a:cubicBezTo>
                  <a:lnTo>
                    <a:pt x="38" y="150"/>
                  </a:lnTo>
                  <a:close/>
                  <a:moveTo>
                    <a:pt x="19" y="102"/>
                  </a:moveTo>
                  <a:cubicBezTo>
                    <a:pt x="19" y="102"/>
                    <a:pt x="19" y="102"/>
                    <a:pt x="19" y="102"/>
                  </a:cubicBezTo>
                  <a:cubicBezTo>
                    <a:pt x="21" y="103"/>
                    <a:pt x="22" y="103"/>
                    <a:pt x="23" y="104"/>
                  </a:cubicBezTo>
                  <a:cubicBezTo>
                    <a:pt x="23" y="104"/>
                    <a:pt x="24" y="104"/>
                    <a:pt x="24" y="105"/>
                  </a:cubicBezTo>
                  <a:cubicBezTo>
                    <a:pt x="25" y="105"/>
                    <a:pt x="25" y="105"/>
                    <a:pt x="26" y="105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0" y="121"/>
                    <a:pt x="20" y="121"/>
                    <a:pt x="19" y="120"/>
                  </a:cubicBezTo>
                  <a:lnTo>
                    <a:pt x="19" y="102"/>
                  </a:lnTo>
                  <a:close/>
                  <a:moveTo>
                    <a:pt x="33" y="109"/>
                  </a:moveTo>
                  <a:cubicBezTo>
                    <a:pt x="35" y="109"/>
                    <a:pt x="36" y="110"/>
                    <a:pt x="37" y="110"/>
                  </a:cubicBezTo>
                  <a:cubicBezTo>
                    <a:pt x="37" y="110"/>
                    <a:pt x="38" y="111"/>
                    <a:pt x="38" y="111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8" y="130"/>
                    <a:pt x="38" y="130"/>
                    <a:pt x="38" y="130"/>
                  </a:cubicBezTo>
                  <a:cubicBezTo>
                    <a:pt x="36" y="129"/>
                    <a:pt x="34" y="128"/>
                    <a:pt x="32" y="127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33" y="109"/>
                    <a:pt x="33" y="109"/>
                    <a:pt x="33" y="109"/>
                  </a:cubicBezTo>
                  <a:close/>
                  <a:moveTo>
                    <a:pt x="49" y="114"/>
                  </a:moveTo>
                  <a:cubicBezTo>
                    <a:pt x="50" y="114"/>
                    <a:pt x="52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2" y="134"/>
                    <a:pt x="50" y="134"/>
                    <a:pt x="49" y="133"/>
                  </a:cubicBezTo>
                  <a:cubicBezTo>
                    <a:pt x="47" y="133"/>
                    <a:pt x="46" y="132"/>
                    <a:pt x="45" y="132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6" y="113"/>
                    <a:pt x="47" y="113"/>
                    <a:pt x="48" y="114"/>
                  </a:cubicBezTo>
                  <a:cubicBezTo>
                    <a:pt x="48" y="114"/>
                    <a:pt x="49" y="114"/>
                    <a:pt x="49" y="114"/>
                  </a:cubicBezTo>
                  <a:close/>
                  <a:moveTo>
                    <a:pt x="67" y="117"/>
                  </a:moveTo>
                  <a:cubicBezTo>
                    <a:pt x="69" y="118"/>
                    <a:pt x="71" y="118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3" y="118"/>
                    <a:pt x="73" y="118"/>
                    <a:pt x="74" y="118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71" y="137"/>
                    <a:pt x="69" y="137"/>
                    <a:pt x="67" y="136"/>
                  </a:cubicBezTo>
                  <a:cubicBezTo>
                    <a:pt x="66" y="136"/>
                    <a:pt x="65" y="136"/>
                    <a:pt x="64" y="136"/>
                  </a:cubicBezTo>
                  <a:cubicBezTo>
                    <a:pt x="63" y="136"/>
                    <a:pt x="62" y="136"/>
                    <a:pt x="61" y="13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3" y="117"/>
                    <a:pt x="64" y="117"/>
                    <a:pt x="66" y="117"/>
                  </a:cubicBezTo>
                  <a:cubicBezTo>
                    <a:pt x="67" y="117"/>
                    <a:pt x="67" y="117"/>
                    <a:pt x="67" y="117"/>
                  </a:cubicBezTo>
                  <a:close/>
                  <a:moveTo>
                    <a:pt x="86" y="118"/>
                  </a:moveTo>
                  <a:cubicBezTo>
                    <a:pt x="89" y="118"/>
                    <a:pt x="91" y="118"/>
                    <a:pt x="93" y="118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1" y="138"/>
                    <a:pt x="88" y="138"/>
                    <a:pt x="86" y="138"/>
                  </a:cubicBezTo>
                  <a:cubicBezTo>
                    <a:pt x="84" y="138"/>
                    <a:pt x="82" y="137"/>
                    <a:pt x="80" y="13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82" y="118"/>
                    <a:pt x="84" y="118"/>
                    <a:pt x="86" y="118"/>
                  </a:cubicBezTo>
                  <a:close/>
                  <a:moveTo>
                    <a:pt x="22" y="59"/>
                  </a:moveTo>
                  <a:cubicBezTo>
                    <a:pt x="22" y="59"/>
                    <a:pt x="23" y="59"/>
                    <a:pt x="23" y="59"/>
                  </a:cubicBezTo>
                  <a:cubicBezTo>
                    <a:pt x="23" y="60"/>
                    <a:pt x="24" y="60"/>
                    <a:pt x="25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6" y="63"/>
                    <a:pt x="27" y="63"/>
                    <a:pt x="28" y="64"/>
                  </a:cubicBezTo>
                  <a:cubicBezTo>
                    <a:pt x="28" y="64"/>
                    <a:pt x="28" y="64"/>
                    <a:pt x="28" y="65"/>
                  </a:cubicBezTo>
                  <a:cubicBezTo>
                    <a:pt x="28" y="65"/>
                    <a:pt x="29" y="65"/>
                    <a:pt x="29" y="65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5" y="78"/>
                    <a:pt x="22" y="74"/>
                    <a:pt x="22" y="69"/>
                  </a:cubicBezTo>
                  <a:lnTo>
                    <a:pt x="22" y="59"/>
                  </a:lnTo>
                  <a:close/>
                  <a:moveTo>
                    <a:pt x="35" y="70"/>
                  </a:moveTo>
                  <a:cubicBezTo>
                    <a:pt x="35" y="70"/>
                    <a:pt x="35" y="70"/>
                    <a:pt x="35" y="70"/>
                  </a:cubicBezTo>
                  <a:cubicBezTo>
                    <a:pt x="37" y="71"/>
                    <a:pt x="38" y="71"/>
                    <a:pt x="39" y="72"/>
                  </a:cubicBezTo>
                  <a:cubicBezTo>
                    <a:pt x="39" y="72"/>
                    <a:pt x="40" y="72"/>
                    <a:pt x="40" y="73"/>
                  </a:cubicBezTo>
                  <a:cubicBezTo>
                    <a:pt x="41" y="73"/>
                    <a:pt x="41" y="73"/>
                    <a:pt x="42" y="73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39" y="91"/>
                    <a:pt x="37" y="90"/>
                    <a:pt x="35" y="88"/>
                  </a:cubicBezTo>
                  <a:lnTo>
                    <a:pt x="35" y="70"/>
                  </a:lnTo>
                  <a:close/>
                  <a:moveTo>
                    <a:pt x="48" y="76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1" y="77"/>
                    <a:pt x="52" y="78"/>
                    <a:pt x="53" y="78"/>
                  </a:cubicBezTo>
                  <a:cubicBezTo>
                    <a:pt x="53" y="78"/>
                    <a:pt x="54" y="7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2" y="97"/>
                    <a:pt x="50" y="96"/>
                    <a:pt x="48" y="95"/>
                  </a:cubicBezTo>
                  <a:lnTo>
                    <a:pt x="48" y="76"/>
                  </a:lnTo>
                  <a:close/>
                  <a:moveTo>
                    <a:pt x="61" y="81"/>
                  </a:moveTo>
                  <a:cubicBezTo>
                    <a:pt x="62" y="81"/>
                    <a:pt x="63" y="81"/>
                    <a:pt x="64" y="82"/>
                  </a:cubicBezTo>
                  <a:cubicBezTo>
                    <a:pt x="64" y="82"/>
                    <a:pt x="65" y="82"/>
                    <a:pt x="65" y="82"/>
                  </a:cubicBezTo>
                  <a:cubicBezTo>
                    <a:pt x="66" y="82"/>
                    <a:pt x="68" y="83"/>
                    <a:pt x="70" y="83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67" y="102"/>
                    <a:pt x="64" y="101"/>
                    <a:pt x="61" y="100"/>
                  </a:cubicBezTo>
                  <a:lnTo>
                    <a:pt x="61" y="81"/>
                  </a:lnTo>
                  <a:close/>
                  <a:moveTo>
                    <a:pt x="77" y="84"/>
                  </a:moveTo>
                  <a:cubicBezTo>
                    <a:pt x="79" y="85"/>
                    <a:pt x="80" y="85"/>
                    <a:pt x="82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5" y="85"/>
                    <a:pt x="87" y="86"/>
                    <a:pt x="89" y="8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90" y="105"/>
                    <a:pt x="90" y="105"/>
                    <a:pt x="90" y="105"/>
                  </a:cubicBezTo>
                  <a:cubicBezTo>
                    <a:pt x="85" y="105"/>
                    <a:pt x="81" y="104"/>
                    <a:pt x="77" y="104"/>
                  </a:cubicBezTo>
                  <a:lnTo>
                    <a:pt x="77" y="84"/>
                  </a:lnTo>
                  <a:close/>
                  <a:moveTo>
                    <a:pt x="102" y="86"/>
                  </a:moveTo>
                  <a:cubicBezTo>
                    <a:pt x="104" y="86"/>
                    <a:pt x="106" y="86"/>
                    <a:pt x="108" y="86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7" y="105"/>
                    <a:pt x="105" y="106"/>
                    <a:pt x="102" y="106"/>
                  </a:cubicBezTo>
                  <a:cubicBezTo>
                    <a:pt x="100" y="106"/>
                    <a:pt x="98" y="106"/>
                    <a:pt x="96" y="105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8" y="86"/>
                    <a:pt x="100" y="86"/>
                    <a:pt x="102" y="86"/>
                  </a:cubicBezTo>
                  <a:close/>
                  <a:moveTo>
                    <a:pt x="116" y="86"/>
                  </a:moveTo>
                  <a:cubicBezTo>
                    <a:pt x="118" y="86"/>
                    <a:pt x="120" y="86"/>
                    <a:pt x="121" y="85"/>
                  </a:cubicBezTo>
                  <a:cubicBezTo>
                    <a:pt x="122" y="85"/>
                    <a:pt x="122" y="85"/>
                    <a:pt x="123" y="85"/>
                  </a:cubicBezTo>
                  <a:cubicBezTo>
                    <a:pt x="125" y="85"/>
                    <a:pt x="126" y="85"/>
                    <a:pt x="128" y="84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7" y="104"/>
                    <a:pt x="126" y="104"/>
                    <a:pt x="124" y="104"/>
                  </a:cubicBezTo>
                  <a:cubicBezTo>
                    <a:pt x="124" y="104"/>
                    <a:pt x="123" y="104"/>
                    <a:pt x="122" y="104"/>
                  </a:cubicBezTo>
                  <a:cubicBezTo>
                    <a:pt x="120" y="105"/>
                    <a:pt x="118" y="105"/>
                    <a:pt x="115" y="105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86"/>
                    <a:pt x="115" y="86"/>
                    <a:pt x="116" y="86"/>
                  </a:cubicBezTo>
                  <a:cubicBezTo>
                    <a:pt x="116" y="86"/>
                    <a:pt x="116" y="86"/>
                    <a:pt x="116" y="86"/>
                  </a:cubicBezTo>
                  <a:close/>
                  <a:moveTo>
                    <a:pt x="140" y="82"/>
                  </a:moveTo>
                  <a:cubicBezTo>
                    <a:pt x="140" y="82"/>
                    <a:pt x="140" y="82"/>
                    <a:pt x="141" y="82"/>
                  </a:cubicBezTo>
                  <a:cubicBezTo>
                    <a:pt x="142" y="81"/>
                    <a:pt x="143" y="81"/>
                    <a:pt x="144" y="81"/>
                  </a:cubicBezTo>
                  <a:cubicBezTo>
                    <a:pt x="144" y="100"/>
                    <a:pt x="144" y="100"/>
                    <a:pt x="144" y="100"/>
                  </a:cubicBezTo>
                  <a:cubicBezTo>
                    <a:pt x="144" y="100"/>
                    <a:pt x="143" y="100"/>
                    <a:pt x="143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2" y="101"/>
                    <a:pt x="141" y="101"/>
                    <a:pt x="141" y="101"/>
                  </a:cubicBezTo>
                  <a:cubicBezTo>
                    <a:pt x="139" y="101"/>
                    <a:pt x="137" y="102"/>
                    <a:pt x="135" y="102"/>
                  </a:cubicBezTo>
                  <a:cubicBezTo>
                    <a:pt x="135" y="102"/>
                    <a:pt x="135" y="102"/>
                    <a:pt x="134" y="102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7" y="83"/>
                    <a:pt x="138" y="82"/>
                    <a:pt x="140" y="82"/>
                  </a:cubicBezTo>
                  <a:close/>
                  <a:moveTo>
                    <a:pt x="152" y="78"/>
                  </a:moveTo>
                  <a:cubicBezTo>
                    <a:pt x="153" y="78"/>
                    <a:pt x="154" y="77"/>
                    <a:pt x="156" y="77"/>
                  </a:cubicBezTo>
                  <a:cubicBezTo>
                    <a:pt x="156" y="77"/>
                    <a:pt x="156" y="77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5" y="96"/>
                    <a:pt x="153" y="97"/>
                    <a:pt x="150" y="98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51" y="79"/>
                    <a:pt x="151" y="79"/>
                    <a:pt x="151" y="79"/>
                  </a:cubicBezTo>
                  <a:cubicBezTo>
                    <a:pt x="151" y="79"/>
                    <a:pt x="151" y="78"/>
                    <a:pt x="152" y="78"/>
                  </a:cubicBezTo>
                  <a:close/>
                  <a:moveTo>
                    <a:pt x="166" y="72"/>
                  </a:moveTo>
                  <a:cubicBezTo>
                    <a:pt x="167" y="71"/>
                    <a:pt x="168" y="71"/>
                    <a:pt x="169" y="70"/>
                  </a:cubicBezTo>
                  <a:cubicBezTo>
                    <a:pt x="169" y="70"/>
                    <a:pt x="170" y="70"/>
                    <a:pt x="170" y="70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68" y="90"/>
                    <a:pt x="166" y="91"/>
                    <a:pt x="163" y="92"/>
                  </a:cubicBezTo>
                  <a:cubicBezTo>
                    <a:pt x="163" y="73"/>
                    <a:pt x="163" y="73"/>
                    <a:pt x="163" y="73"/>
                  </a:cubicBezTo>
                  <a:cubicBezTo>
                    <a:pt x="164" y="73"/>
                    <a:pt x="164" y="73"/>
                    <a:pt x="165" y="73"/>
                  </a:cubicBezTo>
                  <a:cubicBezTo>
                    <a:pt x="165" y="72"/>
                    <a:pt x="165" y="72"/>
                    <a:pt x="166" y="72"/>
                  </a:cubicBezTo>
                  <a:close/>
                  <a:moveTo>
                    <a:pt x="78" y="144"/>
                  </a:move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2" y="144"/>
                    <a:pt x="84" y="144"/>
                    <a:pt x="86" y="144"/>
                  </a:cubicBezTo>
                  <a:cubicBezTo>
                    <a:pt x="88" y="144"/>
                    <a:pt x="89" y="144"/>
                    <a:pt x="91" y="144"/>
                  </a:cubicBezTo>
                  <a:cubicBezTo>
                    <a:pt x="91" y="144"/>
                    <a:pt x="92" y="144"/>
                    <a:pt x="92" y="144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93" y="144"/>
                    <a:pt x="93" y="144"/>
                    <a:pt x="94" y="144"/>
                  </a:cubicBezTo>
                  <a:cubicBezTo>
                    <a:pt x="94" y="144"/>
                    <a:pt x="95" y="144"/>
                    <a:pt x="95" y="144"/>
                  </a:cubicBezTo>
                  <a:cubicBezTo>
                    <a:pt x="96" y="144"/>
                    <a:pt x="96" y="144"/>
                    <a:pt x="97" y="144"/>
                  </a:cubicBezTo>
                  <a:cubicBezTo>
                    <a:pt x="98" y="144"/>
                    <a:pt x="99" y="144"/>
                    <a:pt x="100" y="144"/>
                  </a:cubicBezTo>
                  <a:cubicBezTo>
                    <a:pt x="100" y="143"/>
                    <a:pt x="101" y="143"/>
                    <a:pt x="101" y="143"/>
                  </a:cubicBezTo>
                  <a:cubicBezTo>
                    <a:pt x="102" y="143"/>
                    <a:pt x="103" y="143"/>
                    <a:pt x="104" y="143"/>
                  </a:cubicBezTo>
                  <a:cubicBezTo>
                    <a:pt x="104" y="143"/>
                    <a:pt x="105" y="143"/>
                    <a:pt x="106" y="143"/>
                  </a:cubicBezTo>
                  <a:cubicBezTo>
                    <a:pt x="106" y="143"/>
                    <a:pt x="107" y="143"/>
                    <a:pt x="108" y="143"/>
                  </a:cubicBezTo>
                  <a:cubicBezTo>
                    <a:pt x="109" y="143"/>
                    <a:pt x="109" y="143"/>
                    <a:pt x="110" y="142"/>
                  </a:cubicBezTo>
                  <a:cubicBezTo>
                    <a:pt x="111" y="142"/>
                    <a:pt x="111" y="142"/>
                    <a:pt x="112" y="142"/>
                  </a:cubicBezTo>
                  <a:cubicBezTo>
                    <a:pt x="113" y="142"/>
                    <a:pt x="113" y="142"/>
                    <a:pt x="114" y="142"/>
                  </a:cubicBezTo>
                  <a:cubicBezTo>
                    <a:pt x="115" y="142"/>
                    <a:pt x="115" y="142"/>
                    <a:pt x="116" y="141"/>
                  </a:cubicBezTo>
                  <a:cubicBezTo>
                    <a:pt x="117" y="141"/>
                    <a:pt x="117" y="141"/>
                    <a:pt x="118" y="141"/>
                  </a:cubicBezTo>
                  <a:cubicBezTo>
                    <a:pt x="119" y="141"/>
                    <a:pt x="119" y="141"/>
                    <a:pt x="120" y="141"/>
                  </a:cubicBezTo>
                  <a:cubicBezTo>
                    <a:pt x="121" y="141"/>
                    <a:pt x="121" y="140"/>
                    <a:pt x="122" y="140"/>
                  </a:cubicBezTo>
                  <a:cubicBezTo>
                    <a:pt x="122" y="140"/>
                    <a:pt x="123" y="140"/>
                    <a:pt x="124" y="140"/>
                  </a:cubicBezTo>
                  <a:cubicBezTo>
                    <a:pt x="124" y="140"/>
                    <a:pt x="125" y="140"/>
                    <a:pt x="126" y="139"/>
                  </a:cubicBezTo>
                  <a:cubicBezTo>
                    <a:pt x="126" y="139"/>
                    <a:pt x="127" y="139"/>
                    <a:pt x="127" y="139"/>
                  </a:cubicBezTo>
                  <a:cubicBezTo>
                    <a:pt x="128" y="139"/>
                    <a:pt x="129" y="139"/>
                    <a:pt x="129" y="138"/>
                  </a:cubicBezTo>
                  <a:cubicBezTo>
                    <a:pt x="130" y="138"/>
                    <a:pt x="130" y="138"/>
                    <a:pt x="131" y="138"/>
                  </a:cubicBezTo>
                  <a:cubicBezTo>
                    <a:pt x="132" y="138"/>
                    <a:pt x="132" y="138"/>
                    <a:pt x="133" y="137"/>
                  </a:cubicBezTo>
                  <a:cubicBezTo>
                    <a:pt x="133" y="137"/>
                    <a:pt x="134" y="137"/>
                    <a:pt x="135" y="137"/>
                  </a:cubicBezTo>
                  <a:cubicBezTo>
                    <a:pt x="135" y="137"/>
                    <a:pt x="136" y="136"/>
                    <a:pt x="136" y="136"/>
                  </a:cubicBezTo>
                  <a:cubicBezTo>
                    <a:pt x="137" y="136"/>
                    <a:pt x="137" y="136"/>
                    <a:pt x="138" y="136"/>
                  </a:cubicBezTo>
                  <a:cubicBezTo>
                    <a:pt x="138" y="135"/>
                    <a:pt x="139" y="135"/>
                    <a:pt x="139" y="135"/>
                  </a:cubicBezTo>
                  <a:cubicBezTo>
                    <a:pt x="140" y="135"/>
                    <a:pt x="141" y="135"/>
                    <a:pt x="141" y="134"/>
                  </a:cubicBezTo>
                  <a:cubicBezTo>
                    <a:pt x="142" y="134"/>
                    <a:pt x="142" y="134"/>
                    <a:pt x="143" y="134"/>
                  </a:cubicBezTo>
                  <a:cubicBezTo>
                    <a:pt x="143" y="134"/>
                    <a:pt x="144" y="133"/>
                    <a:pt x="144" y="133"/>
                  </a:cubicBezTo>
                  <a:cubicBezTo>
                    <a:pt x="145" y="133"/>
                    <a:pt x="145" y="133"/>
                    <a:pt x="146" y="132"/>
                  </a:cubicBezTo>
                  <a:cubicBezTo>
                    <a:pt x="146" y="132"/>
                    <a:pt x="147" y="132"/>
                    <a:pt x="147" y="132"/>
                  </a:cubicBezTo>
                  <a:cubicBezTo>
                    <a:pt x="148" y="131"/>
                    <a:pt x="148" y="131"/>
                    <a:pt x="149" y="131"/>
                  </a:cubicBezTo>
                  <a:cubicBezTo>
                    <a:pt x="149" y="131"/>
                    <a:pt x="150" y="130"/>
                    <a:pt x="150" y="130"/>
                  </a:cubicBezTo>
                  <a:cubicBezTo>
                    <a:pt x="151" y="130"/>
                    <a:pt x="151" y="130"/>
                    <a:pt x="151" y="129"/>
                  </a:cubicBezTo>
                  <a:cubicBezTo>
                    <a:pt x="152" y="129"/>
                    <a:pt x="152" y="129"/>
                    <a:pt x="153" y="129"/>
                  </a:cubicBezTo>
                  <a:cubicBezTo>
                    <a:pt x="153" y="128"/>
                    <a:pt x="154" y="128"/>
                    <a:pt x="154" y="128"/>
                  </a:cubicBezTo>
                  <a:cubicBezTo>
                    <a:pt x="154" y="128"/>
                    <a:pt x="155" y="127"/>
                    <a:pt x="155" y="127"/>
                  </a:cubicBezTo>
                  <a:cubicBezTo>
                    <a:pt x="156" y="127"/>
                    <a:pt x="156" y="127"/>
                    <a:pt x="156" y="126"/>
                  </a:cubicBezTo>
                  <a:cubicBezTo>
                    <a:pt x="157" y="126"/>
                    <a:pt x="157" y="126"/>
                    <a:pt x="158" y="125"/>
                  </a:cubicBezTo>
                  <a:cubicBezTo>
                    <a:pt x="158" y="125"/>
                    <a:pt x="158" y="125"/>
                    <a:pt x="159" y="125"/>
                  </a:cubicBezTo>
                  <a:cubicBezTo>
                    <a:pt x="159" y="124"/>
                    <a:pt x="160" y="124"/>
                    <a:pt x="160" y="124"/>
                  </a:cubicBezTo>
                  <a:cubicBezTo>
                    <a:pt x="160" y="123"/>
                    <a:pt x="161" y="123"/>
                    <a:pt x="161" y="123"/>
                  </a:cubicBezTo>
                  <a:cubicBezTo>
                    <a:pt x="161" y="123"/>
                    <a:pt x="162" y="122"/>
                    <a:pt x="162" y="122"/>
                  </a:cubicBezTo>
                  <a:cubicBezTo>
                    <a:pt x="162" y="122"/>
                    <a:pt x="163" y="121"/>
                    <a:pt x="163" y="121"/>
                  </a:cubicBezTo>
                  <a:cubicBezTo>
                    <a:pt x="163" y="121"/>
                    <a:pt x="164" y="120"/>
                    <a:pt x="164" y="120"/>
                  </a:cubicBezTo>
                  <a:cubicBezTo>
                    <a:pt x="164" y="120"/>
                    <a:pt x="164" y="119"/>
                    <a:pt x="165" y="119"/>
                  </a:cubicBezTo>
                  <a:cubicBezTo>
                    <a:pt x="165" y="119"/>
                    <a:pt x="165" y="119"/>
                    <a:pt x="166" y="118"/>
                  </a:cubicBezTo>
                  <a:cubicBezTo>
                    <a:pt x="166" y="118"/>
                    <a:pt x="166" y="118"/>
                    <a:pt x="166" y="117"/>
                  </a:cubicBezTo>
                  <a:cubicBezTo>
                    <a:pt x="167" y="117"/>
                    <a:pt x="167" y="117"/>
                    <a:pt x="167" y="116"/>
                  </a:cubicBezTo>
                  <a:cubicBezTo>
                    <a:pt x="167" y="116"/>
                    <a:pt x="168" y="116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71" y="117"/>
                    <a:pt x="173" y="119"/>
                    <a:pt x="173" y="122"/>
                  </a:cubicBezTo>
                  <a:cubicBezTo>
                    <a:pt x="173" y="130"/>
                    <a:pt x="149" y="147"/>
                    <a:pt x="106" y="147"/>
                  </a:cubicBezTo>
                  <a:cubicBezTo>
                    <a:pt x="92" y="147"/>
                    <a:pt x="82" y="146"/>
                    <a:pt x="73" y="143"/>
                  </a:cubicBezTo>
                  <a:cubicBezTo>
                    <a:pt x="75" y="144"/>
                    <a:pt x="77" y="144"/>
                    <a:pt x="78" y="144"/>
                  </a:cubicBezTo>
                  <a:close/>
                  <a:moveTo>
                    <a:pt x="134" y="130"/>
                  </a:moveTo>
                  <a:cubicBezTo>
                    <a:pt x="134" y="111"/>
                    <a:pt x="134" y="111"/>
                    <a:pt x="134" y="111"/>
                  </a:cubicBezTo>
                  <a:cubicBezTo>
                    <a:pt x="135" y="111"/>
                    <a:pt x="135" y="111"/>
                    <a:pt x="135" y="110"/>
                  </a:cubicBezTo>
                  <a:cubicBezTo>
                    <a:pt x="136" y="110"/>
                    <a:pt x="137" y="110"/>
                    <a:pt x="139" y="109"/>
                  </a:cubicBezTo>
                  <a:cubicBezTo>
                    <a:pt x="139" y="109"/>
                    <a:pt x="140" y="109"/>
                    <a:pt x="141" y="108"/>
                  </a:cubicBezTo>
                  <a:cubicBezTo>
                    <a:pt x="141" y="127"/>
                    <a:pt x="141" y="127"/>
                    <a:pt x="141" y="127"/>
                  </a:cubicBezTo>
                  <a:cubicBezTo>
                    <a:pt x="139" y="128"/>
                    <a:pt x="137" y="129"/>
                    <a:pt x="134" y="130"/>
                  </a:cubicBezTo>
                  <a:close/>
                  <a:moveTo>
                    <a:pt x="121" y="115"/>
                  </a:moveTo>
                  <a:cubicBezTo>
                    <a:pt x="122" y="114"/>
                    <a:pt x="124" y="114"/>
                    <a:pt x="125" y="114"/>
                  </a:cubicBezTo>
                  <a:cubicBezTo>
                    <a:pt x="126" y="113"/>
                    <a:pt x="127" y="113"/>
                    <a:pt x="128" y="113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5" y="133"/>
                    <a:pt x="122" y="134"/>
                    <a:pt x="118" y="134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19" y="115"/>
                    <a:pt x="120" y="115"/>
                    <a:pt x="121" y="115"/>
                  </a:cubicBezTo>
                  <a:close/>
                  <a:moveTo>
                    <a:pt x="147" y="124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9" y="105"/>
                    <a:pt x="152" y="105"/>
                    <a:pt x="154" y="104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2" y="122"/>
                    <a:pt x="150" y="123"/>
                    <a:pt x="147" y="124"/>
                  </a:cubicBezTo>
                  <a:close/>
                  <a:moveTo>
                    <a:pt x="102" y="118"/>
                  </a:moveTo>
                  <a:cubicBezTo>
                    <a:pt x="103" y="118"/>
                    <a:pt x="104" y="117"/>
                    <a:pt x="105" y="117"/>
                  </a:cubicBezTo>
                  <a:cubicBezTo>
                    <a:pt x="107" y="117"/>
                    <a:pt x="109" y="117"/>
                    <a:pt x="110" y="117"/>
                  </a:cubicBezTo>
                  <a:cubicBezTo>
                    <a:pt x="111" y="117"/>
                    <a:pt x="111" y="116"/>
                    <a:pt x="112" y="11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2" y="136"/>
                    <a:pt x="111" y="136"/>
                    <a:pt x="111" y="136"/>
                  </a:cubicBezTo>
                  <a:cubicBezTo>
                    <a:pt x="110" y="136"/>
                    <a:pt x="109" y="136"/>
                    <a:pt x="108" y="136"/>
                  </a:cubicBezTo>
                  <a:cubicBezTo>
                    <a:pt x="108" y="136"/>
                    <a:pt x="107" y="136"/>
                    <a:pt x="106" y="136"/>
                  </a:cubicBezTo>
                  <a:cubicBezTo>
                    <a:pt x="104" y="137"/>
                    <a:pt x="103" y="137"/>
                    <a:pt x="101" y="137"/>
                  </a:cubicBezTo>
                  <a:cubicBezTo>
                    <a:pt x="100" y="137"/>
                    <a:pt x="100" y="137"/>
                    <a:pt x="99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100" y="118"/>
                    <a:pt x="101" y="118"/>
                    <a:pt x="102" y="118"/>
                  </a:cubicBezTo>
                  <a:close/>
                  <a:moveTo>
                    <a:pt x="166" y="101"/>
                  </a:moveTo>
                  <a:cubicBezTo>
                    <a:pt x="166" y="103"/>
                    <a:pt x="166" y="105"/>
                    <a:pt x="165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4" y="110"/>
                    <a:pt x="162" y="112"/>
                    <a:pt x="161" y="114"/>
                  </a:cubicBezTo>
                  <a:cubicBezTo>
                    <a:pt x="160" y="114"/>
                    <a:pt x="160" y="115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62" y="100"/>
                    <a:pt x="164" y="99"/>
                    <a:pt x="166" y="98"/>
                  </a:cubicBezTo>
                  <a:lnTo>
                    <a:pt x="166" y="101"/>
                  </a:lnTo>
                  <a:close/>
                  <a:moveTo>
                    <a:pt x="51" y="156"/>
                  </a:moveTo>
                  <a:cubicBezTo>
                    <a:pt x="53" y="157"/>
                    <a:pt x="55" y="158"/>
                    <a:pt x="58" y="159"/>
                  </a:cubicBezTo>
                  <a:cubicBezTo>
                    <a:pt x="58" y="178"/>
                    <a:pt x="58" y="178"/>
                    <a:pt x="58" y="178"/>
                  </a:cubicBezTo>
                  <a:cubicBezTo>
                    <a:pt x="55" y="177"/>
                    <a:pt x="53" y="176"/>
                    <a:pt x="51" y="175"/>
                  </a:cubicBezTo>
                  <a:lnTo>
                    <a:pt x="51" y="156"/>
                  </a:lnTo>
                  <a:close/>
                  <a:moveTo>
                    <a:pt x="64" y="161"/>
                  </a:moveTo>
                  <a:cubicBezTo>
                    <a:pt x="67" y="162"/>
                    <a:pt x="70" y="163"/>
                    <a:pt x="74" y="163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70" y="182"/>
                    <a:pt x="67" y="181"/>
                    <a:pt x="64" y="180"/>
                  </a:cubicBezTo>
                  <a:lnTo>
                    <a:pt x="64" y="161"/>
                  </a:lnTo>
                  <a:close/>
                  <a:moveTo>
                    <a:pt x="80" y="164"/>
                  </a:moveTo>
                  <a:cubicBezTo>
                    <a:pt x="81" y="164"/>
                    <a:pt x="81" y="165"/>
                    <a:pt x="82" y="165"/>
                  </a:cubicBezTo>
                  <a:cubicBezTo>
                    <a:pt x="82" y="165"/>
                    <a:pt x="83" y="165"/>
                    <a:pt x="84" y="165"/>
                  </a:cubicBezTo>
                  <a:cubicBezTo>
                    <a:pt x="85" y="165"/>
                    <a:pt x="86" y="165"/>
                    <a:pt x="87" y="165"/>
                  </a:cubicBezTo>
                  <a:cubicBezTo>
                    <a:pt x="89" y="166"/>
                    <a:pt x="90" y="166"/>
                    <a:pt x="91" y="166"/>
                  </a:cubicBezTo>
                  <a:cubicBezTo>
                    <a:pt x="92" y="166"/>
                    <a:pt x="92" y="166"/>
                    <a:pt x="93" y="166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88" y="185"/>
                    <a:pt x="84" y="184"/>
                    <a:pt x="80" y="184"/>
                  </a:cubicBezTo>
                  <a:lnTo>
                    <a:pt x="80" y="164"/>
                  </a:lnTo>
                  <a:close/>
                  <a:moveTo>
                    <a:pt x="182" y="59"/>
                  </a:moveTo>
                  <a:cubicBezTo>
                    <a:pt x="182" y="69"/>
                    <a:pt x="182" y="69"/>
                    <a:pt x="182" y="69"/>
                  </a:cubicBezTo>
                  <a:cubicBezTo>
                    <a:pt x="182" y="74"/>
                    <a:pt x="180" y="78"/>
                    <a:pt x="176" y="83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6" y="65"/>
                    <a:pt x="176" y="65"/>
                    <a:pt x="177" y="65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9" y="63"/>
                    <a:pt x="179" y="62"/>
                  </a:cubicBezTo>
                  <a:cubicBezTo>
                    <a:pt x="180" y="62"/>
                    <a:pt x="180" y="62"/>
                    <a:pt x="180" y="61"/>
                  </a:cubicBezTo>
                  <a:cubicBezTo>
                    <a:pt x="181" y="60"/>
                    <a:pt x="182" y="60"/>
                    <a:pt x="182" y="59"/>
                  </a:cubicBezTo>
                  <a:cubicBezTo>
                    <a:pt x="182" y="59"/>
                    <a:pt x="182" y="59"/>
                    <a:pt x="182" y="59"/>
                  </a:cubicBezTo>
                  <a:close/>
                  <a:moveTo>
                    <a:pt x="102" y="6"/>
                  </a:moveTo>
                  <a:cubicBezTo>
                    <a:pt x="147" y="6"/>
                    <a:pt x="182" y="22"/>
                    <a:pt x="182" y="42"/>
                  </a:cubicBezTo>
                  <a:cubicBezTo>
                    <a:pt x="182" y="62"/>
                    <a:pt x="145" y="80"/>
                    <a:pt x="102" y="80"/>
                  </a:cubicBezTo>
                  <a:cubicBezTo>
                    <a:pt x="60" y="80"/>
                    <a:pt x="22" y="62"/>
                    <a:pt x="22" y="42"/>
                  </a:cubicBezTo>
                  <a:cubicBezTo>
                    <a:pt x="22" y="22"/>
                    <a:pt x="58" y="6"/>
                    <a:pt x="102" y="6"/>
                  </a:cubicBezTo>
                  <a:close/>
                  <a:moveTo>
                    <a:pt x="16" y="57"/>
                  </a:move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70"/>
                    <a:pt x="16" y="71"/>
                  </a:cubicBezTo>
                  <a:cubicBezTo>
                    <a:pt x="16" y="71"/>
                    <a:pt x="16" y="71"/>
                    <a:pt x="16" y="72"/>
                  </a:cubicBezTo>
                  <a:cubicBezTo>
                    <a:pt x="16" y="72"/>
                    <a:pt x="16" y="73"/>
                    <a:pt x="16" y="73"/>
                  </a:cubicBezTo>
                  <a:cubicBezTo>
                    <a:pt x="16" y="73"/>
                    <a:pt x="17" y="74"/>
                    <a:pt x="17" y="74"/>
                  </a:cubicBezTo>
                  <a:cubicBezTo>
                    <a:pt x="17" y="74"/>
                    <a:pt x="17" y="75"/>
                    <a:pt x="17" y="75"/>
                  </a:cubicBezTo>
                  <a:cubicBezTo>
                    <a:pt x="17" y="75"/>
                    <a:pt x="17" y="76"/>
                    <a:pt x="17" y="76"/>
                  </a:cubicBezTo>
                  <a:cubicBezTo>
                    <a:pt x="17" y="76"/>
                    <a:pt x="17" y="77"/>
                    <a:pt x="18" y="77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9"/>
                    <a:pt x="18" y="79"/>
                    <a:pt x="19" y="79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1"/>
                    <a:pt x="19" y="81"/>
                    <a:pt x="20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1" y="83"/>
                    <a:pt x="21" y="83"/>
                  </a:cubicBezTo>
                  <a:cubicBezTo>
                    <a:pt x="21" y="84"/>
                    <a:pt x="21" y="84"/>
                    <a:pt x="22" y="84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3" y="86"/>
                    <a:pt x="24" y="87"/>
                    <a:pt x="24" y="87"/>
                  </a:cubicBezTo>
                  <a:cubicBezTo>
                    <a:pt x="24" y="87"/>
                    <a:pt x="25" y="88"/>
                    <a:pt x="25" y="88"/>
                  </a:cubicBezTo>
                  <a:cubicBezTo>
                    <a:pt x="25" y="88"/>
                    <a:pt x="25" y="89"/>
                    <a:pt x="26" y="89"/>
                  </a:cubicBezTo>
                  <a:cubicBezTo>
                    <a:pt x="26" y="89"/>
                    <a:pt x="26" y="90"/>
                    <a:pt x="27" y="90"/>
                  </a:cubicBezTo>
                  <a:cubicBezTo>
                    <a:pt x="27" y="90"/>
                    <a:pt x="27" y="90"/>
                    <a:pt x="28" y="91"/>
                  </a:cubicBezTo>
                  <a:cubicBezTo>
                    <a:pt x="28" y="91"/>
                    <a:pt x="28" y="91"/>
                    <a:pt x="29" y="92"/>
                  </a:cubicBezTo>
                  <a:cubicBezTo>
                    <a:pt x="29" y="92"/>
                    <a:pt x="29" y="92"/>
                    <a:pt x="30" y="92"/>
                  </a:cubicBezTo>
                  <a:cubicBezTo>
                    <a:pt x="30" y="93"/>
                    <a:pt x="31" y="93"/>
                    <a:pt x="31" y="93"/>
                  </a:cubicBezTo>
                  <a:cubicBezTo>
                    <a:pt x="31" y="94"/>
                    <a:pt x="32" y="94"/>
                    <a:pt x="32" y="94"/>
                  </a:cubicBezTo>
                  <a:cubicBezTo>
                    <a:pt x="32" y="94"/>
                    <a:pt x="33" y="95"/>
                    <a:pt x="33" y="95"/>
                  </a:cubicBezTo>
                  <a:cubicBezTo>
                    <a:pt x="34" y="95"/>
                    <a:pt x="34" y="95"/>
                    <a:pt x="35" y="96"/>
                  </a:cubicBezTo>
                  <a:cubicBezTo>
                    <a:pt x="35" y="96"/>
                    <a:pt x="35" y="96"/>
                    <a:pt x="36" y="96"/>
                  </a:cubicBezTo>
                  <a:cubicBezTo>
                    <a:pt x="36" y="97"/>
                    <a:pt x="37" y="97"/>
                    <a:pt x="37" y="9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9" y="98"/>
                    <a:pt x="40" y="99"/>
                    <a:pt x="40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2" y="100"/>
                    <a:pt x="43" y="100"/>
                    <a:pt x="44" y="101"/>
                  </a:cubicBezTo>
                  <a:cubicBezTo>
                    <a:pt x="44" y="101"/>
                    <a:pt x="45" y="101"/>
                    <a:pt x="45" y="101"/>
                  </a:cubicBezTo>
                  <a:cubicBezTo>
                    <a:pt x="46" y="102"/>
                    <a:pt x="46" y="102"/>
                    <a:pt x="47" y="102"/>
                  </a:cubicBezTo>
                  <a:cubicBezTo>
                    <a:pt x="47" y="102"/>
                    <a:pt x="48" y="102"/>
                    <a:pt x="48" y="103"/>
                  </a:cubicBezTo>
                  <a:cubicBezTo>
                    <a:pt x="49" y="103"/>
                    <a:pt x="50" y="103"/>
                    <a:pt x="50" y="103"/>
                  </a:cubicBezTo>
                  <a:cubicBezTo>
                    <a:pt x="51" y="104"/>
                    <a:pt x="51" y="104"/>
                    <a:pt x="52" y="104"/>
                  </a:cubicBezTo>
                  <a:cubicBezTo>
                    <a:pt x="52" y="104"/>
                    <a:pt x="53" y="104"/>
                    <a:pt x="53" y="105"/>
                  </a:cubicBezTo>
                  <a:cubicBezTo>
                    <a:pt x="54" y="105"/>
                    <a:pt x="54" y="105"/>
                    <a:pt x="55" y="105"/>
                  </a:cubicBezTo>
                  <a:cubicBezTo>
                    <a:pt x="56" y="105"/>
                    <a:pt x="56" y="105"/>
                    <a:pt x="57" y="106"/>
                  </a:cubicBezTo>
                  <a:cubicBezTo>
                    <a:pt x="57" y="106"/>
                    <a:pt x="58" y="106"/>
                    <a:pt x="58" y="106"/>
                  </a:cubicBezTo>
                  <a:cubicBezTo>
                    <a:pt x="59" y="106"/>
                    <a:pt x="60" y="106"/>
                    <a:pt x="60" y="107"/>
                  </a:cubicBezTo>
                  <a:cubicBezTo>
                    <a:pt x="61" y="107"/>
                    <a:pt x="61" y="107"/>
                    <a:pt x="62" y="107"/>
                  </a:cubicBezTo>
                  <a:cubicBezTo>
                    <a:pt x="63" y="107"/>
                    <a:pt x="63" y="107"/>
                    <a:pt x="64" y="108"/>
                  </a:cubicBezTo>
                  <a:cubicBezTo>
                    <a:pt x="64" y="108"/>
                    <a:pt x="65" y="108"/>
                    <a:pt x="66" y="108"/>
                  </a:cubicBezTo>
                  <a:cubicBezTo>
                    <a:pt x="66" y="108"/>
                    <a:pt x="67" y="108"/>
                    <a:pt x="68" y="108"/>
                  </a:cubicBezTo>
                  <a:cubicBezTo>
                    <a:pt x="68" y="109"/>
                    <a:pt x="69" y="109"/>
                    <a:pt x="69" y="109"/>
                  </a:cubicBezTo>
                  <a:cubicBezTo>
                    <a:pt x="70" y="109"/>
                    <a:pt x="71" y="109"/>
                    <a:pt x="71" y="109"/>
                  </a:cubicBezTo>
                  <a:cubicBezTo>
                    <a:pt x="72" y="109"/>
                    <a:pt x="73" y="109"/>
                    <a:pt x="73" y="110"/>
                  </a:cubicBezTo>
                  <a:cubicBezTo>
                    <a:pt x="74" y="110"/>
                    <a:pt x="75" y="110"/>
                    <a:pt x="75" y="110"/>
                  </a:cubicBezTo>
                  <a:cubicBezTo>
                    <a:pt x="76" y="110"/>
                    <a:pt x="77" y="110"/>
                    <a:pt x="77" y="110"/>
                  </a:cubicBezTo>
                  <a:cubicBezTo>
                    <a:pt x="78" y="110"/>
                    <a:pt x="79" y="110"/>
                    <a:pt x="79" y="110"/>
                  </a:cubicBezTo>
                  <a:cubicBezTo>
                    <a:pt x="80" y="111"/>
                    <a:pt x="81" y="111"/>
                    <a:pt x="81" y="111"/>
                  </a:cubicBezTo>
                  <a:cubicBezTo>
                    <a:pt x="82" y="111"/>
                    <a:pt x="83" y="111"/>
                    <a:pt x="84" y="111"/>
                  </a:cubicBezTo>
                  <a:cubicBezTo>
                    <a:pt x="84" y="111"/>
                    <a:pt x="85" y="111"/>
                    <a:pt x="85" y="111"/>
                  </a:cubicBezTo>
                  <a:cubicBezTo>
                    <a:pt x="86" y="111"/>
                    <a:pt x="87" y="111"/>
                    <a:pt x="88" y="111"/>
                  </a:cubicBezTo>
                  <a:cubicBezTo>
                    <a:pt x="88" y="111"/>
                    <a:pt x="89" y="111"/>
                    <a:pt x="90" y="112"/>
                  </a:cubicBezTo>
                  <a:cubicBezTo>
                    <a:pt x="90" y="112"/>
                    <a:pt x="91" y="112"/>
                    <a:pt x="92" y="112"/>
                  </a:cubicBezTo>
                  <a:cubicBezTo>
                    <a:pt x="93" y="112"/>
                    <a:pt x="93" y="112"/>
                    <a:pt x="94" y="112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2" y="112"/>
                    <a:pt x="89" y="112"/>
                    <a:pt x="86" y="112"/>
                  </a:cubicBezTo>
                  <a:cubicBezTo>
                    <a:pt x="44" y="112"/>
                    <a:pt x="6" y="94"/>
                    <a:pt x="6" y="74"/>
                  </a:cubicBezTo>
                  <a:cubicBezTo>
                    <a:pt x="6" y="67"/>
                    <a:pt x="11" y="61"/>
                    <a:pt x="16" y="57"/>
                  </a:cubicBezTo>
                  <a:close/>
                  <a:moveTo>
                    <a:pt x="6" y="101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7" y="91"/>
                    <a:pt x="7" y="91"/>
                  </a:cubicBezTo>
                  <a:cubicBezTo>
                    <a:pt x="7" y="92"/>
                    <a:pt x="8" y="92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0" y="95"/>
                    <a:pt x="11" y="95"/>
                    <a:pt x="12" y="96"/>
                  </a:cubicBezTo>
                  <a:cubicBezTo>
                    <a:pt x="12" y="96"/>
                    <a:pt x="12" y="96"/>
                    <a:pt x="12" y="97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9" y="110"/>
                    <a:pt x="6" y="106"/>
                    <a:pt x="6" y="101"/>
                  </a:cubicBezTo>
                  <a:close/>
                  <a:moveTo>
                    <a:pt x="26" y="149"/>
                  </a:moveTo>
                  <a:cubicBezTo>
                    <a:pt x="26" y="139"/>
                    <a:pt x="26" y="139"/>
                    <a:pt x="26" y="139"/>
                  </a:cubicBezTo>
                  <a:cubicBezTo>
                    <a:pt x="27" y="141"/>
                    <a:pt x="30" y="143"/>
                    <a:pt x="32" y="145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28" y="158"/>
                    <a:pt x="26" y="154"/>
                    <a:pt x="26" y="149"/>
                  </a:cubicBezTo>
                  <a:close/>
                  <a:moveTo>
                    <a:pt x="99" y="185"/>
                  </a:moveTo>
                  <a:cubicBezTo>
                    <a:pt x="99" y="166"/>
                    <a:pt x="99" y="166"/>
                    <a:pt x="99" y="166"/>
                  </a:cubicBezTo>
                  <a:cubicBezTo>
                    <a:pt x="99" y="166"/>
                    <a:pt x="100" y="166"/>
                    <a:pt x="100" y="166"/>
                  </a:cubicBezTo>
                  <a:cubicBezTo>
                    <a:pt x="102" y="166"/>
                    <a:pt x="104" y="166"/>
                    <a:pt x="106" y="166"/>
                  </a:cubicBezTo>
                  <a:cubicBezTo>
                    <a:pt x="108" y="166"/>
                    <a:pt x="110" y="166"/>
                    <a:pt x="112" y="166"/>
                  </a:cubicBezTo>
                  <a:cubicBezTo>
                    <a:pt x="112" y="166"/>
                    <a:pt x="112" y="166"/>
                    <a:pt x="112" y="166"/>
                  </a:cubicBezTo>
                  <a:cubicBezTo>
                    <a:pt x="112" y="185"/>
                    <a:pt x="112" y="185"/>
                    <a:pt x="112" y="185"/>
                  </a:cubicBezTo>
                  <a:cubicBezTo>
                    <a:pt x="110" y="186"/>
                    <a:pt x="108" y="186"/>
                    <a:pt x="106" y="186"/>
                  </a:cubicBezTo>
                  <a:cubicBezTo>
                    <a:pt x="103" y="186"/>
                    <a:pt x="101" y="186"/>
                    <a:pt x="99" y="185"/>
                  </a:cubicBezTo>
                  <a:close/>
                  <a:moveTo>
                    <a:pt x="186" y="139"/>
                  </a:moveTo>
                  <a:cubicBezTo>
                    <a:pt x="186" y="149"/>
                    <a:pt x="186" y="149"/>
                    <a:pt x="186" y="149"/>
                  </a:cubicBezTo>
                  <a:cubicBezTo>
                    <a:pt x="186" y="154"/>
                    <a:pt x="183" y="158"/>
                    <a:pt x="179" y="163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79" y="145"/>
                    <a:pt x="180" y="145"/>
                    <a:pt x="180" y="145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181" y="143"/>
                    <a:pt x="182" y="143"/>
                    <a:pt x="183" y="142"/>
                  </a:cubicBezTo>
                  <a:cubicBezTo>
                    <a:pt x="183" y="142"/>
                    <a:pt x="183" y="142"/>
                    <a:pt x="183" y="141"/>
                  </a:cubicBezTo>
                  <a:cubicBezTo>
                    <a:pt x="184" y="140"/>
                    <a:pt x="185" y="140"/>
                    <a:pt x="185" y="139"/>
                  </a:cubicBezTo>
                  <a:cubicBezTo>
                    <a:pt x="185" y="139"/>
                    <a:pt x="186" y="139"/>
                    <a:pt x="186" y="139"/>
                  </a:cubicBezTo>
                  <a:close/>
                  <a:moveTo>
                    <a:pt x="186" y="139"/>
                  </a:moveTo>
                  <a:cubicBezTo>
                    <a:pt x="186" y="139"/>
                    <a:pt x="186" y="139"/>
                    <a:pt x="186" y="1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grpSp>
        <p:nvGrpSpPr>
          <p:cNvPr id="53" name="Group 701"/>
          <p:cNvGrpSpPr>
            <a:grpSpLocks noChangeAspect="1"/>
          </p:cNvGrpSpPr>
          <p:nvPr/>
        </p:nvGrpSpPr>
        <p:grpSpPr bwMode="auto">
          <a:xfrm>
            <a:off x="6284912" y="3349706"/>
            <a:ext cx="244475" cy="244475"/>
            <a:chOff x="2868" y="1720"/>
            <a:chExt cx="246" cy="246"/>
          </a:xfrm>
        </p:grpSpPr>
        <p:sp>
          <p:nvSpPr>
            <p:cNvPr id="54" name="AutoShape 700"/>
            <p:cNvSpPr>
              <a:spLocks noChangeAspect="1" noChangeArrowheads="1" noTextEdit="1"/>
            </p:cNvSpPr>
            <p:nvPr/>
          </p:nvSpPr>
          <p:spPr bwMode="auto">
            <a:xfrm>
              <a:off x="2868" y="1720"/>
              <a:ext cx="246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702"/>
            <p:cNvSpPr>
              <a:spLocks noEditPoints="1"/>
            </p:cNvSpPr>
            <p:nvPr/>
          </p:nvSpPr>
          <p:spPr bwMode="auto">
            <a:xfrm>
              <a:off x="2869" y="1719"/>
              <a:ext cx="246" cy="246"/>
            </a:xfrm>
            <a:custGeom>
              <a:avLst/>
              <a:gdLst>
                <a:gd name="T0" fmla="*/ 0 w 246"/>
                <a:gd name="T1" fmla="*/ 0 h 246"/>
                <a:gd name="T2" fmla="*/ 246 w 246"/>
                <a:gd name="T3" fmla="*/ 246 h 246"/>
                <a:gd name="T4" fmla="*/ 49 w 246"/>
                <a:gd name="T5" fmla="*/ 0 h 246"/>
                <a:gd name="T6" fmla="*/ 160 w 246"/>
                <a:gd name="T7" fmla="*/ 197 h 246"/>
                <a:gd name="T8" fmla="*/ 198 w 246"/>
                <a:gd name="T9" fmla="*/ 125 h 246"/>
                <a:gd name="T10" fmla="*/ 198 w 246"/>
                <a:gd name="T11" fmla="*/ 171 h 246"/>
                <a:gd name="T12" fmla="*/ 172 w 246"/>
                <a:gd name="T13" fmla="*/ 197 h 246"/>
                <a:gd name="T14" fmla="*/ 114 w 246"/>
                <a:gd name="T15" fmla="*/ 197 h 246"/>
                <a:gd name="T16" fmla="*/ 198 w 246"/>
                <a:gd name="T17" fmla="*/ 79 h 246"/>
                <a:gd name="T18" fmla="*/ 114 w 246"/>
                <a:gd name="T19" fmla="*/ 197 h 246"/>
                <a:gd name="T20" fmla="*/ 68 w 246"/>
                <a:gd name="T21" fmla="*/ 197 h 246"/>
                <a:gd name="T22" fmla="*/ 49 w 246"/>
                <a:gd name="T23" fmla="*/ 180 h 246"/>
                <a:gd name="T24" fmla="*/ 198 w 246"/>
                <a:gd name="T25" fmla="*/ 48 h 246"/>
                <a:gd name="T26" fmla="*/ 49 w 246"/>
                <a:gd name="T27" fmla="*/ 169 h 246"/>
                <a:gd name="T28" fmla="*/ 134 w 246"/>
                <a:gd name="T29" fmla="*/ 48 h 246"/>
                <a:gd name="T30" fmla="*/ 49 w 246"/>
                <a:gd name="T31" fmla="*/ 169 h 246"/>
                <a:gd name="T32" fmla="*/ 49 w 246"/>
                <a:gd name="T33" fmla="*/ 87 h 246"/>
                <a:gd name="T34" fmla="*/ 122 w 246"/>
                <a:gd name="T35" fmla="*/ 48 h 246"/>
                <a:gd name="T36" fmla="*/ 49 w 246"/>
                <a:gd name="T37" fmla="*/ 75 h 246"/>
                <a:gd name="T38" fmla="*/ 76 w 246"/>
                <a:gd name="T39" fmla="*/ 48 h 246"/>
                <a:gd name="T40" fmla="*/ 8 w 246"/>
                <a:gd name="T41" fmla="*/ 7 h 246"/>
                <a:gd name="T42" fmla="*/ 41 w 246"/>
                <a:gd name="T43" fmla="*/ 197 h 246"/>
                <a:gd name="T44" fmla="*/ 8 w 246"/>
                <a:gd name="T45" fmla="*/ 7 h 246"/>
                <a:gd name="T46" fmla="*/ 8 w 246"/>
                <a:gd name="T47" fmla="*/ 238 h 246"/>
                <a:gd name="T48" fmla="*/ 198 w 246"/>
                <a:gd name="T49" fmla="*/ 205 h 246"/>
                <a:gd name="T50" fmla="*/ 239 w 246"/>
                <a:gd name="T51" fmla="*/ 238 h 246"/>
                <a:gd name="T52" fmla="*/ 205 w 246"/>
                <a:gd name="T53" fmla="*/ 48 h 246"/>
                <a:gd name="T54" fmla="*/ 239 w 246"/>
                <a:gd name="T55" fmla="*/ 238 h 246"/>
                <a:gd name="T56" fmla="*/ 49 w 246"/>
                <a:gd name="T57" fmla="*/ 41 h 246"/>
                <a:gd name="T58" fmla="*/ 239 w 246"/>
                <a:gd name="T59" fmla="*/ 7 h 246"/>
                <a:gd name="T60" fmla="*/ 205 w 246"/>
                <a:gd name="T61" fmla="*/ 41 h 246"/>
                <a:gd name="T62" fmla="*/ 205 w 246"/>
                <a:gd name="T63" fmla="*/ 4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46">
                  <a:moveTo>
                    <a:pt x="49" y="0"/>
                  </a:moveTo>
                  <a:lnTo>
                    <a:pt x="0" y="0"/>
                  </a:ln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lnTo>
                    <a:pt x="49" y="0"/>
                  </a:lnTo>
                  <a:close/>
                  <a:moveTo>
                    <a:pt x="198" y="160"/>
                  </a:moveTo>
                  <a:lnTo>
                    <a:pt x="160" y="197"/>
                  </a:lnTo>
                  <a:lnTo>
                    <a:pt x="126" y="197"/>
                  </a:lnTo>
                  <a:lnTo>
                    <a:pt x="198" y="125"/>
                  </a:lnTo>
                  <a:lnTo>
                    <a:pt x="198" y="160"/>
                  </a:lnTo>
                  <a:close/>
                  <a:moveTo>
                    <a:pt x="198" y="171"/>
                  </a:moveTo>
                  <a:lnTo>
                    <a:pt x="198" y="197"/>
                  </a:lnTo>
                  <a:lnTo>
                    <a:pt x="172" y="197"/>
                  </a:lnTo>
                  <a:lnTo>
                    <a:pt x="198" y="171"/>
                  </a:lnTo>
                  <a:close/>
                  <a:moveTo>
                    <a:pt x="114" y="197"/>
                  </a:moveTo>
                  <a:lnTo>
                    <a:pt x="80" y="197"/>
                  </a:lnTo>
                  <a:lnTo>
                    <a:pt x="198" y="79"/>
                  </a:lnTo>
                  <a:lnTo>
                    <a:pt x="198" y="114"/>
                  </a:lnTo>
                  <a:lnTo>
                    <a:pt x="114" y="197"/>
                  </a:lnTo>
                  <a:close/>
                  <a:moveTo>
                    <a:pt x="198" y="68"/>
                  </a:moveTo>
                  <a:lnTo>
                    <a:pt x="68" y="197"/>
                  </a:lnTo>
                  <a:lnTo>
                    <a:pt x="49" y="197"/>
                  </a:lnTo>
                  <a:lnTo>
                    <a:pt x="49" y="180"/>
                  </a:lnTo>
                  <a:lnTo>
                    <a:pt x="181" y="48"/>
                  </a:lnTo>
                  <a:lnTo>
                    <a:pt x="198" y="48"/>
                  </a:lnTo>
                  <a:lnTo>
                    <a:pt x="198" y="68"/>
                  </a:lnTo>
                  <a:close/>
                  <a:moveTo>
                    <a:pt x="49" y="169"/>
                  </a:moveTo>
                  <a:lnTo>
                    <a:pt x="49" y="133"/>
                  </a:lnTo>
                  <a:lnTo>
                    <a:pt x="134" y="48"/>
                  </a:lnTo>
                  <a:lnTo>
                    <a:pt x="169" y="48"/>
                  </a:lnTo>
                  <a:lnTo>
                    <a:pt x="49" y="169"/>
                  </a:lnTo>
                  <a:close/>
                  <a:moveTo>
                    <a:pt x="49" y="121"/>
                  </a:moveTo>
                  <a:lnTo>
                    <a:pt x="49" y="87"/>
                  </a:lnTo>
                  <a:lnTo>
                    <a:pt x="87" y="48"/>
                  </a:lnTo>
                  <a:lnTo>
                    <a:pt x="122" y="48"/>
                  </a:lnTo>
                  <a:lnTo>
                    <a:pt x="49" y="121"/>
                  </a:lnTo>
                  <a:close/>
                  <a:moveTo>
                    <a:pt x="49" y="75"/>
                  </a:moveTo>
                  <a:lnTo>
                    <a:pt x="49" y="48"/>
                  </a:lnTo>
                  <a:lnTo>
                    <a:pt x="76" y="48"/>
                  </a:lnTo>
                  <a:lnTo>
                    <a:pt x="49" y="75"/>
                  </a:lnTo>
                  <a:close/>
                  <a:moveTo>
                    <a:pt x="8" y="7"/>
                  </a:moveTo>
                  <a:lnTo>
                    <a:pt x="41" y="7"/>
                  </a:lnTo>
                  <a:lnTo>
                    <a:pt x="41" y="197"/>
                  </a:lnTo>
                  <a:lnTo>
                    <a:pt x="8" y="197"/>
                  </a:lnTo>
                  <a:lnTo>
                    <a:pt x="8" y="7"/>
                  </a:lnTo>
                  <a:close/>
                  <a:moveTo>
                    <a:pt x="198" y="238"/>
                  </a:moveTo>
                  <a:lnTo>
                    <a:pt x="8" y="238"/>
                  </a:lnTo>
                  <a:lnTo>
                    <a:pt x="8" y="205"/>
                  </a:lnTo>
                  <a:lnTo>
                    <a:pt x="198" y="205"/>
                  </a:lnTo>
                  <a:lnTo>
                    <a:pt x="198" y="238"/>
                  </a:lnTo>
                  <a:close/>
                  <a:moveTo>
                    <a:pt x="239" y="238"/>
                  </a:moveTo>
                  <a:lnTo>
                    <a:pt x="205" y="238"/>
                  </a:lnTo>
                  <a:lnTo>
                    <a:pt x="205" y="48"/>
                  </a:lnTo>
                  <a:lnTo>
                    <a:pt x="239" y="48"/>
                  </a:lnTo>
                  <a:lnTo>
                    <a:pt x="239" y="238"/>
                  </a:lnTo>
                  <a:close/>
                  <a:moveTo>
                    <a:pt x="205" y="41"/>
                  </a:moveTo>
                  <a:lnTo>
                    <a:pt x="49" y="41"/>
                  </a:lnTo>
                  <a:lnTo>
                    <a:pt x="49" y="7"/>
                  </a:lnTo>
                  <a:lnTo>
                    <a:pt x="239" y="7"/>
                  </a:lnTo>
                  <a:lnTo>
                    <a:pt x="239" y="41"/>
                  </a:lnTo>
                  <a:lnTo>
                    <a:pt x="205" y="41"/>
                  </a:lnTo>
                  <a:close/>
                  <a:moveTo>
                    <a:pt x="205" y="41"/>
                  </a:moveTo>
                  <a:lnTo>
                    <a:pt x="205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703"/>
            <p:cNvSpPr>
              <a:spLocks noEditPoints="1"/>
            </p:cNvSpPr>
            <p:nvPr/>
          </p:nvSpPr>
          <p:spPr bwMode="auto">
            <a:xfrm>
              <a:off x="2869" y="1719"/>
              <a:ext cx="246" cy="246"/>
            </a:xfrm>
            <a:custGeom>
              <a:avLst/>
              <a:gdLst>
                <a:gd name="T0" fmla="*/ 0 w 246"/>
                <a:gd name="T1" fmla="*/ 0 h 246"/>
                <a:gd name="T2" fmla="*/ 246 w 246"/>
                <a:gd name="T3" fmla="*/ 246 h 246"/>
                <a:gd name="T4" fmla="*/ 49 w 246"/>
                <a:gd name="T5" fmla="*/ 0 h 246"/>
                <a:gd name="T6" fmla="*/ 160 w 246"/>
                <a:gd name="T7" fmla="*/ 197 h 246"/>
                <a:gd name="T8" fmla="*/ 198 w 246"/>
                <a:gd name="T9" fmla="*/ 125 h 246"/>
                <a:gd name="T10" fmla="*/ 198 w 246"/>
                <a:gd name="T11" fmla="*/ 171 h 246"/>
                <a:gd name="T12" fmla="*/ 172 w 246"/>
                <a:gd name="T13" fmla="*/ 197 h 246"/>
                <a:gd name="T14" fmla="*/ 114 w 246"/>
                <a:gd name="T15" fmla="*/ 197 h 246"/>
                <a:gd name="T16" fmla="*/ 198 w 246"/>
                <a:gd name="T17" fmla="*/ 79 h 246"/>
                <a:gd name="T18" fmla="*/ 114 w 246"/>
                <a:gd name="T19" fmla="*/ 197 h 246"/>
                <a:gd name="T20" fmla="*/ 68 w 246"/>
                <a:gd name="T21" fmla="*/ 197 h 246"/>
                <a:gd name="T22" fmla="*/ 49 w 246"/>
                <a:gd name="T23" fmla="*/ 180 h 246"/>
                <a:gd name="T24" fmla="*/ 198 w 246"/>
                <a:gd name="T25" fmla="*/ 48 h 246"/>
                <a:gd name="T26" fmla="*/ 49 w 246"/>
                <a:gd name="T27" fmla="*/ 169 h 246"/>
                <a:gd name="T28" fmla="*/ 134 w 246"/>
                <a:gd name="T29" fmla="*/ 48 h 246"/>
                <a:gd name="T30" fmla="*/ 49 w 246"/>
                <a:gd name="T31" fmla="*/ 169 h 246"/>
                <a:gd name="T32" fmla="*/ 49 w 246"/>
                <a:gd name="T33" fmla="*/ 87 h 246"/>
                <a:gd name="T34" fmla="*/ 122 w 246"/>
                <a:gd name="T35" fmla="*/ 48 h 246"/>
                <a:gd name="T36" fmla="*/ 49 w 246"/>
                <a:gd name="T37" fmla="*/ 75 h 246"/>
                <a:gd name="T38" fmla="*/ 76 w 246"/>
                <a:gd name="T39" fmla="*/ 48 h 246"/>
                <a:gd name="T40" fmla="*/ 8 w 246"/>
                <a:gd name="T41" fmla="*/ 7 h 246"/>
                <a:gd name="T42" fmla="*/ 41 w 246"/>
                <a:gd name="T43" fmla="*/ 197 h 246"/>
                <a:gd name="T44" fmla="*/ 8 w 246"/>
                <a:gd name="T45" fmla="*/ 7 h 246"/>
                <a:gd name="T46" fmla="*/ 8 w 246"/>
                <a:gd name="T47" fmla="*/ 238 h 246"/>
                <a:gd name="T48" fmla="*/ 198 w 246"/>
                <a:gd name="T49" fmla="*/ 205 h 246"/>
                <a:gd name="T50" fmla="*/ 239 w 246"/>
                <a:gd name="T51" fmla="*/ 238 h 246"/>
                <a:gd name="T52" fmla="*/ 205 w 246"/>
                <a:gd name="T53" fmla="*/ 48 h 246"/>
                <a:gd name="T54" fmla="*/ 239 w 246"/>
                <a:gd name="T55" fmla="*/ 238 h 246"/>
                <a:gd name="T56" fmla="*/ 49 w 246"/>
                <a:gd name="T57" fmla="*/ 41 h 246"/>
                <a:gd name="T58" fmla="*/ 239 w 246"/>
                <a:gd name="T59" fmla="*/ 7 h 246"/>
                <a:gd name="T60" fmla="*/ 205 w 246"/>
                <a:gd name="T61" fmla="*/ 41 h 246"/>
                <a:gd name="T62" fmla="*/ 205 w 246"/>
                <a:gd name="T63" fmla="*/ 4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6" h="246">
                  <a:moveTo>
                    <a:pt x="49" y="0"/>
                  </a:moveTo>
                  <a:lnTo>
                    <a:pt x="0" y="0"/>
                  </a:lnTo>
                  <a:lnTo>
                    <a:pt x="0" y="246"/>
                  </a:lnTo>
                  <a:lnTo>
                    <a:pt x="246" y="246"/>
                  </a:lnTo>
                  <a:lnTo>
                    <a:pt x="246" y="0"/>
                  </a:lnTo>
                  <a:lnTo>
                    <a:pt x="49" y="0"/>
                  </a:lnTo>
                  <a:moveTo>
                    <a:pt x="198" y="160"/>
                  </a:moveTo>
                  <a:lnTo>
                    <a:pt x="160" y="197"/>
                  </a:lnTo>
                  <a:lnTo>
                    <a:pt x="126" y="197"/>
                  </a:lnTo>
                  <a:lnTo>
                    <a:pt x="198" y="125"/>
                  </a:lnTo>
                  <a:lnTo>
                    <a:pt x="198" y="160"/>
                  </a:lnTo>
                  <a:moveTo>
                    <a:pt x="198" y="171"/>
                  </a:moveTo>
                  <a:lnTo>
                    <a:pt x="198" y="197"/>
                  </a:lnTo>
                  <a:lnTo>
                    <a:pt x="172" y="197"/>
                  </a:lnTo>
                  <a:lnTo>
                    <a:pt x="198" y="171"/>
                  </a:lnTo>
                  <a:moveTo>
                    <a:pt x="114" y="197"/>
                  </a:moveTo>
                  <a:lnTo>
                    <a:pt x="80" y="197"/>
                  </a:lnTo>
                  <a:lnTo>
                    <a:pt x="198" y="79"/>
                  </a:lnTo>
                  <a:lnTo>
                    <a:pt x="198" y="114"/>
                  </a:lnTo>
                  <a:lnTo>
                    <a:pt x="114" y="197"/>
                  </a:lnTo>
                  <a:moveTo>
                    <a:pt x="198" y="68"/>
                  </a:moveTo>
                  <a:lnTo>
                    <a:pt x="68" y="197"/>
                  </a:lnTo>
                  <a:lnTo>
                    <a:pt x="49" y="197"/>
                  </a:lnTo>
                  <a:lnTo>
                    <a:pt x="49" y="180"/>
                  </a:lnTo>
                  <a:lnTo>
                    <a:pt x="181" y="48"/>
                  </a:lnTo>
                  <a:lnTo>
                    <a:pt x="198" y="48"/>
                  </a:lnTo>
                  <a:lnTo>
                    <a:pt x="198" y="68"/>
                  </a:lnTo>
                  <a:moveTo>
                    <a:pt x="49" y="169"/>
                  </a:moveTo>
                  <a:lnTo>
                    <a:pt x="49" y="133"/>
                  </a:lnTo>
                  <a:lnTo>
                    <a:pt x="134" y="48"/>
                  </a:lnTo>
                  <a:lnTo>
                    <a:pt x="169" y="48"/>
                  </a:lnTo>
                  <a:lnTo>
                    <a:pt x="49" y="169"/>
                  </a:lnTo>
                  <a:moveTo>
                    <a:pt x="49" y="121"/>
                  </a:moveTo>
                  <a:lnTo>
                    <a:pt x="49" y="87"/>
                  </a:lnTo>
                  <a:lnTo>
                    <a:pt x="87" y="48"/>
                  </a:lnTo>
                  <a:lnTo>
                    <a:pt x="122" y="48"/>
                  </a:lnTo>
                  <a:lnTo>
                    <a:pt x="49" y="121"/>
                  </a:lnTo>
                  <a:moveTo>
                    <a:pt x="49" y="75"/>
                  </a:moveTo>
                  <a:lnTo>
                    <a:pt x="49" y="48"/>
                  </a:lnTo>
                  <a:lnTo>
                    <a:pt x="76" y="48"/>
                  </a:lnTo>
                  <a:lnTo>
                    <a:pt x="49" y="75"/>
                  </a:lnTo>
                  <a:moveTo>
                    <a:pt x="8" y="7"/>
                  </a:moveTo>
                  <a:lnTo>
                    <a:pt x="41" y="7"/>
                  </a:lnTo>
                  <a:lnTo>
                    <a:pt x="41" y="197"/>
                  </a:lnTo>
                  <a:lnTo>
                    <a:pt x="8" y="197"/>
                  </a:lnTo>
                  <a:lnTo>
                    <a:pt x="8" y="7"/>
                  </a:lnTo>
                  <a:moveTo>
                    <a:pt x="198" y="238"/>
                  </a:moveTo>
                  <a:lnTo>
                    <a:pt x="8" y="238"/>
                  </a:lnTo>
                  <a:lnTo>
                    <a:pt x="8" y="205"/>
                  </a:lnTo>
                  <a:lnTo>
                    <a:pt x="198" y="205"/>
                  </a:lnTo>
                  <a:lnTo>
                    <a:pt x="198" y="238"/>
                  </a:lnTo>
                  <a:moveTo>
                    <a:pt x="239" y="238"/>
                  </a:moveTo>
                  <a:lnTo>
                    <a:pt x="205" y="238"/>
                  </a:lnTo>
                  <a:lnTo>
                    <a:pt x="205" y="48"/>
                  </a:lnTo>
                  <a:lnTo>
                    <a:pt x="239" y="48"/>
                  </a:lnTo>
                  <a:lnTo>
                    <a:pt x="239" y="238"/>
                  </a:lnTo>
                  <a:moveTo>
                    <a:pt x="205" y="41"/>
                  </a:moveTo>
                  <a:lnTo>
                    <a:pt x="49" y="41"/>
                  </a:lnTo>
                  <a:lnTo>
                    <a:pt x="49" y="7"/>
                  </a:lnTo>
                  <a:lnTo>
                    <a:pt x="239" y="7"/>
                  </a:lnTo>
                  <a:lnTo>
                    <a:pt x="239" y="41"/>
                  </a:lnTo>
                  <a:lnTo>
                    <a:pt x="205" y="41"/>
                  </a:lnTo>
                  <a:moveTo>
                    <a:pt x="205" y="41"/>
                  </a:moveTo>
                  <a:lnTo>
                    <a:pt x="205" y="4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704"/>
            <p:cNvSpPr>
              <a:spLocks noEditPoints="1"/>
            </p:cNvSpPr>
            <p:nvPr/>
          </p:nvSpPr>
          <p:spPr bwMode="auto">
            <a:xfrm>
              <a:off x="3091" y="1732"/>
              <a:ext cx="8" cy="7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705"/>
            <p:cNvSpPr>
              <a:spLocks noEditPoints="1"/>
            </p:cNvSpPr>
            <p:nvPr/>
          </p:nvSpPr>
          <p:spPr bwMode="auto">
            <a:xfrm>
              <a:off x="3074" y="1732"/>
              <a:ext cx="8" cy="7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706"/>
            <p:cNvSpPr>
              <a:spLocks noEditPoints="1"/>
            </p:cNvSpPr>
            <p:nvPr/>
          </p:nvSpPr>
          <p:spPr bwMode="auto">
            <a:xfrm>
              <a:off x="3091" y="1747"/>
              <a:ext cx="8" cy="9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707"/>
            <p:cNvSpPr>
              <a:spLocks noEditPoints="1"/>
            </p:cNvSpPr>
            <p:nvPr/>
          </p:nvSpPr>
          <p:spPr bwMode="auto">
            <a:xfrm>
              <a:off x="3074" y="1747"/>
              <a:ext cx="8" cy="9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708"/>
            <p:cNvSpPr>
              <a:spLocks noEditPoints="1"/>
            </p:cNvSpPr>
            <p:nvPr/>
          </p:nvSpPr>
          <p:spPr bwMode="auto">
            <a:xfrm>
              <a:off x="3095" y="1940"/>
              <a:ext cx="8" cy="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709"/>
            <p:cNvSpPr>
              <a:spLocks noEditPoints="1"/>
            </p:cNvSpPr>
            <p:nvPr/>
          </p:nvSpPr>
          <p:spPr bwMode="auto">
            <a:xfrm>
              <a:off x="3095" y="1924"/>
              <a:ext cx="8" cy="7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710"/>
            <p:cNvSpPr>
              <a:spLocks noEditPoints="1"/>
            </p:cNvSpPr>
            <p:nvPr/>
          </p:nvSpPr>
          <p:spPr bwMode="auto">
            <a:xfrm>
              <a:off x="3078" y="1940"/>
              <a:ext cx="9" cy="8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711"/>
            <p:cNvSpPr>
              <a:spLocks noEditPoints="1"/>
            </p:cNvSpPr>
            <p:nvPr/>
          </p:nvSpPr>
          <p:spPr bwMode="auto">
            <a:xfrm>
              <a:off x="3078" y="1924"/>
              <a:ext cx="9" cy="7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712"/>
            <p:cNvSpPr>
              <a:spLocks noEditPoints="1"/>
            </p:cNvSpPr>
            <p:nvPr/>
          </p:nvSpPr>
          <p:spPr bwMode="auto">
            <a:xfrm>
              <a:off x="2886" y="1944"/>
              <a:ext cx="8" cy="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713"/>
            <p:cNvSpPr>
              <a:spLocks noEditPoints="1"/>
            </p:cNvSpPr>
            <p:nvPr/>
          </p:nvSpPr>
          <p:spPr bwMode="auto">
            <a:xfrm>
              <a:off x="2903" y="1944"/>
              <a:ext cx="7" cy="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714"/>
            <p:cNvSpPr>
              <a:spLocks noEditPoints="1"/>
            </p:cNvSpPr>
            <p:nvPr/>
          </p:nvSpPr>
          <p:spPr bwMode="auto">
            <a:xfrm>
              <a:off x="2886" y="1928"/>
              <a:ext cx="8" cy="9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715"/>
            <p:cNvSpPr>
              <a:spLocks noEditPoints="1"/>
            </p:cNvSpPr>
            <p:nvPr/>
          </p:nvSpPr>
          <p:spPr bwMode="auto">
            <a:xfrm>
              <a:off x="2903" y="1928"/>
              <a:ext cx="7" cy="9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716"/>
            <p:cNvSpPr>
              <a:spLocks noEditPoints="1"/>
            </p:cNvSpPr>
            <p:nvPr/>
          </p:nvSpPr>
          <p:spPr bwMode="auto">
            <a:xfrm>
              <a:off x="2882" y="1735"/>
              <a:ext cx="8" cy="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717"/>
            <p:cNvSpPr>
              <a:spLocks noEditPoints="1"/>
            </p:cNvSpPr>
            <p:nvPr/>
          </p:nvSpPr>
          <p:spPr bwMode="auto">
            <a:xfrm>
              <a:off x="2882" y="1752"/>
              <a:ext cx="8" cy="8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718"/>
            <p:cNvSpPr>
              <a:spLocks noEditPoints="1"/>
            </p:cNvSpPr>
            <p:nvPr/>
          </p:nvSpPr>
          <p:spPr bwMode="auto">
            <a:xfrm>
              <a:off x="2898" y="1735"/>
              <a:ext cx="8" cy="8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719"/>
            <p:cNvSpPr>
              <a:spLocks noEditPoints="1"/>
            </p:cNvSpPr>
            <p:nvPr/>
          </p:nvSpPr>
          <p:spPr bwMode="auto">
            <a:xfrm>
              <a:off x="2898" y="1752"/>
              <a:ext cx="8" cy="8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" b="65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" r="630"/>
          <a:stretch>
            <a:fillRect/>
          </a:stretch>
        </p:blipFill>
        <p:spPr/>
      </p:pic>
      <p:pic>
        <p:nvPicPr>
          <p:cNvPr id="10" name="图片占位符 9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b="9149"/>
          <a:stretch>
            <a:fillRect/>
          </a:stretch>
        </p:blipFill>
        <p:spPr>
          <a:xfrm>
            <a:off x="7289800" y="3181350"/>
            <a:ext cx="1828800" cy="1371600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6217"/>
          <a:stretch>
            <a:fillRect/>
          </a:stretch>
        </p:blipFill>
        <p:spPr>
          <a:xfrm>
            <a:off x="3657600" y="3181350"/>
            <a:ext cx="1849438" cy="1371600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9" r="14779"/>
          <a:stretch>
            <a:fillRect/>
          </a:stretch>
        </p:blipFill>
        <p:spPr>
          <a:xfrm>
            <a:off x="-12700" y="3181350"/>
            <a:ext cx="1828800" cy="1371600"/>
          </a:xfrm>
        </p:spPr>
      </p:pic>
    </p:spTree>
    <p:extLst>
      <p:ext uri="{BB962C8B-B14F-4D97-AF65-F5344CB8AC3E}">
        <p14:creationId xmlns:p14="http://schemas.microsoft.com/office/powerpoint/2010/main" val="2127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/>
          <p:cNvSpPr txBox="1">
            <a:spLocks/>
          </p:cNvSpPr>
          <p:nvPr/>
        </p:nvSpPr>
        <p:spPr>
          <a:xfrm>
            <a:off x="5155515" y="2523044"/>
            <a:ext cx="3676920" cy="1706056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id-ID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ullamcorper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suscipit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lobortis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aliquip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commodo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consequat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Duis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Iriure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 in.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/>
            </a:pP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05400" y="1809750"/>
            <a:ext cx="3810000" cy="9144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257800" y="2367468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0" r="34150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1" r="21881"/>
          <a:stretch>
            <a:fillRect/>
          </a:stretch>
        </p:blipFill>
        <p:spPr/>
      </p:pic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6" r="18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>
            <a:fillRect/>
          </a:stretch>
        </p:blipFill>
        <p:spPr>
          <a:xfrm>
            <a:off x="952500" y="1655763"/>
            <a:ext cx="1562100" cy="1106487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r="10294"/>
          <a:stretch>
            <a:fillRect/>
          </a:stretch>
        </p:blipFill>
        <p:spPr>
          <a:xfrm>
            <a:off x="2752725" y="1655763"/>
            <a:ext cx="1562100" cy="1106487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r="5771"/>
          <a:stretch>
            <a:fillRect/>
          </a:stretch>
        </p:blipFill>
        <p:spPr>
          <a:xfrm>
            <a:off x="4564063" y="1665288"/>
            <a:ext cx="1552575" cy="1096962"/>
          </a:xfrm>
        </p:spPr>
      </p:pic>
      <p:pic>
        <p:nvPicPr>
          <p:cNvPr id="2" name="图片占位符 1"/>
          <p:cNvPicPr>
            <a:picLocks noGrp="1" noChangeAspect="1"/>
          </p:cNvPicPr>
          <p:nvPr>
            <p:ph type="pic" sz="quarter" idx="1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r="552"/>
          <a:stretch>
            <a:fillRect/>
          </a:stretch>
        </p:blipFill>
        <p:spPr>
          <a:xfrm>
            <a:off x="6365875" y="1657350"/>
            <a:ext cx="1552575" cy="1104900"/>
          </a:xfr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838200" y="4381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CONTENTS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5" name="Content Placeholder 6"/>
          <p:cNvSpPr txBox="1">
            <a:spLocks/>
          </p:cNvSpPr>
          <p:nvPr/>
        </p:nvSpPr>
        <p:spPr>
          <a:xfrm>
            <a:off x="914400" y="3028950"/>
            <a:ext cx="1905000" cy="9906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01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id-ID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lvl="0">
              <a:defRPr/>
            </a:pPr>
            <a:endParaRPr lang="en-US" sz="1400" b="1" dirty="0">
              <a:solidFill>
                <a:srgbClr val="66CDAA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 sit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6" name="Content Placeholder 6"/>
          <p:cNvSpPr txBox="1">
            <a:spLocks/>
          </p:cNvSpPr>
          <p:nvPr/>
        </p:nvSpPr>
        <p:spPr>
          <a:xfrm>
            <a:off x="2743200" y="3028950"/>
            <a:ext cx="1905000" cy="9906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02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id-ID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lvl="0">
              <a:defRPr/>
            </a:pPr>
            <a:endParaRPr lang="en-US" sz="1400" b="1" dirty="0">
              <a:solidFill>
                <a:srgbClr val="66CDAA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 sit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4572000" y="3028950"/>
            <a:ext cx="1905000" cy="9906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03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id-ID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lvl="0">
              <a:defRPr/>
            </a:pPr>
            <a:endParaRPr lang="en-US" sz="1400" b="1" dirty="0">
              <a:solidFill>
                <a:srgbClr val="66CDAA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 sit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6400800" y="3028950"/>
            <a:ext cx="1905000" cy="9906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altLang="zh-CN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04 </a:t>
            </a:r>
            <a:r>
              <a:rPr lang="zh-CN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id-ID" altLang="zh-CN" sz="1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lvl="0">
              <a:defRPr/>
            </a:pPr>
            <a:endParaRPr lang="en-US" sz="1400" b="1" dirty="0">
              <a:solidFill>
                <a:srgbClr val="66CDAA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 sit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66800" y="2495550"/>
            <a:ext cx="914400" cy="381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24" name="Rectangle 23"/>
          <p:cNvSpPr/>
          <p:nvPr/>
        </p:nvSpPr>
        <p:spPr>
          <a:xfrm>
            <a:off x="2857500" y="2495550"/>
            <a:ext cx="914400" cy="381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25" name="Rectangle 24"/>
          <p:cNvSpPr/>
          <p:nvPr/>
        </p:nvSpPr>
        <p:spPr>
          <a:xfrm>
            <a:off x="4686300" y="2495550"/>
            <a:ext cx="914400" cy="381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26" name="Rectangle 25"/>
          <p:cNvSpPr/>
          <p:nvPr/>
        </p:nvSpPr>
        <p:spPr>
          <a:xfrm>
            <a:off x="6515100" y="2495550"/>
            <a:ext cx="914400" cy="3810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</p:spTree>
    <p:extLst>
      <p:ext uri="{BB962C8B-B14F-4D97-AF65-F5344CB8AC3E}">
        <p14:creationId xmlns:p14="http://schemas.microsoft.com/office/powerpoint/2010/main" val="83827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23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/>
          <p:cNvSpPr txBox="1">
            <a:spLocks/>
          </p:cNvSpPr>
          <p:nvPr/>
        </p:nvSpPr>
        <p:spPr>
          <a:xfrm>
            <a:off x="304800" y="1657350"/>
            <a:ext cx="2971800" cy="914400"/>
          </a:xfrm>
          <a:prstGeom prst="rect">
            <a:avLst/>
          </a:prstGeom>
        </p:spPr>
        <p:txBody>
          <a:bodyPr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819400" y="226695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占位符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9" r="35699"/>
          <a:stretch>
            <a:fillRect/>
          </a:stretch>
        </p:blipFill>
        <p:spPr>
          <a:xfrm>
            <a:off x="4144963" y="209550"/>
            <a:ext cx="2286000" cy="4495800"/>
          </a:xfrm>
        </p:spPr>
      </p:pic>
      <p:pic>
        <p:nvPicPr>
          <p:cNvPr id="10" name="图片占位符 9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3125"/>
          <a:stretch>
            <a:fillRect/>
          </a:stretch>
        </p:blipFill>
        <p:spPr/>
      </p:pic>
      <p:pic>
        <p:nvPicPr>
          <p:cNvPr id="4" name="图片占位符 3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r="6128"/>
          <a:stretch>
            <a:fillRect/>
          </a:stretch>
        </p:blipFill>
        <p:spPr>
          <a:xfrm>
            <a:off x="6553200" y="1047750"/>
            <a:ext cx="2286000" cy="1524000"/>
          </a:xfrm>
        </p:spPr>
      </p:pic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8" b="13688"/>
          <a:stretch>
            <a:fillRect/>
          </a:stretch>
        </p:blipFill>
        <p:spPr>
          <a:xfrm>
            <a:off x="6553200" y="2724150"/>
            <a:ext cx="2286000" cy="1524000"/>
          </a:xfrm>
        </p:spPr>
      </p:pic>
      <p:sp>
        <p:nvSpPr>
          <p:cNvPr id="6" name="Content Placeholder 5"/>
          <p:cNvSpPr txBox="1">
            <a:spLocks/>
          </p:cNvSpPr>
          <p:nvPr/>
        </p:nvSpPr>
        <p:spPr>
          <a:xfrm>
            <a:off x="533400" y="2523044"/>
            <a:ext cx="2819400" cy="1706056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algn="r"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id-ID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r">
              <a:defRPr/>
            </a:pP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r">
              <a:defRPr/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1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4038600" y="2381250"/>
            <a:ext cx="39624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04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065985" y="2838450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University of Chicago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4065985" y="3052913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Master of USU University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1" r="12437"/>
          <a:stretch/>
        </p:blipFill>
        <p:spPr/>
      </p:pic>
    </p:spTree>
    <p:extLst>
      <p:ext uri="{BB962C8B-B14F-4D97-AF65-F5344CB8AC3E}">
        <p14:creationId xmlns:p14="http://schemas.microsoft.com/office/powerpoint/2010/main" val="66361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 b="4209"/>
          <a:stretch>
            <a:fillRect/>
          </a:stretch>
        </p:blipFill>
        <p:spPr/>
      </p:pic>
      <p:pic>
        <p:nvPicPr>
          <p:cNvPr id="9" name="图片占位符 8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r="7375"/>
          <a:stretch>
            <a:fillRect/>
          </a:stretch>
        </p:blipFill>
        <p:spPr/>
      </p:pic>
      <p:pic>
        <p:nvPicPr>
          <p:cNvPr id="2" name="图片占位符 1"/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6" r="29656"/>
          <a:stretch>
            <a:fillRect/>
          </a:stretch>
        </p:blipFill>
        <p:spPr/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533400" y="1581150"/>
            <a:ext cx="2971800" cy="914400"/>
          </a:xfrm>
          <a:prstGeom prst="rect">
            <a:avLst/>
          </a:prstGeom>
        </p:spPr>
        <p:txBody>
          <a:bodyPr/>
          <a:lstStyle/>
          <a:p>
            <a:pPr marL="342900" lvl="0" indent="-342900" algn="r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381000" y="2119818"/>
            <a:ext cx="3124592" cy="261302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algn="r"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id-ID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r">
              <a:defRPr/>
            </a:pPr>
            <a:endParaRPr lang="id-ID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r">
              <a:defRPr/>
            </a:pP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 algn="r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lius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quod ii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legunt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saepius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Claritas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Processus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dynamicus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qui sequitur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mutationem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consuetudium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lectorum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notare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littera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Gothica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1" r="290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08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/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2819400" y="666750"/>
            <a:ext cx="3657600" cy="67847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3973938" y="3321476"/>
            <a:ext cx="1471367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Phone 7s Project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1737822" y="4286250"/>
            <a:ext cx="17526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PAS Super Flat Project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2819400" y="1047750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MAS Flat Keybor Project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6667500" y="4168219"/>
            <a:ext cx="19050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MAS Flat Masbook Project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4" r="18714"/>
          <a:stretch>
            <a:fillRect/>
          </a:stretch>
        </p:blipFill>
        <p:spPr/>
      </p:pic>
      <p:pic>
        <p:nvPicPr>
          <p:cNvPr id="2" name="图片占位符 1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r="14810"/>
          <a:stretch>
            <a:fillRect/>
          </a:stretch>
        </p:blipFill>
        <p:spPr/>
      </p:pic>
      <p:pic>
        <p:nvPicPr>
          <p:cNvPr id="5" name="图片占位符 4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r="21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98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838200" y="4381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Pulldowm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 The</a:t>
            </a:r>
            <a:r>
              <a:rPr kumimoji="0" lang="en-US" sz="120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 Risk Betimes of </a:t>
            </a:r>
            <a:r>
              <a:rPr kumimoji="0" lang="en-US" sz="120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Execusion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95600" y="1581150"/>
            <a:ext cx="1295400" cy="1295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419600" y="1733550"/>
            <a:ext cx="1295400" cy="1295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81400" y="3028950"/>
            <a:ext cx="1295400" cy="12954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7" name="Isosceles Triangle 6"/>
          <p:cNvSpPr/>
          <p:nvPr/>
        </p:nvSpPr>
        <p:spPr>
          <a:xfrm rot="5400000">
            <a:off x="4195193" y="2131173"/>
            <a:ext cx="241030" cy="207784"/>
          </a:xfrm>
          <a:prstGeom prst="triangle">
            <a:avLst/>
          </a:prstGeom>
          <a:solidFill>
            <a:srgbClr val="66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2908825">
            <a:off x="4511106" y="2932706"/>
            <a:ext cx="236546" cy="20391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20126214">
            <a:off x="3755403" y="2851275"/>
            <a:ext cx="249748" cy="215300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990600" y="1581150"/>
            <a:ext cx="1981200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buFont typeface="Arial" pitchFamily="34" charset="0"/>
              <a:buChar char="•"/>
              <a:defRPr/>
            </a:pPr>
            <a:r>
              <a:rPr lang="id-ID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 MANAJEMENT</a:t>
            </a:r>
            <a:endParaRPr lang="id-ID" sz="1200" b="1" dirty="0">
              <a:solidFill>
                <a:srgbClr val="66CDA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buFont typeface="Arial" pitchFamily="34" charset="0"/>
              <a:buChar char="•"/>
              <a:defRPr/>
            </a:pPr>
            <a:endParaRPr lang="en-US" sz="1200" b="1" dirty="0">
              <a:solidFill>
                <a:srgbClr val="66CDAA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euismod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laureet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5805817" y="1744349"/>
            <a:ext cx="1981200" cy="11430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buFont typeface="Arial" pitchFamily="34" charset="0"/>
              <a:buChar char="•"/>
              <a:defRPr/>
            </a:pPr>
            <a:r>
              <a:rPr lang="id-ID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id-ID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WOT ANALYSIS</a:t>
            </a:r>
          </a:p>
          <a:p>
            <a:pPr lvl="0">
              <a:buFont typeface="Arial" pitchFamily="34" charset="0"/>
              <a:buChar char="•"/>
              <a:defRPr/>
            </a:pPr>
            <a:endParaRPr lang="en-US" sz="1200" b="1" dirty="0">
              <a:solidFill>
                <a:srgbClr val="66CDAA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euismod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laureet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991100" y="3355348"/>
            <a:ext cx="1981200" cy="969002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buFont typeface="Arial" pitchFamily="34" charset="0"/>
              <a:buChar char="•"/>
              <a:defRPr/>
            </a:pPr>
            <a:r>
              <a:rPr lang="id-ID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id-ID" sz="1200" b="1" dirty="0">
                <a:solidFill>
                  <a:srgbClr val="66CDA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ARKETING ANALYSIS</a:t>
            </a:r>
          </a:p>
          <a:p>
            <a:pPr lvl="0">
              <a:buFont typeface="Arial" pitchFamily="34" charset="0"/>
              <a:buChar char="•"/>
              <a:defRPr/>
            </a:pPr>
            <a:endParaRPr lang="en-US" sz="1200" b="1" dirty="0">
              <a:solidFill>
                <a:srgbClr val="66CDAA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euismod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laureet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lvl="0"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15" name="Group 458"/>
          <p:cNvGrpSpPr>
            <a:grpSpLocks noChangeAspect="1"/>
          </p:cNvGrpSpPr>
          <p:nvPr/>
        </p:nvGrpSpPr>
        <p:grpSpPr bwMode="auto">
          <a:xfrm>
            <a:off x="3325677" y="1997275"/>
            <a:ext cx="435246" cy="463327"/>
            <a:chOff x="3631" y="2996"/>
            <a:chExt cx="279" cy="297"/>
          </a:xfrm>
        </p:grpSpPr>
        <p:sp>
          <p:nvSpPr>
            <p:cNvPr id="16" name="AutoShape 457"/>
            <p:cNvSpPr>
              <a:spLocks noChangeAspect="1" noChangeArrowheads="1" noTextEdit="1"/>
            </p:cNvSpPr>
            <p:nvPr/>
          </p:nvSpPr>
          <p:spPr bwMode="auto">
            <a:xfrm>
              <a:off x="3631" y="2996"/>
              <a:ext cx="27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459"/>
            <p:cNvSpPr>
              <a:spLocks noEditPoints="1"/>
            </p:cNvSpPr>
            <p:nvPr/>
          </p:nvSpPr>
          <p:spPr bwMode="auto">
            <a:xfrm>
              <a:off x="3758" y="3103"/>
              <a:ext cx="81" cy="80"/>
            </a:xfrm>
            <a:custGeom>
              <a:avLst/>
              <a:gdLst>
                <a:gd name="T0" fmla="*/ 12 w 52"/>
                <a:gd name="T1" fmla="*/ 52 h 52"/>
                <a:gd name="T2" fmla="*/ 21 w 52"/>
                <a:gd name="T3" fmla="*/ 47 h 52"/>
                <a:gd name="T4" fmla="*/ 51 w 52"/>
                <a:gd name="T5" fmla="*/ 5 h 52"/>
                <a:gd name="T6" fmla="*/ 50 w 52"/>
                <a:gd name="T7" fmla="*/ 1 h 52"/>
                <a:gd name="T8" fmla="*/ 46 w 52"/>
                <a:gd name="T9" fmla="*/ 1 h 52"/>
                <a:gd name="T10" fmla="*/ 5 w 52"/>
                <a:gd name="T11" fmla="*/ 31 h 52"/>
                <a:gd name="T12" fmla="*/ 0 w 52"/>
                <a:gd name="T13" fmla="*/ 39 h 52"/>
                <a:gd name="T14" fmla="*/ 4 w 52"/>
                <a:gd name="T15" fmla="*/ 48 h 52"/>
                <a:gd name="T16" fmla="*/ 12 w 52"/>
                <a:gd name="T17" fmla="*/ 52 h 52"/>
                <a:gd name="T18" fmla="*/ 12 w 52"/>
                <a:gd name="T19" fmla="*/ 52 h 52"/>
                <a:gd name="T20" fmla="*/ 7 w 52"/>
                <a:gd name="T21" fmla="*/ 40 h 52"/>
                <a:gd name="T22" fmla="*/ 9 w 52"/>
                <a:gd name="T23" fmla="*/ 36 h 52"/>
                <a:gd name="T24" fmla="*/ 34 w 52"/>
                <a:gd name="T25" fmla="*/ 18 h 52"/>
                <a:gd name="T26" fmla="*/ 16 w 52"/>
                <a:gd name="T27" fmla="*/ 43 h 52"/>
                <a:gd name="T28" fmla="*/ 12 w 52"/>
                <a:gd name="T29" fmla="*/ 45 h 52"/>
                <a:gd name="T30" fmla="*/ 8 w 52"/>
                <a:gd name="T31" fmla="*/ 44 h 52"/>
                <a:gd name="T32" fmla="*/ 7 w 52"/>
                <a:gd name="T33" fmla="*/ 40 h 52"/>
                <a:gd name="T34" fmla="*/ 7 w 52"/>
                <a:gd name="T35" fmla="*/ 40 h 52"/>
                <a:gd name="T36" fmla="*/ 7 w 52"/>
                <a:gd name="T37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2" h="52">
                  <a:moveTo>
                    <a:pt x="12" y="52"/>
                  </a:moveTo>
                  <a:cubicBezTo>
                    <a:pt x="16" y="51"/>
                    <a:pt x="19" y="50"/>
                    <a:pt x="21" y="47"/>
                  </a:cubicBezTo>
                  <a:cubicBezTo>
                    <a:pt x="51" y="5"/>
                    <a:pt x="51" y="5"/>
                    <a:pt x="51" y="5"/>
                  </a:cubicBezTo>
                  <a:cubicBezTo>
                    <a:pt x="52" y="4"/>
                    <a:pt x="52" y="2"/>
                    <a:pt x="50" y="1"/>
                  </a:cubicBezTo>
                  <a:cubicBezTo>
                    <a:pt x="49" y="0"/>
                    <a:pt x="48" y="0"/>
                    <a:pt x="46" y="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2" y="33"/>
                    <a:pt x="1" y="36"/>
                    <a:pt x="0" y="39"/>
                  </a:cubicBezTo>
                  <a:cubicBezTo>
                    <a:pt x="0" y="43"/>
                    <a:pt x="1" y="46"/>
                    <a:pt x="4" y="48"/>
                  </a:cubicBezTo>
                  <a:cubicBezTo>
                    <a:pt x="6" y="50"/>
                    <a:pt x="9" y="52"/>
                    <a:pt x="12" y="52"/>
                  </a:cubicBezTo>
                  <a:cubicBezTo>
                    <a:pt x="12" y="52"/>
                    <a:pt x="12" y="52"/>
                    <a:pt x="12" y="52"/>
                  </a:cubicBezTo>
                  <a:close/>
                  <a:moveTo>
                    <a:pt x="7" y="40"/>
                  </a:moveTo>
                  <a:cubicBezTo>
                    <a:pt x="7" y="38"/>
                    <a:pt x="7" y="37"/>
                    <a:pt x="9" y="36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5" y="44"/>
                    <a:pt x="13" y="45"/>
                    <a:pt x="12" y="45"/>
                  </a:cubicBezTo>
                  <a:cubicBezTo>
                    <a:pt x="11" y="45"/>
                    <a:pt x="9" y="45"/>
                    <a:pt x="8" y="44"/>
                  </a:cubicBezTo>
                  <a:cubicBezTo>
                    <a:pt x="7" y="43"/>
                    <a:pt x="7" y="41"/>
                    <a:pt x="7" y="40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8" name="Freeform 460"/>
            <p:cNvSpPr>
              <a:spLocks noEditPoints="1"/>
            </p:cNvSpPr>
            <p:nvPr/>
          </p:nvSpPr>
          <p:spPr bwMode="auto">
            <a:xfrm>
              <a:off x="3738" y="2994"/>
              <a:ext cx="172" cy="297"/>
            </a:xfrm>
            <a:custGeom>
              <a:avLst/>
              <a:gdLst>
                <a:gd name="T0" fmla="*/ 97 w 111"/>
                <a:gd name="T1" fmla="*/ 62 h 192"/>
                <a:gd name="T2" fmla="*/ 86 w 111"/>
                <a:gd name="T3" fmla="*/ 47 h 192"/>
                <a:gd name="T4" fmla="*/ 97 w 111"/>
                <a:gd name="T5" fmla="*/ 44 h 192"/>
                <a:gd name="T6" fmla="*/ 97 w 111"/>
                <a:gd name="T7" fmla="*/ 17 h 192"/>
                <a:gd name="T8" fmla="*/ 88 w 111"/>
                <a:gd name="T9" fmla="*/ 35 h 192"/>
                <a:gd name="T10" fmla="*/ 66 w 111"/>
                <a:gd name="T11" fmla="*/ 31 h 192"/>
                <a:gd name="T12" fmla="*/ 65 w 111"/>
                <a:gd name="T13" fmla="*/ 31 h 192"/>
                <a:gd name="T14" fmla="*/ 32 w 111"/>
                <a:gd name="T15" fmla="*/ 16 h 192"/>
                <a:gd name="T16" fmla="*/ 45 w 111"/>
                <a:gd name="T17" fmla="*/ 8 h 192"/>
                <a:gd name="T18" fmla="*/ 8 w 111"/>
                <a:gd name="T19" fmla="*/ 0 h 192"/>
                <a:gd name="T20" fmla="*/ 8 w 111"/>
                <a:gd name="T21" fmla="*/ 16 h 192"/>
                <a:gd name="T22" fmla="*/ 13 w 111"/>
                <a:gd name="T23" fmla="*/ 20 h 192"/>
                <a:gd name="T24" fmla="*/ 0 w 111"/>
                <a:gd name="T25" fmla="*/ 25 h 192"/>
                <a:gd name="T26" fmla="*/ 13 w 111"/>
                <a:gd name="T27" fmla="*/ 26 h 192"/>
                <a:gd name="T28" fmla="*/ 20 w 111"/>
                <a:gd name="T29" fmla="*/ 26 h 192"/>
                <a:gd name="T30" fmla="*/ 23 w 111"/>
                <a:gd name="T31" fmla="*/ 35 h 192"/>
                <a:gd name="T32" fmla="*/ 26 w 111"/>
                <a:gd name="T33" fmla="*/ 26 h 192"/>
                <a:gd name="T34" fmla="*/ 56 w 111"/>
                <a:gd name="T35" fmla="*/ 40 h 192"/>
                <a:gd name="T36" fmla="*/ 59 w 111"/>
                <a:gd name="T37" fmla="*/ 45 h 192"/>
                <a:gd name="T38" fmla="*/ 65 w 111"/>
                <a:gd name="T39" fmla="*/ 38 h 192"/>
                <a:gd name="T40" fmla="*/ 84 w 111"/>
                <a:gd name="T41" fmla="*/ 66 h 192"/>
                <a:gd name="T42" fmla="*/ 86 w 111"/>
                <a:gd name="T43" fmla="*/ 72 h 192"/>
                <a:gd name="T44" fmla="*/ 93 w 111"/>
                <a:gd name="T45" fmla="*/ 68 h 192"/>
                <a:gd name="T46" fmla="*/ 96 w 111"/>
                <a:gd name="T47" fmla="*/ 102 h 192"/>
                <a:gd name="T48" fmla="*/ 96 w 111"/>
                <a:gd name="T49" fmla="*/ 109 h 192"/>
                <a:gd name="T50" fmla="*/ 93 w 111"/>
                <a:gd name="T51" fmla="*/ 143 h 192"/>
                <a:gd name="T52" fmla="*/ 83 w 111"/>
                <a:gd name="T53" fmla="*/ 141 h 192"/>
                <a:gd name="T54" fmla="*/ 90 w 111"/>
                <a:gd name="T55" fmla="*/ 148 h 192"/>
                <a:gd name="T56" fmla="*/ 62 w 111"/>
                <a:gd name="T57" fmla="*/ 168 h 192"/>
                <a:gd name="T58" fmla="*/ 56 w 111"/>
                <a:gd name="T59" fmla="*/ 171 h 192"/>
                <a:gd name="T60" fmla="*/ 26 w 111"/>
                <a:gd name="T61" fmla="*/ 185 h 192"/>
                <a:gd name="T62" fmla="*/ 23 w 111"/>
                <a:gd name="T63" fmla="*/ 176 h 192"/>
                <a:gd name="T64" fmla="*/ 20 w 111"/>
                <a:gd name="T65" fmla="*/ 186 h 192"/>
                <a:gd name="T66" fmla="*/ 0 w 111"/>
                <a:gd name="T67" fmla="*/ 186 h 192"/>
                <a:gd name="T68" fmla="*/ 22 w 111"/>
                <a:gd name="T69" fmla="*/ 192 h 192"/>
                <a:gd name="T70" fmla="*/ 23 w 111"/>
                <a:gd name="T71" fmla="*/ 192 h 192"/>
                <a:gd name="T72" fmla="*/ 65 w 111"/>
                <a:gd name="T73" fmla="*/ 181 h 192"/>
                <a:gd name="T74" fmla="*/ 66 w 111"/>
                <a:gd name="T75" fmla="*/ 180 h 192"/>
                <a:gd name="T76" fmla="*/ 97 w 111"/>
                <a:gd name="T77" fmla="*/ 149 h 192"/>
                <a:gd name="T78" fmla="*/ 109 w 111"/>
                <a:gd name="T79" fmla="*/ 106 h 192"/>
                <a:gd name="T80" fmla="*/ 97 w 111"/>
                <a:gd name="T81" fmla="*/ 26 h 192"/>
                <a:gd name="T82" fmla="*/ 97 w 111"/>
                <a:gd name="T83" fmla="*/ 35 h 192"/>
                <a:gd name="T84" fmla="*/ 97 w 111"/>
                <a:gd name="T85" fmla="*/ 26 h 192"/>
                <a:gd name="T86" fmla="*/ 20 w 111"/>
                <a:gd name="T87" fmla="*/ 10 h 192"/>
                <a:gd name="T88" fmla="*/ 7 w 111"/>
                <a:gd name="T89" fmla="*/ 8 h 192"/>
                <a:gd name="T90" fmla="*/ 37 w 111"/>
                <a:gd name="T91" fmla="*/ 6 h 192"/>
                <a:gd name="T92" fmla="*/ 37 w 111"/>
                <a:gd name="T93" fmla="*/ 10 h 192"/>
                <a:gd name="T94" fmla="*/ 26 w 111"/>
                <a:gd name="T95" fmla="*/ 19 h 192"/>
                <a:gd name="T96" fmla="*/ 23 w 111"/>
                <a:gd name="T97" fmla="*/ 19 h 192"/>
                <a:gd name="T98" fmla="*/ 21 w 111"/>
                <a:gd name="T99" fmla="*/ 19 h 192"/>
                <a:gd name="T100" fmla="*/ 20 w 111"/>
                <a:gd name="T101" fmla="*/ 1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1" h="192">
                  <a:moveTo>
                    <a:pt x="97" y="63"/>
                  </a:moveTo>
                  <a:cubicBezTo>
                    <a:pt x="97" y="63"/>
                    <a:pt x="97" y="62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4" y="57"/>
                    <a:pt x="90" y="52"/>
                    <a:pt x="86" y="47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8" y="35"/>
                    <a:pt x="88" y="35"/>
                    <a:pt x="88" y="35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76" y="38"/>
                    <a:pt x="71" y="34"/>
                    <a:pt x="66" y="31"/>
                  </a:cubicBezTo>
                  <a:cubicBezTo>
                    <a:pt x="66" y="31"/>
                    <a:pt x="66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55" y="25"/>
                    <a:pt x="44" y="21"/>
                    <a:pt x="32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42" y="16"/>
                    <a:pt x="45" y="12"/>
                    <a:pt x="45" y="8"/>
                  </a:cubicBezTo>
                  <a:cubicBezTo>
                    <a:pt x="45" y="4"/>
                    <a:pt x="42" y="0"/>
                    <a:pt x="3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2"/>
                    <a:pt x="4" y="16"/>
                    <a:pt x="8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0" y="20"/>
                    <a:pt x="6" y="21"/>
                    <a:pt x="3" y="21"/>
                  </a:cubicBezTo>
                  <a:cubicBezTo>
                    <a:pt x="1" y="22"/>
                    <a:pt x="0" y="24"/>
                    <a:pt x="0" y="25"/>
                  </a:cubicBezTo>
                  <a:cubicBezTo>
                    <a:pt x="1" y="27"/>
                    <a:pt x="3" y="28"/>
                    <a:pt x="4" y="28"/>
                  </a:cubicBezTo>
                  <a:cubicBezTo>
                    <a:pt x="7" y="27"/>
                    <a:pt x="10" y="26"/>
                    <a:pt x="13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9" y="26"/>
                    <a:pt x="20" y="2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4"/>
                    <a:pt x="21" y="35"/>
                    <a:pt x="23" y="35"/>
                  </a:cubicBezTo>
                  <a:cubicBezTo>
                    <a:pt x="25" y="35"/>
                    <a:pt x="26" y="34"/>
                    <a:pt x="26" y="32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38" y="26"/>
                    <a:pt x="49" y="29"/>
                    <a:pt x="59" y="35"/>
                  </a:cubicBezTo>
                  <a:cubicBezTo>
                    <a:pt x="56" y="40"/>
                    <a:pt x="56" y="40"/>
                    <a:pt x="56" y="40"/>
                  </a:cubicBezTo>
                  <a:cubicBezTo>
                    <a:pt x="55" y="42"/>
                    <a:pt x="56" y="44"/>
                    <a:pt x="57" y="45"/>
                  </a:cubicBezTo>
                  <a:cubicBezTo>
                    <a:pt x="58" y="45"/>
                    <a:pt x="59" y="45"/>
                    <a:pt x="59" y="45"/>
                  </a:cubicBezTo>
                  <a:cubicBezTo>
                    <a:pt x="60" y="45"/>
                    <a:pt x="61" y="44"/>
                    <a:pt x="62" y="43"/>
                  </a:cubicBezTo>
                  <a:cubicBezTo>
                    <a:pt x="65" y="38"/>
                    <a:pt x="65" y="38"/>
                    <a:pt x="65" y="38"/>
                  </a:cubicBezTo>
                  <a:cubicBezTo>
                    <a:pt x="75" y="44"/>
                    <a:pt x="84" y="53"/>
                    <a:pt x="90" y="63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3" y="67"/>
                    <a:pt x="82" y="69"/>
                    <a:pt x="83" y="70"/>
                  </a:cubicBezTo>
                  <a:cubicBezTo>
                    <a:pt x="84" y="71"/>
                    <a:pt x="85" y="72"/>
                    <a:pt x="86" y="72"/>
                  </a:cubicBezTo>
                  <a:cubicBezTo>
                    <a:pt x="87" y="72"/>
                    <a:pt x="87" y="72"/>
                    <a:pt x="88" y="72"/>
                  </a:cubicBezTo>
                  <a:cubicBezTo>
                    <a:pt x="93" y="68"/>
                    <a:pt x="93" y="68"/>
                    <a:pt x="93" y="68"/>
                  </a:cubicBezTo>
                  <a:cubicBezTo>
                    <a:pt x="98" y="79"/>
                    <a:pt x="102" y="90"/>
                    <a:pt x="102" y="102"/>
                  </a:cubicBezTo>
                  <a:cubicBezTo>
                    <a:pt x="96" y="102"/>
                    <a:pt x="96" y="102"/>
                    <a:pt x="96" y="102"/>
                  </a:cubicBezTo>
                  <a:cubicBezTo>
                    <a:pt x="94" y="102"/>
                    <a:pt x="93" y="104"/>
                    <a:pt x="93" y="106"/>
                  </a:cubicBezTo>
                  <a:cubicBezTo>
                    <a:pt x="93" y="107"/>
                    <a:pt x="94" y="109"/>
                    <a:pt x="96" y="109"/>
                  </a:cubicBezTo>
                  <a:cubicBezTo>
                    <a:pt x="102" y="109"/>
                    <a:pt x="102" y="109"/>
                    <a:pt x="102" y="109"/>
                  </a:cubicBezTo>
                  <a:cubicBezTo>
                    <a:pt x="102" y="121"/>
                    <a:pt x="98" y="133"/>
                    <a:pt x="93" y="143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86" y="139"/>
                    <a:pt x="84" y="139"/>
                    <a:pt x="83" y="141"/>
                  </a:cubicBezTo>
                  <a:cubicBezTo>
                    <a:pt x="82" y="142"/>
                    <a:pt x="83" y="144"/>
                    <a:pt x="84" y="145"/>
                  </a:cubicBezTo>
                  <a:cubicBezTo>
                    <a:pt x="90" y="148"/>
                    <a:pt x="90" y="148"/>
                    <a:pt x="90" y="148"/>
                  </a:cubicBezTo>
                  <a:cubicBezTo>
                    <a:pt x="84" y="158"/>
                    <a:pt x="75" y="167"/>
                    <a:pt x="65" y="173"/>
                  </a:cubicBezTo>
                  <a:cubicBezTo>
                    <a:pt x="62" y="168"/>
                    <a:pt x="62" y="168"/>
                    <a:pt x="62" y="168"/>
                  </a:cubicBezTo>
                  <a:cubicBezTo>
                    <a:pt x="61" y="166"/>
                    <a:pt x="59" y="166"/>
                    <a:pt x="57" y="167"/>
                  </a:cubicBezTo>
                  <a:cubicBezTo>
                    <a:pt x="56" y="167"/>
                    <a:pt x="55" y="169"/>
                    <a:pt x="56" y="171"/>
                  </a:cubicBezTo>
                  <a:cubicBezTo>
                    <a:pt x="59" y="176"/>
                    <a:pt x="59" y="176"/>
                    <a:pt x="59" y="176"/>
                  </a:cubicBezTo>
                  <a:cubicBezTo>
                    <a:pt x="49" y="182"/>
                    <a:pt x="38" y="185"/>
                    <a:pt x="26" y="185"/>
                  </a:cubicBezTo>
                  <a:cubicBezTo>
                    <a:pt x="26" y="179"/>
                    <a:pt x="26" y="179"/>
                    <a:pt x="26" y="179"/>
                  </a:cubicBezTo>
                  <a:cubicBezTo>
                    <a:pt x="26" y="177"/>
                    <a:pt x="25" y="176"/>
                    <a:pt x="23" y="176"/>
                  </a:cubicBezTo>
                  <a:cubicBezTo>
                    <a:pt x="21" y="176"/>
                    <a:pt x="20" y="177"/>
                    <a:pt x="20" y="179"/>
                  </a:cubicBezTo>
                  <a:cubicBezTo>
                    <a:pt x="20" y="186"/>
                    <a:pt x="20" y="186"/>
                    <a:pt x="20" y="186"/>
                  </a:cubicBezTo>
                  <a:cubicBezTo>
                    <a:pt x="15" y="185"/>
                    <a:pt x="9" y="185"/>
                    <a:pt x="4" y="184"/>
                  </a:cubicBezTo>
                  <a:cubicBezTo>
                    <a:pt x="3" y="183"/>
                    <a:pt x="1" y="184"/>
                    <a:pt x="0" y="186"/>
                  </a:cubicBezTo>
                  <a:cubicBezTo>
                    <a:pt x="0" y="188"/>
                    <a:pt x="1" y="189"/>
                    <a:pt x="3" y="190"/>
                  </a:cubicBezTo>
                  <a:cubicBezTo>
                    <a:pt x="9" y="191"/>
                    <a:pt x="16" y="192"/>
                    <a:pt x="22" y="192"/>
                  </a:cubicBezTo>
                  <a:cubicBezTo>
                    <a:pt x="22" y="192"/>
                    <a:pt x="23" y="192"/>
                    <a:pt x="23" y="192"/>
                  </a:cubicBezTo>
                  <a:cubicBezTo>
                    <a:pt x="23" y="192"/>
                    <a:pt x="23" y="192"/>
                    <a:pt x="23" y="192"/>
                  </a:cubicBezTo>
                  <a:cubicBezTo>
                    <a:pt x="23" y="192"/>
                    <a:pt x="23" y="192"/>
                    <a:pt x="23" y="192"/>
                  </a:cubicBezTo>
                  <a:cubicBezTo>
                    <a:pt x="38" y="192"/>
                    <a:pt x="53" y="188"/>
                    <a:pt x="65" y="181"/>
                  </a:cubicBezTo>
                  <a:cubicBezTo>
                    <a:pt x="65" y="180"/>
                    <a:pt x="65" y="180"/>
                    <a:pt x="65" y="180"/>
                  </a:cubicBezTo>
                  <a:cubicBezTo>
                    <a:pt x="66" y="180"/>
                    <a:pt x="66" y="180"/>
                    <a:pt x="66" y="180"/>
                  </a:cubicBezTo>
                  <a:cubicBezTo>
                    <a:pt x="79" y="173"/>
                    <a:pt x="89" y="162"/>
                    <a:pt x="97" y="149"/>
                  </a:cubicBezTo>
                  <a:cubicBezTo>
                    <a:pt x="97" y="149"/>
                    <a:pt x="97" y="149"/>
                    <a:pt x="97" y="149"/>
                  </a:cubicBezTo>
                  <a:cubicBezTo>
                    <a:pt x="97" y="149"/>
                    <a:pt x="97" y="149"/>
                    <a:pt x="97" y="149"/>
                  </a:cubicBezTo>
                  <a:cubicBezTo>
                    <a:pt x="104" y="136"/>
                    <a:pt x="109" y="121"/>
                    <a:pt x="109" y="106"/>
                  </a:cubicBezTo>
                  <a:cubicBezTo>
                    <a:pt x="109" y="90"/>
                    <a:pt x="104" y="75"/>
                    <a:pt x="97" y="63"/>
                  </a:cubicBezTo>
                  <a:close/>
                  <a:moveTo>
                    <a:pt x="97" y="26"/>
                  </a:moveTo>
                  <a:cubicBezTo>
                    <a:pt x="101" y="31"/>
                    <a:pt x="101" y="31"/>
                    <a:pt x="101" y="31"/>
                  </a:cubicBezTo>
                  <a:cubicBezTo>
                    <a:pt x="97" y="35"/>
                    <a:pt x="97" y="35"/>
                    <a:pt x="97" y="35"/>
                  </a:cubicBezTo>
                  <a:cubicBezTo>
                    <a:pt x="92" y="31"/>
                    <a:pt x="92" y="31"/>
                    <a:pt x="92" y="31"/>
                  </a:cubicBezTo>
                  <a:lnTo>
                    <a:pt x="97" y="26"/>
                  </a:lnTo>
                  <a:close/>
                  <a:moveTo>
                    <a:pt x="20" y="19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7" y="9"/>
                    <a:pt x="7" y="8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6"/>
                    <a:pt x="39" y="7"/>
                    <a:pt x="39" y="8"/>
                  </a:cubicBezTo>
                  <a:cubicBezTo>
                    <a:pt x="39" y="9"/>
                    <a:pt x="38" y="10"/>
                    <a:pt x="3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19"/>
                    <a:pt x="23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1" y="19"/>
                    <a:pt x="21" y="19"/>
                  </a:cubicBezTo>
                  <a:cubicBezTo>
                    <a:pt x="20" y="19"/>
                    <a:pt x="20" y="19"/>
                    <a:pt x="20" y="19"/>
                  </a:cubicBezTo>
                  <a:close/>
                  <a:moveTo>
                    <a:pt x="20" y="19"/>
                  </a:moveTo>
                  <a:cubicBezTo>
                    <a:pt x="20" y="19"/>
                    <a:pt x="20" y="19"/>
                    <a:pt x="20" y="1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19" name="Freeform 461"/>
            <p:cNvSpPr>
              <a:spLocks noEditPoints="1"/>
            </p:cNvSpPr>
            <p:nvPr/>
          </p:nvSpPr>
          <p:spPr bwMode="auto">
            <a:xfrm>
              <a:off x="3699" y="3064"/>
              <a:ext cx="34" cy="9"/>
            </a:xfrm>
            <a:custGeom>
              <a:avLst/>
              <a:gdLst>
                <a:gd name="T0" fmla="*/ 19 w 22"/>
                <a:gd name="T1" fmla="*/ 0 h 6"/>
                <a:gd name="T2" fmla="*/ 3 w 22"/>
                <a:gd name="T3" fmla="*/ 0 h 6"/>
                <a:gd name="T4" fmla="*/ 0 w 22"/>
                <a:gd name="T5" fmla="*/ 3 h 6"/>
                <a:gd name="T6" fmla="*/ 3 w 22"/>
                <a:gd name="T7" fmla="*/ 6 h 6"/>
                <a:gd name="T8" fmla="*/ 19 w 22"/>
                <a:gd name="T9" fmla="*/ 6 h 6"/>
                <a:gd name="T10" fmla="*/ 22 w 22"/>
                <a:gd name="T11" fmla="*/ 3 h 6"/>
                <a:gd name="T12" fmla="*/ 19 w 22"/>
                <a:gd name="T13" fmla="*/ 0 h 6"/>
                <a:gd name="T14" fmla="*/ 19 w 22"/>
                <a:gd name="T15" fmla="*/ 0 h 6"/>
                <a:gd name="T16" fmla="*/ 19 w 22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">
                  <a:moveTo>
                    <a:pt x="1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1" y="6"/>
                    <a:pt x="22" y="5"/>
                    <a:pt x="22" y="3"/>
                  </a:cubicBezTo>
                  <a:cubicBezTo>
                    <a:pt x="22" y="1"/>
                    <a:pt x="21" y="0"/>
                    <a:pt x="19" y="0"/>
                  </a:cubicBezTo>
                  <a:close/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0" name="Freeform 462"/>
            <p:cNvSpPr>
              <a:spLocks noEditPoints="1"/>
            </p:cNvSpPr>
            <p:nvPr/>
          </p:nvSpPr>
          <p:spPr bwMode="auto">
            <a:xfrm>
              <a:off x="3674" y="3098"/>
              <a:ext cx="59" cy="11"/>
            </a:xfrm>
            <a:custGeom>
              <a:avLst/>
              <a:gdLst>
                <a:gd name="T0" fmla="*/ 35 w 38"/>
                <a:gd name="T1" fmla="*/ 0 h 7"/>
                <a:gd name="T2" fmla="*/ 3 w 38"/>
                <a:gd name="T3" fmla="*/ 0 h 7"/>
                <a:gd name="T4" fmla="*/ 0 w 38"/>
                <a:gd name="T5" fmla="*/ 3 h 7"/>
                <a:gd name="T6" fmla="*/ 3 w 38"/>
                <a:gd name="T7" fmla="*/ 7 h 7"/>
                <a:gd name="T8" fmla="*/ 35 w 38"/>
                <a:gd name="T9" fmla="*/ 7 h 7"/>
                <a:gd name="T10" fmla="*/ 38 w 38"/>
                <a:gd name="T11" fmla="*/ 3 h 7"/>
                <a:gd name="T12" fmla="*/ 35 w 38"/>
                <a:gd name="T13" fmla="*/ 0 h 7"/>
                <a:gd name="T14" fmla="*/ 35 w 38"/>
                <a:gd name="T15" fmla="*/ 0 h 7"/>
                <a:gd name="T16" fmla="*/ 35 w 3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7">
                  <a:moveTo>
                    <a:pt x="3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7" y="7"/>
                    <a:pt x="38" y="5"/>
                    <a:pt x="38" y="3"/>
                  </a:cubicBezTo>
                  <a:cubicBezTo>
                    <a:pt x="38" y="2"/>
                    <a:pt x="37" y="0"/>
                    <a:pt x="35" y="0"/>
                  </a:cubicBezTo>
                  <a:close/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463"/>
            <p:cNvSpPr>
              <a:spLocks noEditPoints="1"/>
            </p:cNvSpPr>
            <p:nvPr/>
          </p:nvSpPr>
          <p:spPr bwMode="auto">
            <a:xfrm>
              <a:off x="3650" y="3134"/>
              <a:ext cx="83" cy="9"/>
            </a:xfrm>
            <a:custGeom>
              <a:avLst/>
              <a:gdLst>
                <a:gd name="T0" fmla="*/ 51 w 54"/>
                <a:gd name="T1" fmla="*/ 0 h 6"/>
                <a:gd name="T2" fmla="*/ 3 w 54"/>
                <a:gd name="T3" fmla="*/ 0 h 6"/>
                <a:gd name="T4" fmla="*/ 0 w 54"/>
                <a:gd name="T5" fmla="*/ 3 h 6"/>
                <a:gd name="T6" fmla="*/ 3 w 54"/>
                <a:gd name="T7" fmla="*/ 6 h 6"/>
                <a:gd name="T8" fmla="*/ 51 w 54"/>
                <a:gd name="T9" fmla="*/ 6 h 6"/>
                <a:gd name="T10" fmla="*/ 54 w 54"/>
                <a:gd name="T11" fmla="*/ 3 h 6"/>
                <a:gd name="T12" fmla="*/ 51 w 54"/>
                <a:gd name="T13" fmla="*/ 0 h 6"/>
                <a:gd name="T14" fmla="*/ 51 w 54"/>
                <a:gd name="T15" fmla="*/ 0 h 6"/>
                <a:gd name="T16" fmla="*/ 51 w 5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">
                  <a:moveTo>
                    <a:pt x="5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3" y="6"/>
                    <a:pt x="54" y="5"/>
                    <a:pt x="54" y="3"/>
                  </a:cubicBezTo>
                  <a:cubicBezTo>
                    <a:pt x="54" y="1"/>
                    <a:pt x="53" y="0"/>
                    <a:pt x="51" y="0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464"/>
            <p:cNvSpPr>
              <a:spLocks noEditPoints="1"/>
            </p:cNvSpPr>
            <p:nvPr/>
          </p:nvSpPr>
          <p:spPr bwMode="auto">
            <a:xfrm>
              <a:off x="3629" y="3168"/>
              <a:ext cx="104" cy="9"/>
            </a:xfrm>
            <a:custGeom>
              <a:avLst/>
              <a:gdLst>
                <a:gd name="T0" fmla="*/ 64 w 67"/>
                <a:gd name="T1" fmla="*/ 0 h 6"/>
                <a:gd name="T2" fmla="*/ 3 w 67"/>
                <a:gd name="T3" fmla="*/ 0 h 6"/>
                <a:gd name="T4" fmla="*/ 0 w 67"/>
                <a:gd name="T5" fmla="*/ 3 h 6"/>
                <a:gd name="T6" fmla="*/ 3 w 67"/>
                <a:gd name="T7" fmla="*/ 6 h 6"/>
                <a:gd name="T8" fmla="*/ 64 w 67"/>
                <a:gd name="T9" fmla="*/ 6 h 6"/>
                <a:gd name="T10" fmla="*/ 67 w 67"/>
                <a:gd name="T11" fmla="*/ 3 h 6"/>
                <a:gd name="T12" fmla="*/ 64 w 67"/>
                <a:gd name="T13" fmla="*/ 0 h 6"/>
                <a:gd name="T14" fmla="*/ 64 w 67"/>
                <a:gd name="T15" fmla="*/ 0 h 6"/>
                <a:gd name="T16" fmla="*/ 64 w 67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6">
                  <a:moveTo>
                    <a:pt x="6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6" y="6"/>
                    <a:pt x="67" y="5"/>
                    <a:pt x="67" y="3"/>
                  </a:cubicBezTo>
                  <a:cubicBezTo>
                    <a:pt x="67" y="1"/>
                    <a:pt x="66" y="0"/>
                    <a:pt x="64" y="0"/>
                  </a:cubicBezTo>
                  <a:close/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465"/>
            <p:cNvSpPr>
              <a:spLocks noEditPoints="1"/>
            </p:cNvSpPr>
            <p:nvPr/>
          </p:nvSpPr>
          <p:spPr bwMode="auto">
            <a:xfrm>
              <a:off x="3659" y="3202"/>
              <a:ext cx="74" cy="11"/>
            </a:xfrm>
            <a:custGeom>
              <a:avLst/>
              <a:gdLst>
                <a:gd name="T0" fmla="*/ 45 w 48"/>
                <a:gd name="T1" fmla="*/ 0 h 7"/>
                <a:gd name="T2" fmla="*/ 3 w 48"/>
                <a:gd name="T3" fmla="*/ 0 h 7"/>
                <a:gd name="T4" fmla="*/ 0 w 48"/>
                <a:gd name="T5" fmla="*/ 4 h 7"/>
                <a:gd name="T6" fmla="*/ 3 w 48"/>
                <a:gd name="T7" fmla="*/ 7 h 7"/>
                <a:gd name="T8" fmla="*/ 45 w 48"/>
                <a:gd name="T9" fmla="*/ 7 h 7"/>
                <a:gd name="T10" fmla="*/ 48 w 48"/>
                <a:gd name="T11" fmla="*/ 4 h 7"/>
                <a:gd name="T12" fmla="*/ 45 w 48"/>
                <a:gd name="T13" fmla="*/ 0 h 7"/>
                <a:gd name="T14" fmla="*/ 45 w 48"/>
                <a:gd name="T15" fmla="*/ 0 h 7"/>
                <a:gd name="T16" fmla="*/ 45 w 4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7">
                  <a:moveTo>
                    <a:pt x="4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47" y="7"/>
                    <a:pt x="48" y="5"/>
                    <a:pt x="48" y="4"/>
                  </a:cubicBezTo>
                  <a:cubicBezTo>
                    <a:pt x="48" y="2"/>
                    <a:pt x="47" y="0"/>
                    <a:pt x="45" y="0"/>
                  </a:cubicBezTo>
                  <a:close/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466"/>
            <p:cNvSpPr>
              <a:spLocks noEditPoints="1"/>
            </p:cNvSpPr>
            <p:nvPr/>
          </p:nvSpPr>
          <p:spPr bwMode="auto">
            <a:xfrm>
              <a:off x="3688" y="3237"/>
              <a:ext cx="45" cy="10"/>
            </a:xfrm>
            <a:custGeom>
              <a:avLst/>
              <a:gdLst>
                <a:gd name="T0" fmla="*/ 26 w 29"/>
                <a:gd name="T1" fmla="*/ 0 h 6"/>
                <a:gd name="T2" fmla="*/ 4 w 29"/>
                <a:gd name="T3" fmla="*/ 0 h 6"/>
                <a:gd name="T4" fmla="*/ 0 w 29"/>
                <a:gd name="T5" fmla="*/ 3 h 6"/>
                <a:gd name="T6" fmla="*/ 4 w 29"/>
                <a:gd name="T7" fmla="*/ 6 h 6"/>
                <a:gd name="T8" fmla="*/ 26 w 29"/>
                <a:gd name="T9" fmla="*/ 6 h 6"/>
                <a:gd name="T10" fmla="*/ 29 w 29"/>
                <a:gd name="T11" fmla="*/ 3 h 6"/>
                <a:gd name="T12" fmla="*/ 26 w 29"/>
                <a:gd name="T13" fmla="*/ 0 h 6"/>
                <a:gd name="T14" fmla="*/ 26 w 29"/>
                <a:gd name="T15" fmla="*/ 0 h 6"/>
                <a:gd name="T16" fmla="*/ 26 w 29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6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8" y="6"/>
                    <a:pt x="29" y="5"/>
                    <a:pt x="29" y="3"/>
                  </a:cubicBezTo>
                  <a:cubicBezTo>
                    <a:pt x="29" y="1"/>
                    <a:pt x="28" y="0"/>
                    <a:pt x="26" y="0"/>
                  </a:cubicBezTo>
                  <a:close/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5" name="Group 568"/>
          <p:cNvGrpSpPr>
            <a:grpSpLocks noChangeAspect="1"/>
          </p:cNvGrpSpPr>
          <p:nvPr/>
        </p:nvGrpSpPr>
        <p:grpSpPr bwMode="auto">
          <a:xfrm>
            <a:off x="4876800" y="2114550"/>
            <a:ext cx="439248" cy="447263"/>
            <a:chOff x="733" y="3431"/>
            <a:chExt cx="274" cy="279"/>
          </a:xfrm>
        </p:grpSpPr>
        <p:sp>
          <p:nvSpPr>
            <p:cNvPr id="26" name="AutoShape 567"/>
            <p:cNvSpPr>
              <a:spLocks noChangeAspect="1" noChangeArrowheads="1" noTextEdit="1"/>
            </p:cNvSpPr>
            <p:nvPr/>
          </p:nvSpPr>
          <p:spPr bwMode="auto">
            <a:xfrm>
              <a:off x="733" y="3431"/>
              <a:ext cx="274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569"/>
            <p:cNvSpPr>
              <a:spLocks noEditPoints="1"/>
            </p:cNvSpPr>
            <p:nvPr/>
          </p:nvSpPr>
          <p:spPr bwMode="auto">
            <a:xfrm>
              <a:off x="731" y="3433"/>
              <a:ext cx="277" cy="277"/>
            </a:xfrm>
            <a:custGeom>
              <a:avLst/>
              <a:gdLst>
                <a:gd name="T0" fmla="*/ 90 w 179"/>
                <a:gd name="T1" fmla="*/ 0 h 179"/>
                <a:gd name="T2" fmla="*/ 0 w 179"/>
                <a:gd name="T3" fmla="*/ 90 h 179"/>
                <a:gd name="T4" fmla="*/ 90 w 179"/>
                <a:gd name="T5" fmla="*/ 179 h 179"/>
                <a:gd name="T6" fmla="*/ 179 w 179"/>
                <a:gd name="T7" fmla="*/ 90 h 179"/>
                <a:gd name="T8" fmla="*/ 90 w 179"/>
                <a:gd name="T9" fmla="*/ 0 h 179"/>
                <a:gd name="T10" fmla="*/ 90 w 179"/>
                <a:gd name="T11" fmla="*/ 173 h 179"/>
                <a:gd name="T12" fmla="*/ 6 w 179"/>
                <a:gd name="T13" fmla="*/ 90 h 179"/>
                <a:gd name="T14" fmla="*/ 90 w 179"/>
                <a:gd name="T15" fmla="*/ 6 h 179"/>
                <a:gd name="T16" fmla="*/ 173 w 179"/>
                <a:gd name="T17" fmla="*/ 90 h 179"/>
                <a:gd name="T18" fmla="*/ 90 w 179"/>
                <a:gd name="T19" fmla="*/ 173 h 179"/>
                <a:gd name="T20" fmla="*/ 90 w 179"/>
                <a:gd name="T21" fmla="*/ 173 h 179"/>
                <a:gd name="T22" fmla="*/ 90 w 179"/>
                <a:gd name="T23" fmla="*/ 173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9" h="179">
                  <a:moveTo>
                    <a:pt x="90" y="0"/>
                  </a:moveTo>
                  <a:cubicBezTo>
                    <a:pt x="40" y="0"/>
                    <a:pt x="0" y="40"/>
                    <a:pt x="0" y="90"/>
                  </a:cubicBezTo>
                  <a:cubicBezTo>
                    <a:pt x="0" y="139"/>
                    <a:pt x="40" y="179"/>
                    <a:pt x="90" y="179"/>
                  </a:cubicBezTo>
                  <a:cubicBezTo>
                    <a:pt x="139" y="179"/>
                    <a:pt x="179" y="139"/>
                    <a:pt x="179" y="90"/>
                  </a:cubicBezTo>
                  <a:cubicBezTo>
                    <a:pt x="179" y="40"/>
                    <a:pt x="139" y="0"/>
                    <a:pt x="90" y="0"/>
                  </a:cubicBezTo>
                  <a:close/>
                  <a:moveTo>
                    <a:pt x="90" y="173"/>
                  </a:moveTo>
                  <a:cubicBezTo>
                    <a:pt x="44" y="173"/>
                    <a:pt x="6" y="135"/>
                    <a:pt x="6" y="90"/>
                  </a:cubicBezTo>
                  <a:cubicBezTo>
                    <a:pt x="6" y="44"/>
                    <a:pt x="44" y="6"/>
                    <a:pt x="90" y="6"/>
                  </a:cubicBezTo>
                  <a:cubicBezTo>
                    <a:pt x="135" y="6"/>
                    <a:pt x="173" y="44"/>
                    <a:pt x="173" y="90"/>
                  </a:cubicBezTo>
                  <a:cubicBezTo>
                    <a:pt x="173" y="135"/>
                    <a:pt x="135" y="173"/>
                    <a:pt x="90" y="173"/>
                  </a:cubicBezTo>
                  <a:close/>
                  <a:moveTo>
                    <a:pt x="90" y="173"/>
                  </a:moveTo>
                  <a:cubicBezTo>
                    <a:pt x="90" y="173"/>
                    <a:pt x="90" y="173"/>
                    <a:pt x="90" y="17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8" name="Freeform 570"/>
            <p:cNvSpPr>
              <a:spLocks noEditPoints="1"/>
            </p:cNvSpPr>
            <p:nvPr/>
          </p:nvSpPr>
          <p:spPr bwMode="auto">
            <a:xfrm>
              <a:off x="801" y="3507"/>
              <a:ext cx="138" cy="9"/>
            </a:xfrm>
            <a:custGeom>
              <a:avLst/>
              <a:gdLst>
                <a:gd name="T0" fmla="*/ 3 w 89"/>
                <a:gd name="T1" fmla="*/ 6 h 6"/>
                <a:gd name="T2" fmla="*/ 86 w 89"/>
                <a:gd name="T3" fmla="*/ 6 h 6"/>
                <a:gd name="T4" fmla="*/ 89 w 89"/>
                <a:gd name="T5" fmla="*/ 3 h 6"/>
                <a:gd name="T6" fmla="*/ 86 w 89"/>
                <a:gd name="T7" fmla="*/ 0 h 6"/>
                <a:gd name="T8" fmla="*/ 3 w 89"/>
                <a:gd name="T9" fmla="*/ 0 h 6"/>
                <a:gd name="T10" fmla="*/ 0 w 89"/>
                <a:gd name="T11" fmla="*/ 3 h 6"/>
                <a:gd name="T12" fmla="*/ 3 w 89"/>
                <a:gd name="T13" fmla="*/ 6 h 6"/>
                <a:gd name="T14" fmla="*/ 3 w 89"/>
                <a:gd name="T15" fmla="*/ 6 h 6"/>
                <a:gd name="T16" fmla="*/ 3 w 89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6">
                  <a:moveTo>
                    <a:pt x="3" y="6"/>
                  </a:moveTo>
                  <a:cubicBezTo>
                    <a:pt x="86" y="6"/>
                    <a:pt x="86" y="6"/>
                    <a:pt x="86" y="6"/>
                  </a:cubicBezTo>
                  <a:cubicBezTo>
                    <a:pt x="88" y="6"/>
                    <a:pt x="89" y="5"/>
                    <a:pt x="89" y="3"/>
                  </a:cubicBezTo>
                  <a:cubicBezTo>
                    <a:pt x="89" y="1"/>
                    <a:pt x="88" y="0"/>
                    <a:pt x="8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571"/>
            <p:cNvSpPr>
              <a:spLocks noEditPoints="1"/>
            </p:cNvSpPr>
            <p:nvPr/>
          </p:nvSpPr>
          <p:spPr bwMode="auto">
            <a:xfrm>
              <a:off x="781" y="3586"/>
              <a:ext cx="178" cy="11"/>
            </a:xfrm>
            <a:custGeom>
              <a:avLst/>
              <a:gdLst>
                <a:gd name="T0" fmla="*/ 112 w 115"/>
                <a:gd name="T1" fmla="*/ 0 h 7"/>
                <a:gd name="T2" fmla="*/ 3 w 115"/>
                <a:gd name="T3" fmla="*/ 0 h 7"/>
                <a:gd name="T4" fmla="*/ 0 w 115"/>
                <a:gd name="T5" fmla="*/ 3 h 7"/>
                <a:gd name="T6" fmla="*/ 3 w 115"/>
                <a:gd name="T7" fmla="*/ 7 h 7"/>
                <a:gd name="T8" fmla="*/ 112 w 115"/>
                <a:gd name="T9" fmla="*/ 7 h 7"/>
                <a:gd name="T10" fmla="*/ 115 w 115"/>
                <a:gd name="T11" fmla="*/ 3 h 7"/>
                <a:gd name="T12" fmla="*/ 112 w 115"/>
                <a:gd name="T13" fmla="*/ 0 h 7"/>
                <a:gd name="T14" fmla="*/ 112 w 115"/>
                <a:gd name="T15" fmla="*/ 0 h 7"/>
                <a:gd name="T16" fmla="*/ 112 w 115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7">
                  <a:moveTo>
                    <a:pt x="11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114" y="7"/>
                    <a:pt x="115" y="5"/>
                    <a:pt x="115" y="3"/>
                  </a:cubicBezTo>
                  <a:cubicBezTo>
                    <a:pt x="115" y="2"/>
                    <a:pt x="114" y="0"/>
                    <a:pt x="112" y="0"/>
                  </a:cubicBezTo>
                  <a:close/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572"/>
            <p:cNvSpPr>
              <a:spLocks noEditPoints="1"/>
            </p:cNvSpPr>
            <p:nvPr/>
          </p:nvSpPr>
          <p:spPr bwMode="auto">
            <a:xfrm>
              <a:off x="781" y="3547"/>
              <a:ext cx="178" cy="10"/>
            </a:xfrm>
            <a:custGeom>
              <a:avLst/>
              <a:gdLst>
                <a:gd name="T0" fmla="*/ 112 w 115"/>
                <a:gd name="T1" fmla="*/ 0 h 6"/>
                <a:gd name="T2" fmla="*/ 3 w 115"/>
                <a:gd name="T3" fmla="*/ 0 h 6"/>
                <a:gd name="T4" fmla="*/ 0 w 115"/>
                <a:gd name="T5" fmla="*/ 3 h 6"/>
                <a:gd name="T6" fmla="*/ 3 w 115"/>
                <a:gd name="T7" fmla="*/ 6 h 6"/>
                <a:gd name="T8" fmla="*/ 112 w 115"/>
                <a:gd name="T9" fmla="*/ 6 h 6"/>
                <a:gd name="T10" fmla="*/ 115 w 115"/>
                <a:gd name="T11" fmla="*/ 3 h 6"/>
                <a:gd name="T12" fmla="*/ 112 w 115"/>
                <a:gd name="T13" fmla="*/ 0 h 6"/>
                <a:gd name="T14" fmla="*/ 112 w 115"/>
                <a:gd name="T15" fmla="*/ 0 h 6"/>
                <a:gd name="T16" fmla="*/ 112 w 115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6">
                  <a:moveTo>
                    <a:pt x="11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4" y="6"/>
                    <a:pt x="115" y="5"/>
                    <a:pt x="115" y="3"/>
                  </a:cubicBezTo>
                  <a:cubicBezTo>
                    <a:pt x="115" y="1"/>
                    <a:pt x="114" y="0"/>
                    <a:pt x="112" y="0"/>
                  </a:cubicBezTo>
                  <a:close/>
                  <a:moveTo>
                    <a:pt x="112" y="0"/>
                  </a:moveTo>
                  <a:cubicBezTo>
                    <a:pt x="112" y="0"/>
                    <a:pt x="112" y="0"/>
                    <a:pt x="112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573"/>
            <p:cNvSpPr>
              <a:spLocks noEditPoints="1"/>
            </p:cNvSpPr>
            <p:nvPr/>
          </p:nvSpPr>
          <p:spPr bwMode="auto">
            <a:xfrm>
              <a:off x="801" y="3626"/>
              <a:ext cx="138" cy="10"/>
            </a:xfrm>
            <a:custGeom>
              <a:avLst/>
              <a:gdLst>
                <a:gd name="T0" fmla="*/ 86 w 89"/>
                <a:gd name="T1" fmla="*/ 0 h 6"/>
                <a:gd name="T2" fmla="*/ 3 w 89"/>
                <a:gd name="T3" fmla="*/ 0 h 6"/>
                <a:gd name="T4" fmla="*/ 0 w 89"/>
                <a:gd name="T5" fmla="*/ 3 h 6"/>
                <a:gd name="T6" fmla="*/ 3 w 89"/>
                <a:gd name="T7" fmla="*/ 6 h 6"/>
                <a:gd name="T8" fmla="*/ 86 w 89"/>
                <a:gd name="T9" fmla="*/ 6 h 6"/>
                <a:gd name="T10" fmla="*/ 89 w 89"/>
                <a:gd name="T11" fmla="*/ 3 h 6"/>
                <a:gd name="T12" fmla="*/ 86 w 89"/>
                <a:gd name="T13" fmla="*/ 0 h 6"/>
                <a:gd name="T14" fmla="*/ 86 w 89"/>
                <a:gd name="T15" fmla="*/ 0 h 6"/>
                <a:gd name="T16" fmla="*/ 86 w 89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9" h="6">
                  <a:moveTo>
                    <a:pt x="8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8" y="6"/>
                    <a:pt x="89" y="5"/>
                    <a:pt x="89" y="3"/>
                  </a:cubicBezTo>
                  <a:cubicBezTo>
                    <a:pt x="89" y="1"/>
                    <a:pt x="88" y="0"/>
                    <a:pt x="86" y="0"/>
                  </a:cubicBezTo>
                  <a:close/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2" name="Group 65"/>
          <p:cNvGrpSpPr>
            <a:grpSpLocks noChangeAspect="1"/>
          </p:cNvGrpSpPr>
          <p:nvPr/>
        </p:nvGrpSpPr>
        <p:grpSpPr bwMode="auto">
          <a:xfrm>
            <a:off x="3964590" y="3441903"/>
            <a:ext cx="529020" cy="443797"/>
            <a:chOff x="4396" y="914"/>
            <a:chExt cx="329" cy="276"/>
          </a:xfrm>
        </p:grpSpPr>
        <p:sp>
          <p:nvSpPr>
            <p:cNvPr id="33" name="AutoShape 64"/>
            <p:cNvSpPr>
              <a:spLocks noChangeAspect="1" noChangeArrowheads="1" noTextEdit="1"/>
            </p:cNvSpPr>
            <p:nvPr/>
          </p:nvSpPr>
          <p:spPr bwMode="auto">
            <a:xfrm>
              <a:off x="4396" y="914"/>
              <a:ext cx="329" cy="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66"/>
            <p:cNvSpPr>
              <a:spLocks noEditPoints="1"/>
            </p:cNvSpPr>
            <p:nvPr/>
          </p:nvSpPr>
          <p:spPr bwMode="auto">
            <a:xfrm>
              <a:off x="4396" y="914"/>
              <a:ext cx="204" cy="248"/>
            </a:xfrm>
            <a:custGeom>
              <a:avLst/>
              <a:gdLst>
                <a:gd name="T0" fmla="*/ 407 w 800"/>
                <a:gd name="T1" fmla="*/ 922 h 970"/>
                <a:gd name="T2" fmla="*/ 49 w 800"/>
                <a:gd name="T3" fmla="*/ 922 h 970"/>
                <a:gd name="T4" fmla="*/ 96 w 800"/>
                <a:gd name="T5" fmla="*/ 48 h 970"/>
                <a:gd name="T6" fmla="*/ 727 w 800"/>
                <a:gd name="T7" fmla="*/ 48 h 970"/>
                <a:gd name="T8" fmla="*/ 751 w 800"/>
                <a:gd name="T9" fmla="*/ 500 h 970"/>
                <a:gd name="T10" fmla="*/ 776 w 800"/>
                <a:gd name="T11" fmla="*/ 523 h 970"/>
                <a:gd name="T12" fmla="*/ 799 w 800"/>
                <a:gd name="T13" fmla="*/ 498 h 970"/>
                <a:gd name="T14" fmla="*/ 773 w 800"/>
                <a:gd name="T15" fmla="*/ 23 h 970"/>
                <a:gd name="T16" fmla="*/ 749 w 800"/>
                <a:gd name="T17" fmla="*/ 0 h 970"/>
                <a:gd name="T18" fmla="*/ 74 w 800"/>
                <a:gd name="T19" fmla="*/ 0 h 970"/>
                <a:gd name="T20" fmla="*/ 50 w 800"/>
                <a:gd name="T21" fmla="*/ 23 h 970"/>
                <a:gd name="T22" fmla="*/ 0 w 800"/>
                <a:gd name="T23" fmla="*/ 944 h 970"/>
                <a:gd name="T24" fmla="*/ 7 w 800"/>
                <a:gd name="T25" fmla="*/ 962 h 970"/>
                <a:gd name="T26" fmla="*/ 24 w 800"/>
                <a:gd name="T27" fmla="*/ 970 h 970"/>
                <a:gd name="T28" fmla="*/ 407 w 800"/>
                <a:gd name="T29" fmla="*/ 970 h 970"/>
                <a:gd name="T30" fmla="*/ 431 w 800"/>
                <a:gd name="T31" fmla="*/ 946 h 970"/>
                <a:gd name="T32" fmla="*/ 407 w 800"/>
                <a:gd name="T33" fmla="*/ 922 h 970"/>
                <a:gd name="T34" fmla="*/ 407 w 800"/>
                <a:gd name="T35" fmla="*/ 922 h 970"/>
                <a:gd name="T36" fmla="*/ 407 w 800"/>
                <a:gd name="T37" fmla="*/ 922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0" h="970">
                  <a:moveTo>
                    <a:pt x="407" y="922"/>
                  </a:moveTo>
                  <a:cubicBezTo>
                    <a:pt x="49" y="922"/>
                    <a:pt x="49" y="922"/>
                    <a:pt x="49" y="922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727" y="48"/>
                    <a:pt x="727" y="48"/>
                    <a:pt x="727" y="48"/>
                  </a:cubicBezTo>
                  <a:cubicBezTo>
                    <a:pt x="751" y="500"/>
                    <a:pt x="751" y="500"/>
                    <a:pt x="751" y="500"/>
                  </a:cubicBezTo>
                  <a:cubicBezTo>
                    <a:pt x="752" y="514"/>
                    <a:pt x="763" y="524"/>
                    <a:pt x="776" y="523"/>
                  </a:cubicBezTo>
                  <a:cubicBezTo>
                    <a:pt x="789" y="522"/>
                    <a:pt x="800" y="511"/>
                    <a:pt x="799" y="498"/>
                  </a:cubicBezTo>
                  <a:cubicBezTo>
                    <a:pt x="773" y="23"/>
                    <a:pt x="773" y="23"/>
                    <a:pt x="773" y="23"/>
                  </a:cubicBezTo>
                  <a:cubicBezTo>
                    <a:pt x="773" y="10"/>
                    <a:pt x="762" y="0"/>
                    <a:pt x="74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61" y="0"/>
                    <a:pt x="50" y="10"/>
                    <a:pt x="50" y="23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0" y="951"/>
                    <a:pt x="2" y="957"/>
                    <a:pt x="7" y="962"/>
                  </a:cubicBezTo>
                  <a:cubicBezTo>
                    <a:pt x="11" y="967"/>
                    <a:pt x="17" y="970"/>
                    <a:pt x="24" y="970"/>
                  </a:cubicBezTo>
                  <a:cubicBezTo>
                    <a:pt x="407" y="970"/>
                    <a:pt x="407" y="970"/>
                    <a:pt x="407" y="970"/>
                  </a:cubicBezTo>
                  <a:cubicBezTo>
                    <a:pt x="421" y="970"/>
                    <a:pt x="431" y="959"/>
                    <a:pt x="431" y="946"/>
                  </a:cubicBezTo>
                  <a:cubicBezTo>
                    <a:pt x="431" y="932"/>
                    <a:pt x="421" y="922"/>
                    <a:pt x="407" y="922"/>
                  </a:cubicBezTo>
                  <a:close/>
                  <a:moveTo>
                    <a:pt x="407" y="922"/>
                  </a:moveTo>
                  <a:cubicBezTo>
                    <a:pt x="407" y="922"/>
                    <a:pt x="407" y="922"/>
                    <a:pt x="407" y="9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5" name="Freeform 67"/>
            <p:cNvSpPr>
              <a:spLocks noEditPoints="1"/>
            </p:cNvSpPr>
            <p:nvPr/>
          </p:nvSpPr>
          <p:spPr bwMode="auto">
            <a:xfrm>
              <a:off x="4448" y="937"/>
              <a:ext cx="101" cy="85"/>
            </a:xfrm>
            <a:custGeom>
              <a:avLst/>
              <a:gdLst>
                <a:gd name="T0" fmla="*/ 24 w 393"/>
                <a:gd name="T1" fmla="*/ 0 h 333"/>
                <a:gd name="T2" fmla="*/ 0 w 393"/>
                <a:gd name="T3" fmla="*/ 24 h 333"/>
                <a:gd name="T4" fmla="*/ 0 w 393"/>
                <a:gd name="T5" fmla="*/ 137 h 333"/>
                <a:gd name="T6" fmla="*/ 197 w 393"/>
                <a:gd name="T7" fmla="*/ 333 h 333"/>
                <a:gd name="T8" fmla="*/ 393 w 393"/>
                <a:gd name="T9" fmla="*/ 137 h 333"/>
                <a:gd name="T10" fmla="*/ 393 w 393"/>
                <a:gd name="T11" fmla="*/ 24 h 333"/>
                <a:gd name="T12" fmla="*/ 369 w 393"/>
                <a:gd name="T13" fmla="*/ 0 h 333"/>
                <a:gd name="T14" fmla="*/ 345 w 393"/>
                <a:gd name="T15" fmla="*/ 24 h 333"/>
                <a:gd name="T16" fmla="*/ 345 w 393"/>
                <a:gd name="T17" fmla="*/ 137 h 333"/>
                <a:gd name="T18" fmla="*/ 197 w 393"/>
                <a:gd name="T19" fmla="*/ 285 h 333"/>
                <a:gd name="T20" fmla="*/ 48 w 393"/>
                <a:gd name="T21" fmla="*/ 137 h 333"/>
                <a:gd name="T22" fmla="*/ 48 w 393"/>
                <a:gd name="T23" fmla="*/ 24 h 333"/>
                <a:gd name="T24" fmla="*/ 24 w 393"/>
                <a:gd name="T25" fmla="*/ 0 h 333"/>
                <a:gd name="T26" fmla="*/ 24 w 393"/>
                <a:gd name="T27" fmla="*/ 0 h 333"/>
                <a:gd name="T28" fmla="*/ 24 w 393"/>
                <a:gd name="T29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93" h="333">
                  <a:moveTo>
                    <a:pt x="24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245"/>
                    <a:pt x="88" y="333"/>
                    <a:pt x="197" y="333"/>
                  </a:cubicBezTo>
                  <a:cubicBezTo>
                    <a:pt x="305" y="333"/>
                    <a:pt x="393" y="245"/>
                    <a:pt x="393" y="137"/>
                  </a:cubicBezTo>
                  <a:cubicBezTo>
                    <a:pt x="393" y="24"/>
                    <a:pt x="393" y="24"/>
                    <a:pt x="393" y="24"/>
                  </a:cubicBezTo>
                  <a:cubicBezTo>
                    <a:pt x="393" y="11"/>
                    <a:pt x="383" y="0"/>
                    <a:pt x="369" y="0"/>
                  </a:cubicBezTo>
                  <a:cubicBezTo>
                    <a:pt x="356" y="0"/>
                    <a:pt x="345" y="11"/>
                    <a:pt x="345" y="24"/>
                  </a:cubicBezTo>
                  <a:cubicBezTo>
                    <a:pt x="345" y="137"/>
                    <a:pt x="345" y="137"/>
                    <a:pt x="345" y="137"/>
                  </a:cubicBezTo>
                  <a:cubicBezTo>
                    <a:pt x="345" y="219"/>
                    <a:pt x="279" y="285"/>
                    <a:pt x="197" y="285"/>
                  </a:cubicBezTo>
                  <a:cubicBezTo>
                    <a:pt x="114" y="285"/>
                    <a:pt x="48" y="219"/>
                    <a:pt x="48" y="137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lose/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6" name="Freeform 68"/>
            <p:cNvSpPr>
              <a:spLocks noEditPoints="1"/>
            </p:cNvSpPr>
            <p:nvPr/>
          </p:nvSpPr>
          <p:spPr bwMode="auto">
            <a:xfrm>
              <a:off x="4514" y="953"/>
              <a:ext cx="211" cy="236"/>
            </a:xfrm>
            <a:custGeom>
              <a:avLst/>
              <a:gdLst>
                <a:gd name="T0" fmla="*/ 801 w 825"/>
                <a:gd name="T1" fmla="*/ 398 h 921"/>
                <a:gd name="T2" fmla="*/ 735 w 825"/>
                <a:gd name="T3" fmla="*/ 398 h 921"/>
                <a:gd name="T4" fmla="*/ 721 w 825"/>
                <a:gd name="T5" fmla="*/ 133 h 921"/>
                <a:gd name="T6" fmla="*/ 697 w 825"/>
                <a:gd name="T7" fmla="*/ 110 h 921"/>
                <a:gd name="T8" fmla="*/ 658 w 825"/>
                <a:gd name="T9" fmla="*/ 110 h 921"/>
                <a:gd name="T10" fmla="*/ 658 w 825"/>
                <a:gd name="T11" fmla="*/ 86 h 921"/>
                <a:gd name="T12" fmla="*/ 572 w 825"/>
                <a:gd name="T13" fmla="*/ 0 h 921"/>
                <a:gd name="T14" fmla="*/ 486 w 825"/>
                <a:gd name="T15" fmla="*/ 86 h 921"/>
                <a:gd name="T16" fmla="*/ 486 w 825"/>
                <a:gd name="T17" fmla="*/ 110 h 921"/>
                <a:gd name="T18" fmla="*/ 455 w 825"/>
                <a:gd name="T19" fmla="*/ 110 h 921"/>
                <a:gd name="T20" fmla="*/ 431 w 825"/>
                <a:gd name="T21" fmla="*/ 133 h 921"/>
                <a:gd name="T22" fmla="*/ 417 w 825"/>
                <a:gd name="T23" fmla="*/ 398 h 921"/>
                <a:gd name="T24" fmla="*/ 24 w 825"/>
                <a:gd name="T25" fmla="*/ 398 h 921"/>
                <a:gd name="T26" fmla="*/ 0 w 825"/>
                <a:gd name="T27" fmla="*/ 422 h 921"/>
                <a:gd name="T28" fmla="*/ 0 w 825"/>
                <a:gd name="T29" fmla="*/ 897 h 921"/>
                <a:gd name="T30" fmla="*/ 24 w 825"/>
                <a:gd name="T31" fmla="*/ 921 h 921"/>
                <a:gd name="T32" fmla="*/ 801 w 825"/>
                <a:gd name="T33" fmla="*/ 921 h 921"/>
                <a:gd name="T34" fmla="*/ 825 w 825"/>
                <a:gd name="T35" fmla="*/ 897 h 921"/>
                <a:gd name="T36" fmla="*/ 825 w 825"/>
                <a:gd name="T37" fmla="*/ 422 h 921"/>
                <a:gd name="T38" fmla="*/ 801 w 825"/>
                <a:gd name="T39" fmla="*/ 398 h 921"/>
                <a:gd name="T40" fmla="*/ 534 w 825"/>
                <a:gd name="T41" fmla="*/ 86 h 921"/>
                <a:gd name="T42" fmla="*/ 572 w 825"/>
                <a:gd name="T43" fmla="*/ 48 h 921"/>
                <a:gd name="T44" fmla="*/ 610 w 825"/>
                <a:gd name="T45" fmla="*/ 86 h 921"/>
                <a:gd name="T46" fmla="*/ 610 w 825"/>
                <a:gd name="T47" fmla="*/ 110 h 921"/>
                <a:gd name="T48" fmla="*/ 534 w 825"/>
                <a:gd name="T49" fmla="*/ 110 h 921"/>
                <a:gd name="T50" fmla="*/ 534 w 825"/>
                <a:gd name="T51" fmla="*/ 86 h 921"/>
                <a:gd name="T52" fmla="*/ 478 w 825"/>
                <a:gd name="T53" fmla="*/ 158 h 921"/>
                <a:gd name="T54" fmla="*/ 674 w 825"/>
                <a:gd name="T55" fmla="*/ 158 h 921"/>
                <a:gd name="T56" fmla="*/ 687 w 825"/>
                <a:gd name="T57" fmla="*/ 398 h 921"/>
                <a:gd name="T58" fmla="*/ 465 w 825"/>
                <a:gd name="T59" fmla="*/ 398 h 921"/>
                <a:gd name="T60" fmla="*/ 478 w 825"/>
                <a:gd name="T61" fmla="*/ 158 h 921"/>
                <a:gd name="T62" fmla="*/ 777 w 825"/>
                <a:gd name="T63" fmla="*/ 446 h 921"/>
                <a:gd name="T64" fmla="*/ 777 w 825"/>
                <a:gd name="T65" fmla="*/ 518 h 921"/>
                <a:gd name="T66" fmla="*/ 48 w 825"/>
                <a:gd name="T67" fmla="*/ 518 h 921"/>
                <a:gd name="T68" fmla="*/ 48 w 825"/>
                <a:gd name="T69" fmla="*/ 446 h 921"/>
                <a:gd name="T70" fmla="*/ 777 w 825"/>
                <a:gd name="T71" fmla="*/ 446 h 921"/>
                <a:gd name="T72" fmla="*/ 48 w 825"/>
                <a:gd name="T73" fmla="*/ 873 h 921"/>
                <a:gd name="T74" fmla="*/ 48 w 825"/>
                <a:gd name="T75" fmla="*/ 566 h 921"/>
                <a:gd name="T76" fmla="*/ 777 w 825"/>
                <a:gd name="T77" fmla="*/ 566 h 921"/>
                <a:gd name="T78" fmla="*/ 777 w 825"/>
                <a:gd name="T79" fmla="*/ 873 h 921"/>
                <a:gd name="T80" fmla="*/ 48 w 825"/>
                <a:gd name="T81" fmla="*/ 873 h 921"/>
                <a:gd name="T82" fmla="*/ 48 w 825"/>
                <a:gd name="T83" fmla="*/ 873 h 921"/>
                <a:gd name="T84" fmla="*/ 48 w 825"/>
                <a:gd name="T85" fmla="*/ 873 h 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5" h="921">
                  <a:moveTo>
                    <a:pt x="801" y="398"/>
                  </a:moveTo>
                  <a:cubicBezTo>
                    <a:pt x="735" y="398"/>
                    <a:pt x="735" y="398"/>
                    <a:pt x="735" y="398"/>
                  </a:cubicBezTo>
                  <a:cubicBezTo>
                    <a:pt x="721" y="133"/>
                    <a:pt x="721" y="133"/>
                    <a:pt x="721" y="133"/>
                  </a:cubicBezTo>
                  <a:cubicBezTo>
                    <a:pt x="720" y="120"/>
                    <a:pt x="710" y="110"/>
                    <a:pt x="697" y="110"/>
                  </a:cubicBezTo>
                  <a:cubicBezTo>
                    <a:pt x="658" y="110"/>
                    <a:pt x="658" y="110"/>
                    <a:pt x="658" y="110"/>
                  </a:cubicBezTo>
                  <a:cubicBezTo>
                    <a:pt x="658" y="86"/>
                    <a:pt x="658" y="86"/>
                    <a:pt x="658" y="86"/>
                  </a:cubicBezTo>
                  <a:cubicBezTo>
                    <a:pt x="658" y="38"/>
                    <a:pt x="620" y="0"/>
                    <a:pt x="572" y="0"/>
                  </a:cubicBezTo>
                  <a:cubicBezTo>
                    <a:pt x="525" y="0"/>
                    <a:pt x="486" y="38"/>
                    <a:pt x="486" y="86"/>
                  </a:cubicBezTo>
                  <a:cubicBezTo>
                    <a:pt x="486" y="110"/>
                    <a:pt x="486" y="110"/>
                    <a:pt x="486" y="110"/>
                  </a:cubicBezTo>
                  <a:cubicBezTo>
                    <a:pt x="455" y="110"/>
                    <a:pt x="455" y="110"/>
                    <a:pt x="455" y="110"/>
                  </a:cubicBezTo>
                  <a:cubicBezTo>
                    <a:pt x="442" y="110"/>
                    <a:pt x="432" y="120"/>
                    <a:pt x="431" y="133"/>
                  </a:cubicBezTo>
                  <a:cubicBezTo>
                    <a:pt x="417" y="398"/>
                    <a:pt x="417" y="398"/>
                    <a:pt x="417" y="398"/>
                  </a:cubicBezTo>
                  <a:cubicBezTo>
                    <a:pt x="24" y="398"/>
                    <a:pt x="24" y="398"/>
                    <a:pt x="24" y="398"/>
                  </a:cubicBezTo>
                  <a:cubicBezTo>
                    <a:pt x="11" y="398"/>
                    <a:pt x="0" y="409"/>
                    <a:pt x="0" y="422"/>
                  </a:cubicBezTo>
                  <a:cubicBezTo>
                    <a:pt x="0" y="897"/>
                    <a:pt x="0" y="897"/>
                    <a:pt x="0" y="897"/>
                  </a:cubicBezTo>
                  <a:cubicBezTo>
                    <a:pt x="0" y="910"/>
                    <a:pt x="11" y="921"/>
                    <a:pt x="24" y="921"/>
                  </a:cubicBezTo>
                  <a:cubicBezTo>
                    <a:pt x="801" y="921"/>
                    <a:pt x="801" y="921"/>
                    <a:pt x="801" y="921"/>
                  </a:cubicBezTo>
                  <a:cubicBezTo>
                    <a:pt x="815" y="921"/>
                    <a:pt x="825" y="910"/>
                    <a:pt x="825" y="897"/>
                  </a:cubicBezTo>
                  <a:cubicBezTo>
                    <a:pt x="825" y="422"/>
                    <a:pt x="825" y="422"/>
                    <a:pt x="825" y="422"/>
                  </a:cubicBezTo>
                  <a:cubicBezTo>
                    <a:pt x="825" y="409"/>
                    <a:pt x="815" y="398"/>
                    <a:pt x="801" y="398"/>
                  </a:cubicBezTo>
                  <a:close/>
                  <a:moveTo>
                    <a:pt x="534" y="86"/>
                  </a:moveTo>
                  <a:cubicBezTo>
                    <a:pt x="534" y="65"/>
                    <a:pt x="551" y="48"/>
                    <a:pt x="572" y="48"/>
                  </a:cubicBezTo>
                  <a:cubicBezTo>
                    <a:pt x="593" y="48"/>
                    <a:pt x="610" y="65"/>
                    <a:pt x="610" y="86"/>
                  </a:cubicBezTo>
                  <a:cubicBezTo>
                    <a:pt x="610" y="110"/>
                    <a:pt x="610" y="110"/>
                    <a:pt x="610" y="110"/>
                  </a:cubicBezTo>
                  <a:cubicBezTo>
                    <a:pt x="534" y="110"/>
                    <a:pt x="534" y="110"/>
                    <a:pt x="534" y="110"/>
                  </a:cubicBezTo>
                  <a:lnTo>
                    <a:pt x="534" y="86"/>
                  </a:lnTo>
                  <a:close/>
                  <a:moveTo>
                    <a:pt x="478" y="158"/>
                  </a:moveTo>
                  <a:cubicBezTo>
                    <a:pt x="674" y="158"/>
                    <a:pt x="674" y="158"/>
                    <a:pt x="674" y="158"/>
                  </a:cubicBezTo>
                  <a:cubicBezTo>
                    <a:pt x="687" y="398"/>
                    <a:pt x="687" y="398"/>
                    <a:pt x="687" y="398"/>
                  </a:cubicBezTo>
                  <a:cubicBezTo>
                    <a:pt x="465" y="398"/>
                    <a:pt x="465" y="398"/>
                    <a:pt x="465" y="398"/>
                  </a:cubicBezTo>
                  <a:lnTo>
                    <a:pt x="478" y="158"/>
                  </a:lnTo>
                  <a:close/>
                  <a:moveTo>
                    <a:pt x="777" y="446"/>
                  </a:moveTo>
                  <a:cubicBezTo>
                    <a:pt x="777" y="518"/>
                    <a:pt x="777" y="518"/>
                    <a:pt x="777" y="518"/>
                  </a:cubicBezTo>
                  <a:cubicBezTo>
                    <a:pt x="48" y="518"/>
                    <a:pt x="48" y="518"/>
                    <a:pt x="48" y="518"/>
                  </a:cubicBezTo>
                  <a:cubicBezTo>
                    <a:pt x="48" y="446"/>
                    <a:pt x="48" y="446"/>
                    <a:pt x="48" y="446"/>
                  </a:cubicBezTo>
                  <a:lnTo>
                    <a:pt x="777" y="446"/>
                  </a:lnTo>
                  <a:close/>
                  <a:moveTo>
                    <a:pt x="48" y="873"/>
                  </a:moveTo>
                  <a:cubicBezTo>
                    <a:pt x="48" y="566"/>
                    <a:pt x="48" y="566"/>
                    <a:pt x="48" y="566"/>
                  </a:cubicBezTo>
                  <a:cubicBezTo>
                    <a:pt x="777" y="566"/>
                    <a:pt x="777" y="566"/>
                    <a:pt x="777" y="566"/>
                  </a:cubicBezTo>
                  <a:cubicBezTo>
                    <a:pt x="777" y="873"/>
                    <a:pt x="777" y="873"/>
                    <a:pt x="777" y="873"/>
                  </a:cubicBezTo>
                  <a:lnTo>
                    <a:pt x="48" y="873"/>
                  </a:lnTo>
                  <a:close/>
                  <a:moveTo>
                    <a:pt x="48" y="873"/>
                  </a:moveTo>
                  <a:cubicBezTo>
                    <a:pt x="48" y="873"/>
                    <a:pt x="48" y="873"/>
                    <a:pt x="48" y="87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10" grpId="0"/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14"/>
          <p:cNvSpPr/>
          <p:nvPr/>
        </p:nvSpPr>
        <p:spPr>
          <a:xfrm>
            <a:off x="5715000" y="2419350"/>
            <a:ext cx="914400" cy="762000"/>
          </a:xfrm>
          <a:prstGeom prst="homePlate">
            <a:avLst>
              <a:gd name="adj" fmla="val 3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/>
          <p:cNvSpPr/>
          <p:nvPr/>
        </p:nvSpPr>
        <p:spPr>
          <a:xfrm>
            <a:off x="3886200" y="2419350"/>
            <a:ext cx="914400" cy="762000"/>
          </a:xfrm>
          <a:prstGeom prst="homePlate">
            <a:avLst>
              <a:gd name="adj" fmla="val 3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2057400" y="2419350"/>
            <a:ext cx="914400" cy="762000"/>
          </a:xfrm>
          <a:prstGeom prst="homePlate">
            <a:avLst>
              <a:gd name="adj" fmla="val 3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838200" y="4381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You You Here</a:t>
            </a:r>
          </a:p>
        </p:txBody>
      </p:sp>
      <p:sp>
        <p:nvSpPr>
          <p:cNvPr id="4" name="Oval 3"/>
          <p:cNvSpPr/>
          <p:nvPr/>
        </p:nvSpPr>
        <p:spPr>
          <a:xfrm>
            <a:off x="1143000" y="2190750"/>
            <a:ext cx="1295400" cy="1295400"/>
          </a:xfrm>
          <a:prstGeom prst="ellipse">
            <a:avLst/>
          </a:prstGeom>
          <a:solidFill>
            <a:srgbClr val="66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971800" y="2190750"/>
            <a:ext cx="1295400" cy="1295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800600" y="2190750"/>
            <a:ext cx="1295400" cy="1295400"/>
          </a:xfrm>
          <a:prstGeom prst="ellipse">
            <a:avLst/>
          </a:prstGeom>
          <a:solidFill>
            <a:srgbClr val="66C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629400" y="2190750"/>
            <a:ext cx="1295400" cy="1295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Content Placeholder 6"/>
          <p:cNvSpPr txBox="1">
            <a:spLocks/>
          </p:cNvSpPr>
          <p:nvPr/>
        </p:nvSpPr>
        <p:spPr>
          <a:xfrm>
            <a:off x="838200" y="1504950"/>
            <a:ext cx="6553200" cy="4572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 sit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euismod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laureet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nostrud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exerci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defRPr/>
            </a:pP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1066800" y="3486150"/>
            <a:ext cx="1676400" cy="8382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</a:t>
            </a:r>
          </a:p>
          <a:p>
            <a:pPr lvl="0">
              <a:defRPr/>
            </a:pP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 sit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ontent Placeholder 6"/>
          <p:cNvSpPr txBox="1">
            <a:spLocks/>
          </p:cNvSpPr>
          <p:nvPr/>
        </p:nvSpPr>
        <p:spPr>
          <a:xfrm>
            <a:off x="2895600" y="3486150"/>
            <a:ext cx="1676400" cy="8382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IPSUM</a:t>
            </a:r>
          </a:p>
          <a:p>
            <a:pPr lvl="0">
              <a:defRPr/>
            </a:pP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anteposuerit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litterarum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humanitatis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seacula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quarta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decima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Content Placeholder 6"/>
          <p:cNvSpPr txBox="1">
            <a:spLocks/>
          </p:cNvSpPr>
          <p:nvPr/>
        </p:nvSpPr>
        <p:spPr>
          <a:xfrm>
            <a:off x="4724400" y="3486150"/>
            <a:ext cx="1676400" cy="8382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DOLOR</a:t>
            </a:r>
          </a:p>
          <a:p>
            <a:pPr lvl="0">
              <a:defRPr/>
            </a:pP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Atakahken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kana sit </a:t>
            </a: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Content Placeholder 6"/>
          <p:cNvSpPr txBox="1">
            <a:spLocks/>
          </p:cNvSpPr>
          <p:nvPr/>
        </p:nvSpPr>
        <p:spPr>
          <a:xfrm>
            <a:off x="6553200" y="3486150"/>
            <a:ext cx="1676400" cy="8382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SITAMET</a:t>
            </a:r>
          </a:p>
          <a:p>
            <a:pPr lvl="0">
              <a:defRPr/>
            </a:pPr>
            <a:r>
              <a:rPr lang="en-US" sz="9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Entebahlul</a:t>
            </a:r>
            <a:r>
              <a:rPr lang="en-US" sz="9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litterarum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humanitatis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seacula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quarta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decima</a:t>
            </a:r>
            <a:endParaRPr lang="en-US" sz="9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 668"/>
          <p:cNvGrpSpPr>
            <a:grpSpLocks noChangeAspect="1"/>
          </p:cNvGrpSpPr>
          <p:nvPr/>
        </p:nvGrpSpPr>
        <p:grpSpPr bwMode="auto">
          <a:xfrm>
            <a:off x="1566069" y="2664618"/>
            <a:ext cx="392112" cy="420688"/>
            <a:chOff x="4751" y="3500"/>
            <a:chExt cx="247" cy="265"/>
          </a:xfrm>
          <a:solidFill>
            <a:srgbClr val="66CDAA"/>
          </a:solidFill>
        </p:grpSpPr>
        <p:sp>
          <p:nvSpPr>
            <p:cNvPr id="23" name="AutoShape 667"/>
            <p:cNvSpPr>
              <a:spLocks noChangeAspect="1" noChangeArrowheads="1" noTextEdit="1"/>
            </p:cNvSpPr>
            <p:nvPr/>
          </p:nvSpPr>
          <p:spPr bwMode="auto">
            <a:xfrm>
              <a:off x="4751" y="3500"/>
              <a:ext cx="247" cy="265"/>
            </a:xfrm>
            <a:prstGeom prst="rect">
              <a:avLst/>
            </a:pr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24" name="Freeform 669"/>
            <p:cNvSpPr>
              <a:spLocks noEditPoints="1"/>
            </p:cNvSpPr>
            <p:nvPr/>
          </p:nvSpPr>
          <p:spPr bwMode="auto">
            <a:xfrm>
              <a:off x="4749" y="3500"/>
              <a:ext cx="249" cy="259"/>
            </a:xfrm>
            <a:custGeom>
              <a:avLst/>
              <a:gdLst>
                <a:gd name="T0" fmla="*/ 160 w 160"/>
                <a:gd name="T1" fmla="*/ 23 h 167"/>
                <a:gd name="T2" fmla="*/ 80 w 160"/>
                <a:gd name="T3" fmla="*/ 0 h 167"/>
                <a:gd name="T4" fmla="*/ 0 w 160"/>
                <a:gd name="T5" fmla="*/ 23 h 167"/>
                <a:gd name="T6" fmla="*/ 6 w 160"/>
                <a:gd name="T7" fmla="*/ 32 h 167"/>
                <a:gd name="T8" fmla="*/ 61 w 160"/>
                <a:gd name="T9" fmla="*/ 107 h 167"/>
                <a:gd name="T10" fmla="*/ 61 w 160"/>
                <a:gd name="T11" fmla="*/ 163 h 167"/>
                <a:gd name="T12" fmla="*/ 63 w 160"/>
                <a:gd name="T13" fmla="*/ 166 h 167"/>
                <a:gd name="T14" fmla="*/ 65 w 160"/>
                <a:gd name="T15" fmla="*/ 167 h 167"/>
                <a:gd name="T16" fmla="*/ 99 w 160"/>
                <a:gd name="T17" fmla="*/ 133 h 167"/>
                <a:gd name="T18" fmla="*/ 99 w 160"/>
                <a:gd name="T19" fmla="*/ 107 h 167"/>
                <a:gd name="T20" fmla="*/ 154 w 160"/>
                <a:gd name="T21" fmla="*/ 32 h 167"/>
                <a:gd name="T22" fmla="*/ 154 w 160"/>
                <a:gd name="T23" fmla="*/ 32 h 167"/>
                <a:gd name="T24" fmla="*/ 160 w 160"/>
                <a:gd name="T25" fmla="*/ 23 h 167"/>
                <a:gd name="T26" fmla="*/ 80 w 160"/>
                <a:gd name="T27" fmla="*/ 7 h 167"/>
                <a:gd name="T28" fmla="*/ 154 w 160"/>
                <a:gd name="T29" fmla="*/ 23 h 167"/>
                <a:gd name="T30" fmla="*/ 150 w 160"/>
                <a:gd name="T31" fmla="*/ 27 h 167"/>
                <a:gd name="T32" fmla="*/ 150 w 160"/>
                <a:gd name="T33" fmla="*/ 27 h 167"/>
                <a:gd name="T34" fmla="*/ 150 w 160"/>
                <a:gd name="T35" fmla="*/ 27 h 167"/>
                <a:gd name="T36" fmla="*/ 80 w 160"/>
                <a:gd name="T37" fmla="*/ 39 h 167"/>
                <a:gd name="T38" fmla="*/ 10 w 160"/>
                <a:gd name="T39" fmla="*/ 27 h 167"/>
                <a:gd name="T40" fmla="*/ 10 w 160"/>
                <a:gd name="T41" fmla="*/ 27 h 167"/>
                <a:gd name="T42" fmla="*/ 9 w 160"/>
                <a:gd name="T43" fmla="*/ 26 h 167"/>
                <a:gd name="T44" fmla="*/ 6 w 160"/>
                <a:gd name="T45" fmla="*/ 23 h 167"/>
                <a:gd name="T46" fmla="*/ 80 w 160"/>
                <a:gd name="T47" fmla="*/ 7 h 167"/>
                <a:gd name="T48" fmla="*/ 93 w 160"/>
                <a:gd name="T49" fmla="*/ 130 h 167"/>
                <a:gd name="T50" fmla="*/ 67 w 160"/>
                <a:gd name="T51" fmla="*/ 156 h 167"/>
                <a:gd name="T52" fmla="*/ 67 w 160"/>
                <a:gd name="T53" fmla="*/ 109 h 167"/>
                <a:gd name="T54" fmla="*/ 93 w 160"/>
                <a:gd name="T55" fmla="*/ 109 h 167"/>
                <a:gd name="T56" fmla="*/ 93 w 160"/>
                <a:gd name="T57" fmla="*/ 130 h 167"/>
                <a:gd name="T58" fmla="*/ 94 w 160"/>
                <a:gd name="T59" fmla="*/ 103 h 167"/>
                <a:gd name="T60" fmla="*/ 66 w 160"/>
                <a:gd name="T61" fmla="*/ 103 h 167"/>
                <a:gd name="T62" fmla="*/ 18 w 160"/>
                <a:gd name="T63" fmla="*/ 37 h 167"/>
                <a:gd name="T64" fmla="*/ 80 w 160"/>
                <a:gd name="T65" fmla="*/ 45 h 167"/>
                <a:gd name="T66" fmla="*/ 142 w 160"/>
                <a:gd name="T67" fmla="*/ 37 h 167"/>
                <a:gd name="T68" fmla="*/ 94 w 160"/>
                <a:gd name="T69" fmla="*/ 103 h 167"/>
                <a:gd name="T70" fmla="*/ 94 w 160"/>
                <a:gd name="T71" fmla="*/ 103 h 167"/>
                <a:gd name="T72" fmla="*/ 94 w 160"/>
                <a:gd name="T73" fmla="*/ 103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0" h="167">
                  <a:moveTo>
                    <a:pt x="160" y="23"/>
                  </a:moveTo>
                  <a:cubicBezTo>
                    <a:pt x="160" y="8"/>
                    <a:pt x="120" y="0"/>
                    <a:pt x="80" y="0"/>
                  </a:cubicBezTo>
                  <a:cubicBezTo>
                    <a:pt x="40" y="0"/>
                    <a:pt x="0" y="8"/>
                    <a:pt x="0" y="23"/>
                  </a:cubicBezTo>
                  <a:cubicBezTo>
                    <a:pt x="0" y="26"/>
                    <a:pt x="2" y="29"/>
                    <a:pt x="6" y="32"/>
                  </a:cubicBezTo>
                  <a:cubicBezTo>
                    <a:pt x="61" y="107"/>
                    <a:pt x="61" y="107"/>
                    <a:pt x="61" y="107"/>
                  </a:cubicBezTo>
                  <a:cubicBezTo>
                    <a:pt x="61" y="163"/>
                    <a:pt x="61" y="163"/>
                    <a:pt x="61" y="163"/>
                  </a:cubicBezTo>
                  <a:cubicBezTo>
                    <a:pt x="61" y="164"/>
                    <a:pt x="62" y="166"/>
                    <a:pt x="63" y="166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9" y="107"/>
                    <a:pt x="99" y="107"/>
                    <a:pt x="99" y="107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8" y="29"/>
                    <a:pt x="160" y="26"/>
                    <a:pt x="160" y="23"/>
                  </a:cubicBezTo>
                  <a:close/>
                  <a:moveTo>
                    <a:pt x="80" y="7"/>
                  </a:moveTo>
                  <a:cubicBezTo>
                    <a:pt x="125" y="7"/>
                    <a:pt x="154" y="16"/>
                    <a:pt x="154" y="23"/>
                  </a:cubicBezTo>
                  <a:cubicBezTo>
                    <a:pt x="154" y="24"/>
                    <a:pt x="152" y="26"/>
                    <a:pt x="150" y="27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50" y="27"/>
                    <a:pt x="150" y="27"/>
                    <a:pt x="150" y="27"/>
                  </a:cubicBezTo>
                  <a:cubicBezTo>
                    <a:pt x="141" y="33"/>
                    <a:pt x="116" y="39"/>
                    <a:pt x="80" y="39"/>
                  </a:cubicBezTo>
                  <a:cubicBezTo>
                    <a:pt x="44" y="39"/>
                    <a:pt x="19" y="33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7" y="25"/>
                    <a:pt x="6" y="24"/>
                    <a:pt x="6" y="23"/>
                  </a:cubicBezTo>
                  <a:cubicBezTo>
                    <a:pt x="6" y="16"/>
                    <a:pt x="35" y="7"/>
                    <a:pt x="80" y="7"/>
                  </a:cubicBezTo>
                  <a:close/>
                  <a:moveTo>
                    <a:pt x="93" y="130"/>
                  </a:moveTo>
                  <a:cubicBezTo>
                    <a:pt x="67" y="156"/>
                    <a:pt x="67" y="156"/>
                    <a:pt x="67" y="156"/>
                  </a:cubicBezTo>
                  <a:cubicBezTo>
                    <a:pt x="67" y="109"/>
                    <a:pt x="67" y="109"/>
                    <a:pt x="67" y="109"/>
                  </a:cubicBezTo>
                  <a:cubicBezTo>
                    <a:pt x="93" y="109"/>
                    <a:pt x="93" y="109"/>
                    <a:pt x="93" y="109"/>
                  </a:cubicBezTo>
                  <a:lnTo>
                    <a:pt x="93" y="130"/>
                  </a:lnTo>
                  <a:close/>
                  <a:moveTo>
                    <a:pt x="94" y="103"/>
                  </a:moveTo>
                  <a:cubicBezTo>
                    <a:pt x="66" y="103"/>
                    <a:pt x="66" y="103"/>
                    <a:pt x="66" y="103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33" y="43"/>
                    <a:pt x="57" y="45"/>
                    <a:pt x="80" y="45"/>
                  </a:cubicBezTo>
                  <a:cubicBezTo>
                    <a:pt x="103" y="45"/>
                    <a:pt x="127" y="43"/>
                    <a:pt x="142" y="37"/>
                  </a:cubicBezTo>
                  <a:lnTo>
                    <a:pt x="94" y="103"/>
                  </a:lnTo>
                  <a:close/>
                  <a:moveTo>
                    <a:pt x="94" y="103"/>
                  </a:moveTo>
                  <a:cubicBezTo>
                    <a:pt x="94" y="103"/>
                    <a:pt x="94" y="103"/>
                    <a:pt x="94" y="10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664"/>
          <p:cNvGrpSpPr>
            <a:grpSpLocks noChangeAspect="1"/>
          </p:cNvGrpSpPr>
          <p:nvPr/>
        </p:nvGrpSpPr>
        <p:grpSpPr bwMode="auto">
          <a:xfrm>
            <a:off x="3371850" y="2564606"/>
            <a:ext cx="465137" cy="471487"/>
            <a:chOff x="4297" y="3491"/>
            <a:chExt cx="293" cy="297"/>
          </a:xfrm>
        </p:grpSpPr>
        <p:sp>
          <p:nvSpPr>
            <p:cNvPr id="26" name="AutoShape 663"/>
            <p:cNvSpPr>
              <a:spLocks noChangeAspect="1" noChangeArrowheads="1" noTextEdit="1"/>
            </p:cNvSpPr>
            <p:nvPr/>
          </p:nvSpPr>
          <p:spPr bwMode="auto">
            <a:xfrm>
              <a:off x="4297" y="3491"/>
              <a:ext cx="293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665"/>
            <p:cNvSpPr>
              <a:spLocks noEditPoints="1"/>
            </p:cNvSpPr>
            <p:nvPr/>
          </p:nvSpPr>
          <p:spPr bwMode="auto">
            <a:xfrm>
              <a:off x="4299" y="3491"/>
              <a:ext cx="288" cy="289"/>
            </a:xfrm>
            <a:custGeom>
              <a:avLst/>
              <a:gdLst>
                <a:gd name="T0" fmla="*/ 185 w 186"/>
                <a:gd name="T1" fmla="*/ 86 h 187"/>
                <a:gd name="T2" fmla="*/ 93 w 186"/>
                <a:gd name="T3" fmla="*/ 0 h 187"/>
                <a:gd name="T4" fmla="*/ 1 w 186"/>
                <a:gd name="T5" fmla="*/ 86 h 187"/>
                <a:gd name="T6" fmla="*/ 1 w 186"/>
                <a:gd name="T7" fmla="*/ 90 h 187"/>
                <a:gd name="T8" fmla="*/ 5 w 186"/>
                <a:gd name="T9" fmla="*/ 90 h 187"/>
                <a:gd name="T10" fmla="*/ 16 w 186"/>
                <a:gd name="T11" fmla="*/ 80 h 187"/>
                <a:gd name="T12" fmla="*/ 16 w 186"/>
                <a:gd name="T13" fmla="*/ 187 h 187"/>
                <a:gd name="T14" fmla="*/ 170 w 186"/>
                <a:gd name="T15" fmla="*/ 187 h 187"/>
                <a:gd name="T16" fmla="*/ 170 w 186"/>
                <a:gd name="T17" fmla="*/ 80 h 187"/>
                <a:gd name="T18" fmla="*/ 180 w 186"/>
                <a:gd name="T19" fmla="*/ 90 h 187"/>
                <a:gd name="T20" fmla="*/ 182 w 186"/>
                <a:gd name="T21" fmla="*/ 91 h 187"/>
                <a:gd name="T22" fmla="*/ 185 w 186"/>
                <a:gd name="T23" fmla="*/ 90 h 187"/>
                <a:gd name="T24" fmla="*/ 185 w 186"/>
                <a:gd name="T25" fmla="*/ 86 h 187"/>
                <a:gd name="T26" fmla="*/ 74 w 186"/>
                <a:gd name="T27" fmla="*/ 181 h 187"/>
                <a:gd name="T28" fmla="*/ 74 w 186"/>
                <a:gd name="T29" fmla="*/ 130 h 187"/>
                <a:gd name="T30" fmla="*/ 93 w 186"/>
                <a:gd name="T31" fmla="*/ 110 h 187"/>
                <a:gd name="T32" fmla="*/ 112 w 186"/>
                <a:gd name="T33" fmla="*/ 130 h 187"/>
                <a:gd name="T34" fmla="*/ 112 w 186"/>
                <a:gd name="T35" fmla="*/ 181 h 187"/>
                <a:gd name="T36" fmla="*/ 74 w 186"/>
                <a:gd name="T37" fmla="*/ 181 h 187"/>
                <a:gd name="T38" fmla="*/ 163 w 186"/>
                <a:gd name="T39" fmla="*/ 181 h 187"/>
                <a:gd name="T40" fmla="*/ 118 w 186"/>
                <a:gd name="T41" fmla="*/ 181 h 187"/>
                <a:gd name="T42" fmla="*/ 118 w 186"/>
                <a:gd name="T43" fmla="*/ 130 h 187"/>
                <a:gd name="T44" fmla="*/ 93 w 186"/>
                <a:gd name="T45" fmla="*/ 104 h 187"/>
                <a:gd name="T46" fmla="*/ 67 w 186"/>
                <a:gd name="T47" fmla="*/ 130 h 187"/>
                <a:gd name="T48" fmla="*/ 67 w 186"/>
                <a:gd name="T49" fmla="*/ 181 h 187"/>
                <a:gd name="T50" fmla="*/ 22 w 186"/>
                <a:gd name="T51" fmla="*/ 181 h 187"/>
                <a:gd name="T52" fmla="*/ 22 w 186"/>
                <a:gd name="T53" fmla="*/ 75 h 187"/>
                <a:gd name="T54" fmla="*/ 93 w 186"/>
                <a:gd name="T55" fmla="*/ 9 h 187"/>
                <a:gd name="T56" fmla="*/ 163 w 186"/>
                <a:gd name="T57" fmla="*/ 75 h 187"/>
                <a:gd name="T58" fmla="*/ 163 w 186"/>
                <a:gd name="T59" fmla="*/ 181 h 187"/>
                <a:gd name="T60" fmla="*/ 163 w 186"/>
                <a:gd name="T61" fmla="*/ 181 h 187"/>
                <a:gd name="T62" fmla="*/ 163 w 186"/>
                <a:gd name="T63" fmla="*/ 18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86" h="187">
                  <a:moveTo>
                    <a:pt x="185" y="86"/>
                  </a:moveTo>
                  <a:cubicBezTo>
                    <a:pt x="93" y="0"/>
                    <a:pt x="93" y="0"/>
                    <a:pt x="93" y="0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0" y="87"/>
                    <a:pt x="0" y="89"/>
                    <a:pt x="1" y="90"/>
                  </a:cubicBezTo>
                  <a:cubicBezTo>
                    <a:pt x="2" y="91"/>
                    <a:pt x="4" y="92"/>
                    <a:pt x="5" y="9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187"/>
                    <a:pt x="16" y="187"/>
                    <a:pt x="16" y="187"/>
                  </a:cubicBezTo>
                  <a:cubicBezTo>
                    <a:pt x="170" y="187"/>
                    <a:pt x="170" y="187"/>
                    <a:pt x="170" y="187"/>
                  </a:cubicBezTo>
                  <a:cubicBezTo>
                    <a:pt x="170" y="80"/>
                    <a:pt x="170" y="80"/>
                    <a:pt x="170" y="80"/>
                  </a:cubicBezTo>
                  <a:cubicBezTo>
                    <a:pt x="180" y="90"/>
                    <a:pt x="180" y="90"/>
                    <a:pt x="180" y="90"/>
                  </a:cubicBezTo>
                  <a:cubicBezTo>
                    <a:pt x="181" y="91"/>
                    <a:pt x="182" y="91"/>
                    <a:pt x="182" y="91"/>
                  </a:cubicBezTo>
                  <a:cubicBezTo>
                    <a:pt x="183" y="91"/>
                    <a:pt x="184" y="91"/>
                    <a:pt x="185" y="90"/>
                  </a:cubicBezTo>
                  <a:cubicBezTo>
                    <a:pt x="186" y="89"/>
                    <a:pt x="186" y="87"/>
                    <a:pt x="185" y="86"/>
                  </a:cubicBezTo>
                  <a:close/>
                  <a:moveTo>
                    <a:pt x="74" y="181"/>
                  </a:moveTo>
                  <a:cubicBezTo>
                    <a:pt x="74" y="130"/>
                    <a:pt x="74" y="130"/>
                    <a:pt x="74" y="130"/>
                  </a:cubicBezTo>
                  <a:cubicBezTo>
                    <a:pt x="74" y="119"/>
                    <a:pt x="82" y="110"/>
                    <a:pt x="93" y="110"/>
                  </a:cubicBezTo>
                  <a:cubicBezTo>
                    <a:pt x="103" y="110"/>
                    <a:pt x="112" y="119"/>
                    <a:pt x="112" y="130"/>
                  </a:cubicBezTo>
                  <a:cubicBezTo>
                    <a:pt x="112" y="181"/>
                    <a:pt x="112" y="181"/>
                    <a:pt x="112" y="181"/>
                  </a:cubicBezTo>
                  <a:lnTo>
                    <a:pt x="74" y="181"/>
                  </a:lnTo>
                  <a:close/>
                  <a:moveTo>
                    <a:pt x="163" y="181"/>
                  </a:moveTo>
                  <a:cubicBezTo>
                    <a:pt x="118" y="181"/>
                    <a:pt x="118" y="181"/>
                    <a:pt x="118" y="181"/>
                  </a:cubicBezTo>
                  <a:cubicBezTo>
                    <a:pt x="118" y="130"/>
                    <a:pt x="118" y="130"/>
                    <a:pt x="118" y="130"/>
                  </a:cubicBezTo>
                  <a:cubicBezTo>
                    <a:pt x="118" y="115"/>
                    <a:pt x="107" y="104"/>
                    <a:pt x="93" y="104"/>
                  </a:cubicBezTo>
                  <a:cubicBezTo>
                    <a:pt x="79" y="104"/>
                    <a:pt x="67" y="115"/>
                    <a:pt x="67" y="130"/>
                  </a:cubicBezTo>
                  <a:cubicBezTo>
                    <a:pt x="67" y="181"/>
                    <a:pt x="67" y="181"/>
                    <a:pt x="67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75"/>
                    <a:pt x="22" y="75"/>
                    <a:pt x="22" y="75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163" y="75"/>
                    <a:pt x="163" y="75"/>
                    <a:pt x="163" y="75"/>
                  </a:cubicBezTo>
                  <a:lnTo>
                    <a:pt x="163" y="181"/>
                  </a:lnTo>
                  <a:close/>
                  <a:moveTo>
                    <a:pt x="163" y="181"/>
                  </a:moveTo>
                  <a:cubicBezTo>
                    <a:pt x="163" y="181"/>
                    <a:pt x="163" y="181"/>
                    <a:pt x="163" y="18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8" name="Group 630"/>
          <p:cNvGrpSpPr>
            <a:grpSpLocks noChangeAspect="1"/>
          </p:cNvGrpSpPr>
          <p:nvPr/>
        </p:nvGrpSpPr>
        <p:grpSpPr bwMode="auto">
          <a:xfrm>
            <a:off x="5257800" y="2623130"/>
            <a:ext cx="381000" cy="494137"/>
            <a:chOff x="3907" y="3484"/>
            <a:chExt cx="229" cy="297"/>
          </a:xfrm>
          <a:solidFill>
            <a:srgbClr val="66CDAA"/>
          </a:solidFill>
        </p:grpSpPr>
        <p:sp>
          <p:nvSpPr>
            <p:cNvPr id="29" name="AutoShape 629"/>
            <p:cNvSpPr>
              <a:spLocks noChangeAspect="1" noChangeArrowheads="1" noTextEdit="1"/>
            </p:cNvSpPr>
            <p:nvPr/>
          </p:nvSpPr>
          <p:spPr bwMode="auto">
            <a:xfrm>
              <a:off x="3907" y="3484"/>
              <a:ext cx="229" cy="297"/>
            </a:xfrm>
            <a:prstGeom prst="rect">
              <a:avLst/>
            </a:prstGeom>
            <a:grpFill/>
            <a:ln w="6350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0" name="Freeform 631"/>
            <p:cNvSpPr>
              <a:spLocks noEditPoints="1"/>
            </p:cNvSpPr>
            <p:nvPr/>
          </p:nvSpPr>
          <p:spPr bwMode="auto">
            <a:xfrm>
              <a:off x="3907" y="3482"/>
              <a:ext cx="229" cy="297"/>
            </a:xfrm>
            <a:custGeom>
              <a:avLst/>
              <a:gdLst>
                <a:gd name="T0" fmla="*/ 122 w 147"/>
                <a:gd name="T1" fmla="*/ 173 h 192"/>
                <a:gd name="T2" fmla="*/ 87 w 147"/>
                <a:gd name="T3" fmla="*/ 96 h 192"/>
                <a:gd name="T4" fmla="*/ 122 w 147"/>
                <a:gd name="T5" fmla="*/ 19 h 192"/>
                <a:gd name="T6" fmla="*/ 147 w 147"/>
                <a:gd name="T7" fmla="*/ 10 h 192"/>
                <a:gd name="T8" fmla="*/ 10 w 147"/>
                <a:gd name="T9" fmla="*/ 0 h 192"/>
                <a:gd name="T10" fmla="*/ 10 w 147"/>
                <a:gd name="T11" fmla="*/ 19 h 192"/>
                <a:gd name="T12" fmla="*/ 26 w 147"/>
                <a:gd name="T13" fmla="*/ 38 h 192"/>
                <a:gd name="T14" fmla="*/ 26 w 147"/>
                <a:gd name="T15" fmla="*/ 154 h 192"/>
                <a:gd name="T16" fmla="*/ 10 w 147"/>
                <a:gd name="T17" fmla="*/ 173 h 192"/>
                <a:gd name="T18" fmla="*/ 10 w 147"/>
                <a:gd name="T19" fmla="*/ 192 h 192"/>
                <a:gd name="T20" fmla="*/ 147 w 147"/>
                <a:gd name="T21" fmla="*/ 182 h 192"/>
                <a:gd name="T22" fmla="*/ 10 w 147"/>
                <a:gd name="T23" fmla="*/ 13 h 192"/>
                <a:gd name="T24" fmla="*/ 10 w 147"/>
                <a:gd name="T25" fmla="*/ 6 h 192"/>
                <a:gd name="T26" fmla="*/ 141 w 147"/>
                <a:gd name="T27" fmla="*/ 10 h 192"/>
                <a:gd name="T28" fmla="*/ 10 w 147"/>
                <a:gd name="T29" fmla="*/ 13 h 192"/>
                <a:gd name="T30" fmla="*/ 32 w 147"/>
                <a:gd name="T31" fmla="*/ 19 h 192"/>
                <a:gd name="T32" fmla="*/ 115 w 147"/>
                <a:gd name="T33" fmla="*/ 38 h 192"/>
                <a:gd name="T34" fmla="*/ 68 w 147"/>
                <a:gd name="T35" fmla="*/ 93 h 192"/>
                <a:gd name="T36" fmla="*/ 32 w 147"/>
                <a:gd name="T37" fmla="*/ 154 h 192"/>
                <a:gd name="T38" fmla="*/ 79 w 147"/>
                <a:gd name="T39" fmla="*/ 99 h 192"/>
                <a:gd name="T40" fmla="*/ 115 w 147"/>
                <a:gd name="T41" fmla="*/ 173 h 192"/>
                <a:gd name="T42" fmla="*/ 109 w 147"/>
                <a:gd name="T43" fmla="*/ 173 h 192"/>
                <a:gd name="T44" fmla="*/ 99 w 147"/>
                <a:gd name="T45" fmla="*/ 170 h 192"/>
                <a:gd name="T46" fmla="*/ 90 w 147"/>
                <a:gd name="T47" fmla="*/ 173 h 192"/>
                <a:gd name="T48" fmla="*/ 83 w 147"/>
                <a:gd name="T49" fmla="*/ 173 h 192"/>
                <a:gd name="T50" fmla="*/ 74 w 147"/>
                <a:gd name="T51" fmla="*/ 170 h 192"/>
                <a:gd name="T52" fmla="*/ 64 w 147"/>
                <a:gd name="T53" fmla="*/ 173 h 192"/>
                <a:gd name="T54" fmla="*/ 58 w 147"/>
                <a:gd name="T55" fmla="*/ 173 h 192"/>
                <a:gd name="T56" fmla="*/ 48 w 147"/>
                <a:gd name="T57" fmla="*/ 170 h 192"/>
                <a:gd name="T58" fmla="*/ 38 w 147"/>
                <a:gd name="T59" fmla="*/ 173 h 192"/>
                <a:gd name="T60" fmla="*/ 32 w 147"/>
                <a:gd name="T61" fmla="*/ 173 h 192"/>
                <a:gd name="T62" fmla="*/ 138 w 147"/>
                <a:gd name="T63" fmla="*/ 186 h 192"/>
                <a:gd name="T64" fmla="*/ 6 w 147"/>
                <a:gd name="T65" fmla="*/ 182 h 192"/>
                <a:gd name="T66" fmla="*/ 138 w 147"/>
                <a:gd name="T67" fmla="*/ 179 h 192"/>
                <a:gd name="T68" fmla="*/ 138 w 147"/>
                <a:gd name="T69" fmla="*/ 186 h 192"/>
                <a:gd name="T70" fmla="*/ 138 w 147"/>
                <a:gd name="T71" fmla="*/ 18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7" h="192">
                  <a:moveTo>
                    <a:pt x="138" y="173"/>
                  </a:moveTo>
                  <a:cubicBezTo>
                    <a:pt x="122" y="173"/>
                    <a:pt x="122" y="173"/>
                    <a:pt x="122" y="173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2" y="129"/>
                    <a:pt x="108" y="107"/>
                    <a:pt x="87" y="96"/>
                  </a:cubicBezTo>
                  <a:cubicBezTo>
                    <a:pt x="108" y="85"/>
                    <a:pt x="122" y="63"/>
                    <a:pt x="122" y="38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38" y="19"/>
                    <a:pt x="138" y="19"/>
                    <a:pt x="138" y="19"/>
                  </a:cubicBezTo>
                  <a:cubicBezTo>
                    <a:pt x="143" y="19"/>
                    <a:pt x="147" y="15"/>
                    <a:pt x="147" y="10"/>
                  </a:cubicBezTo>
                  <a:cubicBezTo>
                    <a:pt x="147" y="4"/>
                    <a:pt x="143" y="0"/>
                    <a:pt x="13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15"/>
                    <a:pt x="4" y="19"/>
                    <a:pt x="10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63"/>
                    <a:pt x="39" y="85"/>
                    <a:pt x="60" y="96"/>
                  </a:cubicBezTo>
                  <a:cubicBezTo>
                    <a:pt x="39" y="107"/>
                    <a:pt x="26" y="129"/>
                    <a:pt x="26" y="154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10" y="173"/>
                    <a:pt x="10" y="173"/>
                    <a:pt x="10" y="173"/>
                  </a:cubicBezTo>
                  <a:cubicBezTo>
                    <a:pt x="4" y="173"/>
                    <a:pt x="0" y="177"/>
                    <a:pt x="0" y="182"/>
                  </a:cubicBezTo>
                  <a:cubicBezTo>
                    <a:pt x="0" y="188"/>
                    <a:pt x="4" y="192"/>
                    <a:pt x="10" y="192"/>
                  </a:cubicBezTo>
                  <a:cubicBezTo>
                    <a:pt x="138" y="192"/>
                    <a:pt x="138" y="192"/>
                    <a:pt x="138" y="192"/>
                  </a:cubicBezTo>
                  <a:cubicBezTo>
                    <a:pt x="143" y="192"/>
                    <a:pt x="147" y="188"/>
                    <a:pt x="147" y="182"/>
                  </a:cubicBezTo>
                  <a:cubicBezTo>
                    <a:pt x="147" y="177"/>
                    <a:pt x="143" y="173"/>
                    <a:pt x="138" y="173"/>
                  </a:cubicBezTo>
                  <a:close/>
                  <a:moveTo>
                    <a:pt x="10" y="13"/>
                  </a:moveTo>
                  <a:cubicBezTo>
                    <a:pt x="8" y="13"/>
                    <a:pt x="6" y="11"/>
                    <a:pt x="6" y="10"/>
                  </a:cubicBezTo>
                  <a:cubicBezTo>
                    <a:pt x="6" y="8"/>
                    <a:pt x="8" y="6"/>
                    <a:pt x="10" y="6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139" y="6"/>
                    <a:pt x="141" y="8"/>
                    <a:pt x="141" y="10"/>
                  </a:cubicBezTo>
                  <a:cubicBezTo>
                    <a:pt x="141" y="11"/>
                    <a:pt x="139" y="13"/>
                    <a:pt x="138" y="13"/>
                  </a:cubicBezTo>
                  <a:lnTo>
                    <a:pt x="10" y="13"/>
                  </a:lnTo>
                  <a:close/>
                  <a:moveTo>
                    <a:pt x="32" y="38"/>
                  </a:moveTo>
                  <a:cubicBezTo>
                    <a:pt x="32" y="19"/>
                    <a:pt x="32" y="19"/>
                    <a:pt x="32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62"/>
                    <a:pt x="101" y="83"/>
                    <a:pt x="79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46" y="83"/>
                    <a:pt x="32" y="62"/>
                    <a:pt x="32" y="38"/>
                  </a:cubicBezTo>
                  <a:close/>
                  <a:moveTo>
                    <a:pt x="32" y="154"/>
                  </a:moveTo>
                  <a:cubicBezTo>
                    <a:pt x="32" y="130"/>
                    <a:pt x="46" y="109"/>
                    <a:pt x="68" y="99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101" y="109"/>
                    <a:pt x="115" y="130"/>
                    <a:pt x="115" y="154"/>
                  </a:cubicBezTo>
                  <a:cubicBezTo>
                    <a:pt x="115" y="173"/>
                    <a:pt x="115" y="173"/>
                    <a:pt x="115" y="173"/>
                  </a:cubicBezTo>
                  <a:cubicBezTo>
                    <a:pt x="115" y="171"/>
                    <a:pt x="114" y="170"/>
                    <a:pt x="112" y="170"/>
                  </a:cubicBezTo>
                  <a:cubicBezTo>
                    <a:pt x="110" y="170"/>
                    <a:pt x="109" y="171"/>
                    <a:pt x="109" y="173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102" y="171"/>
                    <a:pt x="101" y="170"/>
                    <a:pt x="99" y="170"/>
                  </a:cubicBezTo>
                  <a:cubicBezTo>
                    <a:pt x="97" y="170"/>
                    <a:pt x="96" y="171"/>
                    <a:pt x="96" y="173"/>
                  </a:cubicBezTo>
                  <a:cubicBezTo>
                    <a:pt x="90" y="173"/>
                    <a:pt x="90" y="173"/>
                    <a:pt x="90" y="173"/>
                  </a:cubicBezTo>
                  <a:cubicBezTo>
                    <a:pt x="90" y="171"/>
                    <a:pt x="88" y="170"/>
                    <a:pt x="86" y="170"/>
                  </a:cubicBezTo>
                  <a:cubicBezTo>
                    <a:pt x="85" y="170"/>
                    <a:pt x="83" y="171"/>
                    <a:pt x="83" y="173"/>
                  </a:cubicBezTo>
                  <a:cubicBezTo>
                    <a:pt x="77" y="173"/>
                    <a:pt x="77" y="173"/>
                    <a:pt x="77" y="173"/>
                  </a:cubicBezTo>
                  <a:cubicBezTo>
                    <a:pt x="77" y="171"/>
                    <a:pt x="75" y="170"/>
                    <a:pt x="74" y="170"/>
                  </a:cubicBezTo>
                  <a:cubicBezTo>
                    <a:pt x="72" y="170"/>
                    <a:pt x="70" y="171"/>
                    <a:pt x="70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64" y="171"/>
                    <a:pt x="63" y="170"/>
                    <a:pt x="61" y="170"/>
                  </a:cubicBezTo>
                  <a:cubicBezTo>
                    <a:pt x="59" y="170"/>
                    <a:pt x="58" y="171"/>
                    <a:pt x="58" y="173"/>
                  </a:cubicBezTo>
                  <a:cubicBezTo>
                    <a:pt x="51" y="173"/>
                    <a:pt x="51" y="173"/>
                    <a:pt x="51" y="173"/>
                  </a:cubicBezTo>
                  <a:cubicBezTo>
                    <a:pt x="51" y="171"/>
                    <a:pt x="50" y="170"/>
                    <a:pt x="48" y="170"/>
                  </a:cubicBezTo>
                  <a:cubicBezTo>
                    <a:pt x="46" y="170"/>
                    <a:pt x="45" y="171"/>
                    <a:pt x="45" y="173"/>
                  </a:cubicBezTo>
                  <a:cubicBezTo>
                    <a:pt x="38" y="173"/>
                    <a:pt x="38" y="173"/>
                    <a:pt x="38" y="173"/>
                  </a:cubicBezTo>
                  <a:cubicBezTo>
                    <a:pt x="38" y="171"/>
                    <a:pt x="37" y="170"/>
                    <a:pt x="35" y="170"/>
                  </a:cubicBezTo>
                  <a:cubicBezTo>
                    <a:pt x="33" y="170"/>
                    <a:pt x="32" y="171"/>
                    <a:pt x="32" y="173"/>
                  </a:cubicBezTo>
                  <a:lnTo>
                    <a:pt x="32" y="154"/>
                  </a:lnTo>
                  <a:close/>
                  <a:moveTo>
                    <a:pt x="138" y="186"/>
                  </a:moveTo>
                  <a:cubicBezTo>
                    <a:pt x="10" y="186"/>
                    <a:pt x="10" y="186"/>
                    <a:pt x="10" y="186"/>
                  </a:cubicBezTo>
                  <a:cubicBezTo>
                    <a:pt x="8" y="186"/>
                    <a:pt x="6" y="184"/>
                    <a:pt x="6" y="182"/>
                  </a:cubicBezTo>
                  <a:cubicBezTo>
                    <a:pt x="6" y="181"/>
                    <a:pt x="8" y="179"/>
                    <a:pt x="10" y="179"/>
                  </a:cubicBezTo>
                  <a:cubicBezTo>
                    <a:pt x="138" y="179"/>
                    <a:pt x="138" y="179"/>
                    <a:pt x="138" y="179"/>
                  </a:cubicBezTo>
                  <a:cubicBezTo>
                    <a:pt x="139" y="179"/>
                    <a:pt x="141" y="181"/>
                    <a:pt x="141" y="182"/>
                  </a:cubicBezTo>
                  <a:cubicBezTo>
                    <a:pt x="141" y="184"/>
                    <a:pt x="139" y="186"/>
                    <a:pt x="138" y="186"/>
                  </a:cubicBezTo>
                  <a:close/>
                  <a:moveTo>
                    <a:pt x="138" y="186"/>
                  </a:moveTo>
                  <a:cubicBezTo>
                    <a:pt x="138" y="186"/>
                    <a:pt x="138" y="186"/>
                    <a:pt x="138" y="186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1" name="Freeform 632"/>
            <p:cNvSpPr>
              <a:spLocks noEditPoints="1"/>
            </p:cNvSpPr>
            <p:nvPr/>
          </p:nvSpPr>
          <p:spPr bwMode="auto">
            <a:xfrm>
              <a:off x="3966" y="3735"/>
              <a:ext cx="11" cy="10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  <a:gd name="T10" fmla="*/ 7 w 7"/>
                <a:gd name="T11" fmla="*/ 3 h 7"/>
                <a:gd name="T12" fmla="*/ 7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2" name="Freeform 633"/>
            <p:cNvSpPr>
              <a:spLocks noEditPoints="1"/>
            </p:cNvSpPr>
            <p:nvPr/>
          </p:nvSpPr>
          <p:spPr bwMode="auto">
            <a:xfrm>
              <a:off x="3986" y="3735"/>
              <a:ext cx="11" cy="10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7 h 7"/>
                <a:gd name="T4" fmla="*/ 0 w 7"/>
                <a:gd name="T5" fmla="*/ 3 h 7"/>
                <a:gd name="T6" fmla="*/ 3 w 7"/>
                <a:gd name="T7" fmla="*/ 0 h 7"/>
                <a:gd name="T8" fmla="*/ 7 w 7"/>
                <a:gd name="T9" fmla="*/ 3 h 7"/>
                <a:gd name="T10" fmla="*/ 7 w 7"/>
                <a:gd name="T11" fmla="*/ 3 h 7"/>
                <a:gd name="T12" fmla="*/ 7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3" name="Freeform 634"/>
            <p:cNvSpPr>
              <a:spLocks noEditPoints="1"/>
            </p:cNvSpPr>
            <p:nvPr/>
          </p:nvSpPr>
          <p:spPr bwMode="auto">
            <a:xfrm>
              <a:off x="4007" y="3735"/>
              <a:ext cx="9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4" name="Freeform 635"/>
            <p:cNvSpPr>
              <a:spLocks noEditPoints="1"/>
            </p:cNvSpPr>
            <p:nvPr/>
          </p:nvSpPr>
          <p:spPr bwMode="auto">
            <a:xfrm>
              <a:off x="4027" y="3735"/>
              <a:ext cx="9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5" name="Freeform 636"/>
            <p:cNvSpPr>
              <a:spLocks noEditPoints="1"/>
            </p:cNvSpPr>
            <p:nvPr/>
          </p:nvSpPr>
          <p:spPr bwMode="auto">
            <a:xfrm>
              <a:off x="4047" y="3735"/>
              <a:ext cx="10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6" name="Freeform 637"/>
            <p:cNvSpPr>
              <a:spLocks noEditPoints="1"/>
            </p:cNvSpPr>
            <p:nvPr/>
          </p:nvSpPr>
          <p:spPr bwMode="auto">
            <a:xfrm>
              <a:off x="4066" y="3735"/>
              <a:ext cx="11" cy="10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  <a:gd name="T10" fmla="*/ 7 w 7"/>
                <a:gd name="T11" fmla="*/ 3 h 7"/>
                <a:gd name="T12" fmla="*/ 7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7" name="Freeform 638"/>
            <p:cNvSpPr>
              <a:spLocks noEditPoints="1"/>
            </p:cNvSpPr>
            <p:nvPr/>
          </p:nvSpPr>
          <p:spPr bwMode="auto">
            <a:xfrm>
              <a:off x="3977" y="3725"/>
              <a:ext cx="9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8" name="Freeform 639"/>
            <p:cNvSpPr>
              <a:spLocks noEditPoints="1"/>
            </p:cNvSpPr>
            <p:nvPr/>
          </p:nvSpPr>
          <p:spPr bwMode="auto">
            <a:xfrm>
              <a:off x="3997" y="3725"/>
              <a:ext cx="10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39" name="Freeform 640"/>
            <p:cNvSpPr>
              <a:spLocks noEditPoints="1"/>
            </p:cNvSpPr>
            <p:nvPr/>
          </p:nvSpPr>
          <p:spPr bwMode="auto">
            <a:xfrm>
              <a:off x="4016" y="3640"/>
              <a:ext cx="11" cy="11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4 w 7"/>
                <a:gd name="T7" fmla="*/ 0 h 7"/>
                <a:gd name="T8" fmla="*/ 7 w 7"/>
                <a:gd name="T9" fmla="*/ 4 h 7"/>
                <a:gd name="T10" fmla="*/ 7 w 7"/>
                <a:gd name="T11" fmla="*/ 4 h 7"/>
                <a:gd name="T12" fmla="*/ 7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0" name="Freeform 641"/>
            <p:cNvSpPr>
              <a:spLocks noEditPoints="1"/>
            </p:cNvSpPr>
            <p:nvPr/>
          </p:nvSpPr>
          <p:spPr bwMode="auto">
            <a:xfrm>
              <a:off x="3986" y="3586"/>
              <a:ext cx="11" cy="11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7 h 7"/>
                <a:gd name="T4" fmla="*/ 0 w 7"/>
                <a:gd name="T5" fmla="*/ 3 h 7"/>
                <a:gd name="T6" fmla="*/ 3 w 7"/>
                <a:gd name="T7" fmla="*/ 0 h 7"/>
                <a:gd name="T8" fmla="*/ 7 w 7"/>
                <a:gd name="T9" fmla="*/ 3 h 7"/>
                <a:gd name="T10" fmla="*/ 7 w 7"/>
                <a:gd name="T11" fmla="*/ 3 h 7"/>
                <a:gd name="T12" fmla="*/ 7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1" name="Freeform 642"/>
            <p:cNvSpPr>
              <a:spLocks noEditPoints="1"/>
            </p:cNvSpPr>
            <p:nvPr/>
          </p:nvSpPr>
          <p:spPr bwMode="auto">
            <a:xfrm>
              <a:off x="4007" y="3586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2" name="Freeform 643"/>
            <p:cNvSpPr>
              <a:spLocks noEditPoints="1"/>
            </p:cNvSpPr>
            <p:nvPr/>
          </p:nvSpPr>
          <p:spPr bwMode="auto">
            <a:xfrm>
              <a:off x="4027" y="3586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3" name="Freeform 644"/>
            <p:cNvSpPr>
              <a:spLocks noEditPoints="1"/>
            </p:cNvSpPr>
            <p:nvPr/>
          </p:nvSpPr>
          <p:spPr bwMode="auto">
            <a:xfrm>
              <a:off x="4047" y="3586"/>
              <a:ext cx="10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4" name="Freeform 645"/>
            <p:cNvSpPr>
              <a:spLocks noEditPoints="1"/>
            </p:cNvSpPr>
            <p:nvPr/>
          </p:nvSpPr>
          <p:spPr bwMode="auto">
            <a:xfrm>
              <a:off x="4036" y="357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5" name="Freeform 646"/>
            <p:cNvSpPr>
              <a:spLocks noEditPoints="1"/>
            </p:cNvSpPr>
            <p:nvPr/>
          </p:nvSpPr>
          <p:spPr bwMode="auto">
            <a:xfrm>
              <a:off x="4047" y="3566"/>
              <a:ext cx="10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6" name="Freeform 647"/>
            <p:cNvSpPr>
              <a:spLocks noEditPoints="1"/>
            </p:cNvSpPr>
            <p:nvPr/>
          </p:nvSpPr>
          <p:spPr bwMode="auto">
            <a:xfrm>
              <a:off x="3997" y="3577"/>
              <a:ext cx="10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7" name="Freeform 648"/>
            <p:cNvSpPr>
              <a:spLocks noEditPoints="1"/>
            </p:cNvSpPr>
            <p:nvPr/>
          </p:nvSpPr>
          <p:spPr bwMode="auto">
            <a:xfrm>
              <a:off x="4016" y="357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8" name="Freeform 649"/>
            <p:cNvSpPr>
              <a:spLocks noEditPoints="1"/>
            </p:cNvSpPr>
            <p:nvPr/>
          </p:nvSpPr>
          <p:spPr bwMode="auto">
            <a:xfrm>
              <a:off x="3986" y="3566"/>
              <a:ext cx="11" cy="11"/>
            </a:xfrm>
            <a:custGeom>
              <a:avLst/>
              <a:gdLst>
                <a:gd name="T0" fmla="*/ 7 w 7"/>
                <a:gd name="T1" fmla="*/ 4 h 7"/>
                <a:gd name="T2" fmla="*/ 3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  <a:gd name="T10" fmla="*/ 7 w 7"/>
                <a:gd name="T11" fmla="*/ 4 h 7"/>
                <a:gd name="T12" fmla="*/ 7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5" y="7"/>
                    <a:pt x="3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49" name="Freeform 650"/>
            <p:cNvSpPr>
              <a:spLocks noEditPoints="1"/>
            </p:cNvSpPr>
            <p:nvPr/>
          </p:nvSpPr>
          <p:spPr bwMode="auto">
            <a:xfrm>
              <a:off x="3997" y="3597"/>
              <a:ext cx="10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0" name="Freeform 651"/>
            <p:cNvSpPr>
              <a:spLocks noEditPoints="1"/>
            </p:cNvSpPr>
            <p:nvPr/>
          </p:nvSpPr>
          <p:spPr bwMode="auto">
            <a:xfrm>
              <a:off x="4007" y="3606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1" name="Freeform 652"/>
            <p:cNvSpPr>
              <a:spLocks noEditPoints="1"/>
            </p:cNvSpPr>
            <p:nvPr/>
          </p:nvSpPr>
          <p:spPr bwMode="auto">
            <a:xfrm>
              <a:off x="4027" y="3606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2" name="Freeform 653"/>
            <p:cNvSpPr>
              <a:spLocks noEditPoints="1"/>
            </p:cNvSpPr>
            <p:nvPr/>
          </p:nvSpPr>
          <p:spPr bwMode="auto">
            <a:xfrm>
              <a:off x="4016" y="359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3" name="Freeform 654"/>
            <p:cNvSpPr>
              <a:spLocks noEditPoints="1"/>
            </p:cNvSpPr>
            <p:nvPr/>
          </p:nvSpPr>
          <p:spPr bwMode="auto">
            <a:xfrm>
              <a:off x="4036" y="359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4" name="Freeform 655"/>
            <p:cNvSpPr>
              <a:spLocks noEditPoints="1"/>
            </p:cNvSpPr>
            <p:nvPr/>
          </p:nvSpPr>
          <p:spPr bwMode="auto">
            <a:xfrm>
              <a:off x="4016" y="3656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5" name="Freeform 656"/>
            <p:cNvSpPr>
              <a:spLocks noEditPoints="1"/>
            </p:cNvSpPr>
            <p:nvPr/>
          </p:nvSpPr>
          <p:spPr bwMode="auto">
            <a:xfrm>
              <a:off x="4016" y="3671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6" name="Freeform 657"/>
            <p:cNvSpPr>
              <a:spLocks noEditPoints="1"/>
            </p:cNvSpPr>
            <p:nvPr/>
          </p:nvSpPr>
          <p:spPr bwMode="auto">
            <a:xfrm>
              <a:off x="4016" y="3685"/>
              <a:ext cx="11" cy="11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  <a:gd name="T10" fmla="*/ 7 w 7"/>
                <a:gd name="T11" fmla="*/ 3 h 7"/>
                <a:gd name="T12" fmla="*/ 7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7" name="Freeform 658"/>
            <p:cNvSpPr>
              <a:spLocks noEditPoints="1"/>
            </p:cNvSpPr>
            <p:nvPr/>
          </p:nvSpPr>
          <p:spPr bwMode="auto">
            <a:xfrm>
              <a:off x="4016" y="3701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8" name="Freeform 659"/>
            <p:cNvSpPr>
              <a:spLocks noEditPoints="1"/>
            </p:cNvSpPr>
            <p:nvPr/>
          </p:nvSpPr>
          <p:spPr bwMode="auto">
            <a:xfrm>
              <a:off x="4016" y="3714"/>
              <a:ext cx="11" cy="11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4 w 7"/>
                <a:gd name="T7" fmla="*/ 0 h 7"/>
                <a:gd name="T8" fmla="*/ 7 w 7"/>
                <a:gd name="T9" fmla="*/ 4 h 7"/>
                <a:gd name="T10" fmla="*/ 7 w 7"/>
                <a:gd name="T11" fmla="*/ 4 h 7"/>
                <a:gd name="T12" fmla="*/ 7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59" name="Freeform 660"/>
            <p:cNvSpPr>
              <a:spLocks noEditPoints="1"/>
            </p:cNvSpPr>
            <p:nvPr/>
          </p:nvSpPr>
          <p:spPr bwMode="auto">
            <a:xfrm>
              <a:off x="4036" y="3725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  <p:sp>
          <p:nvSpPr>
            <p:cNvPr id="60" name="Freeform 661"/>
            <p:cNvSpPr>
              <a:spLocks noEditPoints="1"/>
            </p:cNvSpPr>
            <p:nvPr/>
          </p:nvSpPr>
          <p:spPr bwMode="auto">
            <a:xfrm>
              <a:off x="4057" y="3725"/>
              <a:ext cx="9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2"/>
          <p:cNvGrpSpPr>
            <a:grpSpLocks noChangeAspect="1"/>
          </p:cNvGrpSpPr>
          <p:nvPr/>
        </p:nvGrpSpPr>
        <p:grpSpPr bwMode="auto">
          <a:xfrm>
            <a:off x="7069137" y="2626518"/>
            <a:ext cx="415925" cy="471488"/>
            <a:chOff x="3455" y="3484"/>
            <a:chExt cx="262" cy="297"/>
          </a:xfrm>
        </p:grpSpPr>
        <p:sp>
          <p:nvSpPr>
            <p:cNvPr id="62" name="AutoShape 601"/>
            <p:cNvSpPr>
              <a:spLocks noChangeAspect="1" noChangeArrowheads="1" noTextEdit="1"/>
            </p:cNvSpPr>
            <p:nvPr/>
          </p:nvSpPr>
          <p:spPr bwMode="auto">
            <a:xfrm>
              <a:off x="3455" y="3484"/>
              <a:ext cx="26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603"/>
            <p:cNvSpPr>
              <a:spLocks noEditPoints="1"/>
            </p:cNvSpPr>
            <p:nvPr/>
          </p:nvSpPr>
          <p:spPr bwMode="auto">
            <a:xfrm>
              <a:off x="3606" y="3735"/>
              <a:ext cx="10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604"/>
            <p:cNvSpPr>
              <a:spLocks noEditPoints="1"/>
            </p:cNvSpPr>
            <p:nvPr/>
          </p:nvSpPr>
          <p:spPr bwMode="auto">
            <a:xfrm>
              <a:off x="3627" y="3735"/>
              <a:ext cx="9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605"/>
            <p:cNvSpPr>
              <a:spLocks noEditPoints="1"/>
            </p:cNvSpPr>
            <p:nvPr/>
          </p:nvSpPr>
          <p:spPr bwMode="auto">
            <a:xfrm>
              <a:off x="3647" y="3735"/>
              <a:ext cx="9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606"/>
            <p:cNvSpPr>
              <a:spLocks noEditPoints="1"/>
            </p:cNvSpPr>
            <p:nvPr/>
          </p:nvSpPr>
          <p:spPr bwMode="auto">
            <a:xfrm>
              <a:off x="3597" y="3640"/>
              <a:ext cx="9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607"/>
            <p:cNvSpPr>
              <a:spLocks noEditPoints="1"/>
            </p:cNvSpPr>
            <p:nvPr/>
          </p:nvSpPr>
          <p:spPr bwMode="auto">
            <a:xfrm>
              <a:off x="3606" y="3586"/>
              <a:ext cx="10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608"/>
            <p:cNvSpPr>
              <a:spLocks noEditPoints="1"/>
            </p:cNvSpPr>
            <p:nvPr/>
          </p:nvSpPr>
          <p:spPr bwMode="auto">
            <a:xfrm>
              <a:off x="3627" y="3586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609"/>
            <p:cNvSpPr>
              <a:spLocks noEditPoints="1"/>
            </p:cNvSpPr>
            <p:nvPr/>
          </p:nvSpPr>
          <p:spPr bwMode="auto">
            <a:xfrm>
              <a:off x="3616" y="357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610"/>
            <p:cNvSpPr>
              <a:spLocks noEditPoints="1"/>
            </p:cNvSpPr>
            <p:nvPr/>
          </p:nvSpPr>
          <p:spPr bwMode="auto">
            <a:xfrm>
              <a:off x="3627" y="3566"/>
              <a:ext cx="9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611"/>
            <p:cNvSpPr>
              <a:spLocks noEditPoints="1"/>
            </p:cNvSpPr>
            <p:nvPr/>
          </p:nvSpPr>
          <p:spPr bwMode="auto">
            <a:xfrm>
              <a:off x="3606" y="3606"/>
              <a:ext cx="10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612"/>
            <p:cNvSpPr>
              <a:spLocks noEditPoints="1"/>
            </p:cNvSpPr>
            <p:nvPr/>
          </p:nvSpPr>
          <p:spPr bwMode="auto">
            <a:xfrm>
              <a:off x="3597" y="3597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613"/>
            <p:cNvSpPr>
              <a:spLocks noEditPoints="1"/>
            </p:cNvSpPr>
            <p:nvPr/>
          </p:nvSpPr>
          <p:spPr bwMode="auto">
            <a:xfrm>
              <a:off x="3616" y="359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614"/>
            <p:cNvSpPr>
              <a:spLocks noEditPoints="1"/>
            </p:cNvSpPr>
            <p:nvPr/>
          </p:nvSpPr>
          <p:spPr bwMode="auto">
            <a:xfrm>
              <a:off x="3597" y="3656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615"/>
            <p:cNvSpPr>
              <a:spLocks noEditPoints="1"/>
            </p:cNvSpPr>
            <p:nvPr/>
          </p:nvSpPr>
          <p:spPr bwMode="auto">
            <a:xfrm>
              <a:off x="3597" y="3671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616"/>
            <p:cNvSpPr>
              <a:spLocks noEditPoints="1"/>
            </p:cNvSpPr>
            <p:nvPr/>
          </p:nvSpPr>
          <p:spPr bwMode="auto">
            <a:xfrm>
              <a:off x="3597" y="3685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7" name="Freeform 617"/>
            <p:cNvSpPr>
              <a:spLocks noEditPoints="1"/>
            </p:cNvSpPr>
            <p:nvPr/>
          </p:nvSpPr>
          <p:spPr bwMode="auto">
            <a:xfrm>
              <a:off x="3597" y="3701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618"/>
            <p:cNvSpPr>
              <a:spLocks noEditPoints="1"/>
            </p:cNvSpPr>
            <p:nvPr/>
          </p:nvSpPr>
          <p:spPr bwMode="auto">
            <a:xfrm>
              <a:off x="3597" y="3714"/>
              <a:ext cx="9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619"/>
            <p:cNvSpPr>
              <a:spLocks noEditPoints="1"/>
            </p:cNvSpPr>
            <p:nvPr/>
          </p:nvSpPr>
          <p:spPr bwMode="auto">
            <a:xfrm>
              <a:off x="3616" y="3725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620"/>
            <p:cNvSpPr>
              <a:spLocks noEditPoints="1"/>
            </p:cNvSpPr>
            <p:nvPr/>
          </p:nvSpPr>
          <p:spPr bwMode="auto">
            <a:xfrm>
              <a:off x="3636" y="3725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621"/>
            <p:cNvSpPr>
              <a:spLocks noEditPoints="1"/>
            </p:cNvSpPr>
            <p:nvPr/>
          </p:nvSpPr>
          <p:spPr bwMode="auto">
            <a:xfrm>
              <a:off x="3527" y="3537"/>
              <a:ext cx="34" cy="10"/>
            </a:xfrm>
            <a:custGeom>
              <a:avLst/>
              <a:gdLst>
                <a:gd name="T0" fmla="*/ 19 w 22"/>
                <a:gd name="T1" fmla="*/ 0 h 7"/>
                <a:gd name="T2" fmla="*/ 3 w 22"/>
                <a:gd name="T3" fmla="*/ 0 h 7"/>
                <a:gd name="T4" fmla="*/ 0 w 22"/>
                <a:gd name="T5" fmla="*/ 3 h 7"/>
                <a:gd name="T6" fmla="*/ 3 w 22"/>
                <a:gd name="T7" fmla="*/ 7 h 7"/>
                <a:gd name="T8" fmla="*/ 19 w 22"/>
                <a:gd name="T9" fmla="*/ 7 h 7"/>
                <a:gd name="T10" fmla="*/ 22 w 22"/>
                <a:gd name="T11" fmla="*/ 3 h 7"/>
                <a:gd name="T12" fmla="*/ 19 w 22"/>
                <a:gd name="T13" fmla="*/ 0 h 7"/>
                <a:gd name="T14" fmla="*/ 19 w 22"/>
                <a:gd name="T15" fmla="*/ 0 h 7"/>
                <a:gd name="T16" fmla="*/ 19 w 2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1" y="7"/>
                    <a:pt x="22" y="5"/>
                    <a:pt x="22" y="3"/>
                  </a:cubicBezTo>
                  <a:cubicBezTo>
                    <a:pt x="22" y="2"/>
                    <a:pt x="21" y="0"/>
                    <a:pt x="19" y="0"/>
                  </a:cubicBezTo>
                  <a:close/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622"/>
            <p:cNvSpPr>
              <a:spLocks noEditPoints="1"/>
            </p:cNvSpPr>
            <p:nvPr/>
          </p:nvSpPr>
          <p:spPr bwMode="auto">
            <a:xfrm>
              <a:off x="3502" y="3572"/>
              <a:ext cx="59" cy="9"/>
            </a:xfrm>
            <a:custGeom>
              <a:avLst/>
              <a:gdLst>
                <a:gd name="T0" fmla="*/ 35 w 38"/>
                <a:gd name="T1" fmla="*/ 0 h 6"/>
                <a:gd name="T2" fmla="*/ 3 w 38"/>
                <a:gd name="T3" fmla="*/ 0 h 6"/>
                <a:gd name="T4" fmla="*/ 0 w 38"/>
                <a:gd name="T5" fmla="*/ 3 h 6"/>
                <a:gd name="T6" fmla="*/ 3 w 38"/>
                <a:gd name="T7" fmla="*/ 6 h 6"/>
                <a:gd name="T8" fmla="*/ 35 w 38"/>
                <a:gd name="T9" fmla="*/ 6 h 6"/>
                <a:gd name="T10" fmla="*/ 38 w 38"/>
                <a:gd name="T11" fmla="*/ 3 h 6"/>
                <a:gd name="T12" fmla="*/ 35 w 38"/>
                <a:gd name="T13" fmla="*/ 0 h 6"/>
                <a:gd name="T14" fmla="*/ 35 w 38"/>
                <a:gd name="T15" fmla="*/ 0 h 6"/>
                <a:gd name="T16" fmla="*/ 35 w 3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">
                  <a:moveTo>
                    <a:pt x="3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7" y="6"/>
                    <a:pt x="38" y="5"/>
                    <a:pt x="38" y="3"/>
                  </a:cubicBezTo>
                  <a:cubicBezTo>
                    <a:pt x="38" y="1"/>
                    <a:pt x="37" y="0"/>
                    <a:pt x="35" y="0"/>
                  </a:cubicBezTo>
                  <a:close/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623"/>
            <p:cNvSpPr>
              <a:spLocks noEditPoints="1"/>
            </p:cNvSpPr>
            <p:nvPr/>
          </p:nvSpPr>
          <p:spPr bwMode="auto">
            <a:xfrm>
              <a:off x="3477" y="3606"/>
              <a:ext cx="84" cy="9"/>
            </a:xfrm>
            <a:custGeom>
              <a:avLst/>
              <a:gdLst>
                <a:gd name="T0" fmla="*/ 51 w 54"/>
                <a:gd name="T1" fmla="*/ 0 h 6"/>
                <a:gd name="T2" fmla="*/ 3 w 54"/>
                <a:gd name="T3" fmla="*/ 0 h 6"/>
                <a:gd name="T4" fmla="*/ 0 w 54"/>
                <a:gd name="T5" fmla="*/ 3 h 6"/>
                <a:gd name="T6" fmla="*/ 3 w 54"/>
                <a:gd name="T7" fmla="*/ 6 h 6"/>
                <a:gd name="T8" fmla="*/ 51 w 54"/>
                <a:gd name="T9" fmla="*/ 6 h 6"/>
                <a:gd name="T10" fmla="*/ 54 w 54"/>
                <a:gd name="T11" fmla="*/ 3 h 6"/>
                <a:gd name="T12" fmla="*/ 51 w 54"/>
                <a:gd name="T13" fmla="*/ 0 h 6"/>
                <a:gd name="T14" fmla="*/ 51 w 54"/>
                <a:gd name="T15" fmla="*/ 0 h 6"/>
                <a:gd name="T16" fmla="*/ 51 w 5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">
                  <a:moveTo>
                    <a:pt x="5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3" y="6"/>
                    <a:pt x="54" y="5"/>
                    <a:pt x="54" y="3"/>
                  </a:cubicBezTo>
                  <a:cubicBezTo>
                    <a:pt x="54" y="1"/>
                    <a:pt x="53" y="0"/>
                    <a:pt x="51" y="0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624"/>
            <p:cNvSpPr>
              <a:spLocks noEditPoints="1"/>
            </p:cNvSpPr>
            <p:nvPr/>
          </p:nvSpPr>
          <p:spPr bwMode="auto">
            <a:xfrm>
              <a:off x="3457" y="3640"/>
              <a:ext cx="104" cy="11"/>
            </a:xfrm>
            <a:custGeom>
              <a:avLst/>
              <a:gdLst>
                <a:gd name="T0" fmla="*/ 64 w 67"/>
                <a:gd name="T1" fmla="*/ 0 h 7"/>
                <a:gd name="T2" fmla="*/ 3 w 67"/>
                <a:gd name="T3" fmla="*/ 0 h 7"/>
                <a:gd name="T4" fmla="*/ 0 w 67"/>
                <a:gd name="T5" fmla="*/ 4 h 7"/>
                <a:gd name="T6" fmla="*/ 3 w 67"/>
                <a:gd name="T7" fmla="*/ 7 h 7"/>
                <a:gd name="T8" fmla="*/ 64 w 67"/>
                <a:gd name="T9" fmla="*/ 7 h 7"/>
                <a:gd name="T10" fmla="*/ 67 w 67"/>
                <a:gd name="T11" fmla="*/ 4 h 7"/>
                <a:gd name="T12" fmla="*/ 64 w 67"/>
                <a:gd name="T13" fmla="*/ 0 h 7"/>
                <a:gd name="T14" fmla="*/ 64 w 67"/>
                <a:gd name="T15" fmla="*/ 0 h 7"/>
                <a:gd name="T16" fmla="*/ 64 w 6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">
                  <a:moveTo>
                    <a:pt x="6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6" y="7"/>
                    <a:pt x="67" y="5"/>
                    <a:pt x="67" y="4"/>
                  </a:cubicBezTo>
                  <a:cubicBezTo>
                    <a:pt x="67" y="2"/>
                    <a:pt x="66" y="0"/>
                    <a:pt x="64" y="0"/>
                  </a:cubicBezTo>
                  <a:close/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625"/>
            <p:cNvSpPr>
              <a:spLocks noEditPoints="1"/>
            </p:cNvSpPr>
            <p:nvPr/>
          </p:nvSpPr>
          <p:spPr bwMode="auto">
            <a:xfrm>
              <a:off x="3486" y="3676"/>
              <a:ext cx="75" cy="9"/>
            </a:xfrm>
            <a:custGeom>
              <a:avLst/>
              <a:gdLst>
                <a:gd name="T0" fmla="*/ 45 w 48"/>
                <a:gd name="T1" fmla="*/ 0 h 6"/>
                <a:gd name="T2" fmla="*/ 3 w 48"/>
                <a:gd name="T3" fmla="*/ 0 h 6"/>
                <a:gd name="T4" fmla="*/ 0 w 48"/>
                <a:gd name="T5" fmla="*/ 3 h 6"/>
                <a:gd name="T6" fmla="*/ 3 w 48"/>
                <a:gd name="T7" fmla="*/ 6 h 6"/>
                <a:gd name="T8" fmla="*/ 45 w 48"/>
                <a:gd name="T9" fmla="*/ 6 h 6"/>
                <a:gd name="T10" fmla="*/ 48 w 48"/>
                <a:gd name="T11" fmla="*/ 3 h 6"/>
                <a:gd name="T12" fmla="*/ 45 w 48"/>
                <a:gd name="T13" fmla="*/ 0 h 6"/>
                <a:gd name="T14" fmla="*/ 45 w 48"/>
                <a:gd name="T15" fmla="*/ 0 h 6"/>
                <a:gd name="T16" fmla="*/ 45 w 4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">
                  <a:moveTo>
                    <a:pt x="4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7" y="6"/>
                    <a:pt x="48" y="5"/>
                    <a:pt x="48" y="3"/>
                  </a:cubicBezTo>
                  <a:cubicBezTo>
                    <a:pt x="48" y="1"/>
                    <a:pt x="47" y="0"/>
                    <a:pt x="45" y="0"/>
                  </a:cubicBezTo>
                  <a:close/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626"/>
            <p:cNvSpPr>
              <a:spLocks noEditPoints="1"/>
            </p:cNvSpPr>
            <p:nvPr/>
          </p:nvSpPr>
          <p:spPr bwMode="auto">
            <a:xfrm>
              <a:off x="3516" y="3710"/>
              <a:ext cx="45" cy="11"/>
            </a:xfrm>
            <a:custGeom>
              <a:avLst/>
              <a:gdLst>
                <a:gd name="T0" fmla="*/ 26 w 29"/>
                <a:gd name="T1" fmla="*/ 0 h 7"/>
                <a:gd name="T2" fmla="*/ 4 w 29"/>
                <a:gd name="T3" fmla="*/ 0 h 7"/>
                <a:gd name="T4" fmla="*/ 0 w 29"/>
                <a:gd name="T5" fmla="*/ 3 h 7"/>
                <a:gd name="T6" fmla="*/ 4 w 29"/>
                <a:gd name="T7" fmla="*/ 7 h 7"/>
                <a:gd name="T8" fmla="*/ 26 w 29"/>
                <a:gd name="T9" fmla="*/ 7 h 7"/>
                <a:gd name="T10" fmla="*/ 29 w 29"/>
                <a:gd name="T11" fmla="*/ 3 h 7"/>
                <a:gd name="T12" fmla="*/ 26 w 29"/>
                <a:gd name="T13" fmla="*/ 0 h 7"/>
                <a:gd name="T14" fmla="*/ 26 w 29"/>
                <a:gd name="T15" fmla="*/ 0 h 7"/>
                <a:gd name="T16" fmla="*/ 26 w 2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7"/>
                    <a:pt x="29" y="5"/>
                    <a:pt x="29" y="3"/>
                  </a:cubicBezTo>
                  <a:cubicBezTo>
                    <a:pt x="29" y="2"/>
                    <a:pt x="28" y="0"/>
                    <a:pt x="26" y="0"/>
                  </a:cubicBezTo>
                  <a:close/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627"/>
            <p:cNvSpPr>
              <a:spLocks noEditPoints="1"/>
            </p:cNvSpPr>
            <p:nvPr/>
          </p:nvSpPr>
          <p:spPr bwMode="auto">
            <a:xfrm>
              <a:off x="3581" y="3482"/>
              <a:ext cx="134" cy="297"/>
            </a:xfrm>
            <a:custGeom>
              <a:avLst/>
              <a:gdLst>
                <a:gd name="T0" fmla="*/ 77 w 86"/>
                <a:gd name="T1" fmla="*/ 173 h 192"/>
                <a:gd name="T2" fmla="*/ 61 w 86"/>
                <a:gd name="T3" fmla="*/ 173 h 192"/>
                <a:gd name="T4" fmla="*/ 61 w 86"/>
                <a:gd name="T5" fmla="*/ 154 h 192"/>
                <a:gd name="T6" fmla="*/ 27 w 86"/>
                <a:gd name="T7" fmla="*/ 96 h 192"/>
                <a:gd name="T8" fmla="*/ 61 w 86"/>
                <a:gd name="T9" fmla="*/ 38 h 192"/>
                <a:gd name="T10" fmla="*/ 61 w 86"/>
                <a:gd name="T11" fmla="*/ 19 h 192"/>
                <a:gd name="T12" fmla="*/ 77 w 86"/>
                <a:gd name="T13" fmla="*/ 19 h 192"/>
                <a:gd name="T14" fmla="*/ 86 w 86"/>
                <a:gd name="T15" fmla="*/ 10 h 192"/>
                <a:gd name="T16" fmla="*/ 77 w 86"/>
                <a:gd name="T17" fmla="*/ 0 h 192"/>
                <a:gd name="T18" fmla="*/ 3 w 86"/>
                <a:gd name="T19" fmla="*/ 0 h 192"/>
                <a:gd name="T20" fmla="*/ 0 w 86"/>
                <a:gd name="T21" fmla="*/ 3 h 192"/>
                <a:gd name="T22" fmla="*/ 3 w 86"/>
                <a:gd name="T23" fmla="*/ 6 h 192"/>
                <a:gd name="T24" fmla="*/ 77 w 86"/>
                <a:gd name="T25" fmla="*/ 6 h 192"/>
                <a:gd name="T26" fmla="*/ 80 w 86"/>
                <a:gd name="T27" fmla="*/ 10 h 192"/>
                <a:gd name="T28" fmla="*/ 77 w 86"/>
                <a:gd name="T29" fmla="*/ 13 h 192"/>
                <a:gd name="T30" fmla="*/ 3 w 86"/>
                <a:gd name="T31" fmla="*/ 13 h 192"/>
                <a:gd name="T32" fmla="*/ 0 w 86"/>
                <a:gd name="T33" fmla="*/ 16 h 192"/>
                <a:gd name="T34" fmla="*/ 3 w 86"/>
                <a:gd name="T35" fmla="*/ 19 h 192"/>
                <a:gd name="T36" fmla="*/ 54 w 86"/>
                <a:gd name="T37" fmla="*/ 19 h 192"/>
                <a:gd name="T38" fmla="*/ 54 w 86"/>
                <a:gd name="T39" fmla="*/ 38 h 192"/>
                <a:gd name="T40" fmla="*/ 18 w 86"/>
                <a:gd name="T41" fmla="*/ 93 h 192"/>
                <a:gd name="T42" fmla="*/ 18 w 86"/>
                <a:gd name="T43" fmla="*/ 93 h 192"/>
                <a:gd name="T44" fmla="*/ 18 w 86"/>
                <a:gd name="T45" fmla="*/ 93 h 192"/>
                <a:gd name="T46" fmla="*/ 17 w 86"/>
                <a:gd name="T47" fmla="*/ 94 h 192"/>
                <a:gd name="T48" fmla="*/ 16 w 86"/>
                <a:gd name="T49" fmla="*/ 95 h 192"/>
                <a:gd name="T50" fmla="*/ 16 w 86"/>
                <a:gd name="T51" fmla="*/ 95 h 192"/>
                <a:gd name="T52" fmla="*/ 16 w 86"/>
                <a:gd name="T53" fmla="*/ 95 h 192"/>
                <a:gd name="T54" fmla="*/ 16 w 86"/>
                <a:gd name="T55" fmla="*/ 96 h 192"/>
                <a:gd name="T56" fmla="*/ 16 w 86"/>
                <a:gd name="T57" fmla="*/ 97 h 192"/>
                <a:gd name="T58" fmla="*/ 16 w 86"/>
                <a:gd name="T59" fmla="*/ 97 h 192"/>
                <a:gd name="T60" fmla="*/ 17 w 86"/>
                <a:gd name="T61" fmla="*/ 98 h 192"/>
                <a:gd name="T62" fmla="*/ 17 w 86"/>
                <a:gd name="T63" fmla="*/ 98 h 192"/>
                <a:gd name="T64" fmla="*/ 18 w 86"/>
                <a:gd name="T65" fmla="*/ 99 h 192"/>
                <a:gd name="T66" fmla="*/ 18 w 86"/>
                <a:gd name="T67" fmla="*/ 99 h 192"/>
                <a:gd name="T68" fmla="*/ 54 w 86"/>
                <a:gd name="T69" fmla="*/ 154 h 192"/>
                <a:gd name="T70" fmla="*/ 54 w 86"/>
                <a:gd name="T71" fmla="*/ 173 h 192"/>
                <a:gd name="T72" fmla="*/ 51 w 86"/>
                <a:gd name="T73" fmla="*/ 170 h 192"/>
                <a:gd name="T74" fmla="*/ 48 w 86"/>
                <a:gd name="T75" fmla="*/ 173 h 192"/>
                <a:gd name="T76" fmla="*/ 42 w 86"/>
                <a:gd name="T77" fmla="*/ 173 h 192"/>
                <a:gd name="T78" fmla="*/ 38 w 86"/>
                <a:gd name="T79" fmla="*/ 170 h 192"/>
                <a:gd name="T80" fmla="*/ 35 w 86"/>
                <a:gd name="T81" fmla="*/ 173 h 192"/>
                <a:gd name="T82" fmla="*/ 29 w 86"/>
                <a:gd name="T83" fmla="*/ 173 h 192"/>
                <a:gd name="T84" fmla="*/ 26 w 86"/>
                <a:gd name="T85" fmla="*/ 170 h 192"/>
                <a:gd name="T86" fmla="*/ 22 w 86"/>
                <a:gd name="T87" fmla="*/ 173 h 192"/>
                <a:gd name="T88" fmla="*/ 16 w 86"/>
                <a:gd name="T89" fmla="*/ 173 h 192"/>
                <a:gd name="T90" fmla="*/ 13 w 86"/>
                <a:gd name="T91" fmla="*/ 170 h 192"/>
                <a:gd name="T92" fmla="*/ 10 w 86"/>
                <a:gd name="T93" fmla="*/ 173 h 192"/>
                <a:gd name="T94" fmla="*/ 3 w 86"/>
                <a:gd name="T95" fmla="*/ 173 h 192"/>
                <a:gd name="T96" fmla="*/ 0 w 86"/>
                <a:gd name="T97" fmla="*/ 176 h 192"/>
                <a:gd name="T98" fmla="*/ 3 w 86"/>
                <a:gd name="T99" fmla="*/ 179 h 192"/>
                <a:gd name="T100" fmla="*/ 77 w 86"/>
                <a:gd name="T101" fmla="*/ 179 h 192"/>
                <a:gd name="T102" fmla="*/ 80 w 86"/>
                <a:gd name="T103" fmla="*/ 182 h 192"/>
                <a:gd name="T104" fmla="*/ 77 w 86"/>
                <a:gd name="T105" fmla="*/ 186 h 192"/>
                <a:gd name="T106" fmla="*/ 3 w 86"/>
                <a:gd name="T107" fmla="*/ 186 h 192"/>
                <a:gd name="T108" fmla="*/ 0 w 86"/>
                <a:gd name="T109" fmla="*/ 189 h 192"/>
                <a:gd name="T110" fmla="*/ 3 w 86"/>
                <a:gd name="T111" fmla="*/ 192 h 192"/>
                <a:gd name="T112" fmla="*/ 77 w 86"/>
                <a:gd name="T113" fmla="*/ 192 h 192"/>
                <a:gd name="T114" fmla="*/ 86 w 86"/>
                <a:gd name="T115" fmla="*/ 182 h 192"/>
                <a:gd name="T116" fmla="*/ 77 w 86"/>
                <a:gd name="T117" fmla="*/ 173 h 192"/>
                <a:gd name="T118" fmla="*/ 77 w 86"/>
                <a:gd name="T119" fmla="*/ 173 h 192"/>
                <a:gd name="T120" fmla="*/ 77 w 86"/>
                <a:gd name="T121" fmla="*/ 17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6" h="192">
                  <a:moveTo>
                    <a:pt x="77" y="173"/>
                  </a:moveTo>
                  <a:cubicBezTo>
                    <a:pt x="61" y="173"/>
                    <a:pt x="61" y="173"/>
                    <a:pt x="61" y="173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29"/>
                    <a:pt x="48" y="107"/>
                    <a:pt x="27" y="96"/>
                  </a:cubicBezTo>
                  <a:cubicBezTo>
                    <a:pt x="48" y="85"/>
                    <a:pt x="61" y="63"/>
                    <a:pt x="61" y="38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2" y="19"/>
                    <a:pt x="86" y="15"/>
                    <a:pt x="86" y="10"/>
                  </a:cubicBezTo>
                  <a:cubicBezTo>
                    <a:pt x="86" y="4"/>
                    <a:pt x="82" y="0"/>
                    <a:pt x="7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6"/>
                    <a:pt x="80" y="8"/>
                    <a:pt x="80" y="10"/>
                  </a:cubicBezTo>
                  <a:cubicBezTo>
                    <a:pt x="80" y="11"/>
                    <a:pt x="79" y="13"/>
                    <a:pt x="77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8"/>
                    <a:pt x="1" y="19"/>
                    <a:pt x="3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62"/>
                    <a:pt x="40" y="84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3"/>
                    <a:pt x="17" y="93"/>
                    <a:pt x="17" y="94"/>
                  </a:cubicBezTo>
                  <a:cubicBezTo>
                    <a:pt x="17" y="94"/>
                    <a:pt x="17" y="94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5"/>
                    <a:pt x="16" y="96"/>
                    <a:pt x="16" y="96"/>
                  </a:cubicBezTo>
                  <a:cubicBezTo>
                    <a:pt x="16" y="96"/>
                    <a:pt x="16" y="97"/>
                    <a:pt x="16" y="97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8"/>
                    <a:pt x="17" y="98"/>
                    <a:pt x="17" y="98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99"/>
                    <a:pt x="18" y="99"/>
                    <a:pt x="18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40" y="108"/>
                    <a:pt x="54" y="130"/>
                    <a:pt x="54" y="154"/>
                  </a:cubicBezTo>
                  <a:cubicBezTo>
                    <a:pt x="54" y="173"/>
                    <a:pt x="54" y="173"/>
                    <a:pt x="54" y="173"/>
                  </a:cubicBezTo>
                  <a:cubicBezTo>
                    <a:pt x="54" y="171"/>
                    <a:pt x="53" y="170"/>
                    <a:pt x="51" y="170"/>
                  </a:cubicBezTo>
                  <a:cubicBezTo>
                    <a:pt x="49" y="170"/>
                    <a:pt x="48" y="171"/>
                    <a:pt x="48" y="173"/>
                  </a:cubicBezTo>
                  <a:cubicBezTo>
                    <a:pt x="42" y="173"/>
                    <a:pt x="42" y="173"/>
                    <a:pt x="42" y="173"/>
                  </a:cubicBezTo>
                  <a:cubicBezTo>
                    <a:pt x="42" y="171"/>
                    <a:pt x="40" y="170"/>
                    <a:pt x="38" y="170"/>
                  </a:cubicBezTo>
                  <a:cubicBezTo>
                    <a:pt x="37" y="170"/>
                    <a:pt x="35" y="171"/>
                    <a:pt x="35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1"/>
                    <a:pt x="27" y="170"/>
                    <a:pt x="26" y="170"/>
                  </a:cubicBezTo>
                  <a:cubicBezTo>
                    <a:pt x="24" y="170"/>
                    <a:pt x="22" y="171"/>
                    <a:pt x="22" y="173"/>
                  </a:cubicBezTo>
                  <a:cubicBezTo>
                    <a:pt x="16" y="173"/>
                    <a:pt x="16" y="173"/>
                    <a:pt x="16" y="173"/>
                  </a:cubicBezTo>
                  <a:cubicBezTo>
                    <a:pt x="16" y="171"/>
                    <a:pt x="15" y="170"/>
                    <a:pt x="13" y="170"/>
                  </a:cubicBezTo>
                  <a:cubicBezTo>
                    <a:pt x="11" y="170"/>
                    <a:pt x="10" y="171"/>
                    <a:pt x="10" y="173"/>
                  </a:cubicBezTo>
                  <a:cubicBezTo>
                    <a:pt x="3" y="173"/>
                    <a:pt x="3" y="173"/>
                    <a:pt x="3" y="173"/>
                  </a:cubicBezTo>
                  <a:cubicBezTo>
                    <a:pt x="1" y="173"/>
                    <a:pt x="0" y="174"/>
                    <a:pt x="0" y="176"/>
                  </a:cubicBezTo>
                  <a:cubicBezTo>
                    <a:pt x="0" y="178"/>
                    <a:pt x="1" y="179"/>
                    <a:pt x="3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9" y="179"/>
                    <a:pt x="80" y="181"/>
                    <a:pt x="80" y="182"/>
                  </a:cubicBezTo>
                  <a:cubicBezTo>
                    <a:pt x="80" y="184"/>
                    <a:pt x="79" y="186"/>
                    <a:pt x="77" y="186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1" y="186"/>
                    <a:pt x="0" y="187"/>
                    <a:pt x="0" y="189"/>
                  </a:cubicBezTo>
                  <a:cubicBezTo>
                    <a:pt x="0" y="191"/>
                    <a:pt x="1" y="192"/>
                    <a:pt x="3" y="192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82" y="192"/>
                    <a:pt x="86" y="188"/>
                    <a:pt x="86" y="182"/>
                  </a:cubicBezTo>
                  <a:cubicBezTo>
                    <a:pt x="86" y="177"/>
                    <a:pt x="82" y="173"/>
                    <a:pt x="77" y="173"/>
                  </a:cubicBezTo>
                  <a:close/>
                  <a:moveTo>
                    <a:pt x="77" y="173"/>
                  </a:moveTo>
                  <a:cubicBezTo>
                    <a:pt x="77" y="173"/>
                    <a:pt x="77" y="173"/>
                    <a:pt x="77" y="17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1" grpId="0" animBg="1"/>
      <p:bldP spid="3" grpId="0"/>
      <p:bldP spid="4" grpId="0" animBg="1"/>
      <p:bldP spid="12" grpId="0" animBg="1"/>
      <p:bldP spid="14" grpId="0" animBg="1"/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5400000">
            <a:off x="2095500" y="1466850"/>
            <a:ext cx="12954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T Sans Caption" pitchFamily="34" charset="0"/>
              </a:rPr>
              <a:t>Company </a:t>
            </a:r>
            <a:r>
              <a:rPr lang="id-ID" b="1" dirty="0">
                <a:solidFill>
                  <a:schemeClr val="bg1"/>
                </a:solidFill>
                <a:latin typeface="PT Sans Caption" pitchFamily="34" charset="0"/>
              </a:rPr>
              <a:t>B</a:t>
            </a:r>
            <a:endParaRPr lang="en-US" b="1" dirty="0">
              <a:solidFill>
                <a:schemeClr val="bg1"/>
              </a:solidFill>
              <a:latin typeface="PT Sans Caption" pitchFamily="34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Advertising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838200" y="4381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You You Here</a:t>
            </a:r>
          </a:p>
        </p:txBody>
      </p:sp>
      <p:sp>
        <p:nvSpPr>
          <p:cNvPr id="14" name="Rectangle 13"/>
          <p:cNvSpPr/>
          <p:nvPr/>
        </p:nvSpPr>
        <p:spPr>
          <a:xfrm rot="5400000">
            <a:off x="5753100" y="1466850"/>
            <a:ext cx="12954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T Sans Caption" pitchFamily="34" charset="0"/>
              </a:rPr>
              <a:t>Company </a:t>
            </a:r>
            <a:r>
              <a:rPr lang="id-ID" b="1" dirty="0">
                <a:solidFill>
                  <a:schemeClr val="bg1"/>
                </a:solidFill>
                <a:latin typeface="PT Sans Caption" pitchFamily="34" charset="0"/>
              </a:rPr>
              <a:t>D</a:t>
            </a:r>
            <a:endParaRPr lang="en-US" b="1" dirty="0">
              <a:solidFill>
                <a:schemeClr val="bg1"/>
              </a:solidFill>
              <a:latin typeface="PT Sans Caption" pitchFamily="34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Construction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5400000">
            <a:off x="7581900" y="2762250"/>
            <a:ext cx="12954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T Sans Caption" pitchFamily="34" charset="0"/>
              </a:rPr>
              <a:t>Company 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Even Organizer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5400000">
            <a:off x="3924300" y="2762250"/>
            <a:ext cx="12954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T Sans Caption" pitchFamily="34" charset="0"/>
              </a:rPr>
              <a:t>Company </a:t>
            </a:r>
            <a:r>
              <a:rPr lang="id-ID" b="1" dirty="0">
                <a:solidFill>
                  <a:schemeClr val="bg1"/>
                </a:solidFill>
                <a:latin typeface="PT Sans Caption" pitchFamily="34" charset="0"/>
              </a:rPr>
              <a:t>C</a:t>
            </a:r>
            <a:endParaRPr lang="en-US" b="1" dirty="0">
              <a:solidFill>
                <a:schemeClr val="bg1"/>
              </a:solidFill>
              <a:latin typeface="PT Sans Caption" pitchFamily="34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Mass-Media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5400000">
            <a:off x="266700" y="2762249"/>
            <a:ext cx="1295400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T Sans Caption" pitchFamily="34" charset="0"/>
              </a:rPr>
              <a:t>Company </a:t>
            </a:r>
            <a:r>
              <a:rPr lang="id-ID" b="1" dirty="0">
                <a:solidFill>
                  <a:schemeClr val="bg1"/>
                </a:solidFill>
                <a:latin typeface="PT Sans Caption" pitchFamily="34" charset="0"/>
              </a:rPr>
              <a:t>A</a:t>
            </a:r>
            <a:endParaRPr lang="en-US" b="1" dirty="0">
              <a:solidFill>
                <a:schemeClr val="bg1"/>
              </a:solidFill>
              <a:latin typeface="PT Sans Caption" pitchFamily="34" charset="0"/>
            </a:endParaRP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Retail Distributor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" name="图片占位符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" b="3533"/>
          <a:stretch>
            <a:fillRect/>
          </a:stretch>
        </p:blipFill>
        <p:spPr>
          <a:xfrm>
            <a:off x="0" y="1743075"/>
            <a:ext cx="1828800" cy="1276350"/>
          </a:xfrm>
        </p:spPr>
      </p:pic>
      <p:pic>
        <p:nvPicPr>
          <p:cNvPr id="5" name="图片占位符 4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7" r="13247"/>
          <a:stretch>
            <a:fillRect/>
          </a:stretch>
        </p:blipFill>
        <p:spPr>
          <a:xfrm>
            <a:off x="3657600" y="1733550"/>
            <a:ext cx="1828800" cy="1314450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r="3475"/>
          <a:stretch>
            <a:fillRect/>
          </a:stretch>
        </p:blipFill>
        <p:spPr>
          <a:xfrm>
            <a:off x="7315200" y="1743075"/>
            <a:ext cx="1828800" cy="1276350"/>
          </a:xfrm>
        </p:spPr>
      </p:pic>
      <p:pic>
        <p:nvPicPr>
          <p:cNvPr id="2" name="图片占位符 1"/>
          <p:cNvPicPr>
            <a:picLocks noGrp="1" noChangeAspect="1"/>
          </p:cNvPicPr>
          <p:nvPr>
            <p:ph type="pic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" b="3533"/>
          <a:stretch>
            <a:fillRect/>
          </a:stretch>
        </p:blipFill>
        <p:spPr>
          <a:xfrm>
            <a:off x="5486400" y="3038475"/>
            <a:ext cx="1828800" cy="1276350"/>
          </a:xfrm>
        </p:spPr>
      </p:pic>
      <p:pic>
        <p:nvPicPr>
          <p:cNvPr id="8" name="图片占位符 7"/>
          <p:cNvPicPr>
            <a:picLocks noGrp="1" noChangeAspect="1"/>
          </p:cNvPicPr>
          <p:nvPr>
            <p:ph type="pic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6" b="11986"/>
          <a:stretch>
            <a:fillRect/>
          </a:stretch>
        </p:blipFill>
        <p:spPr>
          <a:xfrm>
            <a:off x="1828800" y="3028950"/>
            <a:ext cx="1828800" cy="12763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8382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You You Here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1580663" y="1733550"/>
            <a:ext cx="6553200" cy="460208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1. Time Saving </a:t>
            </a:r>
            <a:r>
              <a:rPr lang="en-US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Manajement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dolor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1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grpSp>
        <p:nvGrpSpPr>
          <p:cNvPr id="10" name="Group 602"/>
          <p:cNvGrpSpPr>
            <a:grpSpLocks noChangeAspect="1"/>
          </p:cNvGrpSpPr>
          <p:nvPr/>
        </p:nvGrpSpPr>
        <p:grpSpPr bwMode="auto">
          <a:xfrm>
            <a:off x="938479" y="1809750"/>
            <a:ext cx="268882" cy="304800"/>
            <a:chOff x="3455" y="3484"/>
            <a:chExt cx="262" cy="297"/>
          </a:xfrm>
        </p:grpSpPr>
        <p:sp>
          <p:nvSpPr>
            <p:cNvPr id="11" name="AutoShape 601"/>
            <p:cNvSpPr>
              <a:spLocks noChangeAspect="1" noChangeArrowheads="1" noTextEdit="1"/>
            </p:cNvSpPr>
            <p:nvPr/>
          </p:nvSpPr>
          <p:spPr bwMode="auto">
            <a:xfrm>
              <a:off x="3455" y="3484"/>
              <a:ext cx="262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603"/>
            <p:cNvSpPr>
              <a:spLocks noEditPoints="1"/>
            </p:cNvSpPr>
            <p:nvPr/>
          </p:nvSpPr>
          <p:spPr bwMode="auto">
            <a:xfrm>
              <a:off x="3606" y="3735"/>
              <a:ext cx="10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604"/>
            <p:cNvSpPr>
              <a:spLocks noEditPoints="1"/>
            </p:cNvSpPr>
            <p:nvPr/>
          </p:nvSpPr>
          <p:spPr bwMode="auto">
            <a:xfrm>
              <a:off x="3627" y="3735"/>
              <a:ext cx="9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605"/>
            <p:cNvSpPr>
              <a:spLocks noEditPoints="1"/>
            </p:cNvSpPr>
            <p:nvPr/>
          </p:nvSpPr>
          <p:spPr bwMode="auto">
            <a:xfrm>
              <a:off x="3647" y="3735"/>
              <a:ext cx="9" cy="10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606"/>
            <p:cNvSpPr>
              <a:spLocks noEditPoints="1"/>
            </p:cNvSpPr>
            <p:nvPr/>
          </p:nvSpPr>
          <p:spPr bwMode="auto">
            <a:xfrm>
              <a:off x="3597" y="3640"/>
              <a:ext cx="9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607"/>
            <p:cNvSpPr>
              <a:spLocks noEditPoints="1"/>
            </p:cNvSpPr>
            <p:nvPr/>
          </p:nvSpPr>
          <p:spPr bwMode="auto">
            <a:xfrm>
              <a:off x="3606" y="3586"/>
              <a:ext cx="10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608"/>
            <p:cNvSpPr>
              <a:spLocks noEditPoints="1"/>
            </p:cNvSpPr>
            <p:nvPr/>
          </p:nvSpPr>
          <p:spPr bwMode="auto">
            <a:xfrm>
              <a:off x="3627" y="3586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609"/>
            <p:cNvSpPr>
              <a:spLocks noEditPoints="1"/>
            </p:cNvSpPr>
            <p:nvPr/>
          </p:nvSpPr>
          <p:spPr bwMode="auto">
            <a:xfrm>
              <a:off x="3616" y="357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610"/>
            <p:cNvSpPr>
              <a:spLocks noEditPoints="1"/>
            </p:cNvSpPr>
            <p:nvPr/>
          </p:nvSpPr>
          <p:spPr bwMode="auto">
            <a:xfrm>
              <a:off x="3627" y="3566"/>
              <a:ext cx="9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611"/>
            <p:cNvSpPr>
              <a:spLocks noEditPoints="1"/>
            </p:cNvSpPr>
            <p:nvPr/>
          </p:nvSpPr>
          <p:spPr bwMode="auto">
            <a:xfrm>
              <a:off x="3606" y="3606"/>
              <a:ext cx="10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612"/>
            <p:cNvSpPr>
              <a:spLocks noEditPoints="1"/>
            </p:cNvSpPr>
            <p:nvPr/>
          </p:nvSpPr>
          <p:spPr bwMode="auto">
            <a:xfrm>
              <a:off x="3597" y="3597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613"/>
            <p:cNvSpPr>
              <a:spLocks noEditPoints="1"/>
            </p:cNvSpPr>
            <p:nvPr/>
          </p:nvSpPr>
          <p:spPr bwMode="auto">
            <a:xfrm>
              <a:off x="3616" y="3597"/>
              <a:ext cx="11" cy="9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614"/>
            <p:cNvSpPr>
              <a:spLocks noEditPoints="1"/>
            </p:cNvSpPr>
            <p:nvPr/>
          </p:nvSpPr>
          <p:spPr bwMode="auto">
            <a:xfrm>
              <a:off x="3597" y="3656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615"/>
            <p:cNvSpPr>
              <a:spLocks noEditPoints="1"/>
            </p:cNvSpPr>
            <p:nvPr/>
          </p:nvSpPr>
          <p:spPr bwMode="auto">
            <a:xfrm>
              <a:off x="3597" y="3671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616"/>
            <p:cNvSpPr>
              <a:spLocks noEditPoints="1"/>
            </p:cNvSpPr>
            <p:nvPr/>
          </p:nvSpPr>
          <p:spPr bwMode="auto">
            <a:xfrm>
              <a:off x="3597" y="3685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617"/>
            <p:cNvSpPr>
              <a:spLocks noEditPoints="1"/>
            </p:cNvSpPr>
            <p:nvPr/>
          </p:nvSpPr>
          <p:spPr bwMode="auto">
            <a:xfrm>
              <a:off x="3597" y="3701"/>
              <a:ext cx="9" cy="9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618"/>
            <p:cNvSpPr>
              <a:spLocks noEditPoints="1"/>
            </p:cNvSpPr>
            <p:nvPr/>
          </p:nvSpPr>
          <p:spPr bwMode="auto">
            <a:xfrm>
              <a:off x="3597" y="3714"/>
              <a:ext cx="9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Freeform 619"/>
            <p:cNvSpPr>
              <a:spLocks noEditPoints="1"/>
            </p:cNvSpPr>
            <p:nvPr/>
          </p:nvSpPr>
          <p:spPr bwMode="auto">
            <a:xfrm>
              <a:off x="3616" y="3725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620"/>
            <p:cNvSpPr>
              <a:spLocks noEditPoints="1"/>
            </p:cNvSpPr>
            <p:nvPr/>
          </p:nvSpPr>
          <p:spPr bwMode="auto">
            <a:xfrm>
              <a:off x="3636" y="3725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Freeform 621"/>
            <p:cNvSpPr>
              <a:spLocks noEditPoints="1"/>
            </p:cNvSpPr>
            <p:nvPr/>
          </p:nvSpPr>
          <p:spPr bwMode="auto">
            <a:xfrm>
              <a:off x="3527" y="3537"/>
              <a:ext cx="34" cy="10"/>
            </a:xfrm>
            <a:custGeom>
              <a:avLst/>
              <a:gdLst>
                <a:gd name="T0" fmla="*/ 19 w 22"/>
                <a:gd name="T1" fmla="*/ 0 h 7"/>
                <a:gd name="T2" fmla="*/ 3 w 22"/>
                <a:gd name="T3" fmla="*/ 0 h 7"/>
                <a:gd name="T4" fmla="*/ 0 w 22"/>
                <a:gd name="T5" fmla="*/ 3 h 7"/>
                <a:gd name="T6" fmla="*/ 3 w 22"/>
                <a:gd name="T7" fmla="*/ 7 h 7"/>
                <a:gd name="T8" fmla="*/ 19 w 22"/>
                <a:gd name="T9" fmla="*/ 7 h 7"/>
                <a:gd name="T10" fmla="*/ 22 w 22"/>
                <a:gd name="T11" fmla="*/ 3 h 7"/>
                <a:gd name="T12" fmla="*/ 19 w 22"/>
                <a:gd name="T13" fmla="*/ 0 h 7"/>
                <a:gd name="T14" fmla="*/ 19 w 22"/>
                <a:gd name="T15" fmla="*/ 0 h 7"/>
                <a:gd name="T16" fmla="*/ 19 w 22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7">
                  <a:moveTo>
                    <a:pt x="19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1" y="7"/>
                    <a:pt x="22" y="5"/>
                    <a:pt x="22" y="3"/>
                  </a:cubicBezTo>
                  <a:cubicBezTo>
                    <a:pt x="22" y="2"/>
                    <a:pt x="21" y="0"/>
                    <a:pt x="19" y="0"/>
                  </a:cubicBezTo>
                  <a:close/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622"/>
            <p:cNvSpPr>
              <a:spLocks noEditPoints="1"/>
            </p:cNvSpPr>
            <p:nvPr/>
          </p:nvSpPr>
          <p:spPr bwMode="auto">
            <a:xfrm>
              <a:off x="3502" y="3572"/>
              <a:ext cx="59" cy="9"/>
            </a:xfrm>
            <a:custGeom>
              <a:avLst/>
              <a:gdLst>
                <a:gd name="T0" fmla="*/ 35 w 38"/>
                <a:gd name="T1" fmla="*/ 0 h 6"/>
                <a:gd name="T2" fmla="*/ 3 w 38"/>
                <a:gd name="T3" fmla="*/ 0 h 6"/>
                <a:gd name="T4" fmla="*/ 0 w 38"/>
                <a:gd name="T5" fmla="*/ 3 h 6"/>
                <a:gd name="T6" fmla="*/ 3 w 38"/>
                <a:gd name="T7" fmla="*/ 6 h 6"/>
                <a:gd name="T8" fmla="*/ 35 w 38"/>
                <a:gd name="T9" fmla="*/ 6 h 6"/>
                <a:gd name="T10" fmla="*/ 38 w 38"/>
                <a:gd name="T11" fmla="*/ 3 h 6"/>
                <a:gd name="T12" fmla="*/ 35 w 38"/>
                <a:gd name="T13" fmla="*/ 0 h 6"/>
                <a:gd name="T14" fmla="*/ 35 w 38"/>
                <a:gd name="T15" fmla="*/ 0 h 6"/>
                <a:gd name="T16" fmla="*/ 35 w 3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">
                  <a:moveTo>
                    <a:pt x="3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7" y="6"/>
                    <a:pt x="38" y="5"/>
                    <a:pt x="38" y="3"/>
                  </a:cubicBezTo>
                  <a:cubicBezTo>
                    <a:pt x="38" y="1"/>
                    <a:pt x="37" y="0"/>
                    <a:pt x="35" y="0"/>
                  </a:cubicBezTo>
                  <a:close/>
                  <a:moveTo>
                    <a:pt x="35" y="0"/>
                  </a:move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623"/>
            <p:cNvSpPr>
              <a:spLocks noEditPoints="1"/>
            </p:cNvSpPr>
            <p:nvPr/>
          </p:nvSpPr>
          <p:spPr bwMode="auto">
            <a:xfrm>
              <a:off x="3477" y="3606"/>
              <a:ext cx="84" cy="9"/>
            </a:xfrm>
            <a:custGeom>
              <a:avLst/>
              <a:gdLst>
                <a:gd name="T0" fmla="*/ 51 w 54"/>
                <a:gd name="T1" fmla="*/ 0 h 6"/>
                <a:gd name="T2" fmla="*/ 3 w 54"/>
                <a:gd name="T3" fmla="*/ 0 h 6"/>
                <a:gd name="T4" fmla="*/ 0 w 54"/>
                <a:gd name="T5" fmla="*/ 3 h 6"/>
                <a:gd name="T6" fmla="*/ 3 w 54"/>
                <a:gd name="T7" fmla="*/ 6 h 6"/>
                <a:gd name="T8" fmla="*/ 51 w 54"/>
                <a:gd name="T9" fmla="*/ 6 h 6"/>
                <a:gd name="T10" fmla="*/ 54 w 54"/>
                <a:gd name="T11" fmla="*/ 3 h 6"/>
                <a:gd name="T12" fmla="*/ 51 w 54"/>
                <a:gd name="T13" fmla="*/ 0 h 6"/>
                <a:gd name="T14" fmla="*/ 51 w 54"/>
                <a:gd name="T15" fmla="*/ 0 h 6"/>
                <a:gd name="T16" fmla="*/ 51 w 5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6">
                  <a:moveTo>
                    <a:pt x="51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1" y="6"/>
                    <a:pt x="51" y="6"/>
                    <a:pt x="51" y="6"/>
                  </a:cubicBezTo>
                  <a:cubicBezTo>
                    <a:pt x="53" y="6"/>
                    <a:pt x="54" y="5"/>
                    <a:pt x="54" y="3"/>
                  </a:cubicBezTo>
                  <a:cubicBezTo>
                    <a:pt x="54" y="1"/>
                    <a:pt x="53" y="0"/>
                    <a:pt x="51" y="0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624"/>
            <p:cNvSpPr>
              <a:spLocks noEditPoints="1"/>
            </p:cNvSpPr>
            <p:nvPr/>
          </p:nvSpPr>
          <p:spPr bwMode="auto">
            <a:xfrm>
              <a:off x="3457" y="3640"/>
              <a:ext cx="104" cy="11"/>
            </a:xfrm>
            <a:custGeom>
              <a:avLst/>
              <a:gdLst>
                <a:gd name="T0" fmla="*/ 64 w 67"/>
                <a:gd name="T1" fmla="*/ 0 h 7"/>
                <a:gd name="T2" fmla="*/ 3 w 67"/>
                <a:gd name="T3" fmla="*/ 0 h 7"/>
                <a:gd name="T4" fmla="*/ 0 w 67"/>
                <a:gd name="T5" fmla="*/ 4 h 7"/>
                <a:gd name="T6" fmla="*/ 3 w 67"/>
                <a:gd name="T7" fmla="*/ 7 h 7"/>
                <a:gd name="T8" fmla="*/ 64 w 67"/>
                <a:gd name="T9" fmla="*/ 7 h 7"/>
                <a:gd name="T10" fmla="*/ 67 w 67"/>
                <a:gd name="T11" fmla="*/ 4 h 7"/>
                <a:gd name="T12" fmla="*/ 64 w 67"/>
                <a:gd name="T13" fmla="*/ 0 h 7"/>
                <a:gd name="T14" fmla="*/ 64 w 67"/>
                <a:gd name="T15" fmla="*/ 0 h 7"/>
                <a:gd name="T16" fmla="*/ 64 w 67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">
                  <a:moveTo>
                    <a:pt x="6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6" y="7"/>
                    <a:pt x="67" y="5"/>
                    <a:pt x="67" y="4"/>
                  </a:cubicBezTo>
                  <a:cubicBezTo>
                    <a:pt x="67" y="2"/>
                    <a:pt x="66" y="0"/>
                    <a:pt x="64" y="0"/>
                  </a:cubicBezTo>
                  <a:close/>
                  <a:moveTo>
                    <a:pt x="64" y="0"/>
                  </a:moveTo>
                  <a:cubicBezTo>
                    <a:pt x="64" y="0"/>
                    <a:pt x="64" y="0"/>
                    <a:pt x="64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" name="Freeform 625"/>
            <p:cNvSpPr>
              <a:spLocks noEditPoints="1"/>
            </p:cNvSpPr>
            <p:nvPr/>
          </p:nvSpPr>
          <p:spPr bwMode="auto">
            <a:xfrm>
              <a:off x="3486" y="3676"/>
              <a:ext cx="75" cy="9"/>
            </a:xfrm>
            <a:custGeom>
              <a:avLst/>
              <a:gdLst>
                <a:gd name="T0" fmla="*/ 45 w 48"/>
                <a:gd name="T1" fmla="*/ 0 h 6"/>
                <a:gd name="T2" fmla="*/ 3 w 48"/>
                <a:gd name="T3" fmla="*/ 0 h 6"/>
                <a:gd name="T4" fmla="*/ 0 w 48"/>
                <a:gd name="T5" fmla="*/ 3 h 6"/>
                <a:gd name="T6" fmla="*/ 3 w 48"/>
                <a:gd name="T7" fmla="*/ 6 h 6"/>
                <a:gd name="T8" fmla="*/ 45 w 48"/>
                <a:gd name="T9" fmla="*/ 6 h 6"/>
                <a:gd name="T10" fmla="*/ 48 w 48"/>
                <a:gd name="T11" fmla="*/ 3 h 6"/>
                <a:gd name="T12" fmla="*/ 45 w 48"/>
                <a:gd name="T13" fmla="*/ 0 h 6"/>
                <a:gd name="T14" fmla="*/ 45 w 48"/>
                <a:gd name="T15" fmla="*/ 0 h 6"/>
                <a:gd name="T16" fmla="*/ 45 w 48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">
                  <a:moveTo>
                    <a:pt x="4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7" y="6"/>
                    <a:pt x="48" y="5"/>
                    <a:pt x="48" y="3"/>
                  </a:cubicBezTo>
                  <a:cubicBezTo>
                    <a:pt x="48" y="1"/>
                    <a:pt x="47" y="0"/>
                    <a:pt x="45" y="0"/>
                  </a:cubicBezTo>
                  <a:close/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5" name="Freeform 626"/>
            <p:cNvSpPr>
              <a:spLocks noEditPoints="1"/>
            </p:cNvSpPr>
            <p:nvPr/>
          </p:nvSpPr>
          <p:spPr bwMode="auto">
            <a:xfrm>
              <a:off x="3516" y="3710"/>
              <a:ext cx="45" cy="11"/>
            </a:xfrm>
            <a:custGeom>
              <a:avLst/>
              <a:gdLst>
                <a:gd name="T0" fmla="*/ 26 w 29"/>
                <a:gd name="T1" fmla="*/ 0 h 7"/>
                <a:gd name="T2" fmla="*/ 4 w 29"/>
                <a:gd name="T3" fmla="*/ 0 h 7"/>
                <a:gd name="T4" fmla="*/ 0 w 29"/>
                <a:gd name="T5" fmla="*/ 3 h 7"/>
                <a:gd name="T6" fmla="*/ 4 w 29"/>
                <a:gd name="T7" fmla="*/ 7 h 7"/>
                <a:gd name="T8" fmla="*/ 26 w 29"/>
                <a:gd name="T9" fmla="*/ 7 h 7"/>
                <a:gd name="T10" fmla="*/ 29 w 29"/>
                <a:gd name="T11" fmla="*/ 3 h 7"/>
                <a:gd name="T12" fmla="*/ 26 w 29"/>
                <a:gd name="T13" fmla="*/ 0 h 7"/>
                <a:gd name="T14" fmla="*/ 26 w 29"/>
                <a:gd name="T15" fmla="*/ 0 h 7"/>
                <a:gd name="T16" fmla="*/ 26 w 29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7">
                  <a:moveTo>
                    <a:pt x="2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8" y="7"/>
                    <a:pt x="29" y="5"/>
                    <a:pt x="29" y="3"/>
                  </a:cubicBezTo>
                  <a:cubicBezTo>
                    <a:pt x="29" y="2"/>
                    <a:pt x="28" y="0"/>
                    <a:pt x="26" y="0"/>
                  </a:cubicBezTo>
                  <a:close/>
                  <a:moveTo>
                    <a:pt x="26" y="0"/>
                  </a:move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627"/>
            <p:cNvSpPr>
              <a:spLocks noEditPoints="1"/>
            </p:cNvSpPr>
            <p:nvPr/>
          </p:nvSpPr>
          <p:spPr bwMode="auto">
            <a:xfrm>
              <a:off x="3581" y="3482"/>
              <a:ext cx="134" cy="297"/>
            </a:xfrm>
            <a:custGeom>
              <a:avLst/>
              <a:gdLst>
                <a:gd name="T0" fmla="*/ 77 w 86"/>
                <a:gd name="T1" fmla="*/ 173 h 192"/>
                <a:gd name="T2" fmla="*/ 61 w 86"/>
                <a:gd name="T3" fmla="*/ 173 h 192"/>
                <a:gd name="T4" fmla="*/ 61 w 86"/>
                <a:gd name="T5" fmla="*/ 154 h 192"/>
                <a:gd name="T6" fmla="*/ 27 w 86"/>
                <a:gd name="T7" fmla="*/ 96 h 192"/>
                <a:gd name="T8" fmla="*/ 61 w 86"/>
                <a:gd name="T9" fmla="*/ 38 h 192"/>
                <a:gd name="T10" fmla="*/ 61 w 86"/>
                <a:gd name="T11" fmla="*/ 19 h 192"/>
                <a:gd name="T12" fmla="*/ 77 w 86"/>
                <a:gd name="T13" fmla="*/ 19 h 192"/>
                <a:gd name="T14" fmla="*/ 86 w 86"/>
                <a:gd name="T15" fmla="*/ 10 h 192"/>
                <a:gd name="T16" fmla="*/ 77 w 86"/>
                <a:gd name="T17" fmla="*/ 0 h 192"/>
                <a:gd name="T18" fmla="*/ 3 w 86"/>
                <a:gd name="T19" fmla="*/ 0 h 192"/>
                <a:gd name="T20" fmla="*/ 0 w 86"/>
                <a:gd name="T21" fmla="*/ 3 h 192"/>
                <a:gd name="T22" fmla="*/ 3 w 86"/>
                <a:gd name="T23" fmla="*/ 6 h 192"/>
                <a:gd name="T24" fmla="*/ 77 w 86"/>
                <a:gd name="T25" fmla="*/ 6 h 192"/>
                <a:gd name="T26" fmla="*/ 80 w 86"/>
                <a:gd name="T27" fmla="*/ 10 h 192"/>
                <a:gd name="T28" fmla="*/ 77 w 86"/>
                <a:gd name="T29" fmla="*/ 13 h 192"/>
                <a:gd name="T30" fmla="*/ 3 w 86"/>
                <a:gd name="T31" fmla="*/ 13 h 192"/>
                <a:gd name="T32" fmla="*/ 0 w 86"/>
                <a:gd name="T33" fmla="*/ 16 h 192"/>
                <a:gd name="T34" fmla="*/ 3 w 86"/>
                <a:gd name="T35" fmla="*/ 19 h 192"/>
                <a:gd name="T36" fmla="*/ 54 w 86"/>
                <a:gd name="T37" fmla="*/ 19 h 192"/>
                <a:gd name="T38" fmla="*/ 54 w 86"/>
                <a:gd name="T39" fmla="*/ 38 h 192"/>
                <a:gd name="T40" fmla="*/ 18 w 86"/>
                <a:gd name="T41" fmla="*/ 93 h 192"/>
                <a:gd name="T42" fmla="*/ 18 w 86"/>
                <a:gd name="T43" fmla="*/ 93 h 192"/>
                <a:gd name="T44" fmla="*/ 18 w 86"/>
                <a:gd name="T45" fmla="*/ 93 h 192"/>
                <a:gd name="T46" fmla="*/ 17 w 86"/>
                <a:gd name="T47" fmla="*/ 94 h 192"/>
                <a:gd name="T48" fmla="*/ 16 w 86"/>
                <a:gd name="T49" fmla="*/ 95 h 192"/>
                <a:gd name="T50" fmla="*/ 16 w 86"/>
                <a:gd name="T51" fmla="*/ 95 h 192"/>
                <a:gd name="T52" fmla="*/ 16 w 86"/>
                <a:gd name="T53" fmla="*/ 95 h 192"/>
                <a:gd name="T54" fmla="*/ 16 w 86"/>
                <a:gd name="T55" fmla="*/ 96 h 192"/>
                <a:gd name="T56" fmla="*/ 16 w 86"/>
                <a:gd name="T57" fmla="*/ 97 h 192"/>
                <a:gd name="T58" fmla="*/ 16 w 86"/>
                <a:gd name="T59" fmla="*/ 97 h 192"/>
                <a:gd name="T60" fmla="*/ 17 w 86"/>
                <a:gd name="T61" fmla="*/ 98 h 192"/>
                <a:gd name="T62" fmla="*/ 17 w 86"/>
                <a:gd name="T63" fmla="*/ 98 h 192"/>
                <a:gd name="T64" fmla="*/ 18 w 86"/>
                <a:gd name="T65" fmla="*/ 99 h 192"/>
                <a:gd name="T66" fmla="*/ 18 w 86"/>
                <a:gd name="T67" fmla="*/ 99 h 192"/>
                <a:gd name="T68" fmla="*/ 54 w 86"/>
                <a:gd name="T69" fmla="*/ 154 h 192"/>
                <a:gd name="T70" fmla="*/ 54 w 86"/>
                <a:gd name="T71" fmla="*/ 173 h 192"/>
                <a:gd name="T72" fmla="*/ 51 w 86"/>
                <a:gd name="T73" fmla="*/ 170 h 192"/>
                <a:gd name="T74" fmla="*/ 48 w 86"/>
                <a:gd name="T75" fmla="*/ 173 h 192"/>
                <a:gd name="T76" fmla="*/ 42 w 86"/>
                <a:gd name="T77" fmla="*/ 173 h 192"/>
                <a:gd name="T78" fmla="*/ 38 w 86"/>
                <a:gd name="T79" fmla="*/ 170 h 192"/>
                <a:gd name="T80" fmla="*/ 35 w 86"/>
                <a:gd name="T81" fmla="*/ 173 h 192"/>
                <a:gd name="T82" fmla="*/ 29 w 86"/>
                <a:gd name="T83" fmla="*/ 173 h 192"/>
                <a:gd name="T84" fmla="*/ 26 w 86"/>
                <a:gd name="T85" fmla="*/ 170 h 192"/>
                <a:gd name="T86" fmla="*/ 22 w 86"/>
                <a:gd name="T87" fmla="*/ 173 h 192"/>
                <a:gd name="T88" fmla="*/ 16 w 86"/>
                <a:gd name="T89" fmla="*/ 173 h 192"/>
                <a:gd name="T90" fmla="*/ 13 w 86"/>
                <a:gd name="T91" fmla="*/ 170 h 192"/>
                <a:gd name="T92" fmla="*/ 10 w 86"/>
                <a:gd name="T93" fmla="*/ 173 h 192"/>
                <a:gd name="T94" fmla="*/ 3 w 86"/>
                <a:gd name="T95" fmla="*/ 173 h 192"/>
                <a:gd name="T96" fmla="*/ 0 w 86"/>
                <a:gd name="T97" fmla="*/ 176 h 192"/>
                <a:gd name="T98" fmla="*/ 3 w 86"/>
                <a:gd name="T99" fmla="*/ 179 h 192"/>
                <a:gd name="T100" fmla="*/ 77 w 86"/>
                <a:gd name="T101" fmla="*/ 179 h 192"/>
                <a:gd name="T102" fmla="*/ 80 w 86"/>
                <a:gd name="T103" fmla="*/ 182 h 192"/>
                <a:gd name="T104" fmla="*/ 77 w 86"/>
                <a:gd name="T105" fmla="*/ 186 h 192"/>
                <a:gd name="T106" fmla="*/ 3 w 86"/>
                <a:gd name="T107" fmla="*/ 186 h 192"/>
                <a:gd name="T108" fmla="*/ 0 w 86"/>
                <a:gd name="T109" fmla="*/ 189 h 192"/>
                <a:gd name="T110" fmla="*/ 3 w 86"/>
                <a:gd name="T111" fmla="*/ 192 h 192"/>
                <a:gd name="T112" fmla="*/ 77 w 86"/>
                <a:gd name="T113" fmla="*/ 192 h 192"/>
                <a:gd name="T114" fmla="*/ 86 w 86"/>
                <a:gd name="T115" fmla="*/ 182 h 192"/>
                <a:gd name="T116" fmla="*/ 77 w 86"/>
                <a:gd name="T117" fmla="*/ 173 h 192"/>
                <a:gd name="T118" fmla="*/ 77 w 86"/>
                <a:gd name="T119" fmla="*/ 173 h 192"/>
                <a:gd name="T120" fmla="*/ 77 w 86"/>
                <a:gd name="T121" fmla="*/ 173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6" h="192">
                  <a:moveTo>
                    <a:pt x="77" y="173"/>
                  </a:moveTo>
                  <a:cubicBezTo>
                    <a:pt x="61" y="173"/>
                    <a:pt x="61" y="173"/>
                    <a:pt x="61" y="173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61" y="129"/>
                    <a:pt x="48" y="107"/>
                    <a:pt x="27" y="96"/>
                  </a:cubicBezTo>
                  <a:cubicBezTo>
                    <a:pt x="48" y="85"/>
                    <a:pt x="61" y="63"/>
                    <a:pt x="61" y="38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77" y="19"/>
                    <a:pt x="77" y="19"/>
                    <a:pt x="77" y="19"/>
                  </a:cubicBezTo>
                  <a:cubicBezTo>
                    <a:pt x="82" y="19"/>
                    <a:pt x="86" y="15"/>
                    <a:pt x="86" y="10"/>
                  </a:cubicBezTo>
                  <a:cubicBezTo>
                    <a:pt x="86" y="4"/>
                    <a:pt x="82" y="0"/>
                    <a:pt x="7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9" y="6"/>
                    <a:pt x="80" y="8"/>
                    <a:pt x="80" y="10"/>
                  </a:cubicBezTo>
                  <a:cubicBezTo>
                    <a:pt x="80" y="11"/>
                    <a:pt x="79" y="13"/>
                    <a:pt x="77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8"/>
                    <a:pt x="1" y="19"/>
                    <a:pt x="3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62"/>
                    <a:pt x="40" y="84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3"/>
                    <a:pt x="18" y="93"/>
                    <a:pt x="18" y="93"/>
                  </a:cubicBezTo>
                  <a:cubicBezTo>
                    <a:pt x="18" y="93"/>
                    <a:pt x="17" y="93"/>
                    <a:pt x="17" y="94"/>
                  </a:cubicBezTo>
                  <a:cubicBezTo>
                    <a:pt x="17" y="94"/>
                    <a:pt x="17" y="94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5"/>
                    <a:pt x="16" y="95"/>
                    <a:pt x="16" y="95"/>
                  </a:cubicBezTo>
                  <a:cubicBezTo>
                    <a:pt x="16" y="95"/>
                    <a:pt x="16" y="96"/>
                    <a:pt x="16" y="96"/>
                  </a:cubicBezTo>
                  <a:cubicBezTo>
                    <a:pt x="16" y="96"/>
                    <a:pt x="16" y="97"/>
                    <a:pt x="16" y="97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6" y="98"/>
                    <a:pt x="17" y="98"/>
                    <a:pt x="17" y="98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99"/>
                    <a:pt x="18" y="99"/>
                    <a:pt x="18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40" y="108"/>
                    <a:pt x="54" y="130"/>
                    <a:pt x="54" y="154"/>
                  </a:cubicBezTo>
                  <a:cubicBezTo>
                    <a:pt x="54" y="173"/>
                    <a:pt x="54" y="173"/>
                    <a:pt x="54" y="173"/>
                  </a:cubicBezTo>
                  <a:cubicBezTo>
                    <a:pt x="54" y="171"/>
                    <a:pt x="53" y="170"/>
                    <a:pt x="51" y="170"/>
                  </a:cubicBezTo>
                  <a:cubicBezTo>
                    <a:pt x="49" y="170"/>
                    <a:pt x="48" y="171"/>
                    <a:pt x="48" y="173"/>
                  </a:cubicBezTo>
                  <a:cubicBezTo>
                    <a:pt x="42" y="173"/>
                    <a:pt x="42" y="173"/>
                    <a:pt x="42" y="173"/>
                  </a:cubicBezTo>
                  <a:cubicBezTo>
                    <a:pt x="42" y="171"/>
                    <a:pt x="40" y="170"/>
                    <a:pt x="38" y="170"/>
                  </a:cubicBezTo>
                  <a:cubicBezTo>
                    <a:pt x="37" y="170"/>
                    <a:pt x="35" y="171"/>
                    <a:pt x="35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71"/>
                    <a:pt x="27" y="170"/>
                    <a:pt x="26" y="170"/>
                  </a:cubicBezTo>
                  <a:cubicBezTo>
                    <a:pt x="24" y="170"/>
                    <a:pt x="22" y="171"/>
                    <a:pt x="22" y="173"/>
                  </a:cubicBezTo>
                  <a:cubicBezTo>
                    <a:pt x="16" y="173"/>
                    <a:pt x="16" y="173"/>
                    <a:pt x="16" y="173"/>
                  </a:cubicBezTo>
                  <a:cubicBezTo>
                    <a:pt x="16" y="171"/>
                    <a:pt x="15" y="170"/>
                    <a:pt x="13" y="170"/>
                  </a:cubicBezTo>
                  <a:cubicBezTo>
                    <a:pt x="11" y="170"/>
                    <a:pt x="10" y="171"/>
                    <a:pt x="10" y="173"/>
                  </a:cubicBezTo>
                  <a:cubicBezTo>
                    <a:pt x="3" y="173"/>
                    <a:pt x="3" y="173"/>
                    <a:pt x="3" y="173"/>
                  </a:cubicBezTo>
                  <a:cubicBezTo>
                    <a:pt x="1" y="173"/>
                    <a:pt x="0" y="174"/>
                    <a:pt x="0" y="176"/>
                  </a:cubicBezTo>
                  <a:cubicBezTo>
                    <a:pt x="0" y="178"/>
                    <a:pt x="1" y="179"/>
                    <a:pt x="3" y="179"/>
                  </a:cubicBezTo>
                  <a:cubicBezTo>
                    <a:pt x="77" y="179"/>
                    <a:pt x="77" y="179"/>
                    <a:pt x="77" y="179"/>
                  </a:cubicBezTo>
                  <a:cubicBezTo>
                    <a:pt x="79" y="179"/>
                    <a:pt x="80" y="181"/>
                    <a:pt x="80" y="182"/>
                  </a:cubicBezTo>
                  <a:cubicBezTo>
                    <a:pt x="80" y="184"/>
                    <a:pt x="79" y="186"/>
                    <a:pt x="77" y="186"/>
                  </a:cubicBezTo>
                  <a:cubicBezTo>
                    <a:pt x="3" y="186"/>
                    <a:pt x="3" y="186"/>
                    <a:pt x="3" y="186"/>
                  </a:cubicBezTo>
                  <a:cubicBezTo>
                    <a:pt x="1" y="186"/>
                    <a:pt x="0" y="187"/>
                    <a:pt x="0" y="189"/>
                  </a:cubicBezTo>
                  <a:cubicBezTo>
                    <a:pt x="0" y="191"/>
                    <a:pt x="1" y="192"/>
                    <a:pt x="3" y="192"/>
                  </a:cubicBezTo>
                  <a:cubicBezTo>
                    <a:pt x="77" y="192"/>
                    <a:pt x="77" y="192"/>
                    <a:pt x="77" y="192"/>
                  </a:cubicBezTo>
                  <a:cubicBezTo>
                    <a:pt x="82" y="192"/>
                    <a:pt x="86" y="188"/>
                    <a:pt x="86" y="182"/>
                  </a:cubicBezTo>
                  <a:cubicBezTo>
                    <a:pt x="86" y="177"/>
                    <a:pt x="82" y="173"/>
                    <a:pt x="77" y="173"/>
                  </a:cubicBezTo>
                  <a:close/>
                  <a:moveTo>
                    <a:pt x="77" y="173"/>
                  </a:moveTo>
                  <a:cubicBezTo>
                    <a:pt x="77" y="173"/>
                    <a:pt x="77" y="173"/>
                    <a:pt x="77" y="17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7" name="Group 417"/>
          <p:cNvGrpSpPr>
            <a:grpSpLocks noChangeAspect="1"/>
          </p:cNvGrpSpPr>
          <p:nvPr/>
        </p:nvGrpSpPr>
        <p:grpSpPr bwMode="auto">
          <a:xfrm>
            <a:off x="975120" y="2359826"/>
            <a:ext cx="257175" cy="333541"/>
            <a:chOff x="366" y="2963"/>
            <a:chExt cx="229" cy="297"/>
          </a:xfrm>
        </p:grpSpPr>
        <p:sp>
          <p:nvSpPr>
            <p:cNvPr id="38" name="AutoShape 416"/>
            <p:cNvSpPr>
              <a:spLocks noChangeAspect="1" noChangeArrowheads="1" noTextEdit="1"/>
            </p:cNvSpPr>
            <p:nvPr/>
          </p:nvSpPr>
          <p:spPr bwMode="auto">
            <a:xfrm>
              <a:off x="366" y="2963"/>
              <a:ext cx="22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418"/>
            <p:cNvSpPr>
              <a:spLocks noEditPoints="1"/>
            </p:cNvSpPr>
            <p:nvPr/>
          </p:nvSpPr>
          <p:spPr bwMode="auto">
            <a:xfrm>
              <a:off x="366" y="2961"/>
              <a:ext cx="229" cy="297"/>
            </a:xfrm>
            <a:custGeom>
              <a:avLst/>
              <a:gdLst>
                <a:gd name="T0" fmla="*/ 118 w 147"/>
                <a:gd name="T1" fmla="*/ 12 h 192"/>
                <a:gd name="T2" fmla="*/ 117 w 147"/>
                <a:gd name="T3" fmla="*/ 11 h 192"/>
                <a:gd name="T4" fmla="*/ 107 w 147"/>
                <a:gd name="T5" fmla="*/ 6 h 192"/>
                <a:gd name="T6" fmla="*/ 99 w 147"/>
                <a:gd name="T7" fmla="*/ 3 h 192"/>
                <a:gd name="T8" fmla="*/ 88 w 147"/>
                <a:gd name="T9" fmla="*/ 0 h 192"/>
                <a:gd name="T10" fmla="*/ 74 w 147"/>
                <a:gd name="T11" fmla="*/ 0 h 192"/>
                <a:gd name="T12" fmla="*/ 66 w 147"/>
                <a:gd name="T13" fmla="*/ 1 h 192"/>
                <a:gd name="T14" fmla="*/ 49 w 147"/>
                <a:gd name="T15" fmla="*/ 8 h 192"/>
                <a:gd name="T16" fmla="*/ 41 w 147"/>
                <a:gd name="T17" fmla="*/ 13 h 192"/>
                <a:gd name="T18" fmla="*/ 26 w 147"/>
                <a:gd name="T19" fmla="*/ 8 h 192"/>
                <a:gd name="T20" fmla="*/ 23 w 147"/>
                <a:gd name="T21" fmla="*/ 124 h 192"/>
                <a:gd name="T22" fmla="*/ 45 w 147"/>
                <a:gd name="T23" fmla="*/ 176 h 192"/>
                <a:gd name="T24" fmla="*/ 115 w 147"/>
                <a:gd name="T25" fmla="*/ 176 h 192"/>
                <a:gd name="T26" fmla="*/ 137 w 147"/>
                <a:gd name="T27" fmla="*/ 124 h 192"/>
                <a:gd name="T28" fmla="*/ 147 w 147"/>
                <a:gd name="T29" fmla="*/ 67 h 192"/>
                <a:gd name="T30" fmla="*/ 57 w 147"/>
                <a:gd name="T31" fmla="*/ 11 h 192"/>
                <a:gd name="T32" fmla="*/ 68 w 147"/>
                <a:gd name="T33" fmla="*/ 8 h 192"/>
                <a:gd name="T34" fmla="*/ 74 w 147"/>
                <a:gd name="T35" fmla="*/ 7 h 192"/>
                <a:gd name="T36" fmla="*/ 87 w 147"/>
                <a:gd name="T37" fmla="*/ 7 h 192"/>
                <a:gd name="T38" fmla="*/ 97 w 147"/>
                <a:gd name="T39" fmla="*/ 9 h 192"/>
                <a:gd name="T40" fmla="*/ 105 w 147"/>
                <a:gd name="T41" fmla="*/ 12 h 192"/>
                <a:gd name="T42" fmla="*/ 110 w 147"/>
                <a:gd name="T43" fmla="*/ 15 h 192"/>
                <a:gd name="T44" fmla="*/ 86 w 147"/>
                <a:gd name="T45" fmla="*/ 32 h 192"/>
                <a:gd name="T46" fmla="*/ 69 w 147"/>
                <a:gd name="T47" fmla="*/ 38 h 192"/>
                <a:gd name="T48" fmla="*/ 74 w 147"/>
                <a:gd name="T49" fmla="*/ 46 h 192"/>
                <a:gd name="T50" fmla="*/ 65 w 147"/>
                <a:gd name="T51" fmla="*/ 45 h 192"/>
                <a:gd name="T52" fmla="*/ 47 w 147"/>
                <a:gd name="T53" fmla="*/ 16 h 192"/>
                <a:gd name="T54" fmla="*/ 84 w 147"/>
                <a:gd name="T55" fmla="*/ 59 h 192"/>
                <a:gd name="T56" fmla="*/ 84 w 147"/>
                <a:gd name="T57" fmla="*/ 53 h 192"/>
                <a:gd name="T58" fmla="*/ 96 w 147"/>
                <a:gd name="T59" fmla="*/ 58 h 192"/>
                <a:gd name="T60" fmla="*/ 111 w 147"/>
                <a:gd name="T61" fmla="*/ 67 h 192"/>
                <a:gd name="T62" fmla="*/ 115 w 147"/>
                <a:gd name="T63" fmla="*/ 89 h 192"/>
                <a:gd name="T64" fmla="*/ 90 w 147"/>
                <a:gd name="T65" fmla="*/ 111 h 192"/>
                <a:gd name="T66" fmla="*/ 76 w 147"/>
                <a:gd name="T67" fmla="*/ 40 h 192"/>
                <a:gd name="T68" fmla="*/ 75 w 147"/>
                <a:gd name="T69" fmla="*/ 38 h 192"/>
                <a:gd name="T70" fmla="*/ 79 w 147"/>
                <a:gd name="T71" fmla="*/ 38 h 192"/>
                <a:gd name="T72" fmla="*/ 83 w 147"/>
                <a:gd name="T73" fmla="*/ 42 h 192"/>
                <a:gd name="T74" fmla="*/ 78 w 147"/>
                <a:gd name="T75" fmla="*/ 39 h 192"/>
                <a:gd name="T76" fmla="*/ 77 w 147"/>
                <a:gd name="T77" fmla="*/ 48 h 192"/>
                <a:gd name="T78" fmla="*/ 80 w 147"/>
                <a:gd name="T79" fmla="*/ 50 h 192"/>
                <a:gd name="T80" fmla="*/ 43 w 147"/>
                <a:gd name="T81" fmla="*/ 25 h 192"/>
                <a:gd name="T82" fmla="*/ 76 w 147"/>
                <a:gd name="T83" fmla="*/ 54 h 192"/>
                <a:gd name="T84" fmla="*/ 80 w 147"/>
                <a:gd name="T85" fmla="*/ 65 h 192"/>
                <a:gd name="T86" fmla="*/ 84 w 147"/>
                <a:gd name="T87" fmla="*/ 108 h 192"/>
                <a:gd name="T88" fmla="*/ 92 w 147"/>
                <a:gd name="T89" fmla="*/ 118 h 192"/>
                <a:gd name="T90" fmla="*/ 120 w 147"/>
                <a:gd name="T91" fmla="*/ 93 h 192"/>
                <a:gd name="T92" fmla="*/ 122 w 147"/>
                <a:gd name="T93" fmla="*/ 89 h 192"/>
                <a:gd name="T94" fmla="*/ 111 w 147"/>
                <a:gd name="T95" fmla="*/ 56 h 192"/>
                <a:gd name="T96" fmla="*/ 93 w 147"/>
                <a:gd name="T97" fmla="*/ 53 h 192"/>
                <a:gd name="T98" fmla="*/ 86 w 147"/>
                <a:gd name="T99" fmla="*/ 47 h 192"/>
                <a:gd name="T100" fmla="*/ 92 w 147"/>
                <a:gd name="T101" fmla="*/ 42 h 192"/>
                <a:gd name="T102" fmla="*/ 114 w 147"/>
                <a:gd name="T103" fmla="*/ 20 h 192"/>
                <a:gd name="T104" fmla="*/ 80 w 147"/>
                <a:gd name="T105" fmla="*/ 128 h 192"/>
                <a:gd name="T106" fmla="*/ 109 w 147"/>
                <a:gd name="T107" fmla="*/ 182 h 192"/>
                <a:gd name="T108" fmla="*/ 51 w 147"/>
                <a:gd name="T109" fmla="*/ 182 h 192"/>
                <a:gd name="T110" fmla="*/ 28 w 147"/>
                <a:gd name="T111" fmla="*/ 119 h 192"/>
                <a:gd name="T112" fmla="*/ 30 w 147"/>
                <a:gd name="T113" fmla="*/ 22 h 192"/>
                <a:gd name="T114" fmla="*/ 125 w 147"/>
                <a:gd name="T115" fmla="*/ 117 h 192"/>
                <a:gd name="T116" fmla="*/ 130 w 147"/>
                <a:gd name="T117" fmla="*/ 12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2">
                  <a:moveTo>
                    <a:pt x="147" y="67"/>
                  </a:moveTo>
                  <a:cubicBezTo>
                    <a:pt x="147" y="44"/>
                    <a:pt x="136" y="24"/>
                    <a:pt x="118" y="12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5" y="10"/>
                    <a:pt x="114" y="9"/>
                    <a:pt x="112" y="8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0" y="7"/>
                    <a:pt x="108" y="6"/>
                    <a:pt x="107" y="6"/>
                  </a:cubicBezTo>
                  <a:cubicBezTo>
                    <a:pt x="106" y="5"/>
                    <a:pt x="106" y="5"/>
                    <a:pt x="105" y="5"/>
                  </a:cubicBezTo>
                  <a:cubicBezTo>
                    <a:pt x="104" y="4"/>
                    <a:pt x="102" y="4"/>
                    <a:pt x="101" y="3"/>
                  </a:cubicBezTo>
                  <a:cubicBezTo>
                    <a:pt x="101" y="3"/>
                    <a:pt x="100" y="3"/>
                    <a:pt x="99" y="3"/>
                  </a:cubicBezTo>
                  <a:cubicBezTo>
                    <a:pt x="98" y="2"/>
                    <a:pt x="96" y="2"/>
                    <a:pt x="94" y="1"/>
                  </a:cubicBezTo>
                  <a:cubicBezTo>
                    <a:pt x="93" y="1"/>
                    <a:pt x="93" y="1"/>
                    <a:pt x="92" y="1"/>
                  </a:cubicBezTo>
                  <a:cubicBezTo>
                    <a:pt x="91" y="1"/>
                    <a:pt x="89" y="1"/>
                    <a:pt x="88" y="0"/>
                  </a:cubicBezTo>
                  <a:cubicBezTo>
                    <a:pt x="87" y="0"/>
                    <a:pt x="87" y="0"/>
                    <a:pt x="86" y="0"/>
                  </a:cubicBezTo>
                  <a:cubicBezTo>
                    <a:pt x="84" y="0"/>
                    <a:pt x="82" y="0"/>
                    <a:pt x="80" y="0"/>
                  </a:cubicBezTo>
                  <a:cubicBezTo>
                    <a:pt x="78" y="0"/>
                    <a:pt x="76" y="0"/>
                    <a:pt x="74" y="0"/>
                  </a:cubicBezTo>
                  <a:cubicBezTo>
                    <a:pt x="73" y="0"/>
                    <a:pt x="73" y="0"/>
                    <a:pt x="72" y="0"/>
                  </a:cubicBezTo>
                  <a:cubicBezTo>
                    <a:pt x="71" y="1"/>
                    <a:pt x="69" y="1"/>
                    <a:pt x="67" y="1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2" y="2"/>
                    <a:pt x="58" y="4"/>
                    <a:pt x="54" y="5"/>
                  </a:cubicBezTo>
                  <a:cubicBezTo>
                    <a:pt x="54" y="5"/>
                    <a:pt x="54" y="5"/>
                    <a:pt x="53" y="6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6" y="9"/>
                    <a:pt x="44" y="10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39" y="14"/>
                    <a:pt x="37" y="16"/>
                    <a:pt x="35" y="1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8" y="26"/>
                    <a:pt x="0" y="46"/>
                    <a:pt x="0" y="67"/>
                  </a:cubicBezTo>
                  <a:cubicBezTo>
                    <a:pt x="0" y="89"/>
                    <a:pt x="8" y="109"/>
                    <a:pt x="23" y="124"/>
                  </a:cubicBezTo>
                  <a:cubicBezTo>
                    <a:pt x="38" y="138"/>
                    <a:pt x="57" y="146"/>
                    <a:pt x="77" y="147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45" y="176"/>
                    <a:pt x="45" y="176"/>
                    <a:pt x="45" y="176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76"/>
                    <a:pt x="115" y="176"/>
                    <a:pt x="115" y="176"/>
                  </a:cubicBezTo>
                  <a:cubicBezTo>
                    <a:pt x="83" y="176"/>
                    <a:pt x="83" y="176"/>
                    <a:pt x="83" y="176"/>
                  </a:cubicBezTo>
                  <a:cubicBezTo>
                    <a:pt x="83" y="147"/>
                    <a:pt x="83" y="147"/>
                    <a:pt x="83" y="147"/>
                  </a:cubicBezTo>
                  <a:cubicBezTo>
                    <a:pt x="103" y="146"/>
                    <a:pt x="122" y="138"/>
                    <a:pt x="137" y="124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40" y="100"/>
                    <a:pt x="147" y="85"/>
                    <a:pt x="147" y="67"/>
                  </a:cubicBezTo>
                  <a:close/>
                  <a:moveTo>
                    <a:pt x="47" y="16"/>
                  </a:moveTo>
                  <a:cubicBezTo>
                    <a:pt x="50" y="14"/>
                    <a:pt x="53" y="13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8" y="10"/>
                    <a:pt x="60" y="10"/>
                    <a:pt x="61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4" y="9"/>
                    <a:pt x="66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7"/>
                    <a:pt x="71" y="7"/>
                    <a:pt x="73" y="7"/>
                  </a:cubicBezTo>
                  <a:cubicBezTo>
                    <a:pt x="73" y="7"/>
                    <a:pt x="74" y="7"/>
                    <a:pt x="74" y="7"/>
                  </a:cubicBezTo>
                  <a:cubicBezTo>
                    <a:pt x="76" y="7"/>
                    <a:pt x="78" y="6"/>
                    <a:pt x="80" y="6"/>
                  </a:cubicBezTo>
                  <a:cubicBezTo>
                    <a:pt x="82" y="6"/>
                    <a:pt x="84" y="7"/>
                    <a:pt x="85" y="7"/>
                  </a:cubicBezTo>
                  <a:cubicBezTo>
                    <a:pt x="86" y="7"/>
                    <a:pt x="86" y="7"/>
                    <a:pt x="87" y="7"/>
                  </a:cubicBezTo>
                  <a:cubicBezTo>
                    <a:pt x="89" y="7"/>
                    <a:pt x="90" y="7"/>
                    <a:pt x="92" y="8"/>
                  </a:cubicBezTo>
                  <a:cubicBezTo>
                    <a:pt x="92" y="8"/>
                    <a:pt x="93" y="8"/>
                    <a:pt x="93" y="8"/>
                  </a:cubicBezTo>
                  <a:cubicBezTo>
                    <a:pt x="94" y="8"/>
                    <a:pt x="96" y="8"/>
                    <a:pt x="97" y="9"/>
                  </a:cubicBezTo>
                  <a:cubicBezTo>
                    <a:pt x="98" y="9"/>
                    <a:pt x="98" y="9"/>
                    <a:pt x="99" y="9"/>
                  </a:cubicBezTo>
                  <a:cubicBezTo>
                    <a:pt x="100" y="10"/>
                    <a:pt x="102" y="10"/>
                    <a:pt x="103" y="11"/>
                  </a:cubicBezTo>
                  <a:cubicBezTo>
                    <a:pt x="104" y="11"/>
                    <a:pt x="104" y="11"/>
                    <a:pt x="105" y="12"/>
                  </a:cubicBezTo>
                  <a:cubicBezTo>
                    <a:pt x="106" y="12"/>
                    <a:pt x="107" y="13"/>
                    <a:pt x="108" y="13"/>
                  </a:cubicBezTo>
                  <a:cubicBezTo>
                    <a:pt x="109" y="14"/>
                    <a:pt x="109" y="14"/>
                    <a:pt x="110" y="14"/>
                  </a:cubicBezTo>
                  <a:cubicBezTo>
                    <a:pt x="110" y="14"/>
                    <a:pt x="110" y="15"/>
                    <a:pt x="110" y="15"/>
                  </a:cubicBezTo>
                  <a:cubicBezTo>
                    <a:pt x="100" y="18"/>
                    <a:pt x="95" y="23"/>
                    <a:pt x="88" y="31"/>
                  </a:cubicBezTo>
                  <a:cubicBezTo>
                    <a:pt x="88" y="31"/>
                    <a:pt x="88" y="32"/>
                    <a:pt x="87" y="33"/>
                  </a:cubicBezTo>
                  <a:cubicBezTo>
                    <a:pt x="87" y="32"/>
                    <a:pt x="87" y="32"/>
                    <a:pt x="86" y="32"/>
                  </a:cubicBezTo>
                  <a:cubicBezTo>
                    <a:pt x="84" y="30"/>
                    <a:pt x="81" y="30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2" y="32"/>
                    <a:pt x="69" y="33"/>
                    <a:pt x="69" y="38"/>
                  </a:cubicBezTo>
                  <a:cubicBezTo>
                    <a:pt x="69" y="41"/>
                    <a:pt x="70" y="44"/>
                    <a:pt x="73" y="45"/>
                  </a:cubicBezTo>
                  <a:cubicBezTo>
                    <a:pt x="73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3" y="47"/>
                    <a:pt x="72" y="47"/>
                    <a:pt x="70" y="47"/>
                  </a:cubicBezTo>
                  <a:cubicBezTo>
                    <a:pt x="68" y="46"/>
                    <a:pt x="67" y="46"/>
                    <a:pt x="65" y="45"/>
                  </a:cubicBezTo>
                  <a:cubicBezTo>
                    <a:pt x="58" y="43"/>
                    <a:pt x="53" y="31"/>
                    <a:pt x="49" y="23"/>
                  </a:cubicBezTo>
                  <a:cubicBezTo>
                    <a:pt x="48" y="21"/>
                    <a:pt x="48" y="19"/>
                    <a:pt x="47" y="18"/>
                  </a:cubicBezTo>
                  <a:cubicBezTo>
                    <a:pt x="47" y="17"/>
                    <a:pt x="47" y="17"/>
                    <a:pt x="47" y="16"/>
                  </a:cubicBezTo>
                  <a:close/>
                  <a:moveTo>
                    <a:pt x="92" y="86"/>
                  </a:moveTo>
                  <a:cubicBezTo>
                    <a:pt x="86" y="81"/>
                    <a:pt x="84" y="74"/>
                    <a:pt x="87" y="68"/>
                  </a:cubicBezTo>
                  <a:cubicBezTo>
                    <a:pt x="88" y="65"/>
                    <a:pt x="87" y="61"/>
                    <a:pt x="84" y="59"/>
                  </a:cubicBezTo>
                  <a:cubicBezTo>
                    <a:pt x="83" y="59"/>
                    <a:pt x="83" y="58"/>
                    <a:pt x="83" y="58"/>
                  </a:cubicBezTo>
                  <a:cubicBezTo>
                    <a:pt x="83" y="56"/>
                    <a:pt x="83" y="54"/>
                    <a:pt x="82" y="52"/>
                  </a:cubicBezTo>
                  <a:cubicBezTo>
                    <a:pt x="82" y="52"/>
                    <a:pt x="83" y="53"/>
                    <a:pt x="84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5" y="56"/>
                    <a:pt x="87" y="58"/>
                    <a:pt x="89" y="59"/>
                  </a:cubicBezTo>
                  <a:cubicBezTo>
                    <a:pt x="92" y="60"/>
                    <a:pt x="94" y="59"/>
                    <a:pt x="96" y="58"/>
                  </a:cubicBezTo>
                  <a:cubicBezTo>
                    <a:pt x="97" y="57"/>
                    <a:pt x="97" y="57"/>
                    <a:pt x="100" y="58"/>
                  </a:cubicBezTo>
                  <a:cubicBezTo>
                    <a:pt x="101" y="59"/>
                    <a:pt x="103" y="60"/>
                    <a:pt x="106" y="61"/>
                  </a:cubicBezTo>
                  <a:cubicBezTo>
                    <a:pt x="108" y="62"/>
                    <a:pt x="109" y="65"/>
                    <a:pt x="111" y="67"/>
                  </a:cubicBezTo>
                  <a:cubicBezTo>
                    <a:pt x="113" y="70"/>
                    <a:pt x="115" y="74"/>
                    <a:pt x="118" y="76"/>
                  </a:cubicBezTo>
                  <a:cubicBezTo>
                    <a:pt x="119" y="76"/>
                    <a:pt x="119" y="80"/>
                    <a:pt x="116" y="87"/>
                  </a:cubicBezTo>
                  <a:cubicBezTo>
                    <a:pt x="116" y="88"/>
                    <a:pt x="116" y="88"/>
                    <a:pt x="115" y="89"/>
                  </a:cubicBezTo>
                  <a:cubicBezTo>
                    <a:pt x="112" y="91"/>
                    <a:pt x="110" y="94"/>
                    <a:pt x="108" y="97"/>
                  </a:cubicBezTo>
                  <a:cubicBezTo>
                    <a:pt x="106" y="100"/>
                    <a:pt x="105" y="102"/>
                    <a:pt x="102" y="104"/>
                  </a:cubicBezTo>
                  <a:cubicBezTo>
                    <a:pt x="98" y="108"/>
                    <a:pt x="94" y="110"/>
                    <a:pt x="90" y="111"/>
                  </a:cubicBezTo>
                  <a:cubicBezTo>
                    <a:pt x="94" y="103"/>
                    <a:pt x="99" y="92"/>
                    <a:pt x="92" y="86"/>
                  </a:cubicBezTo>
                  <a:close/>
                  <a:moveTo>
                    <a:pt x="78" y="39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5" y="39"/>
                    <a:pt x="75" y="39"/>
                    <a:pt x="75" y="38"/>
                  </a:cubicBezTo>
                  <a:cubicBezTo>
                    <a:pt x="76" y="38"/>
                    <a:pt x="77" y="38"/>
                    <a:pt x="77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82" y="37"/>
                    <a:pt x="83" y="37"/>
                    <a:pt x="83" y="37"/>
                  </a:cubicBezTo>
                  <a:cubicBezTo>
                    <a:pt x="83" y="37"/>
                    <a:pt x="83" y="38"/>
                    <a:pt x="83" y="41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1"/>
                    <a:pt x="82" y="41"/>
                    <a:pt x="81" y="41"/>
                  </a:cubicBezTo>
                  <a:cubicBezTo>
                    <a:pt x="81" y="41"/>
                    <a:pt x="81" y="41"/>
                    <a:pt x="80" y="40"/>
                  </a:cubicBezTo>
                  <a:lnTo>
                    <a:pt x="78" y="39"/>
                  </a:lnTo>
                  <a:close/>
                  <a:moveTo>
                    <a:pt x="80" y="50"/>
                  </a:moveTo>
                  <a:cubicBezTo>
                    <a:pt x="79" y="49"/>
                    <a:pt x="79" y="49"/>
                    <a:pt x="78" y="49"/>
                  </a:cubicBezTo>
                  <a:cubicBezTo>
                    <a:pt x="78" y="48"/>
                    <a:pt x="77" y="48"/>
                    <a:pt x="77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8"/>
                    <a:pt x="79" y="48"/>
                    <a:pt x="79" y="48"/>
                  </a:cubicBezTo>
                  <a:cubicBezTo>
                    <a:pt x="79" y="48"/>
                    <a:pt x="80" y="49"/>
                    <a:pt x="80" y="50"/>
                  </a:cubicBezTo>
                  <a:close/>
                  <a:moveTo>
                    <a:pt x="41" y="20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2" y="22"/>
                    <a:pt x="43" y="24"/>
                    <a:pt x="43" y="25"/>
                  </a:cubicBezTo>
                  <a:cubicBezTo>
                    <a:pt x="48" y="35"/>
                    <a:pt x="53" y="48"/>
                    <a:pt x="63" y="51"/>
                  </a:cubicBezTo>
                  <a:cubicBezTo>
                    <a:pt x="65" y="52"/>
                    <a:pt x="67" y="53"/>
                    <a:pt x="69" y="53"/>
                  </a:cubicBezTo>
                  <a:cubicBezTo>
                    <a:pt x="72" y="53"/>
                    <a:pt x="74" y="53"/>
                    <a:pt x="76" y="54"/>
                  </a:cubicBezTo>
                  <a:cubicBezTo>
                    <a:pt x="76" y="54"/>
                    <a:pt x="76" y="55"/>
                    <a:pt x="76" y="55"/>
                  </a:cubicBezTo>
                  <a:cubicBezTo>
                    <a:pt x="76" y="56"/>
                    <a:pt x="77" y="57"/>
                    <a:pt x="77" y="58"/>
                  </a:cubicBezTo>
                  <a:cubicBezTo>
                    <a:pt x="77" y="61"/>
                    <a:pt x="78" y="63"/>
                    <a:pt x="80" y="65"/>
                  </a:cubicBezTo>
                  <a:cubicBezTo>
                    <a:pt x="80" y="65"/>
                    <a:pt x="81" y="65"/>
                    <a:pt x="81" y="65"/>
                  </a:cubicBezTo>
                  <a:cubicBezTo>
                    <a:pt x="77" y="74"/>
                    <a:pt x="80" y="84"/>
                    <a:pt x="88" y="91"/>
                  </a:cubicBezTo>
                  <a:cubicBezTo>
                    <a:pt x="90" y="92"/>
                    <a:pt x="91" y="96"/>
                    <a:pt x="84" y="108"/>
                  </a:cubicBezTo>
                  <a:cubicBezTo>
                    <a:pt x="83" y="111"/>
                    <a:pt x="83" y="114"/>
                    <a:pt x="85" y="116"/>
                  </a:cubicBezTo>
                  <a:cubicBezTo>
                    <a:pt x="86" y="117"/>
                    <a:pt x="88" y="118"/>
                    <a:pt x="90" y="118"/>
                  </a:cubicBezTo>
                  <a:cubicBezTo>
                    <a:pt x="91" y="118"/>
                    <a:pt x="91" y="118"/>
                    <a:pt x="92" y="118"/>
                  </a:cubicBezTo>
                  <a:cubicBezTo>
                    <a:pt x="97" y="116"/>
                    <a:pt x="101" y="113"/>
                    <a:pt x="106" y="109"/>
                  </a:cubicBezTo>
                  <a:cubicBezTo>
                    <a:pt x="109" y="106"/>
                    <a:pt x="111" y="103"/>
                    <a:pt x="113" y="101"/>
                  </a:cubicBezTo>
                  <a:cubicBezTo>
                    <a:pt x="115" y="98"/>
                    <a:pt x="117" y="95"/>
                    <a:pt x="120" y="93"/>
                  </a:cubicBezTo>
                  <a:cubicBezTo>
                    <a:pt x="121" y="92"/>
                    <a:pt x="121" y="92"/>
                    <a:pt x="121" y="92"/>
                  </a:cubicBezTo>
                  <a:cubicBezTo>
                    <a:pt x="121" y="92"/>
                    <a:pt x="121" y="92"/>
                    <a:pt x="121" y="92"/>
                  </a:cubicBezTo>
                  <a:cubicBezTo>
                    <a:pt x="121" y="91"/>
                    <a:pt x="122" y="90"/>
                    <a:pt x="122" y="89"/>
                  </a:cubicBezTo>
                  <a:cubicBezTo>
                    <a:pt x="124" y="83"/>
                    <a:pt x="128" y="73"/>
                    <a:pt x="121" y="70"/>
                  </a:cubicBezTo>
                  <a:cubicBezTo>
                    <a:pt x="119" y="69"/>
                    <a:pt x="118" y="66"/>
                    <a:pt x="116" y="64"/>
                  </a:cubicBezTo>
                  <a:cubicBezTo>
                    <a:pt x="115" y="61"/>
                    <a:pt x="113" y="58"/>
                    <a:pt x="111" y="56"/>
                  </a:cubicBezTo>
                  <a:cubicBezTo>
                    <a:pt x="110" y="55"/>
                    <a:pt x="109" y="54"/>
                    <a:pt x="107" y="54"/>
                  </a:cubicBezTo>
                  <a:cubicBezTo>
                    <a:pt x="105" y="54"/>
                    <a:pt x="104" y="53"/>
                    <a:pt x="102" y="53"/>
                  </a:cubicBezTo>
                  <a:cubicBezTo>
                    <a:pt x="100" y="51"/>
                    <a:pt x="96" y="50"/>
                    <a:pt x="93" y="53"/>
                  </a:cubicBezTo>
                  <a:cubicBezTo>
                    <a:pt x="92" y="53"/>
                    <a:pt x="92" y="53"/>
                    <a:pt x="91" y="53"/>
                  </a:cubicBezTo>
                  <a:cubicBezTo>
                    <a:pt x="91" y="53"/>
                    <a:pt x="91" y="53"/>
                    <a:pt x="90" y="52"/>
                  </a:cubicBezTo>
                  <a:cubicBezTo>
                    <a:pt x="90" y="49"/>
                    <a:pt x="88" y="48"/>
                    <a:pt x="86" y="47"/>
                  </a:cubicBezTo>
                  <a:cubicBezTo>
                    <a:pt x="86" y="46"/>
                    <a:pt x="86" y="45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9" y="44"/>
                    <a:pt x="91" y="44"/>
                    <a:pt x="92" y="42"/>
                  </a:cubicBezTo>
                  <a:cubicBezTo>
                    <a:pt x="94" y="40"/>
                    <a:pt x="94" y="38"/>
                    <a:pt x="93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9" y="27"/>
                    <a:pt x="104" y="24"/>
                    <a:pt x="114" y="20"/>
                  </a:cubicBezTo>
                  <a:cubicBezTo>
                    <a:pt x="115" y="20"/>
                    <a:pt x="116" y="19"/>
                    <a:pt x="116" y="19"/>
                  </a:cubicBezTo>
                  <a:cubicBezTo>
                    <a:pt x="131" y="30"/>
                    <a:pt x="141" y="47"/>
                    <a:pt x="141" y="67"/>
                  </a:cubicBezTo>
                  <a:cubicBezTo>
                    <a:pt x="141" y="101"/>
                    <a:pt x="113" y="128"/>
                    <a:pt x="80" y="128"/>
                  </a:cubicBezTo>
                  <a:cubicBezTo>
                    <a:pt x="46" y="128"/>
                    <a:pt x="19" y="101"/>
                    <a:pt x="19" y="67"/>
                  </a:cubicBezTo>
                  <a:cubicBezTo>
                    <a:pt x="19" y="48"/>
                    <a:pt x="28" y="32"/>
                    <a:pt x="41" y="20"/>
                  </a:cubicBezTo>
                  <a:close/>
                  <a:moveTo>
                    <a:pt x="109" y="182"/>
                  </a:moveTo>
                  <a:cubicBezTo>
                    <a:pt x="109" y="186"/>
                    <a:pt x="109" y="186"/>
                    <a:pt x="109" y="186"/>
                  </a:cubicBezTo>
                  <a:cubicBezTo>
                    <a:pt x="51" y="186"/>
                    <a:pt x="51" y="186"/>
                    <a:pt x="51" y="186"/>
                  </a:cubicBezTo>
                  <a:cubicBezTo>
                    <a:pt x="51" y="182"/>
                    <a:pt x="51" y="182"/>
                    <a:pt x="51" y="182"/>
                  </a:cubicBezTo>
                  <a:lnTo>
                    <a:pt x="109" y="182"/>
                  </a:lnTo>
                  <a:close/>
                  <a:moveTo>
                    <a:pt x="130" y="121"/>
                  </a:moveTo>
                  <a:cubicBezTo>
                    <a:pt x="101" y="148"/>
                    <a:pt x="56" y="147"/>
                    <a:pt x="28" y="119"/>
                  </a:cubicBezTo>
                  <a:cubicBezTo>
                    <a:pt x="14" y="105"/>
                    <a:pt x="6" y="87"/>
                    <a:pt x="6" y="67"/>
                  </a:cubicBezTo>
                  <a:cubicBezTo>
                    <a:pt x="6" y="49"/>
                    <a:pt x="13" y="31"/>
                    <a:pt x="26" y="17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19" y="34"/>
                    <a:pt x="13" y="50"/>
                    <a:pt x="13" y="67"/>
                  </a:cubicBezTo>
                  <a:cubicBezTo>
                    <a:pt x="13" y="104"/>
                    <a:pt x="43" y="134"/>
                    <a:pt x="80" y="134"/>
                  </a:cubicBezTo>
                  <a:cubicBezTo>
                    <a:pt x="97" y="134"/>
                    <a:pt x="113" y="128"/>
                    <a:pt x="125" y="117"/>
                  </a:cubicBezTo>
                  <a:lnTo>
                    <a:pt x="130" y="121"/>
                  </a:lnTo>
                  <a:close/>
                  <a:moveTo>
                    <a:pt x="130" y="121"/>
                  </a:moveTo>
                  <a:cubicBezTo>
                    <a:pt x="130" y="121"/>
                    <a:pt x="130" y="121"/>
                    <a:pt x="130" y="1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0" name="Group 560"/>
          <p:cNvGrpSpPr>
            <a:grpSpLocks noChangeAspect="1"/>
          </p:cNvGrpSpPr>
          <p:nvPr/>
        </p:nvGrpSpPr>
        <p:grpSpPr bwMode="auto">
          <a:xfrm>
            <a:off x="934849" y="2955758"/>
            <a:ext cx="359394" cy="359393"/>
            <a:chOff x="7066" y="3007"/>
            <a:chExt cx="275" cy="275"/>
          </a:xfrm>
        </p:grpSpPr>
        <p:sp>
          <p:nvSpPr>
            <p:cNvPr id="41" name="AutoShape 559"/>
            <p:cNvSpPr>
              <a:spLocks noChangeAspect="1" noChangeArrowheads="1" noTextEdit="1"/>
            </p:cNvSpPr>
            <p:nvPr/>
          </p:nvSpPr>
          <p:spPr bwMode="auto">
            <a:xfrm>
              <a:off x="7066" y="3007"/>
              <a:ext cx="275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561"/>
            <p:cNvSpPr>
              <a:spLocks noEditPoints="1"/>
            </p:cNvSpPr>
            <p:nvPr/>
          </p:nvSpPr>
          <p:spPr bwMode="auto">
            <a:xfrm>
              <a:off x="7066" y="3009"/>
              <a:ext cx="273" cy="273"/>
            </a:xfrm>
            <a:custGeom>
              <a:avLst/>
              <a:gdLst>
                <a:gd name="T0" fmla="*/ 138 w 176"/>
                <a:gd name="T1" fmla="*/ 19 h 176"/>
                <a:gd name="T2" fmla="*/ 108 w 176"/>
                <a:gd name="T3" fmla="*/ 60 h 176"/>
                <a:gd name="T4" fmla="*/ 77 w 176"/>
                <a:gd name="T5" fmla="*/ 60 h 176"/>
                <a:gd name="T6" fmla="*/ 54 w 176"/>
                <a:gd name="T7" fmla="*/ 29 h 176"/>
                <a:gd name="T8" fmla="*/ 29 w 176"/>
                <a:gd name="T9" fmla="*/ 29 h 176"/>
                <a:gd name="T10" fmla="*/ 48 w 176"/>
                <a:gd name="T11" fmla="*/ 40 h 176"/>
                <a:gd name="T12" fmla="*/ 67 w 176"/>
                <a:gd name="T13" fmla="*/ 80 h 176"/>
                <a:gd name="T14" fmla="*/ 32 w 176"/>
                <a:gd name="T15" fmla="*/ 136 h 176"/>
                <a:gd name="T16" fmla="*/ 0 w 176"/>
                <a:gd name="T17" fmla="*/ 150 h 176"/>
                <a:gd name="T18" fmla="*/ 38 w 176"/>
                <a:gd name="T19" fmla="*/ 150 h 176"/>
                <a:gd name="T20" fmla="*/ 77 w 176"/>
                <a:gd name="T21" fmla="*/ 100 h 176"/>
                <a:gd name="T22" fmla="*/ 90 w 176"/>
                <a:gd name="T23" fmla="*/ 138 h 176"/>
                <a:gd name="T24" fmla="*/ 93 w 176"/>
                <a:gd name="T25" fmla="*/ 176 h 176"/>
                <a:gd name="T26" fmla="*/ 96 w 176"/>
                <a:gd name="T27" fmla="*/ 138 h 176"/>
                <a:gd name="T28" fmla="*/ 108 w 176"/>
                <a:gd name="T29" fmla="*/ 100 h 176"/>
                <a:gd name="T30" fmla="*/ 131 w 176"/>
                <a:gd name="T31" fmla="*/ 131 h 176"/>
                <a:gd name="T32" fmla="*/ 157 w 176"/>
                <a:gd name="T33" fmla="*/ 131 h 176"/>
                <a:gd name="T34" fmla="*/ 138 w 176"/>
                <a:gd name="T35" fmla="*/ 120 h 176"/>
                <a:gd name="T36" fmla="*/ 118 w 176"/>
                <a:gd name="T37" fmla="*/ 80 h 176"/>
                <a:gd name="T38" fmla="*/ 144 w 176"/>
                <a:gd name="T39" fmla="*/ 33 h 176"/>
                <a:gd name="T40" fmla="*/ 176 w 176"/>
                <a:gd name="T41" fmla="*/ 19 h 176"/>
                <a:gd name="T42" fmla="*/ 35 w 176"/>
                <a:gd name="T43" fmla="*/ 29 h 176"/>
                <a:gd name="T44" fmla="*/ 48 w 176"/>
                <a:gd name="T45" fmla="*/ 29 h 176"/>
                <a:gd name="T46" fmla="*/ 35 w 176"/>
                <a:gd name="T47" fmla="*/ 29 h 176"/>
                <a:gd name="T48" fmla="*/ 6 w 176"/>
                <a:gd name="T49" fmla="*/ 150 h 176"/>
                <a:gd name="T50" fmla="*/ 32 w 176"/>
                <a:gd name="T51" fmla="*/ 150 h 176"/>
                <a:gd name="T52" fmla="*/ 106 w 176"/>
                <a:gd name="T53" fmla="*/ 157 h 176"/>
                <a:gd name="T54" fmla="*/ 80 w 176"/>
                <a:gd name="T55" fmla="*/ 157 h 176"/>
                <a:gd name="T56" fmla="*/ 106 w 176"/>
                <a:gd name="T57" fmla="*/ 157 h 176"/>
                <a:gd name="T58" fmla="*/ 74 w 176"/>
                <a:gd name="T59" fmla="*/ 80 h 176"/>
                <a:gd name="T60" fmla="*/ 112 w 176"/>
                <a:gd name="T61" fmla="*/ 80 h 176"/>
                <a:gd name="T62" fmla="*/ 150 w 176"/>
                <a:gd name="T63" fmla="*/ 131 h 176"/>
                <a:gd name="T64" fmla="*/ 138 w 176"/>
                <a:gd name="T65" fmla="*/ 131 h 176"/>
                <a:gd name="T66" fmla="*/ 150 w 176"/>
                <a:gd name="T67" fmla="*/ 131 h 176"/>
                <a:gd name="T68" fmla="*/ 144 w 176"/>
                <a:gd name="T69" fmla="*/ 19 h 176"/>
                <a:gd name="T70" fmla="*/ 170 w 176"/>
                <a:gd name="T71" fmla="*/ 19 h 176"/>
                <a:gd name="T72" fmla="*/ 157 w 176"/>
                <a:gd name="T73" fmla="*/ 3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6" h="176">
                  <a:moveTo>
                    <a:pt x="157" y="0"/>
                  </a:moveTo>
                  <a:cubicBezTo>
                    <a:pt x="146" y="0"/>
                    <a:pt x="138" y="9"/>
                    <a:pt x="138" y="19"/>
                  </a:cubicBezTo>
                  <a:cubicBezTo>
                    <a:pt x="138" y="23"/>
                    <a:pt x="138" y="26"/>
                    <a:pt x="140" y="28"/>
                  </a:cubicBezTo>
                  <a:cubicBezTo>
                    <a:pt x="108" y="60"/>
                    <a:pt x="108" y="60"/>
                    <a:pt x="108" y="60"/>
                  </a:cubicBezTo>
                  <a:cubicBezTo>
                    <a:pt x="104" y="56"/>
                    <a:pt x="99" y="54"/>
                    <a:pt x="93" y="54"/>
                  </a:cubicBezTo>
                  <a:cubicBezTo>
                    <a:pt x="87" y="54"/>
                    <a:pt x="81" y="56"/>
                    <a:pt x="77" y="60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4" y="33"/>
                    <a:pt x="54" y="31"/>
                    <a:pt x="54" y="29"/>
                  </a:cubicBezTo>
                  <a:cubicBezTo>
                    <a:pt x="54" y="22"/>
                    <a:pt x="49" y="16"/>
                    <a:pt x="42" y="16"/>
                  </a:cubicBezTo>
                  <a:cubicBezTo>
                    <a:pt x="35" y="16"/>
                    <a:pt x="29" y="22"/>
                    <a:pt x="29" y="29"/>
                  </a:cubicBezTo>
                  <a:cubicBezTo>
                    <a:pt x="29" y="36"/>
                    <a:pt x="35" y="42"/>
                    <a:pt x="42" y="42"/>
                  </a:cubicBezTo>
                  <a:cubicBezTo>
                    <a:pt x="44" y="42"/>
                    <a:pt x="46" y="41"/>
                    <a:pt x="48" y="40"/>
                  </a:cubicBezTo>
                  <a:cubicBezTo>
                    <a:pt x="73" y="64"/>
                    <a:pt x="73" y="64"/>
                    <a:pt x="73" y="64"/>
                  </a:cubicBezTo>
                  <a:cubicBezTo>
                    <a:pt x="69" y="69"/>
                    <a:pt x="67" y="74"/>
                    <a:pt x="67" y="80"/>
                  </a:cubicBezTo>
                  <a:cubicBezTo>
                    <a:pt x="67" y="86"/>
                    <a:pt x="69" y="91"/>
                    <a:pt x="73" y="96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29" y="133"/>
                    <a:pt x="24" y="131"/>
                    <a:pt x="19" y="131"/>
                  </a:cubicBezTo>
                  <a:cubicBezTo>
                    <a:pt x="9" y="131"/>
                    <a:pt x="0" y="140"/>
                    <a:pt x="0" y="150"/>
                  </a:cubicBezTo>
                  <a:cubicBezTo>
                    <a:pt x="0" y="161"/>
                    <a:pt x="9" y="170"/>
                    <a:pt x="19" y="170"/>
                  </a:cubicBezTo>
                  <a:cubicBezTo>
                    <a:pt x="30" y="170"/>
                    <a:pt x="38" y="161"/>
                    <a:pt x="38" y="150"/>
                  </a:cubicBezTo>
                  <a:cubicBezTo>
                    <a:pt x="38" y="147"/>
                    <a:pt x="38" y="144"/>
                    <a:pt x="36" y="141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81" y="103"/>
                    <a:pt x="85" y="105"/>
                    <a:pt x="90" y="105"/>
                  </a:cubicBezTo>
                  <a:cubicBezTo>
                    <a:pt x="90" y="138"/>
                    <a:pt x="90" y="138"/>
                    <a:pt x="90" y="138"/>
                  </a:cubicBezTo>
                  <a:cubicBezTo>
                    <a:pt x="81" y="139"/>
                    <a:pt x="74" y="147"/>
                    <a:pt x="74" y="157"/>
                  </a:cubicBezTo>
                  <a:cubicBezTo>
                    <a:pt x="74" y="167"/>
                    <a:pt x="82" y="176"/>
                    <a:pt x="93" y="176"/>
                  </a:cubicBezTo>
                  <a:cubicBezTo>
                    <a:pt x="103" y="176"/>
                    <a:pt x="112" y="167"/>
                    <a:pt x="112" y="157"/>
                  </a:cubicBezTo>
                  <a:cubicBezTo>
                    <a:pt x="112" y="147"/>
                    <a:pt x="105" y="139"/>
                    <a:pt x="96" y="138"/>
                  </a:cubicBezTo>
                  <a:cubicBezTo>
                    <a:pt x="96" y="105"/>
                    <a:pt x="96" y="105"/>
                    <a:pt x="96" y="105"/>
                  </a:cubicBezTo>
                  <a:cubicBezTo>
                    <a:pt x="101" y="105"/>
                    <a:pt x="105" y="103"/>
                    <a:pt x="108" y="100"/>
                  </a:cubicBezTo>
                  <a:cubicBezTo>
                    <a:pt x="133" y="125"/>
                    <a:pt x="133" y="125"/>
                    <a:pt x="133" y="125"/>
                  </a:cubicBezTo>
                  <a:cubicBezTo>
                    <a:pt x="132" y="127"/>
                    <a:pt x="131" y="129"/>
                    <a:pt x="131" y="131"/>
                  </a:cubicBezTo>
                  <a:cubicBezTo>
                    <a:pt x="131" y="138"/>
                    <a:pt x="137" y="144"/>
                    <a:pt x="144" y="144"/>
                  </a:cubicBezTo>
                  <a:cubicBezTo>
                    <a:pt x="151" y="144"/>
                    <a:pt x="157" y="138"/>
                    <a:pt x="157" y="131"/>
                  </a:cubicBezTo>
                  <a:cubicBezTo>
                    <a:pt x="157" y="124"/>
                    <a:pt x="151" y="118"/>
                    <a:pt x="144" y="118"/>
                  </a:cubicBezTo>
                  <a:cubicBezTo>
                    <a:pt x="142" y="118"/>
                    <a:pt x="139" y="119"/>
                    <a:pt x="138" y="120"/>
                  </a:cubicBezTo>
                  <a:cubicBezTo>
                    <a:pt x="113" y="96"/>
                    <a:pt x="113" y="96"/>
                    <a:pt x="113" y="96"/>
                  </a:cubicBezTo>
                  <a:cubicBezTo>
                    <a:pt x="116" y="91"/>
                    <a:pt x="118" y="86"/>
                    <a:pt x="118" y="80"/>
                  </a:cubicBezTo>
                  <a:cubicBezTo>
                    <a:pt x="118" y="74"/>
                    <a:pt x="116" y="69"/>
                    <a:pt x="113" y="64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7" y="36"/>
                    <a:pt x="152" y="38"/>
                    <a:pt x="157" y="38"/>
                  </a:cubicBezTo>
                  <a:cubicBezTo>
                    <a:pt x="167" y="38"/>
                    <a:pt x="176" y="30"/>
                    <a:pt x="176" y="19"/>
                  </a:cubicBezTo>
                  <a:cubicBezTo>
                    <a:pt x="176" y="9"/>
                    <a:pt x="167" y="0"/>
                    <a:pt x="157" y="0"/>
                  </a:cubicBezTo>
                  <a:close/>
                  <a:moveTo>
                    <a:pt x="35" y="29"/>
                  </a:moveTo>
                  <a:cubicBezTo>
                    <a:pt x="35" y="25"/>
                    <a:pt x="38" y="22"/>
                    <a:pt x="42" y="22"/>
                  </a:cubicBezTo>
                  <a:cubicBezTo>
                    <a:pt x="45" y="22"/>
                    <a:pt x="48" y="25"/>
                    <a:pt x="48" y="29"/>
                  </a:cubicBezTo>
                  <a:cubicBezTo>
                    <a:pt x="48" y="32"/>
                    <a:pt x="45" y="35"/>
                    <a:pt x="42" y="35"/>
                  </a:cubicBezTo>
                  <a:cubicBezTo>
                    <a:pt x="38" y="35"/>
                    <a:pt x="35" y="32"/>
                    <a:pt x="35" y="29"/>
                  </a:cubicBezTo>
                  <a:close/>
                  <a:moveTo>
                    <a:pt x="19" y="163"/>
                  </a:moveTo>
                  <a:cubicBezTo>
                    <a:pt x="12" y="163"/>
                    <a:pt x="6" y="157"/>
                    <a:pt x="6" y="150"/>
                  </a:cubicBezTo>
                  <a:cubicBezTo>
                    <a:pt x="6" y="143"/>
                    <a:pt x="12" y="138"/>
                    <a:pt x="19" y="138"/>
                  </a:cubicBezTo>
                  <a:cubicBezTo>
                    <a:pt x="26" y="138"/>
                    <a:pt x="32" y="143"/>
                    <a:pt x="32" y="150"/>
                  </a:cubicBezTo>
                  <a:cubicBezTo>
                    <a:pt x="32" y="157"/>
                    <a:pt x="26" y="163"/>
                    <a:pt x="19" y="163"/>
                  </a:cubicBezTo>
                  <a:close/>
                  <a:moveTo>
                    <a:pt x="106" y="157"/>
                  </a:moveTo>
                  <a:cubicBezTo>
                    <a:pt x="106" y="164"/>
                    <a:pt x="100" y="170"/>
                    <a:pt x="93" y="170"/>
                  </a:cubicBezTo>
                  <a:cubicBezTo>
                    <a:pt x="86" y="170"/>
                    <a:pt x="80" y="164"/>
                    <a:pt x="80" y="157"/>
                  </a:cubicBezTo>
                  <a:cubicBezTo>
                    <a:pt x="80" y="150"/>
                    <a:pt x="86" y="144"/>
                    <a:pt x="93" y="144"/>
                  </a:cubicBezTo>
                  <a:cubicBezTo>
                    <a:pt x="100" y="144"/>
                    <a:pt x="106" y="150"/>
                    <a:pt x="106" y="157"/>
                  </a:cubicBezTo>
                  <a:close/>
                  <a:moveTo>
                    <a:pt x="93" y="99"/>
                  </a:moveTo>
                  <a:cubicBezTo>
                    <a:pt x="82" y="99"/>
                    <a:pt x="74" y="91"/>
                    <a:pt x="74" y="80"/>
                  </a:cubicBezTo>
                  <a:cubicBezTo>
                    <a:pt x="74" y="69"/>
                    <a:pt x="82" y="61"/>
                    <a:pt x="93" y="61"/>
                  </a:cubicBezTo>
                  <a:cubicBezTo>
                    <a:pt x="103" y="61"/>
                    <a:pt x="112" y="69"/>
                    <a:pt x="112" y="80"/>
                  </a:cubicBezTo>
                  <a:cubicBezTo>
                    <a:pt x="112" y="91"/>
                    <a:pt x="103" y="99"/>
                    <a:pt x="93" y="99"/>
                  </a:cubicBezTo>
                  <a:close/>
                  <a:moveTo>
                    <a:pt x="150" y="131"/>
                  </a:moveTo>
                  <a:cubicBezTo>
                    <a:pt x="150" y="135"/>
                    <a:pt x="148" y="138"/>
                    <a:pt x="144" y="138"/>
                  </a:cubicBezTo>
                  <a:cubicBezTo>
                    <a:pt x="140" y="138"/>
                    <a:pt x="138" y="135"/>
                    <a:pt x="138" y="131"/>
                  </a:cubicBezTo>
                  <a:cubicBezTo>
                    <a:pt x="138" y="128"/>
                    <a:pt x="140" y="125"/>
                    <a:pt x="144" y="125"/>
                  </a:cubicBezTo>
                  <a:cubicBezTo>
                    <a:pt x="148" y="125"/>
                    <a:pt x="150" y="128"/>
                    <a:pt x="150" y="131"/>
                  </a:cubicBezTo>
                  <a:close/>
                  <a:moveTo>
                    <a:pt x="157" y="32"/>
                  </a:moveTo>
                  <a:cubicBezTo>
                    <a:pt x="150" y="32"/>
                    <a:pt x="144" y="26"/>
                    <a:pt x="144" y="19"/>
                  </a:cubicBezTo>
                  <a:cubicBezTo>
                    <a:pt x="144" y="12"/>
                    <a:pt x="150" y="6"/>
                    <a:pt x="157" y="6"/>
                  </a:cubicBezTo>
                  <a:cubicBezTo>
                    <a:pt x="164" y="6"/>
                    <a:pt x="170" y="12"/>
                    <a:pt x="170" y="19"/>
                  </a:cubicBezTo>
                  <a:cubicBezTo>
                    <a:pt x="170" y="26"/>
                    <a:pt x="164" y="32"/>
                    <a:pt x="157" y="32"/>
                  </a:cubicBezTo>
                  <a:close/>
                  <a:moveTo>
                    <a:pt x="157" y="32"/>
                  </a:moveTo>
                  <a:cubicBezTo>
                    <a:pt x="157" y="32"/>
                    <a:pt x="157" y="32"/>
                    <a:pt x="157" y="3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3" name="Group 645"/>
          <p:cNvGrpSpPr>
            <a:grpSpLocks noChangeAspect="1"/>
          </p:cNvGrpSpPr>
          <p:nvPr/>
        </p:nvGrpSpPr>
        <p:grpSpPr bwMode="auto">
          <a:xfrm>
            <a:off x="962302" y="3644893"/>
            <a:ext cx="355941" cy="316875"/>
            <a:chOff x="1364" y="1774"/>
            <a:chExt cx="246" cy="219"/>
          </a:xfrm>
        </p:grpSpPr>
        <p:sp>
          <p:nvSpPr>
            <p:cNvPr id="44" name="AutoShape 644"/>
            <p:cNvSpPr>
              <a:spLocks noChangeAspect="1" noChangeArrowheads="1" noTextEdit="1"/>
            </p:cNvSpPr>
            <p:nvPr/>
          </p:nvSpPr>
          <p:spPr bwMode="auto">
            <a:xfrm>
              <a:off x="1364" y="1774"/>
              <a:ext cx="246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646"/>
            <p:cNvSpPr>
              <a:spLocks noEditPoints="1"/>
            </p:cNvSpPr>
            <p:nvPr/>
          </p:nvSpPr>
          <p:spPr bwMode="auto">
            <a:xfrm>
              <a:off x="1365" y="1773"/>
              <a:ext cx="246" cy="221"/>
            </a:xfrm>
            <a:custGeom>
              <a:avLst/>
              <a:gdLst>
                <a:gd name="T0" fmla="*/ 170 w 192"/>
                <a:gd name="T1" fmla="*/ 138 h 173"/>
                <a:gd name="T2" fmla="*/ 67 w 192"/>
                <a:gd name="T3" fmla="*/ 42 h 173"/>
                <a:gd name="T4" fmla="*/ 35 w 192"/>
                <a:gd name="T5" fmla="*/ 138 h 173"/>
                <a:gd name="T6" fmla="*/ 32 w 192"/>
                <a:gd name="T7" fmla="*/ 10 h 173"/>
                <a:gd name="T8" fmla="*/ 13 w 192"/>
                <a:gd name="T9" fmla="*/ 0 h 173"/>
                <a:gd name="T10" fmla="*/ 13 w 192"/>
                <a:gd name="T11" fmla="*/ 26 h 173"/>
                <a:gd name="T12" fmla="*/ 29 w 192"/>
                <a:gd name="T13" fmla="*/ 16 h 173"/>
                <a:gd name="T14" fmla="*/ 32 w 192"/>
                <a:gd name="T15" fmla="*/ 144 h 173"/>
                <a:gd name="T16" fmla="*/ 48 w 192"/>
                <a:gd name="T17" fmla="*/ 157 h 173"/>
                <a:gd name="T18" fmla="*/ 80 w 192"/>
                <a:gd name="T19" fmla="*/ 157 h 173"/>
                <a:gd name="T20" fmla="*/ 151 w 192"/>
                <a:gd name="T21" fmla="*/ 144 h 173"/>
                <a:gd name="T22" fmla="*/ 160 w 192"/>
                <a:gd name="T23" fmla="*/ 173 h 173"/>
                <a:gd name="T24" fmla="*/ 170 w 192"/>
                <a:gd name="T25" fmla="*/ 144 h 173"/>
                <a:gd name="T26" fmla="*/ 192 w 192"/>
                <a:gd name="T27" fmla="*/ 141 h 173"/>
                <a:gd name="T28" fmla="*/ 160 w 192"/>
                <a:gd name="T29" fmla="*/ 166 h 173"/>
                <a:gd name="T30" fmla="*/ 160 w 192"/>
                <a:gd name="T31" fmla="*/ 147 h 173"/>
                <a:gd name="T32" fmla="*/ 160 w 192"/>
                <a:gd name="T33" fmla="*/ 166 h 173"/>
                <a:gd name="T34" fmla="*/ 163 w 192"/>
                <a:gd name="T35" fmla="*/ 48 h 173"/>
                <a:gd name="T36" fmla="*/ 160 w 192"/>
                <a:gd name="T37" fmla="*/ 118 h 173"/>
                <a:gd name="T38" fmla="*/ 157 w 192"/>
                <a:gd name="T39" fmla="*/ 112 h 173"/>
                <a:gd name="T40" fmla="*/ 154 w 192"/>
                <a:gd name="T41" fmla="*/ 118 h 173"/>
                <a:gd name="T42" fmla="*/ 150 w 192"/>
                <a:gd name="T43" fmla="*/ 48 h 173"/>
                <a:gd name="T44" fmla="*/ 93 w 192"/>
                <a:gd name="T45" fmla="*/ 118 h 173"/>
                <a:gd name="T46" fmla="*/ 106 w 192"/>
                <a:gd name="T47" fmla="*/ 67 h 173"/>
                <a:gd name="T48" fmla="*/ 112 w 192"/>
                <a:gd name="T49" fmla="*/ 67 h 173"/>
                <a:gd name="T50" fmla="*/ 125 w 192"/>
                <a:gd name="T51" fmla="*/ 118 h 173"/>
                <a:gd name="T52" fmla="*/ 112 w 192"/>
                <a:gd name="T53" fmla="*/ 67 h 173"/>
                <a:gd name="T54" fmla="*/ 144 w 192"/>
                <a:gd name="T55" fmla="*/ 67 h 173"/>
                <a:gd name="T56" fmla="*/ 131 w 192"/>
                <a:gd name="T57" fmla="*/ 118 h 173"/>
                <a:gd name="T58" fmla="*/ 74 w 192"/>
                <a:gd name="T59" fmla="*/ 48 h 173"/>
                <a:gd name="T60" fmla="*/ 144 w 192"/>
                <a:gd name="T61" fmla="*/ 51 h 173"/>
                <a:gd name="T62" fmla="*/ 138 w 192"/>
                <a:gd name="T63" fmla="*/ 54 h 173"/>
                <a:gd name="T64" fmla="*/ 144 w 192"/>
                <a:gd name="T65" fmla="*/ 58 h 173"/>
                <a:gd name="T66" fmla="*/ 74 w 192"/>
                <a:gd name="T67" fmla="*/ 61 h 173"/>
                <a:gd name="T68" fmla="*/ 13 w 192"/>
                <a:gd name="T69" fmla="*/ 19 h 173"/>
                <a:gd name="T70" fmla="*/ 13 w 192"/>
                <a:gd name="T71" fmla="*/ 6 h 173"/>
                <a:gd name="T72" fmla="*/ 16 w 192"/>
                <a:gd name="T73" fmla="*/ 10 h 173"/>
                <a:gd name="T74" fmla="*/ 16 w 192"/>
                <a:gd name="T75" fmla="*/ 16 h 173"/>
                <a:gd name="T76" fmla="*/ 13 w 192"/>
                <a:gd name="T77" fmla="*/ 19 h 173"/>
                <a:gd name="T78" fmla="*/ 54 w 192"/>
                <a:gd name="T79" fmla="*/ 157 h 173"/>
                <a:gd name="T80" fmla="*/ 74 w 192"/>
                <a:gd name="T81" fmla="*/ 157 h 173"/>
                <a:gd name="T82" fmla="*/ 74 w 192"/>
                <a:gd name="T83" fmla="*/ 138 h 173"/>
                <a:gd name="T84" fmla="*/ 77 w 192"/>
                <a:gd name="T85" fmla="*/ 67 h 173"/>
                <a:gd name="T86" fmla="*/ 80 w 192"/>
                <a:gd name="T87" fmla="*/ 74 h 173"/>
                <a:gd name="T88" fmla="*/ 83 w 192"/>
                <a:gd name="T89" fmla="*/ 67 h 173"/>
                <a:gd name="T90" fmla="*/ 86 w 192"/>
                <a:gd name="T91" fmla="*/ 138 h 173"/>
                <a:gd name="T92" fmla="*/ 93 w 192"/>
                <a:gd name="T93" fmla="*/ 134 h 173"/>
                <a:gd name="T94" fmla="*/ 99 w 192"/>
                <a:gd name="T95" fmla="*/ 131 h 173"/>
                <a:gd name="T96" fmla="*/ 93 w 192"/>
                <a:gd name="T97" fmla="*/ 128 h 173"/>
                <a:gd name="T98" fmla="*/ 163 w 192"/>
                <a:gd name="T99" fmla="*/ 125 h 173"/>
                <a:gd name="T100" fmla="*/ 93 w 192"/>
                <a:gd name="T101" fmla="*/ 138 h 173"/>
                <a:gd name="T102" fmla="*/ 93 w 192"/>
                <a:gd name="T103" fmla="*/ 13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173">
                  <a:moveTo>
                    <a:pt x="189" y="138"/>
                  </a:moveTo>
                  <a:cubicBezTo>
                    <a:pt x="170" y="138"/>
                    <a:pt x="170" y="138"/>
                    <a:pt x="170" y="138"/>
                  </a:cubicBezTo>
                  <a:cubicBezTo>
                    <a:pt x="170" y="42"/>
                    <a:pt x="170" y="42"/>
                    <a:pt x="170" y="42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7" y="138"/>
                    <a:pt x="67" y="138"/>
                    <a:pt x="67" y="138"/>
                  </a:cubicBezTo>
                  <a:cubicBezTo>
                    <a:pt x="35" y="138"/>
                    <a:pt x="35" y="138"/>
                    <a:pt x="35" y="138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1"/>
                    <a:pt x="34" y="10"/>
                    <a:pt x="32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4"/>
                    <a:pt x="19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19" y="26"/>
                    <a:pt x="24" y="21"/>
                    <a:pt x="25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9" y="143"/>
                    <a:pt x="30" y="144"/>
                    <a:pt x="32" y="144"/>
                  </a:cubicBezTo>
                  <a:cubicBezTo>
                    <a:pt x="55" y="144"/>
                    <a:pt x="55" y="144"/>
                    <a:pt x="55" y="144"/>
                  </a:cubicBezTo>
                  <a:cubicBezTo>
                    <a:pt x="51" y="147"/>
                    <a:pt x="48" y="152"/>
                    <a:pt x="48" y="157"/>
                  </a:cubicBezTo>
                  <a:cubicBezTo>
                    <a:pt x="48" y="166"/>
                    <a:pt x="55" y="173"/>
                    <a:pt x="64" y="173"/>
                  </a:cubicBezTo>
                  <a:cubicBezTo>
                    <a:pt x="73" y="173"/>
                    <a:pt x="80" y="166"/>
                    <a:pt x="80" y="157"/>
                  </a:cubicBezTo>
                  <a:cubicBezTo>
                    <a:pt x="80" y="152"/>
                    <a:pt x="77" y="147"/>
                    <a:pt x="74" y="144"/>
                  </a:cubicBezTo>
                  <a:cubicBezTo>
                    <a:pt x="151" y="144"/>
                    <a:pt x="151" y="144"/>
                    <a:pt x="151" y="144"/>
                  </a:cubicBezTo>
                  <a:cubicBezTo>
                    <a:pt x="147" y="147"/>
                    <a:pt x="144" y="152"/>
                    <a:pt x="144" y="157"/>
                  </a:cubicBezTo>
                  <a:cubicBezTo>
                    <a:pt x="144" y="166"/>
                    <a:pt x="151" y="173"/>
                    <a:pt x="160" y="173"/>
                  </a:cubicBezTo>
                  <a:cubicBezTo>
                    <a:pt x="169" y="173"/>
                    <a:pt x="176" y="166"/>
                    <a:pt x="176" y="157"/>
                  </a:cubicBezTo>
                  <a:cubicBezTo>
                    <a:pt x="176" y="152"/>
                    <a:pt x="173" y="147"/>
                    <a:pt x="170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91" y="144"/>
                    <a:pt x="192" y="143"/>
                    <a:pt x="192" y="141"/>
                  </a:cubicBezTo>
                  <a:cubicBezTo>
                    <a:pt x="192" y="139"/>
                    <a:pt x="191" y="138"/>
                    <a:pt x="189" y="138"/>
                  </a:cubicBezTo>
                  <a:close/>
                  <a:moveTo>
                    <a:pt x="160" y="166"/>
                  </a:moveTo>
                  <a:cubicBezTo>
                    <a:pt x="155" y="166"/>
                    <a:pt x="150" y="162"/>
                    <a:pt x="150" y="157"/>
                  </a:cubicBezTo>
                  <a:cubicBezTo>
                    <a:pt x="150" y="151"/>
                    <a:pt x="155" y="147"/>
                    <a:pt x="160" y="147"/>
                  </a:cubicBezTo>
                  <a:cubicBezTo>
                    <a:pt x="165" y="147"/>
                    <a:pt x="170" y="151"/>
                    <a:pt x="170" y="157"/>
                  </a:cubicBezTo>
                  <a:cubicBezTo>
                    <a:pt x="170" y="162"/>
                    <a:pt x="165" y="166"/>
                    <a:pt x="160" y="166"/>
                  </a:cubicBezTo>
                  <a:close/>
                  <a:moveTo>
                    <a:pt x="150" y="48"/>
                  </a:moveTo>
                  <a:cubicBezTo>
                    <a:pt x="163" y="48"/>
                    <a:pt x="163" y="48"/>
                    <a:pt x="163" y="48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60" y="118"/>
                    <a:pt x="160" y="118"/>
                    <a:pt x="160" y="118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13"/>
                    <a:pt x="159" y="112"/>
                    <a:pt x="157" y="112"/>
                  </a:cubicBezTo>
                  <a:cubicBezTo>
                    <a:pt x="155" y="112"/>
                    <a:pt x="154" y="113"/>
                    <a:pt x="154" y="115"/>
                  </a:cubicBezTo>
                  <a:cubicBezTo>
                    <a:pt x="154" y="118"/>
                    <a:pt x="154" y="118"/>
                    <a:pt x="154" y="118"/>
                  </a:cubicBezTo>
                  <a:cubicBezTo>
                    <a:pt x="150" y="118"/>
                    <a:pt x="150" y="118"/>
                    <a:pt x="150" y="118"/>
                  </a:cubicBezTo>
                  <a:lnTo>
                    <a:pt x="150" y="48"/>
                  </a:lnTo>
                  <a:close/>
                  <a:moveTo>
                    <a:pt x="106" y="118"/>
                  </a:moveTo>
                  <a:cubicBezTo>
                    <a:pt x="93" y="118"/>
                    <a:pt x="93" y="118"/>
                    <a:pt x="93" y="118"/>
                  </a:cubicBezTo>
                  <a:cubicBezTo>
                    <a:pt x="93" y="67"/>
                    <a:pt x="93" y="67"/>
                    <a:pt x="93" y="67"/>
                  </a:cubicBezTo>
                  <a:cubicBezTo>
                    <a:pt x="106" y="67"/>
                    <a:pt x="106" y="67"/>
                    <a:pt x="106" y="67"/>
                  </a:cubicBezTo>
                  <a:lnTo>
                    <a:pt x="106" y="118"/>
                  </a:lnTo>
                  <a:close/>
                  <a:moveTo>
                    <a:pt x="112" y="67"/>
                  </a:moveTo>
                  <a:cubicBezTo>
                    <a:pt x="125" y="67"/>
                    <a:pt x="125" y="67"/>
                    <a:pt x="125" y="67"/>
                  </a:cubicBezTo>
                  <a:cubicBezTo>
                    <a:pt x="125" y="118"/>
                    <a:pt x="125" y="118"/>
                    <a:pt x="125" y="118"/>
                  </a:cubicBezTo>
                  <a:cubicBezTo>
                    <a:pt x="112" y="118"/>
                    <a:pt x="112" y="118"/>
                    <a:pt x="112" y="118"/>
                  </a:cubicBezTo>
                  <a:lnTo>
                    <a:pt x="112" y="67"/>
                  </a:lnTo>
                  <a:close/>
                  <a:moveTo>
                    <a:pt x="131" y="67"/>
                  </a:moveTo>
                  <a:cubicBezTo>
                    <a:pt x="144" y="67"/>
                    <a:pt x="144" y="67"/>
                    <a:pt x="144" y="67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31" y="118"/>
                    <a:pt x="131" y="118"/>
                    <a:pt x="131" y="118"/>
                  </a:cubicBezTo>
                  <a:lnTo>
                    <a:pt x="131" y="67"/>
                  </a:lnTo>
                  <a:close/>
                  <a:moveTo>
                    <a:pt x="74" y="48"/>
                  </a:moveTo>
                  <a:cubicBezTo>
                    <a:pt x="144" y="48"/>
                    <a:pt x="144" y="48"/>
                    <a:pt x="144" y="48"/>
                  </a:cubicBezTo>
                  <a:cubicBezTo>
                    <a:pt x="144" y="51"/>
                    <a:pt x="144" y="51"/>
                    <a:pt x="144" y="51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39" y="51"/>
                    <a:pt x="138" y="53"/>
                    <a:pt x="138" y="54"/>
                  </a:cubicBezTo>
                  <a:cubicBezTo>
                    <a:pt x="138" y="56"/>
                    <a:pt x="139" y="58"/>
                    <a:pt x="141" y="58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4" y="61"/>
                    <a:pt x="144" y="61"/>
                    <a:pt x="144" y="61"/>
                  </a:cubicBezTo>
                  <a:cubicBezTo>
                    <a:pt x="74" y="61"/>
                    <a:pt x="74" y="61"/>
                    <a:pt x="74" y="61"/>
                  </a:cubicBezTo>
                  <a:lnTo>
                    <a:pt x="74" y="48"/>
                  </a:lnTo>
                  <a:close/>
                  <a:moveTo>
                    <a:pt x="13" y="19"/>
                  </a:moveTo>
                  <a:cubicBezTo>
                    <a:pt x="9" y="19"/>
                    <a:pt x="6" y="16"/>
                    <a:pt x="6" y="13"/>
                  </a:cubicBezTo>
                  <a:cubicBezTo>
                    <a:pt x="6" y="9"/>
                    <a:pt x="9" y="6"/>
                    <a:pt x="13" y="6"/>
                  </a:cubicBezTo>
                  <a:cubicBezTo>
                    <a:pt x="15" y="6"/>
                    <a:pt x="17" y="8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4" y="10"/>
                    <a:pt x="13" y="11"/>
                    <a:pt x="13" y="13"/>
                  </a:cubicBezTo>
                  <a:cubicBezTo>
                    <a:pt x="13" y="15"/>
                    <a:pt x="14" y="16"/>
                    <a:pt x="16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8"/>
                    <a:pt x="15" y="19"/>
                    <a:pt x="13" y="19"/>
                  </a:cubicBezTo>
                  <a:close/>
                  <a:moveTo>
                    <a:pt x="64" y="166"/>
                  </a:moveTo>
                  <a:cubicBezTo>
                    <a:pt x="59" y="166"/>
                    <a:pt x="54" y="162"/>
                    <a:pt x="54" y="157"/>
                  </a:cubicBezTo>
                  <a:cubicBezTo>
                    <a:pt x="54" y="151"/>
                    <a:pt x="59" y="147"/>
                    <a:pt x="64" y="147"/>
                  </a:cubicBezTo>
                  <a:cubicBezTo>
                    <a:pt x="69" y="147"/>
                    <a:pt x="74" y="151"/>
                    <a:pt x="74" y="157"/>
                  </a:cubicBezTo>
                  <a:cubicBezTo>
                    <a:pt x="74" y="162"/>
                    <a:pt x="69" y="166"/>
                    <a:pt x="64" y="166"/>
                  </a:cubicBezTo>
                  <a:close/>
                  <a:moveTo>
                    <a:pt x="74" y="138"/>
                  </a:moveTo>
                  <a:cubicBezTo>
                    <a:pt x="74" y="67"/>
                    <a:pt x="74" y="67"/>
                    <a:pt x="74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72"/>
                    <a:pt x="78" y="74"/>
                    <a:pt x="80" y="74"/>
                  </a:cubicBezTo>
                  <a:cubicBezTo>
                    <a:pt x="82" y="74"/>
                    <a:pt x="83" y="72"/>
                    <a:pt x="83" y="70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6" y="138"/>
                    <a:pt x="86" y="138"/>
                    <a:pt x="86" y="138"/>
                  </a:cubicBezTo>
                  <a:lnTo>
                    <a:pt x="74" y="138"/>
                  </a:lnTo>
                  <a:close/>
                  <a:moveTo>
                    <a:pt x="93" y="134"/>
                  </a:moveTo>
                  <a:cubicBezTo>
                    <a:pt x="96" y="134"/>
                    <a:pt x="96" y="134"/>
                    <a:pt x="96" y="134"/>
                  </a:cubicBezTo>
                  <a:cubicBezTo>
                    <a:pt x="98" y="134"/>
                    <a:pt x="99" y="133"/>
                    <a:pt x="99" y="131"/>
                  </a:cubicBezTo>
                  <a:cubicBezTo>
                    <a:pt x="99" y="129"/>
                    <a:pt x="98" y="128"/>
                    <a:pt x="96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25"/>
                    <a:pt x="93" y="125"/>
                    <a:pt x="93" y="125"/>
                  </a:cubicBezTo>
                  <a:cubicBezTo>
                    <a:pt x="163" y="125"/>
                    <a:pt x="163" y="125"/>
                    <a:pt x="163" y="125"/>
                  </a:cubicBezTo>
                  <a:cubicBezTo>
                    <a:pt x="163" y="138"/>
                    <a:pt x="163" y="138"/>
                    <a:pt x="163" y="138"/>
                  </a:cubicBezTo>
                  <a:cubicBezTo>
                    <a:pt x="93" y="138"/>
                    <a:pt x="93" y="138"/>
                    <a:pt x="93" y="138"/>
                  </a:cubicBezTo>
                  <a:lnTo>
                    <a:pt x="93" y="134"/>
                  </a:lnTo>
                  <a:close/>
                  <a:moveTo>
                    <a:pt x="93" y="134"/>
                  </a:moveTo>
                  <a:cubicBezTo>
                    <a:pt x="93" y="134"/>
                    <a:pt x="93" y="134"/>
                    <a:pt x="93" y="13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6" name="Content Placeholder 4"/>
          <p:cNvSpPr txBox="1">
            <a:spLocks/>
          </p:cNvSpPr>
          <p:nvPr/>
        </p:nvSpPr>
        <p:spPr>
          <a:xfrm>
            <a:off x="1580663" y="2267014"/>
            <a:ext cx="6553200" cy="573553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2. </a:t>
            </a:r>
            <a:r>
              <a:rPr lang="en-US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Multy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Nasional </a:t>
            </a:r>
            <a:r>
              <a:rPr lang="en-US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Compairing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dolor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1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8" name="Content Placeholder 4"/>
          <p:cNvSpPr txBox="1">
            <a:spLocks/>
          </p:cNvSpPr>
          <p:nvPr/>
        </p:nvSpPr>
        <p:spPr>
          <a:xfrm>
            <a:off x="1580663" y="2913824"/>
            <a:ext cx="6553200" cy="573553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id-ID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. </a:t>
            </a:r>
            <a:r>
              <a:rPr lang="id-ID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Distribution Equality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dolor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1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9" name="Content Placeholder 4"/>
          <p:cNvSpPr txBox="1">
            <a:spLocks/>
          </p:cNvSpPr>
          <p:nvPr/>
        </p:nvSpPr>
        <p:spPr>
          <a:xfrm>
            <a:off x="1580663" y="3560634"/>
            <a:ext cx="6553200" cy="57355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id-ID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4</a:t>
            </a:r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. Market Share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dolor 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sit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amet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consectetuer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adipiscing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elit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Sed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diam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nonummy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nibh</a:t>
            </a:r>
            <a:r>
              <a:rPr 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euismod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85000"/>
                  <a:lumOff val="1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kumimoji="0" lang="en-US" sz="1100" b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6" grpId="0"/>
      <p:bldP spid="48" grpId="0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8382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CDAA"/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Wordwide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CDAA"/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 Distribution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You You Here</a:t>
            </a:r>
          </a:p>
        </p:txBody>
      </p:sp>
      <p:grpSp>
        <p:nvGrpSpPr>
          <p:cNvPr id="3076" name="Group 4"/>
          <p:cNvGrpSpPr>
            <a:grpSpLocks noChangeAspect="1"/>
          </p:cNvGrpSpPr>
          <p:nvPr/>
        </p:nvGrpSpPr>
        <p:grpSpPr bwMode="auto">
          <a:xfrm>
            <a:off x="0" y="1581150"/>
            <a:ext cx="4552950" cy="2582863"/>
            <a:chOff x="576" y="996"/>
            <a:chExt cx="2868" cy="1627"/>
          </a:xfrm>
        </p:grpSpPr>
        <p:sp>
          <p:nvSpPr>
            <p:cNvPr id="30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6" y="996"/>
              <a:ext cx="2868" cy="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auto">
            <a:xfrm>
              <a:off x="3243" y="2556"/>
              <a:ext cx="3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4"/>
                </a:cxn>
                <a:cxn ang="0">
                  <a:pos x="3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lnTo>
                    <a:pt x="0" y="4"/>
                  </a:lnTo>
                  <a:lnTo>
                    <a:pt x="3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auto">
            <a:xfrm>
              <a:off x="1405" y="2611"/>
              <a:ext cx="6" cy="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1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auto">
            <a:xfrm>
              <a:off x="1350" y="2580"/>
              <a:ext cx="51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3"/>
                </a:cxn>
                <a:cxn ang="0">
                  <a:pos x="8" y="4"/>
                </a:cxn>
                <a:cxn ang="0">
                  <a:pos x="10" y="5"/>
                </a:cxn>
                <a:cxn ang="0">
                  <a:pos x="8" y="7"/>
                </a:cxn>
                <a:cxn ang="0">
                  <a:pos x="8" y="11"/>
                </a:cxn>
                <a:cxn ang="0">
                  <a:pos x="17" y="12"/>
                </a:cxn>
                <a:cxn ang="0">
                  <a:pos x="10" y="17"/>
                </a:cxn>
                <a:cxn ang="0">
                  <a:pos x="10" y="23"/>
                </a:cxn>
                <a:cxn ang="0">
                  <a:pos x="16" y="25"/>
                </a:cxn>
                <a:cxn ang="0">
                  <a:pos x="10" y="23"/>
                </a:cxn>
                <a:cxn ang="0">
                  <a:pos x="9" y="24"/>
                </a:cxn>
                <a:cxn ang="0">
                  <a:pos x="10" y="25"/>
                </a:cxn>
                <a:cxn ang="0">
                  <a:pos x="9" y="27"/>
                </a:cxn>
                <a:cxn ang="0">
                  <a:pos x="4" y="21"/>
                </a:cxn>
                <a:cxn ang="0">
                  <a:pos x="5" y="25"/>
                </a:cxn>
                <a:cxn ang="0">
                  <a:pos x="0" y="27"/>
                </a:cxn>
                <a:cxn ang="0">
                  <a:pos x="1" y="30"/>
                </a:cxn>
                <a:cxn ang="0">
                  <a:pos x="5" y="30"/>
                </a:cxn>
                <a:cxn ang="0">
                  <a:pos x="4" y="31"/>
                </a:cxn>
                <a:cxn ang="0">
                  <a:pos x="18" y="34"/>
                </a:cxn>
                <a:cxn ang="0">
                  <a:pos x="22" y="32"/>
                </a:cxn>
                <a:cxn ang="0">
                  <a:pos x="26" y="31"/>
                </a:cxn>
                <a:cxn ang="0">
                  <a:pos x="40" y="35"/>
                </a:cxn>
                <a:cxn ang="0">
                  <a:pos x="47" y="34"/>
                </a:cxn>
                <a:cxn ang="0">
                  <a:pos x="51" y="31"/>
                </a:cxn>
                <a:cxn ang="0">
                  <a:pos x="43" y="28"/>
                </a:cxn>
                <a:cxn ang="0">
                  <a:pos x="28" y="16"/>
                </a:cxn>
                <a:cxn ang="0">
                  <a:pos x="22" y="9"/>
                </a:cxn>
                <a:cxn ang="0">
                  <a:pos x="26" y="8"/>
                </a:cxn>
                <a:cxn ang="0">
                  <a:pos x="22" y="3"/>
                </a:cxn>
                <a:cxn ang="0">
                  <a:pos x="17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51" h="35">
                  <a:moveTo>
                    <a:pt x="16" y="0"/>
                  </a:moveTo>
                  <a:lnTo>
                    <a:pt x="13" y="3"/>
                  </a:lnTo>
                  <a:lnTo>
                    <a:pt x="8" y="4"/>
                  </a:lnTo>
                  <a:lnTo>
                    <a:pt x="10" y="5"/>
                  </a:lnTo>
                  <a:lnTo>
                    <a:pt x="8" y="7"/>
                  </a:lnTo>
                  <a:lnTo>
                    <a:pt x="8" y="11"/>
                  </a:lnTo>
                  <a:lnTo>
                    <a:pt x="17" y="12"/>
                  </a:lnTo>
                  <a:lnTo>
                    <a:pt x="10" y="17"/>
                  </a:lnTo>
                  <a:lnTo>
                    <a:pt x="10" y="23"/>
                  </a:lnTo>
                  <a:lnTo>
                    <a:pt x="16" y="25"/>
                  </a:lnTo>
                  <a:lnTo>
                    <a:pt x="10" y="23"/>
                  </a:lnTo>
                  <a:lnTo>
                    <a:pt x="9" y="24"/>
                  </a:lnTo>
                  <a:lnTo>
                    <a:pt x="10" y="25"/>
                  </a:lnTo>
                  <a:lnTo>
                    <a:pt x="9" y="27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0" y="27"/>
                  </a:lnTo>
                  <a:lnTo>
                    <a:pt x="1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18" y="34"/>
                  </a:lnTo>
                  <a:lnTo>
                    <a:pt x="22" y="32"/>
                  </a:lnTo>
                  <a:lnTo>
                    <a:pt x="26" y="31"/>
                  </a:lnTo>
                  <a:lnTo>
                    <a:pt x="40" y="35"/>
                  </a:lnTo>
                  <a:lnTo>
                    <a:pt x="47" y="34"/>
                  </a:lnTo>
                  <a:lnTo>
                    <a:pt x="51" y="31"/>
                  </a:lnTo>
                  <a:lnTo>
                    <a:pt x="43" y="28"/>
                  </a:lnTo>
                  <a:lnTo>
                    <a:pt x="28" y="16"/>
                  </a:lnTo>
                  <a:lnTo>
                    <a:pt x="22" y="9"/>
                  </a:lnTo>
                  <a:lnTo>
                    <a:pt x="26" y="8"/>
                  </a:lnTo>
                  <a:lnTo>
                    <a:pt x="22" y="3"/>
                  </a:lnTo>
                  <a:lnTo>
                    <a:pt x="17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auto">
            <a:xfrm>
              <a:off x="1356" y="2616"/>
              <a:ext cx="2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auto">
            <a:xfrm>
              <a:off x="1355" y="2595"/>
              <a:ext cx="3" cy="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6"/>
                </a:cxn>
                <a:cxn ang="0">
                  <a:pos x="3" y="8"/>
                </a:cxn>
                <a:cxn ang="0">
                  <a:pos x="1" y="6"/>
                </a:cxn>
                <a:cxn ang="0">
                  <a:pos x="3" y="6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lnTo>
                    <a:pt x="0" y="6"/>
                  </a:lnTo>
                  <a:lnTo>
                    <a:pt x="3" y="8"/>
                  </a:lnTo>
                  <a:lnTo>
                    <a:pt x="1" y="6"/>
                  </a:lnTo>
                  <a:lnTo>
                    <a:pt x="3" y="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auto">
            <a:xfrm>
              <a:off x="1344" y="2599"/>
              <a:ext cx="8" cy="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8" y="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5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8" y="5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auto">
            <a:xfrm>
              <a:off x="1332" y="2592"/>
              <a:ext cx="11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8"/>
                </a:cxn>
                <a:cxn ang="0">
                  <a:pos x="6" y="11"/>
                </a:cxn>
                <a:cxn ang="0">
                  <a:pos x="10" y="9"/>
                </a:cxn>
                <a:cxn ang="0">
                  <a:pos x="11" y="7"/>
                </a:cxn>
                <a:cxn ang="0">
                  <a:pos x="6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1" h="11">
                  <a:moveTo>
                    <a:pt x="0" y="0"/>
                  </a:moveTo>
                  <a:lnTo>
                    <a:pt x="3" y="8"/>
                  </a:lnTo>
                  <a:lnTo>
                    <a:pt x="6" y="11"/>
                  </a:lnTo>
                  <a:lnTo>
                    <a:pt x="10" y="9"/>
                  </a:lnTo>
                  <a:lnTo>
                    <a:pt x="11" y="7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auto">
            <a:xfrm>
              <a:off x="1324" y="2584"/>
              <a:ext cx="12" cy="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"/>
                </a:cxn>
                <a:cxn ang="0">
                  <a:pos x="1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8">
                  <a:moveTo>
                    <a:pt x="0" y="0"/>
                  </a:moveTo>
                  <a:lnTo>
                    <a:pt x="2" y="3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auto">
            <a:xfrm>
              <a:off x="1330" y="2580"/>
              <a:ext cx="1" cy="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auto">
            <a:xfrm>
              <a:off x="1328" y="2569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3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2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auto">
            <a:xfrm>
              <a:off x="1322" y="2563"/>
              <a:ext cx="2" cy="4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auto">
            <a:xfrm>
              <a:off x="1323" y="2556"/>
              <a:ext cx="3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7"/>
                </a:cxn>
                <a:cxn ang="0">
                  <a:pos x="3" y="7"/>
                </a:cxn>
                <a:cxn ang="0">
                  <a:pos x="3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1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auto">
            <a:xfrm>
              <a:off x="1317" y="2552"/>
              <a:ext cx="6" cy="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0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0" y="0"/>
                  </a:lnTo>
                  <a:lnTo>
                    <a:pt x="5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auto">
            <a:xfrm>
              <a:off x="1317" y="2544"/>
              <a:ext cx="3" cy="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1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auto">
            <a:xfrm>
              <a:off x="1317" y="2530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2"/>
                  </a:lnTo>
                  <a:lnTo>
                    <a:pt x="0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auto">
            <a:xfrm>
              <a:off x="1317" y="2525"/>
              <a:ext cx="3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3" y="7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7">
                  <a:moveTo>
                    <a:pt x="2" y="0"/>
                  </a:moveTo>
                  <a:lnTo>
                    <a:pt x="0" y="1"/>
                  </a:lnTo>
                  <a:lnTo>
                    <a:pt x="3" y="7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auto">
            <a:xfrm>
              <a:off x="1324" y="2520"/>
              <a:ext cx="3" cy="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3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3" h="2">
                  <a:moveTo>
                    <a:pt x="2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auto">
            <a:xfrm>
              <a:off x="1360" y="2614"/>
              <a:ext cx="7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"/>
                </a:cxn>
                <a:cxn ang="0">
                  <a:pos x="7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lnTo>
                    <a:pt x="2" y="1"/>
                  </a:lnTo>
                  <a:lnTo>
                    <a:pt x="7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auto">
            <a:xfrm>
              <a:off x="1362" y="2614"/>
              <a:ext cx="16" cy="1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2" y="5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5" y="5"/>
                </a:cxn>
                <a:cxn ang="0">
                  <a:pos x="6" y="4"/>
                </a:cxn>
                <a:cxn ang="0">
                  <a:pos x="16" y="10"/>
                </a:cxn>
                <a:cxn ang="0">
                  <a:pos x="14" y="6"/>
                </a:cxn>
                <a:cxn ang="0">
                  <a:pos x="10" y="5"/>
                </a:cxn>
                <a:cxn ang="0">
                  <a:pos x="14" y="4"/>
                </a:cxn>
                <a:cxn ang="0">
                  <a:pos x="8" y="1"/>
                </a:cxn>
                <a:cxn ang="0">
                  <a:pos x="13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6" h="10">
                  <a:moveTo>
                    <a:pt x="12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2" y="5"/>
                  </a:lnTo>
                  <a:lnTo>
                    <a:pt x="4" y="8"/>
                  </a:lnTo>
                  <a:lnTo>
                    <a:pt x="6" y="8"/>
                  </a:lnTo>
                  <a:lnTo>
                    <a:pt x="5" y="5"/>
                  </a:lnTo>
                  <a:lnTo>
                    <a:pt x="6" y="4"/>
                  </a:lnTo>
                  <a:lnTo>
                    <a:pt x="16" y="10"/>
                  </a:lnTo>
                  <a:lnTo>
                    <a:pt x="14" y="6"/>
                  </a:lnTo>
                  <a:lnTo>
                    <a:pt x="10" y="5"/>
                  </a:lnTo>
                  <a:lnTo>
                    <a:pt x="14" y="4"/>
                  </a:lnTo>
                  <a:lnTo>
                    <a:pt x="8" y="1"/>
                  </a:lnTo>
                  <a:lnTo>
                    <a:pt x="13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auto">
            <a:xfrm>
              <a:off x="1376" y="2614"/>
              <a:ext cx="9" cy="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5" y="4"/>
                </a:cxn>
                <a:cxn ang="0">
                  <a:pos x="9" y="2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0" y="1"/>
                  </a:lnTo>
                  <a:lnTo>
                    <a:pt x="0" y="2"/>
                  </a:lnTo>
                  <a:lnTo>
                    <a:pt x="5" y="4"/>
                  </a:lnTo>
                  <a:lnTo>
                    <a:pt x="9" y="2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7" name="Freeform 25"/>
            <p:cNvSpPr>
              <a:spLocks/>
            </p:cNvSpPr>
            <p:nvPr/>
          </p:nvSpPr>
          <p:spPr bwMode="auto">
            <a:xfrm>
              <a:off x="3380" y="2475"/>
              <a:ext cx="6" cy="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0"/>
                </a:cxn>
                <a:cxn ang="0">
                  <a:pos x="0" y="3"/>
                </a:cxn>
                <a:cxn ang="0">
                  <a:pos x="1" y="3"/>
                </a:cxn>
                <a:cxn ang="0">
                  <a:pos x="2" y="7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7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auto">
            <a:xfrm>
              <a:off x="3294" y="2379"/>
              <a:ext cx="49" cy="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1"/>
                </a:cxn>
                <a:cxn ang="0">
                  <a:pos x="5" y="10"/>
                </a:cxn>
                <a:cxn ang="0">
                  <a:pos x="7" y="12"/>
                </a:cxn>
                <a:cxn ang="0">
                  <a:pos x="8" y="14"/>
                </a:cxn>
                <a:cxn ang="0">
                  <a:pos x="12" y="20"/>
                </a:cxn>
                <a:cxn ang="0">
                  <a:pos x="13" y="20"/>
                </a:cxn>
                <a:cxn ang="0">
                  <a:pos x="13" y="24"/>
                </a:cxn>
                <a:cxn ang="0">
                  <a:pos x="16" y="28"/>
                </a:cxn>
                <a:cxn ang="0">
                  <a:pos x="16" y="26"/>
                </a:cxn>
                <a:cxn ang="0">
                  <a:pos x="16" y="28"/>
                </a:cxn>
                <a:cxn ang="0">
                  <a:pos x="19" y="31"/>
                </a:cxn>
                <a:cxn ang="0">
                  <a:pos x="19" y="36"/>
                </a:cxn>
                <a:cxn ang="0">
                  <a:pos x="17" y="36"/>
                </a:cxn>
                <a:cxn ang="0">
                  <a:pos x="16" y="44"/>
                </a:cxn>
                <a:cxn ang="0">
                  <a:pos x="12" y="47"/>
                </a:cxn>
                <a:cxn ang="0">
                  <a:pos x="9" y="51"/>
                </a:cxn>
                <a:cxn ang="0">
                  <a:pos x="21" y="59"/>
                </a:cxn>
                <a:cxn ang="0">
                  <a:pos x="21" y="63"/>
                </a:cxn>
                <a:cxn ang="0">
                  <a:pos x="17" y="71"/>
                </a:cxn>
                <a:cxn ang="0">
                  <a:pos x="24" y="75"/>
                </a:cxn>
                <a:cxn ang="0">
                  <a:pos x="35" y="61"/>
                </a:cxn>
                <a:cxn ang="0">
                  <a:pos x="37" y="55"/>
                </a:cxn>
                <a:cxn ang="0">
                  <a:pos x="36" y="51"/>
                </a:cxn>
                <a:cxn ang="0">
                  <a:pos x="39" y="49"/>
                </a:cxn>
                <a:cxn ang="0">
                  <a:pos x="45" y="48"/>
                </a:cxn>
                <a:cxn ang="0">
                  <a:pos x="45" y="44"/>
                </a:cxn>
                <a:cxn ang="0">
                  <a:pos x="48" y="43"/>
                </a:cxn>
                <a:cxn ang="0">
                  <a:pos x="49" y="32"/>
                </a:cxn>
                <a:cxn ang="0">
                  <a:pos x="44" y="31"/>
                </a:cxn>
                <a:cxn ang="0">
                  <a:pos x="37" y="35"/>
                </a:cxn>
                <a:cxn ang="0">
                  <a:pos x="29" y="32"/>
                </a:cxn>
                <a:cxn ang="0">
                  <a:pos x="27" y="22"/>
                </a:cxn>
                <a:cxn ang="0">
                  <a:pos x="23" y="20"/>
                </a:cxn>
                <a:cxn ang="0">
                  <a:pos x="23" y="25"/>
                </a:cxn>
                <a:cxn ang="0">
                  <a:pos x="20" y="24"/>
                </a:cxn>
                <a:cxn ang="0">
                  <a:pos x="21" y="21"/>
                </a:cxn>
                <a:cxn ang="0">
                  <a:pos x="17" y="16"/>
                </a:cxn>
                <a:cxn ang="0">
                  <a:pos x="19" y="16"/>
                </a:cxn>
                <a:cxn ang="0">
                  <a:pos x="16" y="9"/>
                </a:cxn>
                <a:cxn ang="0">
                  <a:pos x="8" y="4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9" h="75">
                  <a:moveTo>
                    <a:pt x="4" y="0"/>
                  </a:moveTo>
                  <a:lnTo>
                    <a:pt x="0" y="1"/>
                  </a:lnTo>
                  <a:lnTo>
                    <a:pt x="5" y="10"/>
                  </a:lnTo>
                  <a:lnTo>
                    <a:pt x="7" y="12"/>
                  </a:lnTo>
                  <a:lnTo>
                    <a:pt x="8" y="14"/>
                  </a:lnTo>
                  <a:lnTo>
                    <a:pt x="12" y="20"/>
                  </a:lnTo>
                  <a:lnTo>
                    <a:pt x="13" y="20"/>
                  </a:lnTo>
                  <a:lnTo>
                    <a:pt x="13" y="24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9" y="31"/>
                  </a:lnTo>
                  <a:lnTo>
                    <a:pt x="19" y="36"/>
                  </a:lnTo>
                  <a:lnTo>
                    <a:pt x="17" y="36"/>
                  </a:lnTo>
                  <a:lnTo>
                    <a:pt x="16" y="44"/>
                  </a:lnTo>
                  <a:lnTo>
                    <a:pt x="12" y="47"/>
                  </a:lnTo>
                  <a:lnTo>
                    <a:pt x="9" y="51"/>
                  </a:lnTo>
                  <a:lnTo>
                    <a:pt x="21" y="59"/>
                  </a:lnTo>
                  <a:lnTo>
                    <a:pt x="21" y="63"/>
                  </a:lnTo>
                  <a:lnTo>
                    <a:pt x="17" y="71"/>
                  </a:lnTo>
                  <a:lnTo>
                    <a:pt x="24" y="75"/>
                  </a:lnTo>
                  <a:lnTo>
                    <a:pt x="35" y="61"/>
                  </a:lnTo>
                  <a:lnTo>
                    <a:pt x="37" y="55"/>
                  </a:lnTo>
                  <a:lnTo>
                    <a:pt x="36" y="51"/>
                  </a:lnTo>
                  <a:lnTo>
                    <a:pt x="39" y="49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8" y="43"/>
                  </a:lnTo>
                  <a:lnTo>
                    <a:pt x="49" y="32"/>
                  </a:lnTo>
                  <a:lnTo>
                    <a:pt x="44" y="31"/>
                  </a:lnTo>
                  <a:lnTo>
                    <a:pt x="37" y="35"/>
                  </a:lnTo>
                  <a:lnTo>
                    <a:pt x="29" y="32"/>
                  </a:lnTo>
                  <a:lnTo>
                    <a:pt x="27" y="22"/>
                  </a:lnTo>
                  <a:lnTo>
                    <a:pt x="23" y="20"/>
                  </a:lnTo>
                  <a:lnTo>
                    <a:pt x="23" y="25"/>
                  </a:lnTo>
                  <a:lnTo>
                    <a:pt x="20" y="24"/>
                  </a:lnTo>
                  <a:lnTo>
                    <a:pt x="21" y="21"/>
                  </a:lnTo>
                  <a:lnTo>
                    <a:pt x="17" y="16"/>
                  </a:lnTo>
                  <a:lnTo>
                    <a:pt x="19" y="16"/>
                  </a:lnTo>
                  <a:lnTo>
                    <a:pt x="16" y="9"/>
                  </a:lnTo>
                  <a:lnTo>
                    <a:pt x="8" y="4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99" name="Freeform 27"/>
            <p:cNvSpPr>
              <a:spLocks/>
            </p:cNvSpPr>
            <p:nvPr/>
          </p:nvSpPr>
          <p:spPr bwMode="auto">
            <a:xfrm>
              <a:off x="3244" y="2439"/>
              <a:ext cx="66" cy="7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7" y="7"/>
                </a:cxn>
                <a:cxn ang="0">
                  <a:pos x="45" y="12"/>
                </a:cxn>
                <a:cxn ang="0">
                  <a:pos x="40" y="15"/>
                </a:cxn>
                <a:cxn ang="0">
                  <a:pos x="36" y="26"/>
                </a:cxn>
                <a:cxn ang="0">
                  <a:pos x="23" y="38"/>
                </a:cxn>
                <a:cxn ang="0">
                  <a:pos x="15" y="39"/>
                </a:cxn>
                <a:cxn ang="0">
                  <a:pos x="10" y="48"/>
                </a:cxn>
                <a:cxn ang="0">
                  <a:pos x="10" y="48"/>
                </a:cxn>
                <a:cxn ang="0">
                  <a:pos x="10" y="48"/>
                </a:cxn>
                <a:cxn ang="0">
                  <a:pos x="7" y="50"/>
                </a:cxn>
                <a:cxn ang="0">
                  <a:pos x="6" y="52"/>
                </a:cxn>
                <a:cxn ang="0">
                  <a:pos x="6" y="52"/>
                </a:cxn>
                <a:cxn ang="0">
                  <a:pos x="4" y="56"/>
                </a:cxn>
                <a:cxn ang="0">
                  <a:pos x="6" y="58"/>
                </a:cxn>
                <a:cxn ang="0">
                  <a:pos x="6" y="58"/>
                </a:cxn>
                <a:cxn ang="0">
                  <a:pos x="0" y="62"/>
                </a:cxn>
                <a:cxn ang="0">
                  <a:pos x="3" y="62"/>
                </a:cxn>
                <a:cxn ang="0">
                  <a:pos x="3" y="62"/>
                </a:cxn>
                <a:cxn ang="0">
                  <a:pos x="4" y="63"/>
                </a:cxn>
                <a:cxn ang="0">
                  <a:pos x="3" y="64"/>
                </a:cxn>
                <a:cxn ang="0">
                  <a:pos x="11" y="64"/>
                </a:cxn>
                <a:cxn ang="0">
                  <a:pos x="12" y="67"/>
                </a:cxn>
                <a:cxn ang="0">
                  <a:pos x="23" y="71"/>
                </a:cxn>
                <a:cxn ang="0">
                  <a:pos x="28" y="70"/>
                </a:cxn>
                <a:cxn ang="0">
                  <a:pos x="38" y="63"/>
                </a:cxn>
                <a:cxn ang="0">
                  <a:pos x="43" y="42"/>
                </a:cxn>
                <a:cxn ang="0">
                  <a:pos x="45" y="42"/>
                </a:cxn>
                <a:cxn ang="0">
                  <a:pos x="50" y="38"/>
                </a:cxn>
                <a:cxn ang="0">
                  <a:pos x="55" y="39"/>
                </a:cxn>
                <a:cxn ang="0">
                  <a:pos x="57" y="38"/>
                </a:cxn>
                <a:cxn ang="0">
                  <a:pos x="54" y="35"/>
                </a:cxn>
                <a:cxn ang="0">
                  <a:pos x="54" y="31"/>
                </a:cxn>
                <a:cxn ang="0">
                  <a:pos x="58" y="27"/>
                </a:cxn>
                <a:cxn ang="0">
                  <a:pos x="66" y="16"/>
                </a:cxn>
                <a:cxn ang="0">
                  <a:pos x="65" y="9"/>
                </a:cxn>
                <a:cxn ang="0">
                  <a:pos x="66" y="8"/>
                </a:cxn>
                <a:cxn ang="0">
                  <a:pos x="63" y="7"/>
                </a:cxn>
                <a:cxn ang="0">
                  <a:pos x="62" y="5"/>
                </a:cxn>
                <a:cxn ang="0">
                  <a:pos x="61" y="5"/>
                </a:cxn>
                <a:cxn ang="0">
                  <a:pos x="57" y="8"/>
                </a:cxn>
                <a:cxn ang="0">
                  <a:pos x="51" y="0"/>
                </a:cxn>
                <a:cxn ang="0">
                  <a:pos x="51" y="0"/>
                </a:cxn>
              </a:cxnLst>
              <a:rect l="0" t="0" r="r" b="b"/>
              <a:pathLst>
                <a:path w="66" h="71">
                  <a:moveTo>
                    <a:pt x="51" y="0"/>
                  </a:moveTo>
                  <a:lnTo>
                    <a:pt x="47" y="7"/>
                  </a:lnTo>
                  <a:lnTo>
                    <a:pt x="45" y="12"/>
                  </a:lnTo>
                  <a:lnTo>
                    <a:pt x="40" y="15"/>
                  </a:lnTo>
                  <a:lnTo>
                    <a:pt x="36" y="26"/>
                  </a:lnTo>
                  <a:lnTo>
                    <a:pt x="23" y="38"/>
                  </a:lnTo>
                  <a:lnTo>
                    <a:pt x="15" y="39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10" y="48"/>
                  </a:lnTo>
                  <a:lnTo>
                    <a:pt x="7" y="50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4" y="56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0" y="62"/>
                  </a:lnTo>
                  <a:lnTo>
                    <a:pt x="3" y="62"/>
                  </a:lnTo>
                  <a:lnTo>
                    <a:pt x="3" y="62"/>
                  </a:lnTo>
                  <a:lnTo>
                    <a:pt x="4" y="63"/>
                  </a:lnTo>
                  <a:lnTo>
                    <a:pt x="3" y="64"/>
                  </a:lnTo>
                  <a:lnTo>
                    <a:pt x="11" y="64"/>
                  </a:lnTo>
                  <a:lnTo>
                    <a:pt x="12" y="67"/>
                  </a:lnTo>
                  <a:lnTo>
                    <a:pt x="23" y="71"/>
                  </a:lnTo>
                  <a:lnTo>
                    <a:pt x="28" y="70"/>
                  </a:lnTo>
                  <a:lnTo>
                    <a:pt x="38" y="63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50" y="38"/>
                  </a:lnTo>
                  <a:lnTo>
                    <a:pt x="55" y="39"/>
                  </a:lnTo>
                  <a:lnTo>
                    <a:pt x="57" y="38"/>
                  </a:lnTo>
                  <a:lnTo>
                    <a:pt x="54" y="35"/>
                  </a:lnTo>
                  <a:lnTo>
                    <a:pt x="54" y="31"/>
                  </a:lnTo>
                  <a:lnTo>
                    <a:pt x="58" y="27"/>
                  </a:lnTo>
                  <a:lnTo>
                    <a:pt x="66" y="16"/>
                  </a:lnTo>
                  <a:lnTo>
                    <a:pt x="65" y="9"/>
                  </a:lnTo>
                  <a:lnTo>
                    <a:pt x="66" y="8"/>
                  </a:lnTo>
                  <a:lnTo>
                    <a:pt x="63" y="7"/>
                  </a:lnTo>
                  <a:lnTo>
                    <a:pt x="62" y="5"/>
                  </a:lnTo>
                  <a:lnTo>
                    <a:pt x="61" y="5"/>
                  </a:lnTo>
                  <a:lnTo>
                    <a:pt x="57" y="8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00" name="Freeform 28"/>
            <p:cNvSpPr>
              <a:spLocks/>
            </p:cNvSpPr>
            <p:nvPr/>
          </p:nvSpPr>
          <p:spPr bwMode="auto">
            <a:xfrm>
              <a:off x="3254" y="2508"/>
              <a:ext cx="8" cy="9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9"/>
                </a:cxn>
                <a:cxn ang="0">
                  <a:pos x="8" y="6"/>
                </a:cxn>
                <a:cxn ang="0">
                  <a:pos x="5" y="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9">
                  <a:moveTo>
                    <a:pt x="2" y="0"/>
                  </a:moveTo>
                  <a:lnTo>
                    <a:pt x="0" y="9"/>
                  </a:lnTo>
                  <a:lnTo>
                    <a:pt x="8" y="6"/>
                  </a:lnTo>
                  <a:lnTo>
                    <a:pt x="5" y="1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1" name="Freeform 29"/>
            <p:cNvSpPr>
              <a:spLocks/>
            </p:cNvSpPr>
            <p:nvPr/>
          </p:nvSpPr>
          <p:spPr bwMode="auto">
            <a:xfrm>
              <a:off x="2554" y="2008"/>
              <a:ext cx="19" cy="3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" y="3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1" y="15"/>
                </a:cxn>
                <a:cxn ang="0">
                  <a:pos x="0" y="15"/>
                </a:cxn>
                <a:cxn ang="0">
                  <a:pos x="1" y="27"/>
                </a:cxn>
                <a:cxn ang="0">
                  <a:pos x="4" y="34"/>
                </a:cxn>
                <a:cxn ang="0">
                  <a:pos x="9" y="34"/>
                </a:cxn>
                <a:cxn ang="0">
                  <a:pos x="19" y="27"/>
                </a:cxn>
                <a:cxn ang="0">
                  <a:pos x="19" y="20"/>
                </a:cxn>
                <a:cxn ang="0">
                  <a:pos x="10" y="7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9" h="34">
                  <a:moveTo>
                    <a:pt x="4" y="0"/>
                  </a:moveTo>
                  <a:lnTo>
                    <a:pt x="1" y="3"/>
                  </a:lnTo>
                  <a:lnTo>
                    <a:pt x="4" y="4"/>
                  </a:lnTo>
                  <a:lnTo>
                    <a:pt x="2" y="4"/>
                  </a:lnTo>
                  <a:lnTo>
                    <a:pt x="1" y="15"/>
                  </a:lnTo>
                  <a:lnTo>
                    <a:pt x="0" y="15"/>
                  </a:lnTo>
                  <a:lnTo>
                    <a:pt x="1" y="27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19" y="27"/>
                  </a:lnTo>
                  <a:lnTo>
                    <a:pt x="19" y="20"/>
                  </a:lnTo>
                  <a:lnTo>
                    <a:pt x="10" y="7"/>
                  </a:ln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02" name="Freeform 30"/>
            <p:cNvSpPr>
              <a:spLocks/>
            </p:cNvSpPr>
            <p:nvPr/>
          </p:nvSpPr>
          <p:spPr bwMode="auto">
            <a:xfrm>
              <a:off x="1382" y="1937"/>
              <a:ext cx="15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4"/>
                </a:cxn>
                <a:cxn ang="0">
                  <a:pos x="1" y="7"/>
                </a:cxn>
                <a:cxn ang="0">
                  <a:pos x="9" y="7"/>
                </a:cxn>
                <a:cxn ang="0">
                  <a:pos x="15" y="4"/>
                </a:cxn>
                <a:cxn ang="0">
                  <a:pos x="13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5" h="7">
                  <a:moveTo>
                    <a:pt x="1" y="0"/>
                  </a:moveTo>
                  <a:lnTo>
                    <a:pt x="0" y="4"/>
                  </a:lnTo>
                  <a:lnTo>
                    <a:pt x="1" y="7"/>
                  </a:lnTo>
                  <a:lnTo>
                    <a:pt x="9" y="7"/>
                  </a:lnTo>
                  <a:lnTo>
                    <a:pt x="15" y="4"/>
                  </a:lnTo>
                  <a:lnTo>
                    <a:pt x="13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3" name="Freeform 31"/>
            <p:cNvSpPr>
              <a:spLocks/>
            </p:cNvSpPr>
            <p:nvPr/>
          </p:nvSpPr>
          <p:spPr bwMode="auto">
            <a:xfrm>
              <a:off x="3412" y="1596"/>
              <a:ext cx="7" cy="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4"/>
                </a:cxn>
                <a:cxn ang="0">
                  <a:pos x="7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7" h="4">
                  <a:moveTo>
                    <a:pt x="1" y="0"/>
                  </a:moveTo>
                  <a:lnTo>
                    <a:pt x="0" y="4"/>
                  </a:lnTo>
                  <a:lnTo>
                    <a:pt x="7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4" name="Freeform 32"/>
            <p:cNvSpPr>
              <a:spLocks/>
            </p:cNvSpPr>
            <p:nvPr/>
          </p:nvSpPr>
          <p:spPr bwMode="auto">
            <a:xfrm>
              <a:off x="3396" y="1596"/>
              <a:ext cx="8" cy="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1" y="7"/>
                </a:cxn>
                <a:cxn ang="0">
                  <a:pos x="8" y="3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lnTo>
                    <a:pt x="0" y="5"/>
                  </a:lnTo>
                  <a:lnTo>
                    <a:pt x="1" y="7"/>
                  </a:lnTo>
                  <a:lnTo>
                    <a:pt x="8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5" name="Freeform 33"/>
            <p:cNvSpPr>
              <a:spLocks/>
            </p:cNvSpPr>
            <p:nvPr/>
          </p:nvSpPr>
          <p:spPr bwMode="auto">
            <a:xfrm>
              <a:off x="3365" y="1601"/>
              <a:ext cx="19" cy="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4"/>
                </a:cxn>
                <a:cxn ang="0">
                  <a:pos x="15" y="0"/>
                </a:cxn>
                <a:cxn ang="0">
                  <a:pos x="8" y="4"/>
                </a:cxn>
                <a:cxn ang="0">
                  <a:pos x="9" y="3"/>
                </a:cxn>
                <a:cxn ang="0">
                  <a:pos x="0" y="2"/>
                </a:cxn>
                <a:cxn ang="0">
                  <a:pos x="5" y="8"/>
                </a:cxn>
                <a:cxn ang="0">
                  <a:pos x="7" y="6"/>
                </a:cxn>
                <a:cxn ang="0">
                  <a:pos x="8" y="7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3" y="8"/>
                </a:cxn>
                <a:cxn ang="0">
                  <a:pos x="19" y="6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19" h="8">
                  <a:moveTo>
                    <a:pt x="16" y="0"/>
                  </a:moveTo>
                  <a:lnTo>
                    <a:pt x="13" y="4"/>
                  </a:lnTo>
                  <a:lnTo>
                    <a:pt x="15" y="0"/>
                  </a:lnTo>
                  <a:lnTo>
                    <a:pt x="8" y="4"/>
                  </a:lnTo>
                  <a:lnTo>
                    <a:pt x="9" y="3"/>
                  </a:lnTo>
                  <a:lnTo>
                    <a:pt x="0" y="2"/>
                  </a:lnTo>
                  <a:lnTo>
                    <a:pt x="5" y="8"/>
                  </a:lnTo>
                  <a:lnTo>
                    <a:pt x="7" y="6"/>
                  </a:lnTo>
                  <a:lnTo>
                    <a:pt x="8" y="7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3" y="8"/>
                  </a:lnTo>
                  <a:lnTo>
                    <a:pt x="19" y="6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6" name="Freeform 34"/>
            <p:cNvSpPr>
              <a:spLocks/>
            </p:cNvSpPr>
            <p:nvPr/>
          </p:nvSpPr>
          <p:spPr bwMode="auto">
            <a:xfrm>
              <a:off x="3349" y="1600"/>
              <a:ext cx="4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7" name="Freeform 35"/>
            <p:cNvSpPr>
              <a:spLocks/>
            </p:cNvSpPr>
            <p:nvPr/>
          </p:nvSpPr>
          <p:spPr bwMode="auto">
            <a:xfrm>
              <a:off x="3329" y="1597"/>
              <a:ext cx="6" cy="11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1"/>
                </a:cxn>
                <a:cxn ang="0">
                  <a:pos x="6" y="7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11">
                  <a:moveTo>
                    <a:pt x="6" y="0"/>
                  </a:moveTo>
                  <a:lnTo>
                    <a:pt x="0" y="11"/>
                  </a:lnTo>
                  <a:lnTo>
                    <a:pt x="6" y="7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8" name="Freeform 36"/>
            <p:cNvSpPr>
              <a:spLocks/>
            </p:cNvSpPr>
            <p:nvPr/>
          </p:nvSpPr>
          <p:spPr bwMode="auto">
            <a:xfrm>
              <a:off x="3293" y="1589"/>
              <a:ext cx="10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3"/>
                </a:cxn>
                <a:cxn ang="0">
                  <a:pos x="5" y="6"/>
                </a:cxn>
                <a:cxn ang="0">
                  <a:pos x="10" y="2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0" h="6">
                  <a:moveTo>
                    <a:pt x="1" y="0"/>
                  </a:moveTo>
                  <a:lnTo>
                    <a:pt x="0" y="3"/>
                  </a:lnTo>
                  <a:lnTo>
                    <a:pt x="5" y="6"/>
                  </a:lnTo>
                  <a:lnTo>
                    <a:pt x="10" y="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9" name="Freeform 37"/>
            <p:cNvSpPr>
              <a:spLocks/>
            </p:cNvSpPr>
            <p:nvPr/>
          </p:nvSpPr>
          <p:spPr bwMode="auto">
            <a:xfrm>
              <a:off x="962" y="1799"/>
              <a:ext cx="8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4">
                  <a:moveTo>
                    <a:pt x="0" y="0"/>
                  </a:moveTo>
                  <a:lnTo>
                    <a:pt x="2" y="4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0" name="Freeform 38"/>
            <p:cNvSpPr>
              <a:spLocks/>
            </p:cNvSpPr>
            <p:nvPr/>
          </p:nvSpPr>
          <p:spPr bwMode="auto">
            <a:xfrm>
              <a:off x="3417" y="1423"/>
              <a:ext cx="27" cy="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7"/>
                </a:cxn>
                <a:cxn ang="0">
                  <a:pos x="19" y="16"/>
                </a:cxn>
                <a:cxn ang="0">
                  <a:pos x="27" y="11"/>
                </a:cxn>
                <a:cxn ang="0">
                  <a:pos x="27" y="8"/>
                </a:cxn>
                <a:cxn ang="0">
                  <a:pos x="22" y="8"/>
                </a:cxn>
                <a:cxn ang="0">
                  <a:pos x="15" y="3"/>
                </a:cxn>
                <a:cxn ang="0">
                  <a:pos x="1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7" h="16">
                  <a:moveTo>
                    <a:pt x="2" y="0"/>
                  </a:moveTo>
                  <a:lnTo>
                    <a:pt x="0" y="7"/>
                  </a:lnTo>
                  <a:lnTo>
                    <a:pt x="19" y="16"/>
                  </a:lnTo>
                  <a:lnTo>
                    <a:pt x="27" y="11"/>
                  </a:lnTo>
                  <a:lnTo>
                    <a:pt x="27" y="8"/>
                  </a:lnTo>
                  <a:lnTo>
                    <a:pt x="22" y="8"/>
                  </a:lnTo>
                  <a:lnTo>
                    <a:pt x="15" y="3"/>
                  </a:lnTo>
                  <a:lnTo>
                    <a:pt x="1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1" name="Freeform 39"/>
            <p:cNvSpPr>
              <a:spLocks/>
            </p:cNvSpPr>
            <p:nvPr/>
          </p:nvSpPr>
          <p:spPr bwMode="auto">
            <a:xfrm>
              <a:off x="3439" y="1584"/>
              <a:ext cx="5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8"/>
                </a:cxn>
                <a:cxn ang="0">
                  <a:pos x="1" y="9"/>
                </a:cxn>
                <a:cxn ang="0">
                  <a:pos x="5" y="7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9">
                  <a:moveTo>
                    <a:pt x="5" y="0"/>
                  </a:moveTo>
                  <a:lnTo>
                    <a:pt x="0" y="8"/>
                  </a:lnTo>
                  <a:lnTo>
                    <a:pt x="1" y="9"/>
                  </a:lnTo>
                  <a:lnTo>
                    <a:pt x="5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2" name="Freeform 40"/>
            <p:cNvSpPr>
              <a:spLocks noEditPoints="1"/>
            </p:cNvSpPr>
            <p:nvPr/>
          </p:nvSpPr>
          <p:spPr bwMode="auto">
            <a:xfrm>
              <a:off x="1198" y="1200"/>
              <a:ext cx="233" cy="259"/>
            </a:xfrm>
            <a:custGeom>
              <a:avLst/>
              <a:gdLst/>
              <a:ahLst/>
              <a:cxnLst>
                <a:cxn ang="0">
                  <a:pos x="187" y="176"/>
                </a:cxn>
                <a:cxn ang="0">
                  <a:pos x="39" y="70"/>
                </a:cxn>
                <a:cxn ang="0">
                  <a:pos x="6" y="27"/>
                </a:cxn>
                <a:cxn ang="0">
                  <a:pos x="3" y="55"/>
                </a:cxn>
                <a:cxn ang="0">
                  <a:pos x="6" y="77"/>
                </a:cxn>
                <a:cxn ang="0">
                  <a:pos x="35" y="98"/>
                </a:cxn>
                <a:cxn ang="0">
                  <a:pos x="78" y="103"/>
                </a:cxn>
                <a:cxn ang="0">
                  <a:pos x="81" y="101"/>
                </a:cxn>
                <a:cxn ang="0">
                  <a:pos x="91" y="103"/>
                </a:cxn>
                <a:cxn ang="0">
                  <a:pos x="91" y="90"/>
                </a:cxn>
                <a:cxn ang="0">
                  <a:pos x="106" y="102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38" y="140"/>
                </a:cxn>
                <a:cxn ang="0">
                  <a:pos x="133" y="191"/>
                </a:cxn>
                <a:cxn ang="0">
                  <a:pos x="103" y="195"/>
                </a:cxn>
                <a:cxn ang="0">
                  <a:pos x="101" y="213"/>
                </a:cxn>
                <a:cxn ang="0">
                  <a:pos x="126" y="213"/>
                </a:cxn>
                <a:cxn ang="0">
                  <a:pos x="150" y="228"/>
                </a:cxn>
                <a:cxn ang="0">
                  <a:pos x="160" y="243"/>
                </a:cxn>
                <a:cxn ang="0">
                  <a:pos x="161" y="243"/>
                </a:cxn>
                <a:cxn ang="0">
                  <a:pos x="172" y="248"/>
                </a:cxn>
                <a:cxn ang="0">
                  <a:pos x="196" y="258"/>
                </a:cxn>
                <a:cxn ang="0">
                  <a:pos x="173" y="226"/>
                </a:cxn>
                <a:cxn ang="0">
                  <a:pos x="204" y="248"/>
                </a:cxn>
                <a:cxn ang="0">
                  <a:pos x="207" y="236"/>
                </a:cxn>
                <a:cxn ang="0">
                  <a:pos x="207" y="219"/>
                </a:cxn>
                <a:cxn ang="0">
                  <a:pos x="199" y="203"/>
                </a:cxn>
                <a:cxn ang="0">
                  <a:pos x="188" y="197"/>
                </a:cxn>
                <a:cxn ang="0">
                  <a:pos x="188" y="184"/>
                </a:cxn>
                <a:cxn ang="0">
                  <a:pos x="195" y="181"/>
                </a:cxn>
                <a:cxn ang="0">
                  <a:pos x="204" y="195"/>
                </a:cxn>
                <a:cxn ang="0">
                  <a:pos x="219" y="196"/>
                </a:cxn>
                <a:cxn ang="0">
                  <a:pos x="224" y="181"/>
                </a:cxn>
                <a:cxn ang="0">
                  <a:pos x="233" y="170"/>
                </a:cxn>
                <a:cxn ang="0">
                  <a:pos x="212" y="154"/>
                </a:cxn>
                <a:cxn ang="0">
                  <a:pos x="195" y="141"/>
                </a:cxn>
                <a:cxn ang="0">
                  <a:pos x="180" y="129"/>
                </a:cxn>
                <a:cxn ang="0">
                  <a:pos x="191" y="115"/>
                </a:cxn>
                <a:cxn ang="0">
                  <a:pos x="187" y="98"/>
                </a:cxn>
                <a:cxn ang="0">
                  <a:pos x="170" y="93"/>
                </a:cxn>
                <a:cxn ang="0">
                  <a:pos x="166" y="75"/>
                </a:cxn>
                <a:cxn ang="0">
                  <a:pos x="154" y="71"/>
                </a:cxn>
                <a:cxn ang="0">
                  <a:pos x="136" y="59"/>
                </a:cxn>
                <a:cxn ang="0">
                  <a:pos x="136" y="52"/>
                </a:cxn>
                <a:cxn ang="0">
                  <a:pos x="124" y="40"/>
                </a:cxn>
                <a:cxn ang="0">
                  <a:pos x="91" y="4"/>
                </a:cxn>
                <a:cxn ang="0">
                  <a:pos x="87" y="31"/>
                </a:cxn>
                <a:cxn ang="0">
                  <a:pos x="85" y="39"/>
                </a:cxn>
                <a:cxn ang="0">
                  <a:pos x="77" y="44"/>
                </a:cxn>
                <a:cxn ang="0">
                  <a:pos x="74" y="13"/>
                </a:cxn>
                <a:cxn ang="0">
                  <a:pos x="52" y="12"/>
                </a:cxn>
                <a:cxn ang="0">
                  <a:pos x="40" y="16"/>
                </a:cxn>
                <a:cxn ang="0">
                  <a:pos x="35" y="24"/>
                </a:cxn>
                <a:cxn ang="0">
                  <a:pos x="43" y="58"/>
                </a:cxn>
                <a:cxn ang="0">
                  <a:pos x="30" y="32"/>
                </a:cxn>
              </a:cxnLst>
              <a:rect l="0" t="0" r="r" b="b"/>
              <a:pathLst>
                <a:path w="233" h="259">
                  <a:moveTo>
                    <a:pt x="187" y="176"/>
                  </a:moveTo>
                  <a:lnTo>
                    <a:pt x="185" y="173"/>
                  </a:lnTo>
                  <a:lnTo>
                    <a:pt x="187" y="173"/>
                  </a:lnTo>
                  <a:lnTo>
                    <a:pt x="187" y="176"/>
                  </a:lnTo>
                  <a:lnTo>
                    <a:pt x="187" y="176"/>
                  </a:lnTo>
                  <a:close/>
                  <a:moveTo>
                    <a:pt x="39" y="70"/>
                  </a:moveTo>
                  <a:lnTo>
                    <a:pt x="43" y="67"/>
                  </a:lnTo>
                  <a:lnTo>
                    <a:pt x="43" y="68"/>
                  </a:lnTo>
                  <a:lnTo>
                    <a:pt x="39" y="70"/>
                  </a:lnTo>
                  <a:lnTo>
                    <a:pt x="39" y="70"/>
                  </a:lnTo>
                  <a:close/>
                  <a:moveTo>
                    <a:pt x="44" y="0"/>
                  </a:moveTo>
                  <a:lnTo>
                    <a:pt x="23" y="0"/>
                  </a:lnTo>
                  <a:lnTo>
                    <a:pt x="8" y="17"/>
                  </a:lnTo>
                  <a:lnTo>
                    <a:pt x="6" y="27"/>
                  </a:lnTo>
                  <a:lnTo>
                    <a:pt x="6" y="27"/>
                  </a:lnTo>
                  <a:lnTo>
                    <a:pt x="2" y="39"/>
                  </a:lnTo>
                  <a:lnTo>
                    <a:pt x="3" y="44"/>
                  </a:lnTo>
                  <a:lnTo>
                    <a:pt x="3" y="44"/>
                  </a:lnTo>
                  <a:lnTo>
                    <a:pt x="0" y="48"/>
                  </a:lnTo>
                  <a:lnTo>
                    <a:pt x="3" y="55"/>
                  </a:lnTo>
                  <a:lnTo>
                    <a:pt x="2" y="63"/>
                  </a:lnTo>
                  <a:lnTo>
                    <a:pt x="19" y="72"/>
                  </a:lnTo>
                  <a:lnTo>
                    <a:pt x="6" y="71"/>
                  </a:lnTo>
                  <a:lnTo>
                    <a:pt x="7" y="74"/>
                  </a:lnTo>
                  <a:lnTo>
                    <a:pt x="6" y="77"/>
                  </a:lnTo>
                  <a:lnTo>
                    <a:pt x="16" y="91"/>
                  </a:lnTo>
                  <a:lnTo>
                    <a:pt x="26" y="91"/>
                  </a:lnTo>
                  <a:lnTo>
                    <a:pt x="30" y="89"/>
                  </a:lnTo>
                  <a:lnTo>
                    <a:pt x="30" y="91"/>
                  </a:lnTo>
                  <a:lnTo>
                    <a:pt x="35" y="98"/>
                  </a:lnTo>
                  <a:lnTo>
                    <a:pt x="58" y="98"/>
                  </a:lnTo>
                  <a:lnTo>
                    <a:pt x="67" y="103"/>
                  </a:lnTo>
                  <a:lnTo>
                    <a:pt x="70" y="101"/>
                  </a:lnTo>
                  <a:lnTo>
                    <a:pt x="74" y="103"/>
                  </a:lnTo>
                  <a:lnTo>
                    <a:pt x="78" y="103"/>
                  </a:lnTo>
                  <a:lnTo>
                    <a:pt x="75" y="101"/>
                  </a:lnTo>
                  <a:lnTo>
                    <a:pt x="73" y="97"/>
                  </a:lnTo>
                  <a:lnTo>
                    <a:pt x="82" y="99"/>
                  </a:lnTo>
                  <a:lnTo>
                    <a:pt x="83" y="102"/>
                  </a:lnTo>
                  <a:lnTo>
                    <a:pt x="81" y="101"/>
                  </a:lnTo>
                  <a:lnTo>
                    <a:pt x="78" y="102"/>
                  </a:lnTo>
                  <a:lnTo>
                    <a:pt x="82" y="110"/>
                  </a:lnTo>
                  <a:lnTo>
                    <a:pt x="83" y="109"/>
                  </a:lnTo>
                  <a:lnTo>
                    <a:pt x="83" y="107"/>
                  </a:lnTo>
                  <a:lnTo>
                    <a:pt x="91" y="103"/>
                  </a:lnTo>
                  <a:lnTo>
                    <a:pt x="87" y="102"/>
                  </a:lnTo>
                  <a:lnTo>
                    <a:pt x="86" y="102"/>
                  </a:lnTo>
                  <a:lnTo>
                    <a:pt x="93" y="101"/>
                  </a:lnTo>
                  <a:lnTo>
                    <a:pt x="94" y="99"/>
                  </a:lnTo>
                  <a:lnTo>
                    <a:pt x="91" y="90"/>
                  </a:lnTo>
                  <a:lnTo>
                    <a:pt x="91" y="90"/>
                  </a:lnTo>
                  <a:lnTo>
                    <a:pt x="97" y="94"/>
                  </a:lnTo>
                  <a:lnTo>
                    <a:pt x="101" y="94"/>
                  </a:lnTo>
                  <a:lnTo>
                    <a:pt x="101" y="102"/>
                  </a:lnTo>
                  <a:lnTo>
                    <a:pt x="106" y="102"/>
                  </a:lnTo>
                  <a:lnTo>
                    <a:pt x="106" y="105"/>
                  </a:lnTo>
                  <a:lnTo>
                    <a:pt x="105" y="106"/>
                  </a:lnTo>
                  <a:lnTo>
                    <a:pt x="115" y="115"/>
                  </a:lnTo>
                  <a:lnTo>
                    <a:pt x="115" y="117"/>
                  </a:lnTo>
                  <a:lnTo>
                    <a:pt x="114" y="118"/>
                  </a:lnTo>
                  <a:lnTo>
                    <a:pt x="109" y="118"/>
                  </a:lnTo>
                  <a:lnTo>
                    <a:pt x="109" y="130"/>
                  </a:lnTo>
                  <a:lnTo>
                    <a:pt x="118" y="122"/>
                  </a:lnTo>
                  <a:lnTo>
                    <a:pt x="122" y="122"/>
                  </a:lnTo>
                  <a:lnTo>
                    <a:pt x="122" y="125"/>
                  </a:lnTo>
                  <a:lnTo>
                    <a:pt x="130" y="134"/>
                  </a:lnTo>
                  <a:lnTo>
                    <a:pt x="130" y="128"/>
                  </a:lnTo>
                  <a:lnTo>
                    <a:pt x="130" y="128"/>
                  </a:lnTo>
                  <a:lnTo>
                    <a:pt x="132" y="136"/>
                  </a:lnTo>
                  <a:lnTo>
                    <a:pt x="138" y="140"/>
                  </a:lnTo>
                  <a:lnTo>
                    <a:pt x="144" y="157"/>
                  </a:lnTo>
                  <a:lnTo>
                    <a:pt x="138" y="162"/>
                  </a:lnTo>
                  <a:lnTo>
                    <a:pt x="138" y="168"/>
                  </a:lnTo>
                  <a:lnTo>
                    <a:pt x="126" y="180"/>
                  </a:lnTo>
                  <a:lnTo>
                    <a:pt x="133" y="191"/>
                  </a:lnTo>
                  <a:lnTo>
                    <a:pt x="133" y="192"/>
                  </a:lnTo>
                  <a:lnTo>
                    <a:pt x="129" y="191"/>
                  </a:lnTo>
                  <a:lnTo>
                    <a:pt x="119" y="196"/>
                  </a:lnTo>
                  <a:lnTo>
                    <a:pt x="101" y="192"/>
                  </a:lnTo>
                  <a:lnTo>
                    <a:pt x="103" y="195"/>
                  </a:lnTo>
                  <a:lnTo>
                    <a:pt x="102" y="195"/>
                  </a:lnTo>
                  <a:lnTo>
                    <a:pt x="102" y="197"/>
                  </a:lnTo>
                  <a:lnTo>
                    <a:pt x="98" y="201"/>
                  </a:lnTo>
                  <a:lnTo>
                    <a:pt x="97" y="208"/>
                  </a:lnTo>
                  <a:lnTo>
                    <a:pt x="101" y="213"/>
                  </a:lnTo>
                  <a:lnTo>
                    <a:pt x="109" y="217"/>
                  </a:lnTo>
                  <a:lnTo>
                    <a:pt x="117" y="213"/>
                  </a:lnTo>
                  <a:lnTo>
                    <a:pt x="117" y="211"/>
                  </a:lnTo>
                  <a:lnTo>
                    <a:pt x="117" y="211"/>
                  </a:lnTo>
                  <a:lnTo>
                    <a:pt x="126" y="213"/>
                  </a:lnTo>
                  <a:lnTo>
                    <a:pt x="128" y="212"/>
                  </a:lnTo>
                  <a:lnTo>
                    <a:pt x="126" y="209"/>
                  </a:lnTo>
                  <a:lnTo>
                    <a:pt x="134" y="209"/>
                  </a:lnTo>
                  <a:lnTo>
                    <a:pt x="138" y="221"/>
                  </a:lnTo>
                  <a:lnTo>
                    <a:pt x="150" y="228"/>
                  </a:lnTo>
                  <a:lnTo>
                    <a:pt x="148" y="230"/>
                  </a:lnTo>
                  <a:lnTo>
                    <a:pt x="148" y="228"/>
                  </a:lnTo>
                  <a:lnTo>
                    <a:pt x="145" y="230"/>
                  </a:lnTo>
                  <a:lnTo>
                    <a:pt x="152" y="239"/>
                  </a:lnTo>
                  <a:lnTo>
                    <a:pt x="160" y="243"/>
                  </a:lnTo>
                  <a:lnTo>
                    <a:pt x="156" y="242"/>
                  </a:lnTo>
                  <a:lnTo>
                    <a:pt x="154" y="243"/>
                  </a:lnTo>
                  <a:lnTo>
                    <a:pt x="158" y="247"/>
                  </a:lnTo>
                  <a:lnTo>
                    <a:pt x="162" y="244"/>
                  </a:lnTo>
                  <a:lnTo>
                    <a:pt x="161" y="243"/>
                  </a:lnTo>
                  <a:lnTo>
                    <a:pt x="164" y="242"/>
                  </a:lnTo>
                  <a:lnTo>
                    <a:pt x="164" y="244"/>
                  </a:lnTo>
                  <a:lnTo>
                    <a:pt x="168" y="243"/>
                  </a:lnTo>
                  <a:lnTo>
                    <a:pt x="170" y="250"/>
                  </a:lnTo>
                  <a:lnTo>
                    <a:pt x="172" y="248"/>
                  </a:lnTo>
                  <a:lnTo>
                    <a:pt x="174" y="251"/>
                  </a:lnTo>
                  <a:lnTo>
                    <a:pt x="184" y="256"/>
                  </a:lnTo>
                  <a:lnTo>
                    <a:pt x="188" y="255"/>
                  </a:lnTo>
                  <a:lnTo>
                    <a:pt x="192" y="259"/>
                  </a:lnTo>
                  <a:lnTo>
                    <a:pt x="196" y="258"/>
                  </a:lnTo>
                  <a:lnTo>
                    <a:pt x="195" y="248"/>
                  </a:lnTo>
                  <a:lnTo>
                    <a:pt x="183" y="238"/>
                  </a:lnTo>
                  <a:lnTo>
                    <a:pt x="174" y="228"/>
                  </a:lnTo>
                  <a:lnTo>
                    <a:pt x="173" y="226"/>
                  </a:lnTo>
                  <a:lnTo>
                    <a:pt x="173" y="226"/>
                  </a:lnTo>
                  <a:lnTo>
                    <a:pt x="178" y="231"/>
                  </a:lnTo>
                  <a:lnTo>
                    <a:pt x="181" y="230"/>
                  </a:lnTo>
                  <a:lnTo>
                    <a:pt x="189" y="239"/>
                  </a:lnTo>
                  <a:lnTo>
                    <a:pt x="199" y="239"/>
                  </a:lnTo>
                  <a:lnTo>
                    <a:pt x="204" y="248"/>
                  </a:lnTo>
                  <a:lnTo>
                    <a:pt x="207" y="246"/>
                  </a:lnTo>
                  <a:lnTo>
                    <a:pt x="204" y="242"/>
                  </a:lnTo>
                  <a:lnTo>
                    <a:pt x="208" y="243"/>
                  </a:lnTo>
                  <a:lnTo>
                    <a:pt x="208" y="240"/>
                  </a:lnTo>
                  <a:lnTo>
                    <a:pt x="207" y="236"/>
                  </a:lnTo>
                  <a:lnTo>
                    <a:pt x="204" y="232"/>
                  </a:lnTo>
                  <a:lnTo>
                    <a:pt x="204" y="232"/>
                  </a:lnTo>
                  <a:lnTo>
                    <a:pt x="208" y="235"/>
                  </a:lnTo>
                  <a:lnTo>
                    <a:pt x="208" y="226"/>
                  </a:lnTo>
                  <a:lnTo>
                    <a:pt x="207" y="219"/>
                  </a:lnTo>
                  <a:lnTo>
                    <a:pt x="203" y="217"/>
                  </a:lnTo>
                  <a:lnTo>
                    <a:pt x="204" y="209"/>
                  </a:lnTo>
                  <a:lnTo>
                    <a:pt x="200" y="205"/>
                  </a:lnTo>
                  <a:lnTo>
                    <a:pt x="199" y="207"/>
                  </a:lnTo>
                  <a:lnTo>
                    <a:pt x="199" y="203"/>
                  </a:lnTo>
                  <a:lnTo>
                    <a:pt x="195" y="204"/>
                  </a:lnTo>
                  <a:lnTo>
                    <a:pt x="196" y="203"/>
                  </a:lnTo>
                  <a:lnTo>
                    <a:pt x="189" y="203"/>
                  </a:lnTo>
                  <a:lnTo>
                    <a:pt x="189" y="203"/>
                  </a:lnTo>
                  <a:lnTo>
                    <a:pt x="188" y="197"/>
                  </a:lnTo>
                  <a:lnTo>
                    <a:pt x="185" y="197"/>
                  </a:lnTo>
                  <a:lnTo>
                    <a:pt x="185" y="189"/>
                  </a:lnTo>
                  <a:lnTo>
                    <a:pt x="180" y="189"/>
                  </a:lnTo>
                  <a:lnTo>
                    <a:pt x="181" y="185"/>
                  </a:lnTo>
                  <a:lnTo>
                    <a:pt x="188" y="184"/>
                  </a:lnTo>
                  <a:lnTo>
                    <a:pt x="180" y="176"/>
                  </a:lnTo>
                  <a:lnTo>
                    <a:pt x="181" y="175"/>
                  </a:lnTo>
                  <a:lnTo>
                    <a:pt x="188" y="180"/>
                  </a:lnTo>
                  <a:lnTo>
                    <a:pt x="187" y="177"/>
                  </a:lnTo>
                  <a:lnTo>
                    <a:pt x="195" y="181"/>
                  </a:lnTo>
                  <a:lnTo>
                    <a:pt x="196" y="185"/>
                  </a:lnTo>
                  <a:lnTo>
                    <a:pt x="199" y="184"/>
                  </a:lnTo>
                  <a:lnTo>
                    <a:pt x="199" y="189"/>
                  </a:lnTo>
                  <a:lnTo>
                    <a:pt x="203" y="196"/>
                  </a:lnTo>
                  <a:lnTo>
                    <a:pt x="204" y="195"/>
                  </a:lnTo>
                  <a:lnTo>
                    <a:pt x="204" y="197"/>
                  </a:lnTo>
                  <a:lnTo>
                    <a:pt x="207" y="200"/>
                  </a:lnTo>
                  <a:lnTo>
                    <a:pt x="208" y="199"/>
                  </a:lnTo>
                  <a:lnTo>
                    <a:pt x="215" y="205"/>
                  </a:lnTo>
                  <a:lnTo>
                    <a:pt x="219" y="196"/>
                  </a:lnTo>
                  <a:lnTo>
                    <a:pt x="217" y="189"/>
                  </a:lnTo>
                  <a:lnTo>
                    <a:pt x="221" y="193"/>
                  </a:lnTo>
                  <a:lnTo>
                    <a:pt x="224" y="184"/>
                  </a:lnTo>
                  <a:lnTo>
                    <a:pt x="229" y="181"/>
                  </a:lnTo>
                  <a:lnTo>
                    <a:pt x="224" y="181"/>
                  </a:lnTo>
                  <a:lnTo>
                    <a:pt x="225" y="179"/>
                  </a:lnTo>
                  <a:lnTo>
                    <a:pt x="229" y="179"/>
                  </a:lnTo>
                  <a:lnTo>
                    <a:pt x="232" y="177"/>
                  </a:lnTo>
                  <a:lnTo>
                    <a:pt x="231" y="175"/>
                  </a:lnTo>
                  <a:lnTo>
                    <a:pt x="233" y="170"/>
                  </a:lnTo>
                  <a:lnTo>
                    <a:pt x="225" y="162"/>
                  </a:lnTo>
                  <a:lnTo>
                    <a:pt x="217" y="164"/>
                  </a:lnTo>
                  <a:lnTo>
                    <a:pt x="220" y="156"/>
                  </a:lnTo>
                  <a:lnTo>
                    <a:pt x="211" y="157"/>
                  </a:lnTo>
                  <a:lnTo>
                    <a:pt x="212" y="154"/>
                  </a:lnTo>
                  <a:lnTo>
                    <a:pt x="208" y="146"/>
                  </a:lnTo>
                  <a:lnTo>
                    <a:pt x="204" y="145"/>
                  </a:lnTo>
                  <a:lnTo>
                    <a:pt x="204" y="140"/>
                  </a:lnTo>
                  <a:lnTo>
                    <a:pt x="196" y="142"/>
                  </a:lnTo>
                  <a:lnTo>
                    <a:pt x="195" y="141"/>
                  </a:lnTo>
                  <a:lnTo>
                    <a:pt x="196" y="140"/>
                  </a:lnTo>
                  <a:lnTo>
                    <a:pt x="193" y="136"/>
                  </a:lnTo>
                  <a:lnTo>
                    <a:pt x="189" y="136"/>
                  </a:lnTo>
                  <a:lnTo>
                    <a:pt x="191" y="133"/>
                  </a:lnTo>
                  <a:lnTo>
                    <a:pt x="180" y="129"/>
                  </a:lnTo>
                  <a:lnTo>
                    <a:pt x="183" y="128"/>
                  </a:lnTo>
                  <a:lnTo>
                    <a:pt x="180" y="123"/>
                  </a:lnTo>
                  <a:lnTo>
                    <a:pt x="183" y="119"/>
                  </a:lnTo>
                  <a:lnTo>
                    <a:pt x="177" y="117"/>
                  </a:lnTo>
                  <a:lnTo>
                    <a:pt x="191" y="115"/>
                  </a:lnTo>
                  <a:lnTo>
                    <a:pt x="191" y="113"/>
                  </a:lnTo>
                  <a:lnTo>
                    <a:pt x="176" y="107"/>
                  </a:lnTo>
                  <a:lnTo>
                    <a:pt x="185" y="105"/>
                  </a:lnTo>
                  <a:lnTo>
                    <a:pt x="188" y="101"/>
                  </a:lnTo>
                  <a:lnTo>
                    <a:pt x="187" y="98"/>
                  </a:lnTo>
                  <a:lnTo>
                    <a:pt x="177" y="89"/>
                  </a:lnTo>
                  <a:lnTo>
                    <a:pt x="176" y="94"/>
                  </a:lnTo>
                  <a:lnTo>
                    <a:pt x="173" y="95"/>
                  </a:lnTo>
                  <a:lnTo>
                    <a:pt x="176" y="91"/>
                  </a:lnTo>
                  <a:lnTo>
                    <a:pt x="170" y="93"/>
                  </a:lnTo>
                  <a:lnTo>
                    <a:pt x="176" y="90"/>
                  </a:lnTo>
                  <a:lnTo>
                    <a:pt x="176" y="83"/>
                  </a:lnTo>
                  <a:lnTo>
                    <a:pt x="166" y="78"/>
                  </a:lnTo>
                  <a:lnTo>
                    <a:pt x="164" y="81"/>
                  </a:lnTo>
                  <a:lnTo>
                    <a:pt x="166" y="75"/>
                  </a:lnTo>
                  <a:lnTo>
                    <a:pt x="158" y="81"/>
                  </a:lnTo>
                  <a:lnTo>
                    <a:pt x="160" y="75"/>
                  </a:lnTo>
                  <a:lnTo>
                    <a:pt x="158" y="71"/>
                  </a:lnTo>
                  <a:lnTo>
                    <a:pt x="153" y="71"/>
                  </a:lnTo>
                  <a:lnTo>
                    <a:pt x="154" y="71"/>
                  </a:lnTo>
                  <a:lnTo>
                    <a:pt x="156" y="68"/>
                  </a:lnTo>
                  <a:lnTo>
                    <a:pt x="153" y="60"/>
                  </a:lnTo>
                  <a:lnTo>
                    <a:pt x="142" y="55"/>
                  </a:lnTo>
                  <a:lnTo>
                    <a:pt x="140" y="59"/>
                  </a:lnTo>
                  <a:lnTo>
                    <a:pt x="136" y="59"/>
                  </a:lnTo>
                  <a:lnTo>
                    <a:pt x="136" y="63"/>
                  </a:lnTo>
                  <a:lnTo>
                    <a:pt x="134" y="62"/>
                  </a:lnTo>
                  <a:lnTo>
                    <a:pt x="134" y="58"/>
                  </a:lnTo>
                  <a:lnTo>
                    <a:pt x="133" y="59"/>
                  </a:lnTo>
                  <a:lnTo>
                    <a:pt x="136" y="52"/>
                  </a:lnTo>
                  <a:lnTo>
                    <a:pt x="126" y="55"/>
                  </a:lnTo>
                  <a:lnTo>
                    <a:pt x="129" y="52"/>
                  </a:lnTo>
                  <a:lnTo>
                    <a:pt x="129" y="46"/>
                  </a:lnTo>
                  <a:lnTo>
                    <a:pt x="122" y="44"/>
                  </a:lnTo>
                  <a:lnTo>
                    <a:pt x="124" y="40"/>
                  </a:lnTo>
                  <a:lnTo>
                    <a:pt x="118" y="32"/>
                  </a:lnTo>
                  <a:lnTo>
                    <a:pt x="102" y="28"/>
                  </a:lnTo>
                  <a:lnTo>
                    <a:pt x="115" y="26"/>
                  </a:lnTo>
                  <a:lnTo>
                    <a:pt x="105" y="8"/>
                  </a:lnTo>
                  <a:lnTo>
                    <a:pt x="91" y="4"/>
                  </a:lnTo>
                  <a:lnTo>
                    <a:pt x="75" y="4"/>
                  </a:lnTo>
                  <a:lnTo>
                    <a:pt x="74" y="13"/>
                  </a:lnTo>
                  <a:lnTo>
                    <a:pt x="81" y="17"/>
                  </a:lnTo>
                  <a:lnTo>
                    <a:pt x="82" y="27"/>
                  </a:lnTo>
                  <a:lnTo>
                    <a:pt x="87" y="31"/>
                  </a:lnTo>
                  <a:lnTo>
                    <a:pt x="101" y="28"/>
                  </a:lnTo>
                  <a:lnTo>
                    <a:pt x="93" y="34"/>
                  </a:lnTo>
                  <a:lnTo>
                    <a:pt x="94" y="39"/>
                  </a:lnTo>
                  <a:lnTo>
                    <a:pt x="90" y="42"/>
                  </a:lnTo>
                  <a:lnTo>
                    <a:pt x="85" y="39"/>
                  </a:lnTo>
                  <a:lnTo>
                    <a:pt x="85" y="35"/>
                  </a:lnTo>
                  <a:lnTo>
                    <a:pt x="82" y="35"/>
                  </a:lnTo>
                  <a:lnTo>
                    <a:pt x="81" y="42"/>
                  </a:lnTo>
                  <a:lnTo>
                    <a:pt x="78" y="46"/>
                  </a:lnTo>
                  <a:lnTo>
                    <a:pt x="77" y="44"/>
                  </a:lnTo>
                  <a:lnTo>
                    <a:pt x="81" y="30"/>
                  </a:lnTo>
                  <a:lnTo>
                    <a:pt x="77" y="24"/>
                  </a:lnTo>
                  <a:lnTo>
                    <a:pt x="79" y="20"/>
                  </a:lnTo>
                  <a:lnTo>
                    <a:pt x="73" y="15"/>
                  </a:lnTo>
                  <a:lnTo>
                    <a:pt x="74" y="13"/>
                  </a:lnTo>
                  <a:lnTo>
                    <a:pt x="71" y="0"/>
                  </a:lnTo>
                  <a:lnTo>
                    <a:pt x="52" y="5"/>
                  </a:lnTo>
                  <a:lnTo>
                    <a:pt x="50" y="9"/>
                  </a:lnTo>
                  <a:lnTo>
                    <a:pt x="52" y="11"/>
                  </a:lnTo>
                  <a:lnTo>
                    <a:pt x="52" y="12"/>
                  </a:lnTo>
                  <a:lnTo>
                    <a:pt x="46" y="8"/>
                  </a:lnTo>
                  <a:lnTo>
                    <a:pt x="46" y="13"/>
                  </a:lnTo>
                  <a:lnTo>
                    <a:pt x="42" y="11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3" y="19"/>
                  </a:lnTo>
                  <a:lnTo>
                    <a:pt x="46" y="19"/>
                  </a:lnTo>
                  <a:lnTo>
                    <a:pt x="34" y="19"/>
                  </a:lnTo>
                  <a:lnTo>
                    <a:pt x="44" y="26"/>
                  </a:lnTo>
                  <a:lnTo>
                    <a:pt x="35" y="24"/>
                  </a:lnTo>
                  <a:lnTo>
                    <a:pt x="36" y="38"/>
                  </a:lnTo>
                  <a:lnTo>
                    <a:pt x="42" y="39"/>
                  </a:lnTo>
                  <a:lnTo>
                    <a:pt x="34" y="48"/>
                  </a:lnTo>
                  <a:lnTo>
                    <a:pt x="39" y="58"/>
                  </a:lnTo>
                  <a:lnTo>
                    <a:pt x="43" y="58"/>
                  </a:lnTo>
                  <a:lnTo>
                    <a:pt x="43" y="64"/>
                  </a:lnTo>
                  <a:lnTo>
                    <a:pt x="34" y="51"/>
                  </a:lnTo>
                  <a:lnTo>
                    <a:pt x="32" y="47"/>
                  </a:lnTo>
                  <a:lnTo>
                    <a:pt x="34" y="39"/>
                  </a:lnTo>
                  <a:lnTo>
                    <a:pt x="30" y="32"/>
                  </a:lnTo>
                  <a:lnTo>
                    <a:pt x="34" y="17"/>
                  </a:lnTo>
                  <a:lnTo>
                    <a:pt x="44" y="0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3" name="Freeform 41"/>
            <p:cNvSpPr>
              <a:spLocks/>
            </p:cNvSpPr>
            <p:nvPr/>
          </p:nvSpPr>
          <p:spPr bwMode="auto">
            <a:xfrm>
              <a:off x="1238" y="1898"/>
              <a:ext cx="92" cy="31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0"/>
                </a:cxn>
                <a:cxn ang="0">
                  <a:pos x="12" y="3"/>
                </a:cxn>
                <a:cxn ang="0">
                  <a:pos x="7" y="5"/>
                </a:cxn>
                <a:cxn ang="0">
                  <a:pos x="6" y="11"/>
                </a:cxn>
                <a:cxn ang="0">
                  <a:pos x="0" y="12"/>
                </a:cxn>
                <a:cxn ang="0">
                  <a:pos x="7" y="15"/>
                </a:cxn>
                <a:cxn ang="0">
                  <a:pos x="12" y="11"/>
                </a:cxn>
                <a:cxn ang="0">
                  <a:pos x="18" y="9"/>
                </a:cxn>
                <a:cxn ang="0">
                  <a:pos x="22" y="7"/>
                </a:cxn>
                <a:cxn ang="0">
                  <a:pos x="26" y="7"/>
                </a:cxn>
                <a:cxn ang="0">
                  <a:pos x="25" y="8"/>
                </a:cxn>
                <a:cxn ang="0">
                  <a:pos x="26" y="11"/>
                </a:cxn>
                <a:cxn ang="0">
                  <a:pos x="38" y="12"/>
                </a:cxn>
                <a:cxn ang="0">
                  <a:pos x="43" y="15"/>
                </a:cxn>
                <a:cxn ang="0">
                  <a:pos x="53" y="16"/>
                </a:cxn>
                <a:cxn ang="0">
                  <a:pos x="58" y="23"/>
                </a:cxn>
                <a:cxn ang="0">
                  <a:pos x="63" y="24"/>
                </a:cxn>
                <a:cxn ang="0">
                  <a:pos x="59" y="30"/>
                </a:cxn>
                <a:cxn ang="0">
                  <a:pos x="61" y="30"/>
                </a:cxn>
                <a:cxn ang="0">
                  <a:pos x="62" y="31"/>
                </a:cxn>
                <a:cxn ang="0">
                  <a:pos x="81" y="31"/>
                </a:cxn>
                <a:cxn ang="0">
                  <a:pos x="92" y="27"/>
                </a:cxn>
                <a:cxn ang="0">
                  <a:pos x="84" y="22"/>
                </a:cxn>
                <a:cxn ang="0">
                  <a:pos x="78" y="22"/>
                </a:cxn>
                <a:cxn ang="0">
                  <a:pos x="78" y="17"/>
                </a:cxn>
                <a:cxn ang="0">
                  <a:pos x="70" y="16"/>
                </a:cxn>
                <a:cxn ang="0">
                  <a:pos x="65" y="13"/>
                </a:cxn>
                <a:cxn ang="0">
                  <a:pos x="62" y="12"/>
                </a:cxn>
                <a:cxn ang="0">
                  <a:pos x="62" y="9"/>
                </a:cxn>
                <a:cxn ang="0">
                  <a:pos x="59" y="8"/>
                </a:cxn>
                <a:cxn ang="0">
                  <a:pos x="54" y="5"/>
                </a:cxn>
                <a:cxn ang="0">
                  <a:pos x="53" y="7"/>
                </a:cxn>
                <a:cxn ang="0">
                  <a:pos x="47" y="7"/>
                </a:cxn>
                <a:cxn ang="0">
                  <a:pos x="42" y="1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92" h="31">
                  <a:moveTo>
                    <a:pt x="30" y="0"/>
                  </a:moveTo>
                  <a:lnTo>
                    <a:pt x="23" y="0"/>
                  </a:lnTo>
                  <a:lnTo>
                    <a:pt x="12" y="3"/>
                  </a:lnTo>
                  <a:lnTo>
                    <a:pt x="7" y="5"/>
                  </a:lnTo>
                  <a:lnTo>
                    <a:pt x="6" y="11"/>
                  </a:lnTo>
                  <a:lnTo>
                    <a:pt x="0" y="12"/>
                  </a:lnTo>
                  <a:lnTo>
                    <a:pt x="7" y="15"/>
                  </a:lnTo>
                  <a:lnTo>
                    <a:pt x="12" y="11"/>
                  </a:lnTo>
                  <a:lnTo>
                    <a:pt x="18" y="9"/>
                  </a:lnTo>
                  <a:lnTo>
                    <a:pt x="22" y="7"/>
                  </a:lnTo>
                  <a:lnTo>
                    <a:pt x="26" y="7"/>
                  </a:lnTo>
                  <a:lnTo>
                    <a:pt x="25" y="8"/>
                  </a:lnTo>
                  <a:lnTo>
                    <a:pt x="26" y="11"/>
                  </a:lnTo>
                  <a:lnTo>
                    <a:pt x="38" y="12"/>
                  </a:lnTo>
                  <a:lnTo>
                    <a:pt x="43" y="15"/>
                  </a:lnTo>
                  <a:lnTo>
                    <a:pt x="53" y="16"/>
                  </a:lnTo>
                  <a:lnTo>
                    <a:pt x="58" y="23"/>
                  </a:lnTo>
                  <a:lnTo>
                    <a:pt x="63" y="24"/>
                  </a:lnTo>
                  <a:lnTo>
                    <a:pt x="59" y="30"/>
                  </a:lnTo>
                  <a:lnTo>
                    <a:pt x="61" y="30"/>
                  </a:lnTo>
                  <a:lnTo>
                    <a:pt x="62" y="31"/>
                  </a:lnTo>
                  <a:lnTo>
                    <a:pt x="81" y="31"/>
                  </a:lnTo>
                  <a:lnTo>
                    <a:pt x="92" y="27"/>
                  </a:lnTo>
                  <a:lnTo>
                    <a:pt x="84" y="22"/>
                  </a:lnTo>
                  <a:lnTo>
                    <a:pt x="78" y="22"/>
                  </a:lnTo>
                  <a:lnTo>
                    <a:pt x="78" y="17"/>
                  </a:lnTo>
                  <a:lnTo>
                    <a:pt x="70" y="16"/>
                  </a:lnTo>
                  <a:lnTo>
                    <a:pt x="65" y="13"/>
                  </a:lnTo>
                  <a:lnTo>
                    <a:pt x="62" y="12"/>
                  </a:lnTo>
                  <a:lnTo>
                    <a:pt x="62" y="9"/>
                  </a:lnTo>
                  <a:lnTo>
                    <a:pt x="59" y="8"/>
                  </a:lnTo>
                  <a:lnTo>
                    <a:pt x="54" y="5"/>
                  </a:lnTo>
                  <a:lnTo>
                    <a:pt x="53" y="7"/>
                  </a:lnTo>
                  <a:lnTo>
                    <a:pt x="47" y="7"/>
                  </a:lnTo>
                  <a:lnTo>
                    <a:pt x="42" y="1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4" name="Freeform 42"/>
            <p:cNvSpPr>
              <a:spLocks/>
            </p:cNvSpPr>
            <p:nvPr/>
          </p:nvSpPr>
          <p:spPr bwMode="auto">
            <a:xfrm>
              <a:off x="1254" y="1909"/>
              <a:ext cx="7" cy="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7" y="5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7" h="6">
                  <a:moveTo>
                    <a:pt x="6" y="0"/>
                  </a:moveTo>
                  <a:lnTo>
                    <a:pt x="2" y="0"/>
                  </a:lnTo>
                  <a:lnTo>
                    <a:pt x="0" y="6"/>
                  </a:lnTo>
                  <a:lnTo>
                    <a:pt x="7" y="5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5" name="Freeform 43"/>
            <p:cNvSpPr>
              <a:spLocks noEditPoints="1"/>
            </p:cNvSpPr>
            <p:nvPr/>
          </p:nvSpPr>
          <p:spPr bwMode="auto">
            <a:xfrm>
              <a:off x="1326" y="1925"/>
              <a:ext cx="49" cy="23"/>
            </a:xfrm>
            <a:custGeom>
              <a:avLst/>
              <a:gdLst/>
              <a:ahLst/>
              <a:cxnLst>
                <a:cxn ang="0">
                  <a:pos x="14" y="12"/>
                </a:cxn>
                <a:cxn ang="0">
                  <a:pos x="14" y="12"/>
                </a:cxn>
                <a:cxn ang="0">
                  <a:pos x="13" y="12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14" y="1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5" y="4"/>
                </a:cxn>
                <a:cxn ang="0">
                  <a:pos x="12" y="5"/>
                </a:cxn>
                <a:cxn ang="0">
                  <a:pos x="12" y="9"/>
                </a:cxn>
                <a:cxn ang="0">
                  <a:pos x="12" y="9"/>
                </a:cxn>
                <a:cxn ang="0">
                  <a:pos x="6" y="9"/>
                </a:cxn>
                <a:cxn ang="0">
                  <a:pos x="9" y="12"/>
                </a:cxn>
                <a:cxn ang="0">
                  <a:pos x="10" y="12"/>
                </a:cxn>
                <a:cxn ang="0">
                  <a:pos x="0" y="12"/>
                </a:cxn>
                <a:cxn ang="0">
                  <a:pos x="0" y="15"/>
                </a:cxn>
                <a:cxn ang="0">
                  <a:pos x="4" y="19"/>
                </a:cxn>
                <a:cxn ang="0">
                  <a:pos x="6" y="17"/>
                </a:cxn>
                <a:cxn ang="0">
                  <a:pos x="13" y="19"/>
                </a:cxn>
                <a:cxn ang="0">
                  <a:pos x="17" y="17"/>
                </a:cxn>
                <a:cxn ang="0">
                  <a:pos x="20" y="19"/>
                </a:cxn>
                <a:cxn ang="0">
                  <a:pos x="22" y="23"/>
                </a:cxn>
                <a:cxn ang="0">
                  <a:pos x="29" y="16"/>
                </a:cxn>
                <a:cxn ang="0">
                  <a:pos x="30" y="19"/>
                </a:cxn>
                <a:cxn ang="0">
                  <a:pos x="38" y="15"/>
                </a:cxn>
                <a:cxn ang="0">
                  <a:pos x="46" y="17"/>
                </a:cxn>
                <a:cxn ang="0">
                  <a:pos x="49" y="12"/>
                </a:cxn>
                <a:cxn ang="0">
                  <a:pos x="45" y="8"/>
                </a:cxn>
                <a:cxn ang="0">
                  <a:pos x="41" y="8"/>
                </a:cxn>
                <a:cxn ang="0">
                  <a:pos x="44" y="7"/>
                </a:cxn>
                <a:cxn ang="0">
                  <a:pos x="37" y="5"/>
                </a:cxn>
                <a:cxn ang="0">
                  <a:pos x="36" y="3"/>
                </a:cxn>
                <a:cxn ang="0">
                  <a:pos x="29" y="1"/>
                </a:cxn>
                <a:cxn ang="0">
                  <a:pos x="21" y="1"/>
                </a:cxn>
                <a:cxn ang="0">
                  <a:pos x="21" y="1"/>
                </a:cxn>
                <a:cxn ang="0">
                  <a:pos x="20" y="1"/>
                </a:cxn>
                <a:cxn ang="0">
                  <a:pos x="18" y="1"/>
                </a:cxn>
                <a:cxn ang="0">
                  <a:pos x="20" y="1"/>
                </a:cxn>
                <a:cxn ang="0">
                  <a:pos x="17" y="3"/>
                </a:cxn>
                <a:cxn ang="0">
                  <a:pos x="14" y="1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49" h="23">
                  <a:moveTo>
                    <a:pt x="14" y="12"/>
                  </a:moveTo>
                  <a:lnTo>
                    <a:pt x="14" y="12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close/>
                  <a:moveTo>
                    <a:pt x="12" y="0"/>
                  </a:moveTo>
                  <a:lnTo>
                    <a:pt x="10" y="0"/>
                  </a:lnTo>
                  <a:lnTo>
                    <a:pt x="5" y="4"/>
                  </a:lnTo>
                  <a:lnTo>
                    <a:pt x="12" y="5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6" y="9"/>
                  </a:lnTo>
                  <a:lnTo>
                    <a:pt x="9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6" y="17"/>
                  </a:lnTo>
                  <a:lnTo>
                    <a:pt x="13" y="19"/>
                  </a:lnTo>
                  <a:lnTo>
                    <a:pt x="17" y="17"/>
                  </a:lnTo>
                  <a:lnTo>
                    <a:pt x="20" y="19"/>
                  </a:lnTo>
                  <a:lnTo>
                    <a:pt x="22" y="23"/>
                  </a:lnTo>
                  <a:lnTo>
                    <a:pt x="29" y="16"/>
                  </a:lnTo>
                  <a:lnTo>
                    <a:pt x="30" y="19"/>
                  </a:lnTo>
                  <a:lnTo>
                    <a:pt x="38" y="15"/>
                  </a:lnTo>
                  <a:lnTo>
                    <a:pt x="46" y="17"/>
                  </a:lnTo>
                  <a:lnTo>
                    <a:pt x="49" y="12"/>
                  </a:lnTo>
                  <a:lnTo>
                    <a:pt x="45" y="8"/>
                  </a:lnTo>
                  <a:lnTo>
                    <a:pt x="41" y="8"/>
                  </a:lnTo>
                  <a:lnTo>
                    <a:pt x="44" y="7"/>
                  </a:lnTo>
                  <a:lnTo>
                    <a:pt x="37" y="5"/>
                  </a:lnTo>
                  <a:lnTo>
                    <a:pt x="36" y="3"/>
                  </a:lnTo>
                  <a:lnTo>
                    <a:pt x="29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0" y="1"/>
                  </a:lnTo>
                  <a:lnTo>
                    <a:pt x="18" y="1"/>
                  </a:lnTo>
                  <a:lnTo>
                    <a:pt x="20" y="1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6" name="Freeform 44"/>
            <p:cNvSpPr>
              <a:spLocks/>
            </p:cNvSpPr>
            <p:nvPr/>
          </p:nvSpPr>
          <p:spPr bwMode="auto">
            <a:xfrm>
              <a:off x="1292" y="1937"/>
              <a:ext cx="21" cy="9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3"/>
                </a:cxn>
                <a:cxn ang="0">
                  <a:pos x="7" y="8"/>
                </a:cxn>
                <a:cxn ang="0">
                  <a:pos x="12" y="9"/>
                </a:cxn>
                <a:cxn ang="0">
                  <a:pos x="16" y="7"/>
                </a:cxn>
                <a:cxn ang="0">
                  <a:pos x="21" y="8"/>
                </a:cxn>
                <a:cxn ang="0">
                  <a:pos x="19" y="3"/>
                </a:cxn>
                <a:cxn ang="0">
                  <a:pos x="12" y="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21" h="9">
                  <a:moveTo>
                    <a:pt x="5" y="0"/>
                  </a:moveTo>
                  <a:lnTo>
                    <a:pt x="0" y="3"/>
                  </a:lnTo>
                  <a:lnTo>
                    <a:pt x="7" y="8"/>
                  </a:lnTo>
                  <a:lnTo>
                    <a:pt x="12" y="9"/>
                  </a:lnTo>
                  <a:lnTo>
                    <a:pt x="16" y="7"/>
                  </a:lnTo>
                  <a:lnTo>
                    <a:pt x="21" y="8"/>
                  </a:lnTo>
                  <a:lnTo>
                    <a:pt x="19" y="3"/>
                  </a:lnTo>
                  <a:lnTo>
                    <a:pt x="12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7" name="Freeform 45"/>
            <p:cNvSpPr>
              <a:spLocks/>
            </p:cNvSpPr>
            <p:nvPr/>
          </p:nvSpPr>
          <p:spPr bwMode="auto">
            <a:xfrm>
              <a:off x="976" y="1847"/>
              <a:ext cx="2" cy="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2" y="3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8" name="Freeform 46"/>
            <p:cNvSpPr>
              <a:spLocks/>
            </p:cNvSpPr>
            <p:nvPr/>
          </p:nvSpPr>
          <p:spPr bwMode="auto">
            <a:xfrm>
              <a:off x="1289" y="1866"/>
              <a:ext cx="11" cy="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11" y="5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1" h="5">
                  <a:moveTo>
                    <a:pt x="8" y="0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11" y="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19" name="Freeform 47"/>
            <p:cNvSpPr>
              <a:spLocks/>
            </p:cNvSpPr>
            <p:nvPr/>
          </p:nvSpPr>
          <p:spPr bwMode="auto">
            <a:xfrm>
              <a:off x="1331" y="1913"/>
              <a:ext cx="7" cy="7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7" y="5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7" y="5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0" name="Freeform 48"/>
            <p:cNvSpPr>
              <a:spLocks/>
            </p:cNvSpPr>
            <p:nvPr/>
          </p:nvSpPr>
          <p:spPr bwMode="auto">
            <a:xfrm>
              <a:off x="1313" y="1885"/>
              <a:ext cx="7" cy="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1"/>
                </a:cxn>
                <a:cxn ang="0">
                  <a:pos x="3" y="6"/>
                </a:cxn>
                <a:cxn ang="0">
                  <a:pos x="7" y="6"/>
                </a:cxn>
                <a:cxn ang="0">
                  <a:pos x="6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7" h="6">
                  <a:moveTo>
                    <a:pt x="2" y="0"/>
                  </a:moveTo>
                  <a:lnTo>
                    <a:pt x="0" y="1"/>
                  </a:lnTo>
                  <a:lnTo>
                    <a:pt x="3" y="6"/>
                  </a:lnTo>
                  <a:lnTo>
                    <a:pt x="7" y="6"/>
                  </a:lnTo>
                  <a:lnTo>
                    <a:pt x="6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1" name="Freeform 49"/>
            <p:cNvSpPr>
              <a:spLocks/>
            </p:cNvSpPr>
            <p:nvPr/>
          </p:nvSpPr>
          <p:spPr bwMode="auto">
            <a:xfrm>
              <a:off x="1308" y="1878"/>
              <a:ext cx="5" cy="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7"/>
                </a:cxn>
                <a:cxn ang="0">
                  <a:pos x="5" y="1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5" h="12">
                  <a:moveTo>
                    <a:pt x="4" y="0"/>
                  </a:moveTo>
                  <a:lnTo>
                    <a:pt x="0" y="7"/>
                  </a:lnTo>
                  <a:lnTo>
                    <a:pt x="5" y="1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2" name="Freeform 50"/>
            <p:cNvSpPr>
              <a:spLocks/>
            </p:cNvSpPr>
            <p:nvPr/>
          </p:nvSpPr>
          <p:spPr bwMode="auto">
            <a:xfrm>
              <a:off x="1297" y="1887"/>
              <a:ext cx="4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4" y="1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10">
                  <a:moveTo>
                    <a:pt x="4" y="0"/>
                  </a:moveTo>
                  <a:lnTo>
                    <a:pt x="0" y="6"/>
                  </a:lnTo>
                  <a:lnTo>
                    <a:pt x="4" y="1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3" name="Freeform 51"/>
            <p:cNvSpPr>
              <a:spLocks/>
            </p:cNvSpPr>
            <p:nvPr/>
          </p:nvSpPr>
          <p:spPr bwMode="auto">
            <a:xfrm>
              <a:off x="1292" y="1879"/>
              <a:ext cx="7" cy="11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5" y="11"/>
                </a:cxn>
                <a:cxn ang="0">
                  <a:pos x="7" y="7"/>
                </a:cxn>
                <a:cxn ang="0">
                  <a:pos x="5" y="3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11">
                  <a:moveTo>
                    <a:pt x="3" y="0"/>
                  </a:moveTo>
                  <a:lnTo>
                    <a:pt x="0" y="7"/>
                  </a:lnTo>
                  <a:lnTo>
                    <a:pt x="5" y="11"/>
                  </a:lnTo>
                  <a:lnTo>
                    <a:pt x="7" y="7"/>
                  </a:lnTo>
                  <a:lnTo>
                    <a:pt x="5" y="3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4" name="Freeform 52"/>
            <p:cNvSpPr>
              <a:spLocks/>
            </p:cNvSpPr>
            <p:nvPr/>
          </p:nvSpPr>
          <p:spPr bwMode="auto">
            <a:xfrm>
              <a:off x="1301" y="1866"/>
              <a:ext cx="4" cy="9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5"/>
                </a:cxn>
                <a:cxn ang="0">
                  <a:pos x="2" y="9"/>
                </a:cxn>
                <a:cxn ang="0">
                  <a:pos x="3" y="9"/>
                </a:cxn>
                <a:cxn ang="0">
                  <a:pos x="4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4" h="9">
                  <a:moveTo>
                    <a:pt x="3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3" y="9"/>
                  </a:lnTo>
                  <a:lnTo>
                    <a:pt x="4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5" name="Freeform 53"/>
            <p:cNvSpPr>
              <a:spLocks/>
            </p:cNvSpPr>
            <p:nvPr/>
          </p:nvSpPr>
          <p:spPr bwMode="auto">
            <a:xfrm>
              <a:off x="1326" y="1901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4" y="6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6" name="Freeform 54"/>
            <p:cNvSpPr>
              <a:spLocks noEditPoints="1"/>
            </p:cNvSpPr>
            <p:nvPr/>
          </p:nvSpPr>
          <p:spPr bwMode="auto">
            <a:xfrm>
              <a:off x="576" y="1188"/>
              <a:ext cx="1066" cy="1411"/>
            </a:xfrm>
            <a:custGeom>
              <a:avLst/>
              <a:gdLst/>
              <a:ahLst/>
              <a:cxnLst>
                <a:cxn ang="0">
                  <a:pos x="951" y="914"/>
                </a:cxn>
                <a:cxn ang="0">
                  <a:pos x="771" y="821"/>
                </a:cxn>
                <a:cxn ang="0">
                  <a:pos x="754" y="546"/>
                </a:cxn>
                <a:cxn ang="0">
                  <a:pos x="720" y="515"/>
                </a:cxn>
                <a:cxn ang="0">
                  <a:pos x="648" y="494"/>
                </a:cxn>
                <a:cxn ang="0">
                  <a:pos x="680" y="506"/>
                </a:cxn>
                <a:cxn ang="0">
                  <a:pos x="618" y="475"/>
                </a:cxn>
                <a:cxn ang="0">
                  <a:pos x="363" y="454"/>
                </a:cxn>
                <a:cxn ang="0">
                  <a:pos x="76" y="357"/>
                </a:cxn>
                <a:cxn ang="0">
                  <a:pos x="287" y="354"/>
                </a:cxn>
                <a:cxn ang="0">
                  <a:pos x="267" y="341"/>
                </a:cxn>
                <a:cxn ang="0">
                  <a:pos x="276" y="342"/>
                </a:cxn>
                <a:cxn ang="0">
                  <a:pos x="633" y="207"/>
                </a:cxn>
                <a:cxn ang="0">
                  <a:pos x="495" y="144"/>
                </a:cxn>
                <a:cxn ang="0">
                  <a:pos x="585" y="56"/>
                </a:cxn>
                <a:cxn ang="0">
                  <a:pos x="570" y="146"/>
                </a:cxn>
                <a:cxn ang="0">
                  <a:pos x="484" y="148"/>
                </a:cxn>
                <a:cxn ang="0">
                  <a:pos x="410" y="133"/>
                </a:cxn>
                <a:cxn ang="0">
                  <a:pos x="268" y="121"/>
                </a:cxn>
                <a:cxn ang="0">
                  <a:pos x="102" y="84"/>
                </a:cxn>
                <a:cxn ang="0">
                  <a:pos x="50" y="181"/>
                </a:cxn>
                <a:cxn ang="0">
                  <a:pos x="36" y="250"/>
                </a:cxn>
                <a:cxn ang="0">
                  <a:pos x="52" y="314"/>
                </a:cxn>
                <a:cxn ang="0">
                  <a:pos x="40" y="380"/>
                </a:cxn>
                <a:cxn ang="0">
                  <a:pos x="114" y="329"/>
                </a:cxn>
                <a:cxn ang="0">
                  <a:pos x="150" y="305"/>
                </a:cxn>
                <a:cxn ang="0">
                  <a:pos x="240" y="317"/>
                </a:cxn>
                <a:cxn ang="0">
                  <a:pos x="280" y="374"/>
                </a:cxn>
                <a:cxn ang="0">
                  <a:pos x="303" y="392"/>
                </a:cxn>
                <a:cxn ang="0">
                  <a:pos x="334" y="444"/>
                </a:cxn>
                <a:cxn ang="0">
                  <a:pos x="381" y="603"/>
                </a:cxn>
                <a:cxn ang="0">
                  <a:pos x="467" y="715"/>
                </a:cxn>
                <a:cxn ang="0">
                  <a:pos x="483" y="697"/>
                </a:cxn>
                <a:cxn ang="0">
                  <a:pos x="644" y="795"/>
                </a:cxn>
                <a:cxn ang="0">
                  <a:pos x="724" y="871"/>
                </a:cxn>
                <a:cxn ang="0">
                  <a:pos x="754" y="1032"/>
                </a:cxn>
                <a:cxn ang="0">
                  <a:pos x="758" y="1279"/>
                </a:cxn>
                <a:cxn ang="0">
                  <a:pos x="754" y="1315"/>
                </a:cxn>
                <a:cxn ang="0">
                  <a:pos x="747" y="1344"/>
                </a:cxn>
                <a:cxn ang="0">
                  <a:pos x="766" y="1403"/>
                </a:cxn>
                <a:cxn ang="0">
                  <a:pos x="829" y="1277"/>
                </a:cxn>
                <a:cxn ang="0">
                  <a:pos x="886" y="1193"/>
                </a:cxn>
                <a:cxn ang="0">
                  <a:pos x="1066" y="957"/>
                </a:cxn>
                <a:cxn ang="0">
                  <a:pos x="931" y="864"/>
                </a:cxn>
                <a:cxn ang="0">
                  <a:pos x="831" y="817"/>
                </a:cxn>
                <a:cxn ang="0">
                  <a:pos x="720" y="825"/>
                </a:cxn>
                <a:cxn ang="0">
                  <a:pos x="644" y="723"/>
                </a:cxn>
                <a:cxn ang="0">
                  <a:pos x="575" y="667"/>
                </a:cxn>
                <a:cxn ang="0">
                  <a:pos x="691" y="687"/>
                </a:cxn>
                <a:cxn ang="0">
                  <a:pos x="776" y="538"/>
                </a:cxn>
                <a:cxn ang="0">
                  <a:pos x="862" y="493"/>
                </a:cxn>
                <a:cxn ang="0">
                  <a:pos x="787" y="463"/>
                </a:cxn>
                <a:cxn ang="0">
                  <a:pos x="901" y="472"/>
                </a:cxn>
                <a:cxn ang="0">
                  <a:pos x="892" y="439"/>
                </a:cxn>
                <a:cxn ang="0">
                  <a:pos x="870" y="372"/>
                </a:cxn>
                <a:cxn ang="0">
                  <a:pos x="833" y="306"/>
                </a:cxn>
                <a:cxn ang="0">
                  <a:pos x="788" y="282"/>
                </a:cxn>
                <a:cxn ang="0">
                  <a:pos x="707" y="381"/>
                </a:cxn>
                <a:cxn ang="0">
                  <a:pos x="607" y="345"/>
                </a:cxn>
                <a:cxn ang="0">
                  <a:pos x="658" y="193"/>
                </a:cxn>
                <a:cxn ang="0">
                  <a:pos x="688" y="126"/>
                </a:cxn>
                <a:cxn ang="0">
                  <a:pos x="611" y="110"/>
                </a:cxn>
              </a:cxnLst>
              <a:rect l="0" t="0" r="r" b="b"/>
              <a:pathLst>
                <a:path w="1066" h="1411">
                  <a:moveTo>
                    <a:pt x="766" y="1397"/>
                  </a:moveTo>
                  <a:lnTo>
                    <a:pt x="762" y="1395"/>
                  </a:lnTo>
                  <a:lnTo>
                    <a:pt x="772" y="1395"/>
                  </a:lnTo>
                  <a:lnTo>
                    <a:pt x="775" y="1397"/>
                  </a:lnTo>
                  <a:lnTo>
                    <a:pt x="774" y="1400"/>
                  </a:lnTo>
                  <a:lnTo>
                    <a:pt x="770" y="1403"/>
                  </a:lnTo>
                  <a:lnTo>
                    <a:pt x="768" y="1401"/>
                  </a:lnTo>
                  <a:lnTo>
                    <a:pt x="766" y="1403"/>
                  </a:lnTo>
                  <a:lnTo>
                    <a:pt x="766" y="1403"/>
                  </a:lnTo>
                  <a:lnTo>
                    <a:pt x="774" y="1397"/>
                  </a:lnTo>
                  <a:lnTo>
                    <a:pt x="772" y="1395"/>
                  </a:lnTo>
                  <a:lnTo>
                    <a:pt x="768" y="1395"/>
                  </a:lnTo>
                  <a:lnTo>
                    <a:pt x="766" y="1397"/>
                  </a:lnTo>
                  <a:lnTo>
                    <a:pt x="766" y="1397"/>
                  </a:lnTo>
                  <a:close/>
                  <a:moveTo>
                    <a:pt x="762" y="1391"/>
                  </a:moveTo>
                  <a:lnTo>
                    <a:pt x="760" y="1388"/>
                  </a:lnTo>
                  <a:lnTo>
                    <a:pt x="763" y="1384"/>
                  </a:lnTo>
                  <a:lnTo>
                    <a:pt x="763" y="1384"/>
                  </a:lnTo>
                  <a:lnTo>
                    <a:pt x="764" y="1384"/>
                  </a:lnTo>
                  <a:lnTo>
                    <a:pt x="763" y="1385"/>
                  </a:lnTo>
                  <a:lnTo>
                    <a:pt x="764" y="1389"/>
                  </a:lnTo>
                  <a:lnTo>
                    <a:pt x="763" y="1392"/>
                  </a:lnTo>
                  <a:lnTo>
                    <a:pt x="764" y="1389"/>
                  </a:lnTo>
                  <a:lnTo>
                    <a:pt x="763" y="1387"/>
                  </a:lnTo>
                  <a:lnTo>
                    <a:pt x="762" y="1391"/>
                  </a:lnTo>
                  <a:lnTo>
                    <a:pt x="762" y="1391"/>
                  </a:lnTo>
                  <a:close/>
                  <a:moveTo>
                    <a:pt x="941" y="914"/>
                  </a:moveTo>
                  <a:lnTo>
                    <a:pt x="941" y="914"/>
                  </a:lnTo>
                  <a:lnTo>
                    <a:pt x="941" y="914"/>
                  </a:lnTo>
                  <a:lnTo>
                    <a:pt x="941" y="914"/>
                  </a:lnTo>
                  <a:lnTo>
                    <a:pt x="941" y="914"/>
                  </a:lnTo>
                  <a:close/>
                  <a:moveTo>
                    <a:pt x="951" y="917"/>
                  </a:moveTo>
                  <a:lnTo>
                    <a:pt x="951" y="914"/>
                  </a:lnTo>
                  <a:lnTo>
                    <a:pt x="952" y="914"/>
                  </a:lnTo>
                  <a:lnTo>
                    <a:pt x="951" y="917"/>
                  </a:lnTo>
                  <a:lnTo>
                    <a:pt x="951" y="917"/>
                  </a:lnTo>
                  <a:close/>
                  <a:moveTo>
                    <a:pt x="940" y="909"/>
                  </a:moveTo>
                  <a:lnTo>
                    <a:pt x="940" y="909"/>
                  </a:lnTo>
                  <a:lnTo>
                    <a:pt x="940" y="909"/>
                  </a:lnTo>
                  <a:lnTo>
                    <a:pt x="940" y="909"/>
                  </a:lnTo>
                  <a:lnTo>
                    <a:pt x="940" y="909"/>
                  </a:lnTo>
                  <a:close/>
                  <a:moveTo>
                    <a:pt x="936" y="909"/>
                  </a:moveTo>
                  <a:lnTo>
                    <a:pt x="935" y="906"/>
                  </a:lnTo>
                  <a:lnTo>
                    <a:pt x="936" y="907"/>
                  </a:lnTo>
                  <a:lnTo>
                    <a:pt x="936" y="909"/>
                  </a:lnTo>
                  <a:lnTo>
                    <a:pt x="936" y="909"/>
                  </a:lnTo>
                  <a:close/>
                  <a:moveTo>
                    <a:pt x="939" y="906"/>
                  </a:moveTo>
                  <a:lnTo>
                    <a:pt x="939" y="905"/>
                  </a:lnTo>
                  <a:lnTo>
                    <a:pt x="939" y="906"/>
                  </a:lnTo>
                  <a:lnTo>
                    <a:pt x="939" y="906"/>
                  </a:lnTo>
                  <a:lnTo>
                    <a:pt x="939" y="906"/>
                  </a:lnTo>
                  <a:lnTo>
                    <a:pt x="939" y="906"/>
                  </a:lnTo>
                  <a:close/>
                  <a:moveTo>
                    <a:pt x="939" y="901"/>
                  </a:moveTo>
                  <a:lnTo>
                    <a:pt x="941" y="898"/>
                  </a:lnTo>
                  <a:lnTo>
                    <a:pt x="941" y="901"/>
                  </a:lnTo>
                  <a:lnTo>
                    <a:pt x="944" y="901"/>
                  </a:lnTo>
                  <a:lnTo>
                    <a:pt x="943" y="902"/>
                  </a:lnTo>
                  <a:lnTo>
                    <a:pt x="941" y="902"/>
                  </a:lnTo>
                  <a:lnTo>
                    <a:pt x="941" y="902"/>
                  </a:lnTo>
                  <a:lnTo>
                    <a:pt x="941" y="902"/>
                  </a:lnTo>
                  <a:lnTo>
                    <a:pt x="940" y="899"/>
                  </a:lnTo>
                  <a:lnTo>
                    <a:pt x="939" y="901"/>
                  </a:lnTo>
                  <a:lnTo>
                    <a:pt x="939" y="901"/>
                  </a:lnTo>
                  <a:close/>
                  <a:moveTo>
                    <a:pt x="772" y="827"/>
                  </a:moveTo>
                  <a:lnTo>
                    <a:pt x="771" y="823"/>
                  </a:lnTo>
                  <a:lnTo>
                    <a:pt x="771" y="821"/>
                  </a:lnTo>
                  <a:lnTo>
                    <a:pt x="772" y="817"/>
                  </a:lnTo>
                  <a:lnTo>
                    <a:pt x="772" y="817"/>
                  </a:lnTo>
                  <a:lnTo>
                    <a:pt x="775" y="823"/>
                  </a:lnTo>
                  <a:lnTo>
                    <a:pt x="775" y="825"/>
                  </a:lnTo>
                  <a:lnTo>
                    <a:pt x="772" y="827"/>
                  </a:lnTo>
                  <a:lnTo>
                    <a:pt x="772" y="827"/>
                  </a:lnTo>
                  <a:close/>
                  <a:moveTo>
                    <a:pt x="736" y="576"/>
                  </a:moveTo>
                  <a:lnTo>
                    <a:pt x="735" y="572"/>
                  </a:lnTo>
                  <a:lnTo>
                    <a:pt x="733" y="569"/>
                  </a:lnTo>
                  <a:lnTo>
                    <a:pt x="733" y="565"/>
                  </a:lnTo>
                  <a:lnTo>
                    <a:pt x="735" y="565"/>
                  </a:lnTo>
                  <a:lnTo>
                    <a:pt x="735" y="569"/>
                  </a:lnTo>
                  <a:lnTo>
                    <a:pt x="739" y="574"/>
                  </a:lnTo>
                  <a:lnTo>
                    <a:pt x="736" y="578"/>
                  </a:lnTo>
                  <a:lnTo>
                    <a:pt x="737" y="584"/>
                  </a:lnTo>
                  <a:lnTo>
                    <a:pt x="736" y="584"/>
                  </a:lnTo>
                  <a:lnTo>
                    <a:pt x="735" y="577"/>
                  </a:lnTo>
                  <a:lnTo>
                    <a:pt x="736" y="576"/>
                  </a:lnTo>
                  <a:lnTo>
                    <a:pt x="735" y="574"/>
                  </a:lnTo>
                  <a:lnTo>
                    <a:pt x="736" y="576"/>
                  </a:lnTo>
                  <a:lnTo>
                    <a:pt x="736" y="576"/>
                  </a:lnTo>
                  <a:close/>
                  <a:moveTo>
                    <a:pt x="733" y="565"/>
                  </a:moveTo>
                  <a:lnTo>
                    <a:pt x="733" y="561"/>
                  </a:lnTo>
                  <a:lnTo>
                    <a:pt x="736" y="561"/>
                  </a:lnTo>
                  <a:lnTo>
                    <a:pt x="733" y="565"/>
                  </a:lnTo>
                  <a:lnTo>
                    <a:pt x="733" y="565"/>
                  </a:lnTo>
                  <a:close/>
                  <a:moveTo>
                    <a:pt x="746" y="566"/>
                  </a:moveTo>
                  <a:lnTo>
                    <a:pt x="744" y="561"/>
                  </a:lnTo>
                  <a:lnTo>
                    <a:pt x="746" y="561"/>
                  </a:lnTo>
                  <a:lnTo>
                    <a:pt x="746" y="566"/>
                  </a:lnTo>
                  <a:lnTo>
                    <a:pt x="746" y="566"/>
                  </a:lnTo>
                  <a:close/>
                  <a:moveTo>
                    <a:pt x="754" y="548"/>
                  </a:moveTo>
                  <a:lnTo>
                    <a:pt x="754" y="546"/>
                  </a:lnTo>
                  <a:lnTo>
                    <a:pt x="754" y="546"/>
                  </a:lnTo>
                  <a:lnTo>
                    <a:pt x="754" y="548"/>
                  </a:lnTo>
                  <a:lnTo>
                    <a:pt x="754" y="548"/>
                  </a:lnTo>
                  <a:close/>
                  <a:moveTo>
                    <a:pt x="760" y="542"/>
                  </a:moveTo>
                  <a:lnTo>
                    <a:pt x="762" y="541"/>
                  </a:lnTo>
                  <a:lnTo>
                    <a:pt x="766" y="541"/>
                  </a:lnTo>
                  <a:lnTo>
                    <a:pt x="760" y="542"/>
                  </a:lnTo>
                  <a:lnTo>
                    <a:pt x="760" y="542"/>
                  </a:lnTo>
                  <a:close/>
                  <a:moveTo>
                    <a:pt x="684" y="527"/>
                  </a:moveTo>
                  <a:lnTo>
                    <a:pt x="684" y="527"/>
                  </a:lnTo>
                  <a:lnTo>
                    <a:pt x="684" y="526"/>
                  </a:lnTo>
                  <a:lnTo>
                    <a:pt x="684" y="527"/>
                  </a:lnTo>
                  <a:lnTo>
                    <a:pt x="684" y="527"/>
                  </a:lnTo>
                  <a:close/>
                  <a:moveTo>
                    <a:pt x="700" y="527"/>
                  </a:moveTo>
                  <a:lnTo>
                    <a:pt x="705" y="525"/>
                  </a:lnTo>
                  <a:lnTo>
                    <a:pt x="711" y="525"/>
                  </a:lnTo>
                  <a:lnTo>
                    <a:pt x="705" y="529"/>
                  </a:lnTo>
                  <a:lnTo>
                    <a:pt x="691" y="536"/>
                  </a:lnTo>
                  <a:lnTo>
                    <a:pt x="681" y="536"/>
                  </a:lnTo>
                  <a:lnTo>
                    <a:pt x="680" y="534"/>
                  </a:lnTo>
                  <a:lnTo>
                    <a:pt x="681" y="533"/>
                  </a:lnTo>
                  <a:lnTo>
                    <a:pt x="685" y="533"/>
                  </a:lnTo>
                  <a:lnTo>
                    <a:pt x="696" y="526"/>
                  </a:lnTo>
                  <a:lnTo>
                    <a:pt x="700" y="527"/>
                  </a:lnTo>
                  <a:lnTo>
                    <a:pt x="700" y="527"/>
                  </a:lnTo>
                  <a:close/>
                  <a:moveTo>
                    <a:pt x="729" y="510"/>
                  </a:moveTo>
                  <a:lnTo>
                    <a:pt x="733" y="507"/>
                  </a:lnTo>
                  <a:lnTo>
                    <a:pt x="732" y="510"/>
                  </a:lnTo>
                  <a:lnTo>
                    <a:pt x="735" y="510"/>
                  </a:lnTo>
                  <a:lnTo>
                    <a:pt x="733" y="511"/>
                  </a:lnTo>
                  <a:lnTo>
                    <a:pt x="735" y="514"/>
                  </a:lnTo>
                  <a:lnTo>
                    <a:pt x="729" y="517"/>
                  </a:lnTo>
                  <a:lnTo>
                    <a:pt x="720" y="515"/>
                  </a:lnTo>
                  <a:lnTo>
                    <a:pt x="712" y="518"/>
                  </a:lnTo>
                  <a:lnTo>
                    <a:pt x="709" y="517"/>
                  </a:lnTo>
                  <a:lnTo>
                    <a:pt x="712" y="514"/>
                  </a:lnTo>
                  <a:lnTo>
                    <a:pt x="720" y="511"/>
                  </a:lnTo>
                  <a:lnTo>
                    <a:pt x="731" y="513"/>
                  </a:lnTo>
                  <a:lnTo>
                    <a:pt x="729" y="510"/>
                  </a:lnTo>
                  <a:lnTo>
                    <a:pt x="729" y="510"/>
                  </a:lnTo>
                  <a:lnTo>
                    <a:pt x="729" y="510"/>
                  </a:lnTo>
                  <a:close/>
                  <a:moveTo>
                    <a:pt x="644" y="502"/>
                  </a:moveTo>
                  <a:lnTo>
                    <a:pt x="646" y="497"/>
                  </a:lnTo>
                  <a:lnTo>
                    <a:pt x="645" y="501"/>
                  </a:lnTo>
                  <a:lnTo>
                    <a:pt x="644" y="502"/>
                  </a:lnTo>
                  <a:lnTo>
                    <a:pt x="644" y="502"/>
                  </a:lnTo>
                  <a:close/>
                  <a:moveTo>
                    <a:pt x="650" y="494"/>
                  </a:moveTo>
                  <a:lnTo>
                    <a:pt x="662" y="489"/>
                  </a:lnTo>
                  <a:lnTo>
                    <a:pt x="666" y="490"/>
                  </a:lnTo>
                  <a:lnTo>
                    <a:pt x="664" y="490"/>
                  </a:lnTo>
                  <a:lnTo>
                    <a:pt x="664" y="494"/>
                  </a:lnTo>
                  <a:lnTo>
                    <a:pt x="661" y="495"/>
                  </a:lnTo>
                  <a:lnTo>
                    <a:pt x="661" y="497"/>
                  </a:lnTo>
                  <a:lnTo>
                    <a:pt x="660" y="495"/>
                  </a:lnTo>
                  <a:lnTo>
                    <a:pt x="654" y="502"/>
                  </a:lnTo>
                  <a:lnTo>
                    <a:pt x="652" y="514"/>
                  </a:lnTo>
                  <a:lnTo>
                    <a:pt x="654" y="521"/>
                  </a:lnTo>
                  <a:lnTo>
                    <a:pt x="654" y="525"/>
                  </a:lnTo>
                  <a:lnTo>
                    <a:pt x="650" y="532"/>
                  </a:lnTo>
                  <a:lnTo>
                    <a:pt x="648" y="534"/>
                  </a:lnTo>
                  <a:lnTo>
                    <a:pt x="645" y="533"/>
                  </a:lnTo>
                  <a:lnTo>
                    <a:pt x="644" y="529"/>
                  </a:lnTo>
                  <a:lnTo>
                    <a:pt x="644" y="519"/>
                  </a:lnTo>
                  <a:lnTo>
                    <a:pt x="646" y="505"/>
                  </a:lnTo>
                  <a:lnTo>
                    <a:pt x="650" y="498"/>
                  </a:lnTo>
                  <a:lnTo>
                    <a:pt x="648" y="494"/>
                  </a:lnTo>
                  <a:lnTo>
                    <a:pt x="649" y="493"/>
                  </a:lnTo>
                  <a:lnTo>
                    <a:pt x="650" y="491"/>
                  </a:lnTo>
                  <a:lnTo>
                    <a:pt x="650" y="494"/>
                  </a:lnTo>
                  <a:lnTo>
                    <a:pt x="650" y="494"/>
                  </a:lnTo>
                  <a:close/>
                  <a:moveTo>
                    <a:pt x="676" y="489"/>
                  </a:moveTo>
                  <a:lnTo>
                    <a:pt x="673" y="486"/>
                  </a:lnTo>
                  <a:lnTo>
                    <a:pt x="687" y="489"/>
                  </a:lnTo>
                  <a:lnTo>
                    <a:pt x="680" y="489"/>
                  </a:lnTo>
                  <a:lnTo>
                    <a:pt x="680" y="490"/>
                  </a:lnTo>
                  <a:lnTo>
                    <a:pt x="689" y="494"/>
                  </a:lnTo>
                  <a:lnTo>
                    <a:pt x="692" y="493"/>
                  </a:lnTo>
                  <a:lnTo>
                    <a:pt x="691" y="489"/>
                  </a:lnTo>
                  <a:lnTo>
                    <a:pt x="699" y="490"/>
                  </a:lnTo>
                  <a:lnTo>
                    <a:pt x="704" y="495"/>
                  </a:lnTo>
                  <a:lnTo>
                    <a:pt x="704" y="498"/>
                  </a:lnTo>
                  <a:lnTo>
                    <a:pt x="704" y="499"/>
                  </a:lnTo>
                  <a:lnTo>
                    <a:pt x="704" y="499"/>
                  </a:lnTo>
                  <a:lnTo>
                    <a:pt x="704" y="502"/>
                  </a:lnTo>
                  <a:lnTo>
                    <a:pt x="699" y="501"/>
                  </a:lnTo>
                  <a:lnTo>
                    <a:pt x="699" y="501"/>
                  </a:lnTo>
                  <a:lnTo>
                    <a:pt x="699" y="498"/>
                  </a:lnTo>
                  <a:lnTo>
                    <a:pt x="696" y="499"/>
                  </a:lnTo>
                  <a:lnTo>
                    <a:pt x="696" y="495"/>
                  </a:lnTo>
                  <a:lnTo>
                    <a:pt x="691" y="494"/>
                  </a:lnTo>
                  <a:lnTo>
                    <a:pt x="693" y="502"/>
                  </a:lnTo>
                  <a:lnTo>
                    <a:pt x="691" y="509"/>
                  </a:lnTo>
                  <a:lnTo>
                    <a:pt x="689" y="517"/>
                  </a:lnTo>
                  <a:lnTo>
                    <a:pt x="687" y="519"/>
                  </a:lnTo>
                  <a:lnTo>
                    <a:pt x="683" y="509"/>
                  </a:lnTo>
                  <a:lnTo>
                    <a:pt x="681" y="509"/>
                  </a:lnTo>
                  <a:lnTo>
                    <a:pt x="677" y="510"/>
                  </a:lnTo>
                  <a:lnTo>
                    <a:pt x="676" y="513"/>
                  </a:lnTo>
                  <a:lnTo>
                    <a:pt x="680" y="506"/>
                  </a:lnTo>
                  <a:lnTo>
                    <a:pt x="678" y="495"/>
                  </a:lnTo>
                  <a:lnTo>
                    <a:pt x="670" y="490"/>
                  </a:lnTo>
                  <a:lnTo>
                    <a:pt x="668" y="490"/>
                  </a:lnTo>
                  <a:lnTo>
                    <a:pt x="669" y="489"/>
                  </a:lnTo>
                  <a:lnTo>
                    <a:pt x="676" y="489"/>
                  </a:lnTo>
                  <a:lnTo>
                    <a:pt x="676" y="489"/>
                  </a:lnTo>
                  <a:close/>
                  <a:moveTo>
                    <a:pt x="640" y="459"/>
                  </a:moveTo>
                  <a:lnTo>
                    <a:pt x="641" y="454"/>
                  </a:lnTo>
                  <a:lnTo>
                    <a:pt x="645" y="455"/>
                  </a:lnTo>
                  <a:lnTo>
                    <a:pt x="648" y="462"/>
                  </a:lnTo>
                  <a:lnTo>
                    <a:pt x="650" y="460"/>
                  </a:lnTo>
                  <a:lnTo>
                    <a:pt x="650" y="456"/>
                  </a:lnTo>
                  <a:lnTo>
                    <a:pt x="653" y="456"/>
                  </a:lnTo>
                  <a:lnTo>
                    <a:pt x="658" y="466"/>
                  </a:lnTo>
                  <a:lnTo>
                    <a:pt x="664" y="466"/>
                  </a:lnTo>
                  <a:lnTo>
                    <a:pt x="664" y="468"/>
                  </a:lnTo>
                  <a:lnTo>
                    <a:pt x="666" y="472"/>
                  </a:lnTo>
                  <a:lnTo>
                    <a:pt x="666" y="478"/>
                  </a:lnTo>
                  <a:lnTo>
                    <a:pt x="669" y="478"/>
                  </a:lnTo>
                  <a:lnTo>
                    <a:pt x="668" y="480"/>
                  </a:lnTo>
                  <a:lnTo>
                    <a:pt x="665" y="480"/>
                  </a:lnTo>
                  <a:lnTo>
                    <a:pt x="665" y="478"/>
                  </a:lnTo>
                  <a:lnTo>
                    <a:pt x="656" y="479"/>
                  </a:lnTo>
                  <a:lnTo>
                    <a:pt x="652" y="482"/>
                  </a:lnTo>
                  <a:lnTo>
                    <a:pt x="648" y="482"/>
                  </a:lnTo>
                  <a:lnTo>
                    <a:pt x="641" y="476"/>
                  </a:lnTo>
                  <a:lnTo>
                    <a:pt x="638" y="478"/>
                  </a:lnTo>
                  <a:lnTo>
                    <a:pt x="638" y="478"/>
                  </a:lnTo>
                  <a:lnTo>
                    <a:pt x="644" y="471"/>
                  </a:lnTo>
                  <a:lnTo>
                    <a:pt x="642" y="470"/>
                  </a:lnTo>
                  <a:lnTo>
                    <a:pt x="624" y="480"/>
                  </a:lnTo>
                  <a:lnTo>
                    <a:pt x="619" y="480"/>
                  </a:lnTo>
                  <a:lnTo>
                    <a:pt x="618" y="475"/>
                  </a:lnTo>
                  <a:lnTo>
                    <a:pt x="613" y="478"/>
                  </a:lnTo>
                  <a:lnTo>
                    <a:pt x="615" y="475"/>
                  </a:lnTo>
                  <a:lnTo>
                    <a:pt x="628" y="466"/>
                  </a:lnTo>
                  <a:lnTo>
                    <a:pt x="632" y="464"/>
                  </a:lnTo>
                  <a:lnTo>
                    <a:pt x="634" y="460"/>
                  </a:lnTo>
                  <a:lnTo>
                    <a:pt x="636" y="463"/>
                  </a:lnTo>
                  <a:lnTo>
                    <a:pt x="637" y="459"/>
                  </a:lnTo>
                  <a:lnTo>
                    <a:pt x="637" y="459"/>
                  </a:lnTo>
                  <a:lnTo>
                    <a:pt x="640" y="459"/>
                  </a:lnTo>
                  <a:lnTo>
                    <a:pt x="640" y="459"/>
                  </a:lnTo>
                  <a:close/>
                  <a:moveTo>
                    <a:pt x="363" y="470"/>
                  </a:moveTo>
                  <a:lnTo>
                    <a:pt x="366" y="466"/>
                  </a:lnTo>
                  <a:lnTo>
                    <a:pt x="366" y="462"/>
                  </a:lnTo>
                  <a:lnTo>
                    <a:pt x="359" y="460"/>
                  </a:lnTo>
                  <a:lnTo>
                    <a:pt x="361" y="459"/>
                  </a:lnTo>
                  <a:lnTo>
                    <a:pt x="357" y="451"/>
                  </a:lnTo>
                  <a:lnTo>
                    <a:pt x="349" y="446"/>
                  </a:lnTo>
                  <a:lnTo>
                    <a:pt x="342" y="435"/>
                  </a:lnTo>
                  <a:lnTo>
                    <a:pt x="347" y="436"/>
                  </a:lnTo>
                  <a:lnTo>
                    <a:pt x="347" y="439"/>
                  </a:lnTo>
                  <a:lnTo>
                    <a:pt x="349" y="442"/>
                  </a:lnTo>
                  <a:lnTo>
                    <a:pt x="353" y="443"/>
                  </a:lnTo>
                  <a:lnTo>
                    <a:pt x="355" y="443"/>
                  </a:lnTo>
                  <a:lnTo>
                    <a:pt x="355" y="443"/>
                  </a:lnTo>
                  <a:lnTo>
                    <a:pt x="357" y="444"/>
                  </a:lnTo>
                  <a:lnTo>
                    <a:pt x="357" y="450"/>
                  </a:lnTo>
                  <a:lnTo>
                    <a:pt x="359" y="446"/>
                  </a:lnTo>
                  <a:lnTo>
                    <a:pt x="359" y="450"/>
                  </a:lnTo>
                  <a:lnTo>
                    <a:pt x="361" y="450"/>
                  </a:lnTo>
                  <a:lnTo>
                    <a:pt x="361" y="450"/>
                  </a:lnTo>
                  <a:lnTo>
                    <a:pt x="362" y="451"/>
                  </a:lnTo>
                  <a:lnTo>
                    <a:pt x="361" y="451"/>
                  </a:lnTo>
                  <a:lnTo>
                    <a:pt x="363" y="454"/>
                  </a:lnTo>
                  <a:lnTo>
                    <a:pt x="363" y="454"/>
                  </a:lnTo>
                  <a:lnTo>
                    <a:pt x="363" y="454"/>
                  </a:lnTo>
                  <a:lnTo>
                    <a:pt x="366" y="456"/>
                  </a:lnTo>
                  <a:lnTo>
                    <a:pt x="365" y="459"/>
                  </a:lnTo>
                  <a:lnTo>
                    <a:pt x="366" y="460"/>
                  </a:lnTo>
                  <a:lnTo>
                    <a:pt x="367" y="464"/>
                  </a:lnTo>
                  <a:lnTo>
                    <a:pt x="363" y="470"/>
                  </a:lnTo>
                  <a:lnTo>
                    <a:pt x="363" y="470"/>
                  </a:lnTo>
                  <a:close/>
                  <a:moveTo>
                    <a:pt x="864" y="395"/>
                  </a:moveTo>
                  <a:lnTo>
                    <a:pt x="866" y="391"/>
                  </a:lnTo>
                  <a:lnTo>
                    <a:pt x="873" y="388"/>
                  </a:lnTo>
                  <a:lnTo>
                    <a:pt x="864" y="396"/>
                  </a:lnTo>
                  <a:lnTo>
                    <a:pt x="864" y="395"/>
                  </a:lnTo>
                  <a:lnTo>
                    <a:pt x="864" y="395"/>
                  </a:lnTo>
                  <a:lnTo>
                    <a:pt x="864" y="395"/>
                  </a:lnTo>
                  <a:close/>
                  <a:moveTo>
                    <a:pt x="300" y="372"/>
                  </a:moveTo>
                  <a:lnTo>
                    <a:pt x="299" y="370"/>
                  </a:lnTo>
                  <a:lnTo>
                    <a:pt x="300" y="370"/>
                  </a:lnTo>
                  <a:lnTo>
                    <a:pt x="300" y="372"/>
                  </a:lnTo>
                  <a:lnTo>
                    <a:pt x="300" y="372"/>
                  </a:lnTo>
                  <a:lnTo>
                    <a:pt x="300" y="372"/>
                  </a:lnTo>
                  <a:close/>
                  <a:moveTo>
                    <a:pt x="296" y="361"/>
                  </a:moveTo>
                  <a:lnTo>
                    <a:pt x="296" y="361"/>
                  </a:lnTo>
                  <a:lnTo>
                    <a:pt x="296" y="361"/>
                  </a:lnTo>
                  <a:lnTo>
                    <a:pt x="296" y="361"/>
                  </a:lnTo>
                  <a:lnTo>
                    <a:pt x="296" y="361"/>
                  </a:lnTo>
                  <a:close/>
                  <a:moveTo>
                    <a:pt x="291" y="357"/>
                  </a:moveTo>
                  <a:lnTo>
                    <a:pt x="291" y="357"/>
                  </a:lnTo>
                  <a:lnTo>
                    <a:pt x="291" y="357"/>
                  </a:lnTo>
                  <a:lnTo>
                    <a:pt x="291" y="357"/>
                  </a:lnTo>
                  <a:lnTo>
                    <a:pt x="291" y="357"/>
                  </a:lnTo>
                  <a:close/>
                  <a:moveTo>
                    <a:pt x="78" y="358"/>
                  </a:moveTo>
                  <a:lnTo>
                    <a:pt x="76" y="357"/>
                  </a:lnTo>
                  <a:lnTo>
                    <a:pt x="78" y="357"/>
                  </a:lnTo>
                  <a:lnTo>
                    <a:pt x="78" y="358"/>
                  </a:lnTo>
                  <a:lnTo>
                    <a:pt x="78" y="358"/>
                  </a:lnTo>
                  <a:close/>
                  <a:moveTo>
                    <a:pt x="280" y="354"/>
                  </a:moveTo>
                  <a:lnTo>
                    <a:pt x="280" y="354"/>
                  </a:lnTo>
                  <a:lnTo>
                    <a:pt x="280" y="354"/>
                  </a:lnTo>
                  <a:lnTo>
                    <a:pt x="280" y="354"/>
                  </a:lnTo>
                  <a:lnTo>
                    <a:pt x="280" y="354"/>
                  </a:lnTo>
                  <a:close/>
                  <a:moveTo>
                    <a:pt x="284" y="353"/>
                  </a:moveTo>
                  <a:lnTo>
                    <a:pt x="284" y="353"/>
                  </a:lnTo>
                  <a:lnTo>
                    <a:pt x="284" y="353"/>
                  </a:lnTo>
                  <a:lnTo>
                    <a:pt x="284" y="353"/>
                  </a:lnTo>
                  <a:lnTo>
                    <a:pt x="284" y="353"/>
                  </a:lnTo>
                  <a:close/>
                  <a:moveTo>
                    <a:pt x="282" y="353"/>
                  </a:moveTo>
                  <a:lnTo>
                    <a:pt x="282" y="353"/>
                  </a:lnTo>
                  <a:lnTo>
                    <a:pt x="283" y="353"/>
                  </a:lnTo>
                  <a:lnTo>
                    <a:pt x="284" y="353"/>
                  </a:lnTo>
                  <a:lnTo>
                    <a:pt x="282" y="353"/>
                  </a:lnTo>
                  <a:lnTo>
                    <a:pt x="282" y="353"/>
                  </a:lnTo>
                  <a:close/>
                  <a:moveTo>
                    <a:pt x="276" y="361"/>
                  </a:moveTo>
                  <a:lnTo>
                    <a:pt x="276" y="353"/>
                  </a:lnTo>
                  <a:lnTo>
                    <a:pt x="276" y="353"/>
                  </a:lnTo>
                  <a:lnTo>
                    <a:pt x="276" y="354"/>
                  </a:lnTo>
                  <a:lnTo>
                    <a:pt x="276" y="354"/>
                  </a:lnTo>
                  <a:lnTo>
                    <a:pt x="278" y="357"/>
                  </a:lnTo>
                  <a:lnTo>
                    <a:pt x="276" y="361"/>
                  </a:lnTo>
                  <a:lnTo>
                    <a:pt x="276" y="361"/>
                  </a:lnTo>
                  <a:close/>
                  <a:moveTo>
                    <a:pt x="282" y="353"/>
                  </a:moveTo>
                  <a:lnTo>
                    <a:pt x="282" y="352"/>
                  </a:lnTo>
                  <a:lnTo>
                    <a:pt x="282" y="352"/>
                  </a:lnTo>
                  <a:lnTo>
                    <a:pt x="282" y="353"/>
                  </a:lnTo>
                  <a:lnTo>
                    <a:pt x="282" y="353"/>
                  </a:lnTo>
                  <a:close/>
                  <a:moveTo>
                    <a:pt x="287" y="354"/>
                  </a:moveTo>
                  <a:lnTo>
                    <a:pt x="286" y="350"/>
                  </a:lnTo>
                  <a:lnTo>
                    <a:pt x="287" y="352"/>
                  </a:lnTo>
                  <a:lnTo>
                    <a:pt x="287" y="354"/>
                  </a:lnTo>
                  <a:lnTo>
                    <a:pt x="287" y="354"/>
                  </a:lnTo>
                  <a:lnTo>
                    <a:pt x="290" y="360"/>
                  </a:lnTo>
                  <a:lnTo>
                    <a:pt x="287" y="364"/>
                  </a:lnTo>
                  <a:lnTo>
                    <a:pt x="284" y="358"/>
                  </a:lnTo>
                  <a:lnTo>
                    <a:pt x="283" y="358"/>
                  </a:lnTo>
                  <a:lnTo>
                    <a:pt x="282" y="356"/>
                  </a:lnTo>
                  <a:lnTo>
                    <a:pt x="284" y="358"/>
                  </a:lnTo>
                  <a:lnTo>
                    <a:pt x="286" y="353"/>
                  </a:lnTo>
                  <a:lnTo>
                    <a:pt x="287" y="354"/>
                  </a:lnTo>
                  <a:lnTo>
                    <a:pt x="287" y="354"/>
                  </a:lnTo>
                  <a:close/>
                  <a:moveTo>
                    <a:pt x="270" y="348"/>
                  </a:moveTo>
                  <a:lnTo>
                    <a:pt x="268" y="346"/>
                  </a:lnTo>
                  <a:lnTo>
                    <a:pt x="270" y="346"/>
                  </a:lnTo>
                  <a:lnTo>
                    <a:pt x="270" y="348"/>
                  </a:lnTo>
                  <a:lnTo>
                    <a:pt x="270" y="348"/>
                  </a:lnTo>
                  <a:close/>
                  <a:moveTo>
                    <a:pt x="275" y="348"/>
                  </a:moveTo>
                  <a:lnTo>
                    <a:pt x="271" y="346"/>
                  </a:lnTo>
                  <a:lnTo>
                    <a:pt x="274" y="344"/>
                  </a:lnTo>
                  <a:lnTo>
                    <a:pt x="275" y="348"/>
                  </a:lnTo>
                  <a:lnTo>
                    <a:pt x="275" y="348"/>
                  </a:lnTo>
                  <a:lnTo>
                    <a:pt x="275" y="348"/>
                  </a:lnTo>
                  <a:close/>
                  <a:moveTo>
                    <a:pt x="261" y="337"/>
                  </a:moveTo>
                  <a:lnTo>
                    <a:pt x="261" y="337"/>
                  </a:lnTo>
                  <a:lnTo>
                    <a:pt x="261" y="337"/>
                  </a:lnTo>
                  <a:lnTo>
                    <a:pt x="261" y="337"/>
                  </a:lnTo>
                  <a:lnTo>
                    <a:pt x="261" y="337"/>
                  </a:lnTo>
                  <a:close/>
                  <a:moveTo>
                    <a:pt x="270" y="346"/>
                  </a:moveTo>
                  <a:lnTo>
                    <a:pt x="268" y="346"/>
                  </a:lnTo>
                  <a:lnTo>
                    <a:pt x="268" y="341"/>
                  </a:lnTo>
                  <a:lnTo>
                    <a:pt x="267" y="341"/>
                  </a:lnTo>
                  <a:lnTo>
                    <a:pt x="267" y="336"/>
                  </a:lnTo>
                  <a:lnTo>
                    <a:pt x="268" y="336"/>
                  </a:lnTo>
                  <a:lnTo>
                    <a:pt x="268" y="338"/>
                  </a:lnTo>
                  <a:lnTo>
                    <a:pt x="268" y="338"/>
                  </a:lnTo>
                  <a:lnTo>
                    <a:pt x="270" y="340"/>
                  </a:lnTo>
                  <a:lnTo>
                    <a:pt x="270" y="341"/>
                  </a:lnTo>
                  <a:lnTo>
                    <a:pt x="270" y="346"/>
                  </a:lnTo>
                  <a:lnTo>
                    <a:pt x="270" y="346"/>
                  </a:lnTo>
                  <a:close/>
                  <a:moveTo>
                    <a:pt x="268" y="334"/>
                  </a:moveTo>
                  <a:lnTo>
                    <a:pt x="267" y="333"/>
                  </a:lnTo>
                  <a:lnTo>
                    <a:pt x="267" y="333"/>
                  </a:lnTo>
                  <a:lnTo>
                    <a:pt x="268" y="334"/>
                  </a:lnTo>
                  <a:lnTo>
                    <a:pt x="268" y="334"/>
                  </a:lnTo>
                  <a:close/>
                  <a:moveTo>
                    <a:pt x="276" y="342"/>
                  </a:moveTo>
                  <a:lnTo>
                    <a:pt x="272" y="330"/>
                  </a:lnTo>
                  <a:lnTo>
                    <a:pt x="272" y="327"/>
                  </a:lnTo>
                  <a:lnTo>
                    <a:pt x="272" y="329"/>
                  </a:lnTo>
                  <a:lnTo>
                    <a:pt x="275" y="333"/>
                  </a:lnTo>
                  <a:lnTo>
                    <a:pt x="275" y="333"/>
                  </a:lnTo>
                  <a:lnTo>
                    <a:pt x="276" y="336"/>
                  </a:lnTo>
                  <a:lnTo>
                    <a:pt x="276" y="336"/>
                  </a:lnTo>
                  <a:lnTo>
                    <a:pt x="276" y="340"/>
                  </a:lnTo>
                  <a:lnTo>
                    <a:pt x="278" y="338"/>
                  </a:lnTo>
                  <a:lnTo>
                    <a:pt x="278" y="342"/>
                  </a:lnTo>
                  <a:lnTo>
                    <a:pt x="279" y="342"/>
                  </a:lnTo>
                  <a:lnTo>
                    <a:pt x="276" y="344"/>
                  </a:lnTo>
                  <a:lnTo>
                    <a:pt x="282" y="345"/>
                  </a:lnTo>
                  <a:lnTo>
                    <a:pt x="282" y="345"/>
                  </a:lnTo>
                  <a:lnTo>
                    <a:pt x="282" y="345"/>
                  </a:lnTo>
                  <a:lnTo>
                    <a:pt x="274" y="344"/>
                  </a:lnTo>
                  <a:lnTo>
                    <a:pt x="274" y="342"/>
                  </a:lnTo>
                  <a:lnTo>
                    <a:pt x="274" y="342"/>
                  </a:lnTo>
                  <a:lnTo>
                    <a:pt x="276" y="342"/>
                  </a:lnTo>
                  <a:lnTo>
                    <a:pt x="276" y="342"/>
                  </a:lnTo>
                  <a:close/>
                  <a:moveTo>
                    <a:pt x="261" y="326"/>
                  </a:moveTo>
                  <a:lnTo>
                    <a:pt x="260" y="326"/>
                  </a:lnTo>
                  <a:lnTo>
                    <a:pt x="261" y="325"/>
                  </a:lnTo>
                  <a:lnTo>
                    <a:pt x="261" y="326"/>
                  </a:lnTo>
                  <a:lnTo>
                    <a:pt x="261" y="326"/>
                  </a:lnTo>
                  <a:close/>
                  <a:moveTo>
                    <a:pt x="267" y="331"/>
                  </a:moveTo>
                  <a:lnTo>
                    <a:pt x="266" y="329"/>
                  </a:lnTo>
                  <a:lnTo>
                    <a:pt x="264" y="329"/>
                  </a:lnTo>
                  <a:lnTo>
                    <a:pt x="266" y="327"/>
                  </a:lnTo>
                  <a:lnTo>
                    <a:pt x="267" y="325"/>
                  </a:lnTo>
                  <a:lnTo>
                    <a:pt x="264" y="319"/>
                  </a:lnTo>
                  <a:lnTo>
                    <a:pt x="267" y="326"/>
                  </a:lnTo>
                  <a:lnTo>
                    <a:pt x="271" y="327"/>
                  </a:lnTo>
                  <a:lnTo>
                    <a:pt x="267" y="330"/>
                  </a:lnTo>
                  <a:lnTo>
                    <a:pt x="267" y="331"/>
                  </a:lnTo>
                  <a:lnTo>
                    <a:pt x="267" y="331"/>
                  </a:lnTo>
                  <a:close/>
                  <a:moveTo>
                    <a:pt x="257" y="323"/>
                  </a:moveTo>
                  <a:lnTo>
                    <a:pt x="257" y="323"/>
                  </a:lnTo>
                  <a:lnTo>
                    <a:pt x="252" y="318"/>
                  </a:lnTo>
                  <a:lnTo>
                    <a:pt x="256" y="321"/>
                  </a:lnTo>
                  <a:lnTo>
                    <a:pt x="257" y="319"/>
                  </a:lnTo>
                  <a:lnTo>
                    <a:pt x="257" y="322"/>
                  </a:lnTo>
                  <a:lnTo>
                    <a:pt x="257" y="323"/>
                  </a:lnTo>
                  <a:lnTo>
                    <a:pt x="257" y="323"/>
                  </a:lnTo>
                  <a:close/>
                  <a:moveTo>
                    <a:pt x="34" y="290"/>
                  </a:moveTo>
                  <a:lnTo>
                    <a:pt x="30" y="287"/>
                  </a:lnTo>
                  <a:lnTo>
                    <a:pt x="31" y="287"/>
                  </a:lnTo>
                  <a:lnTo>
                    <a:pt x="35" y="287"/>
                  </a:lnTo>
                  <a:lnTo>
                    <a:pt x="34" y="290"/>
                  </a:lnTo>
                  <a:lnTo>
                    <a:pt x="34" y="290"/>
                  </a:lnTo>
                  <a:close/>
                  <a:moveTo>
                    <a:pt x="640" y="207"/>
                  </a:moveTo>
                  <a:lnTo>
                    <a:pt x="633" y="207"/>
                  </a:lnTo>
                  <a:lnTo>
                    <a:pt x="625" y="197"/>
                  </a:lnTo>
                  <a:lnTo>
                    <a:pt x="625" y="197"/>
                  </a:lnTo>
                  <a:lnTo>
                    <a:pt x="636" y="201"/>
                  </a:lnTo>
                  <a:lnTo>
                    <a:pt x="640" y="207"/>
                  </a:lnTo>
                  <a:lnTo>
                    <a:pt x="640" y="207"/>
                  </a:lnTo>
                  <a:close/>
                  <a:moveTo>
                    <a:pt x="62" y="187"/>
                  </a:moveTo>
                  <a:lnTo>
                    <a:pt x="58" y="185"/>
                  </a:lnTo>
                  <a:lnTo>
                    <a:pt x="58" y="181"/>
                  </a:lnTo>
                  <a:lnTo>
                    <a:pt x="67" y="184"/>
                  </a:lnTo>
                  <a:lnTo>
                    <a:pt x="62" y="187"/>
                  </a:lnTo>
                  <a:lnTo>
                    <a:pt x="62" y="187"/>
                  </a:lnTo>
                  <a:close/>
                  <a:moveTo>
                    <a:pt x="56" y="185"/>
                  </a:moveTo>
                  <a:lnTo>
                    <a:pt x="54" y="184"/>
                  </a:lnTo>
                  <a:lnTo>
                    <a:pt x="51" y="181"/>
                  </a:lnTo>
                  <a:lnTo>
                    <a:pt x="52" y="181"/>
                  </a:lnTo>
                  <a:lnTo>
                    <a:pt x="56" y="185"/>
                  </a:lnTo>
                  <a:lnTo>
                    <a:pt x="56" y="185"/>
                  </a:lnTo>
                  <a:close/>
                  <a:moveTo>
                    <a:pt x="51" y="178"/>
                  </a:moveTo>
                  <a:lnTo>
                    <a:pt x="48" y="176"/>
                  </a:lnTo>
                  <a:lnTo>
                    <a:pt x="54" y="176"/>
                  </a:lnTo>
                  <a:lnTo>
                    <a:pt x="54" y="176"/>
                  </a:lnTo>
                  <a:lnTo>
                    <a:pt x="51" y="178"/>
                  </a:lnTo>
                  <a:lnTo>
                    <a:pt x="51" y="178"/>
                  </a:lnTo>
                  <a:close/>
                  <a:moveTo>
                    <a:pt x="567" y="160"/>
                  </a:moveTo>
                  <a:lnTo>
                    <a:pt x="560" y="158"/>
                  </a:lnTo>
                  <a:lnTo>
                    <a:pt x="560" y="157"/>
                  </a:lnTo>
                  <a:lnTo>
                    <a:pt x="567" y="156"/>
                  </a:lnTo>
                  <a:lnTo>
                    <a:pt x="567" y="160"/>
                  </a:lnTo>
                  <a:lnTo>
                    <a:pt x="567" y="160"/>
                  </a:lnTo>
                  <a:lnTo>
                    <a:pt x="567" y="160"/>
                  </a:lnTo>
                  <a:close/>
                  <a:moveTo>
                    <a:pt x="493" y="148"/>
                  </a:moveTo>
                  <a:lnTo>
                    <a:pt x="493" y="144"/>
                  </a:lnTo>
                  <a:lnTo>
                    <a:pt x="495" y="144"/>
                  </a:lnTo>
                  <a:lnTo>
                    <a:pt x="493" y="148"/>
                  </a:lnTo>
                  <a:lnTo>
                    <a:pt x="493" y="148"/>
                  </a:lnTo>
                  <a:lnTo>
                    <a:pt x="493" y="148"/>
                  </a:lnTo>
                  <a:close/>
                  <a:moveTo>
                    <a:pt x="272" y="138"/>
                  </a:moveTo>
                  <a:lnTo>
                    <a:pt x="268" y="134"/>
                  </a:lnTo>
                  <a:lnTo>
                    <a:pt x="267" y="134"/>
                  </a:lnTo>
                  <a:lnTo>
                    <a:pt x="267" y="131"/>
                  </a:lnTo>
                  <a:lnTo>
                    <a:pt x="266" y="130"/>
                  </a:lnTo>
                  <a:lnTo>
                    <a:pt x="268" y="131"/>
                  </a:lnTo>
                  <a:lnTo>
                    <a:pt x="272" y="138"/>
                  </a:lnTo>
                  <a:lnTo>
                    <a:pt x="272" y="138"/>
                  </a:lnTo>
                  <a:close/>
                  <a:moveTo>
                    <a:pt x="287" y="125"/>
                  </a:moveTo>
                  <a:lnTo>
                    <a:pt x="291" y="121"/>
                  </a:lnTo>
                  <a:lnTo>
                    <a:pt x="296" y="121"/>
                  </a:lnTo>
                  <a:lnTo>
                    <a:pt x="287" y="125"/>
                  </a:lnTo>
                  <a:lnTo>
                    <a:pt x="287" y="125"/>
                  </a:lnTo>
                  <a:close/>
                  <a:moveTo>
                    <a:pt x="299" y="123"/>
                  </a:moveTo>
                  <a:lnTo>
                    <a:pt x="299" y="121"/>
                  </a:lnTo>
                  <a:lnTo>
                    <a:pt x="299" y="121"/>
                  </a:lnTo>
                  <a:lnTo>
                    <a:pt x="300" y="118"/>
                  </a:lnTo>
                  <a:lnTo>
                    <a:pt x="299" y="123"/>
                  </a:lnTo>
                  <a:lnTo>
                    <a:pt x="299" y="123"/>
                  </a:lnTo>
                  <a:close/>
                  <a:moveTo>
                    <a:pt x="598" y="0"/>
                  </a:moveTo>
                  <a:lnTo>
                    <a:pt x="585" y="3"/>
                  </a:lnTo>
                  <a:lnTo>
                    <a:pt x="581" y="8"/>
                  </a:lnTo>
                  <a:lnTo>
                    <a:pt x="586" y="13"/>
                  </a:lnTo>
                  <a:lnTo>
                    <a:pt x="579" y="12"/>
                  </a:lnTo>
                  <a:lnTo>
                    <a:pt x="579" y="36"/>
                  </a:lnTo>
                  <a:lnTo>
                    <a:pt x="579" y="43"/>
                  </a:lnTo>
                  <a:lnTo>
                    <a:pt x="585" y="46"/>
                  </a:lnTo>
                  <a:lnTo>
                    <a:pt x="583" y="50"/>
                  </a:lnTo>
                  <a:lnTo>
                    <a:pt x="583" y="55"/>
                  </a:lnTo>
                  <a:lnTo>
                    <a:pt x="585" y="56"/>
                  </a:lnTo>
                  <a:lnTo>
                    <a:pt x="582" y="59"/>
                  </a:lnTo>
                  <a:lnTo>
                    <a:pt x="585" y="60"/>
                  </a:lnTo>
                  <a:lnTo>
                    <a:pt x="578" y="71"/>
                  </a:lnTo>
                  <a:lnTo>
                    <a:pt x="581" y="74"/>
                  </a:lnTo>
                  <a:lnTo>
                    <a:pt x="581" y="76"/>
                  </a:lnTo>
                  <a:lnTo>
                    <a:pt x="578" y="75"/>
                  </a:lnTo>
                  <a:lnTo>
                    <a:pt x="574" y="78"/>
                  </a:lnTo>
                  <a:lnTo>
                    <a:pt x="573" y="90"/>
                  </a:lnTo>
                  <a:lnTo>
                    <a:pt x="577" y="94"/>
                  </a:lnTo>
                  <a:lnTo>
                    <a:pt x="571" y="101"/>
                  </a:lnTo>
                  <a:lnTo>
                    <a:pt x="571" y="107"/>
                  </a:lnTo>
                  <a:lnTo>
                    <a:pt x="590" y="123"/>
                  </a:lnTo>
                  <a:lnTo>
                    <a:pt x="591" y="123"/>
                  </a:lnTo>
                  <a:lnTo>
                    <a:pt x="591" y="123"/>
                  </a:lnTo>
                  <a:lnTo>
                    <a:pt x="586" y="138"/>
                  </a:lnTo>
                  <a:lnTo>
                    <a:pt x="593" y="138"/>
                  </a:lnTo>
                  <a:lnTo>
                    <a:pt x="594" y="137"/>
                  </a:lnTo>
                  <a:lnTo>
                    <a:pt x="595" y="141"/>
                  </a:lnTo>
                  <a:lnTo>
                    <a:pt x="587" y="152"/>
                  </a:lnTo>
                  <a:lnTo>
                    <a:pt x="578" y="150"/>
                  </a:lnTo>
                  <a:lnTo>
                    <a:pt x="581" y="154"/>
                  </a:lnTo>
                  <a:lnTo>
                    <a:pt x="579" y="160"/>
                  </a:lnTo>
                  <a:lnTo>
                    <a:pt x="582" y="162"/>
                  </a:lnTo>
                  <a:lnTo>
                    <a:pt x="582" y="165"/>
                  </a:lnTo>
                  <a:lnTo>
                    <a:pt x="578" y="166"/>
                  </a:lnTo>
                  <a:lnTo>
                    <a:pt x="578" y="164"/>
                  </a:lnTo>
                  <a:lnTo>
                    <a:pt x="577" y="162"/>
                  </a:lnTo>
                  <a:lnTo>
                    <a:pt x="579" y="161"/>
                  </a:lnTo>
                  <a:lnTo>
                    <a:pt x="578" y="158"/>
                  </a:lnTo>
                  <a:lnTo>
                    <a:pt x="579" y="145"/>
                  </a:lnTo>
                  <a:lnTo>
                    <a:pt x="574" y="150"/>
                  </a:lnTo>
                  <a:lnTo>
                    <a:pt x="575" y="146"/>
                  </a:lnTo>
                  <a:lnTo>
                    <a:pt x="570" y="146"/>
                  </a:lnTo>
                  <a:lnTo>
                    <a:pt x="567" y="142"/>
                  </a:lnTo>
                  <a:lnTo>
                    <a:pt x="575" y="145"/>
                  </a:lnTo>
                  <a:lnTo>
                    <a:pt x="585" y="137"/>
                  </a:lnTo>
                  <a:lnTo>
                    <a:pt x="583" y="134"/>
                  </a:lnTo>
                  <a:lnTo>
                    <a:pt x="582" y="135"/>
                  </a:lnTo>
                  <a:lnTo>
                    <a:pt x="571" y="119"/>
                  </a:lnTo>
                  <a:lnTo>
                    <a:pt x="562" y="110"/>
                  </a:lnTo>
                  <a:lnTo>
                    <a:pt x="558" y="118"/>
                  </a:lnTo>
                  <a:lnTo>
                    <a:pt x="558" y="119"/>
                  </a:lnTo>
                  <a:lnTo>
                    <a:pt x="556" y="119"/>
                  </a:lnTo>
                  <a:lnTo>
                    <a:pt x="556" y="125"/>
                  </a:lnTo>
                  <a:lnTo>
                    <a:pt x="548" y="130"/>
                  </a:lnTo>
                  <a:lnTo>
                    <a:pt x="548" y="135"/>
                  </a:lnTo>
                  <a:lnTo>
                    <a:pt x="567" y="142"/>
                  </a:lnTo>
                  <a:lnTo>
                    <a:pt x="554" y="144"/>
                  </a:lnTo>
                  <a:lnTo>
                    <a:pt x="558" y="150"/>
                  </a:lnTo>
                  <a:lnTo>
                    <a:pt x="554" y="153"/>
                  </a:lnTo>
                  <a:lnTo>
                    <a:pt x="556" y="157"/>
                  </a:lnTo>
                  <a:lnTo>
                    <a:pt x="543" y="156"/>
                  </a:lnTo>
                  <a:lnTo>
                    <a:pt x="528" y="158"/>
                  </a:lnTo>
                  <a:lnTo>
                    <a:pt x="520" y="149"/>
                  </a:lnTo>
                  <a:lnTo>
                    <a:pt x="510" y="150"/>
                  </a:lnTo>
                  <a:lnTo>
                    <a:pt x="510" y="148"/>
                  </a:lnTo>
                  <a:lnTo>
                    <a:pt x="503" y="144"/>
                  </a:lnTo>
                  <a:lnTo>
                    <a:pt x="504" y="142"/>
                  </a:lnTo>
                  <a:lnTo>
                    <a:pt x="501" y="138"/>
                  </a:lnTo>
                  <a:lnTo>
                    <a:pt x="503" y="137"/>
                  </a:lnTo>
                  <a:lnTo>
                    <a:pt x="496" y="130"/>
                  </a:lnTo>
                  <a:lnTo>
                    <a:pt x="477" y="138"/>
                  </a:lnTo>
                  <a:lnTo>
                    <a:pt x="473" y="145"/>
                  </a:lnTo>
                  <a:lnTo>
                    <a:pt x="481" y="152"/>
                  </a:lnTo>
                  <a:lnTo>
                    <a:pt x="487" y="150"/>
                  </a:lnTo>
                  <a:lnTo>
                    <a:pt x="484" y="148"/>
                  </a:lnTo>
                  <a:lnTo>
                    <a:pt x="485" y="146"/>
                  </a:lnTo>
                  <a:lnTo>
                    <a:pt x="491" y="148"/>
                  </a:lnTo>
                  <a:lnTo>
                    <a:pt x="484" y="150"/>
                  </a:lnTo>
                  <a:lnTo>
                    <a:pt x="481" y="154"/>
                  </a:lnTo>
                  <a:lnTo>
                    <a:pt x="483" y="154"/>
                  </a:lnTo>
                  <a:lnTo>
                    <a:pt x="480" y="158"/>
                  </a:lnTo>
                  <a:lnTo>
                    <a:pt x="485" y="172"/>
                  </a:lnTo>
                  <a:lnTo>
                    <a:pt x="484" y="172"/>
                  </a:lnTo>
                  <a:lnTo>
                    <a:pt x="485" y="174"/>
                  </a:lnTo>
                  <a:lnTo>
                    <a:pt x="483" y="174"/>
                  </a:lnTo>
                  <a:lnTo>
                    <a:pt x="483" y="176"/>
                  </a:lnTo>
                  <a:lnTo>
                    <a:pt x="480" y="173"/>
                  </a:lnTo>
                  <a:lnTo>
                    <a:pt x="484" y="172"/>
                  </a:lnTo>
                  <a:lnTo>
                    <a:pt x="481" y="166"/>
                  </a:lnTo>
                  <a:lnTo>
                    <a:pt x="477" y="165"/>
                  </a:lnTo>
                  <a:lnTo>
                    <a:pt x="477" y="160"/>
                  </a:lnTo>
                  <a:lnTo>
                    <a:pt x="475" y="160"/>
                  </a:lnTo>
                  <a:lnTo>
                    <a:pt x="475" y="160"/>
                  </a:lnTo>
                  <a:lnTo>
                    <a:pt x="475" y="157"/>
                  </a:lnTo>
                  <a:lnTo>
                    <a:pt x="468" y="157"/>
                  </a:lnTo>
                  <a:lnTo>
                    <a:pt x="465" y="150"/>
                  </a:lnTo>
                  <a:lnTo>
                    <a:pt x="451" y="158"/>
                  </a:lnTo>
                  <a:lnTo>
                    <a:pt x="429" y="158"/>
                  </a:lnTo>
                  <a:lnTo>
                    <a:pt x="422" y="154"/>
                  </a:lnTo>
                  <a:lnTo>
                    <a:pt x="425" y="153"/>
                  </a:lnTo>
                  <a:lnTo>
                    <a:pt x="425" y="150"/>
                  </a:lnTo>
                  <a:lnTo>
                    <a:pt x="430" y="149"/>
                  </a:lnTo>
                  <a:lnTo>
                    <a:pt x="434" y="149"/>
                  </a:lnTo>
                  <a:lnTo>
                    <a:pt x="433" y="141"/>
                  </a:lnTo>
                  <a:lnTo>
                    <a:pt x="425" y="131"/>
                  </a:lnTo>
                  <a:lnTo>
                    <a:pt x="414" y="130"/>
                  </a:lnTo>
                  <a:lnTo>
                    <a:pt x="416" y="134"/>
                  </a:lnTo>
                  <a:lnTo>
                    <a:pt x="410" y="133"/>
                  </a:lnTo>
                  <a:lnTo>
                    <a:pt x="386" y="122"/>
                  </a:lnTo>
                  <a:lnTo>
                    <a:pt x="373" y="113"/>
                  </a:lnTo>
                  <a:lnTo>
                    <a:pt x="361" y="113"/>
                  </a:lnTo>
                  <a:lnTo>
                    <a:pt x="358" y="122"/>
                  </a:lnTo>
                  <a:lnTo>
                    <a:pt x="351" y="122"/>
                  </a:lnTo>
                  <a:lnTo>
                    <a:pt x="355" y="115"/>
                  </a:lnTo>
                  <a:lnTo>
                    <a:pt x="351" y="114"/>
                  </a:lnTo>
                  <a:lnTo>
                    <a:pt x="351" y="106"/>
                  </a:lnTo>
                  <a:lnTo>
                    <a:pt x="346" y="106"/>
                  </a:lnTo>
                  <a:lnTo>
                    <a:pt x="349" y="109"/>
                  </a:lnTo>
                  <a:lnTo>
                    <a:pt x="347" y="107"/>
                  </a:lnTo>
                  <a:lnTo>
                    <a:pt x="341" y="118"/>
                  </a:lnTo>
                  <a:lnTo>
                    <a:pt x="343" y="119"/>
                  </a:lnTo>
                  <a:lnTo>
                    <a:pt x="341" y="122"/>
                  </a:lnTo>
                  <a:lnTo>
                    <a:pt x="338" y="122"/>
                  </a:lnTo>
                  <a:lnTo>
                    <a:pt x="333" y="115"/>
                  </a:lnTo>
                  <a:lnTo>
                    <a:pt x="329" y="102"/>
                  </a:lnTo>
                  <a:lnTo>
                    <a:pt x="320" y="94"/>
                  </a:lnTo>
                  <a:lnTo>
                    <a:pt x="319" y="99"/>
                  </a:lnTo>
                  <a:lnTo>
                    <a:pt x="323" y="103"/>
                  </a:lnTo>
                  <a:lnTo>
                    <a:pt x="315" y="111"/>
                  </a:lnTo>
                  <a:lnTo>
                    <a:pt x="316" y="107"/>
                  </a:lnTo>
                  <a:lnTo>
                    <a:pt x="307" y="114"/>
                  </a:lnTo>
                  <a:lnTo>
                    <a:pt x="310" y="110"/>
                  </a:lnTo>
                  <a:lnTo>
                    <a:pt x="311" y="107"/>
                  </a:lnTo>
                  <a:lnTo>
                    <a:pt x="310" y="102"/>
                  </a:lnTo>
                  <a:lnTo>
                    <a:pt x="274" y="123"/>
                  </a:lnTo>
                  <a:lnTo>
                    <a:pt x="272" y="126"/>
                  </a:lnTo>
                  <a:lnTo>
                    <a:pt x="276" y="117"/>
                  </a:lnTo>
                  <a:lnTo>
                    <a:pt x="272" y="118"/>
                  </a:lnTo>
                  <a:lnTo>
                    <a:pt x="271" y="111"/>
                  </a:lnTo>
                  <a:lnTo>
                    <a:pt x="268" y="119"/>
                  </a:lnTo>
                  <a:lnTo>
                    <a:pt x="268" y="121"/>
                  </a:lnTo>
                  <a:lnTo>
                    <a:pt x="266" y="122"/>
                  </a:lnTo>
                  <a:lnTo>
                    <a:pt x="261" y="119"/>
                  </a:lnTo>
                  <a:lnTo>
                    <a:pt x="264" y="129"/>
                  </a:lnTo>
                  <a:lnTo>
                    <a:pt x="266" y="127"/>
                  </a:lnTo>
                  <a:lnTo>
                    <a:pt x="264" y="130"/>
                  </a:lnTo>
                  <a:lnTo>
                    <a:pt x="256" y="123"/>
                  </a:lnTo>
                  <a:lnTo>
                    <a:pt x="260" y="131"/>
                  </a:lnTo>
                  <a:lnTo>
                    <a:pt x="266" y="133"/>
                  </a:lnTo>
                  <a:lnTo>
                    <a:pt x="260" y="133"/>
                  </a:lnTo>
                  <a:lnTo>
                    <a:pt x="264" y="138"/>
                  </a:lnTo>
                  <a:lnTo>
                    <a:pt x="263" y="138"/>
                  </a:lnTo>
                  <a:lnTo>
                    <a:pt x="255" y="131"/>
                  </a:lnTo>
                  <a:lnTo>
                    <a:pt x="247" y="131"/>
                  </a:lnTo>
                  <a:lnTo>
                    <a:pt x="232" y="118"/>
                  </a:lnTo>
                  <a:lnTo>
                    <a:pt x="220" y="114"/>
                  </a:lnTo>
                  <a:lnTo>
                    <a:pt x="220" y="113"/>
                  </a:lnTo>
                  <a:lnTo>
                    <a:pt x="219" y="114"/>
                  </a:lnTo>
                  <a:lnTo>
                    <a:pt x="217" y="114"/>
                  </a:lnTo>
                  <a:lnTo>
                    <a:pt x="217" y="115"/>
                  </a:lnTo>
                  <a:lnTo>
                    <a:pt x="216" y="115"/>
                  </a:lnTo>
                  <a:lnTo>
                    <a:pt x="201" y="105"/>
                  </a:lnTo>
                  <a:lnTo>
                    <a:pt x="185" y="109"/>
                  </a:lnTo>
                  <a:lnTo>
                    <a:pt x="152" y="97"/>
                  </a:lnTo>
                  <a:lnTo>
                    <a:pt x="135" y="97"/>
                  </a:lnTo>
                  <a:lnTo>
                    <a:pt x="135" y="95"/>
                  </a:lnTo>
                  <a:lnTo>
                    <a:pt x="131" y="94"/>
                  </a:lnTo>
                  <a:lnTo>
                    <a:pt x="130" y="94"/>
                  </a:lnTo>
                  <a:lnTo>
                    <a:pt x="131" y="89"/>
                  </a:lnTo>
                  <a:lnTo>
                    <a:pt x="125" y="90"/>
                  </a:lnTo>
                  <a:lnTo>
                    <a:pt x="122" y="86"/>
                  </a:lnTo>
                  <a:lnTo>
                    <a:pt x="114" y="89"/>
                  </a:lnTo>
                  <a:lnTo>
                    <a:pt x="107" y="80"/>
                  </a:lnTo>
                  <a:lnTo>
                    <a:pt x="102" y="84"/>
                  </a:lnTo>
                  <a:lnTo>
                    <a:pt x="103" y="90"/>
                  </a:lnTo>
                  <a:lnTo>
                    <a:pt x="98" y="89"/>
                  </a:lnTo>
                  <a:lnTo>
                    <a:pt x="105" y="82"/>
                  </a:lnTo>
                  <a:lnTo>
                    <a:pt x="93" y="75"/>
                  </a:lnTo>
                  <a:lnTo>
                    <a:pt x="83" y="89"/>
                  </a:lnTo>
                  <a:lnTo>
                    <a:pt x="75" y="89"/>
                  </a:lnTo>
                  <a:lnTo>
                    <a:pt x="75" y="89"/>
                  </a:lnTo>
                  <a:lnTo>
                    <a:pt x="74" y="86"/>
                  </a:lnTo>
                  <a:lnTo>
                    <a:pt x="67" y="91"/>
                  </a:lnTo>
                  <a:lnTo>
                    <a:pt x="64" y="94"/>
                  </a:lnTo>
                  <a:lnTo>
                    <a:pt x="54" y="103"/>
                  </a:lnTo>
                  <a:lnTo>
                    <a:pt x="54" y="102"/>
                  </a:lnTo>
                  <a:lnTo>
                    <a:pt x="51" y="101"/>
                  </a:lnTo>
                  <a:lnTo>
                    <a:pt x="48" y="107"/>
                  </a:lnTo>
                  <a:lnTo>
                    <a:pt x="47" y="107"/>
                  </a:lnTo>
                  <a:lnTo>
                    <a:pt x="43" y="114"/>
                  </a:lnTo>
                  <a:lnTo>
                    <a:pt x="40" y="114"/>
                  </a:lnTo>
                  <a:lnTo>
                    <a:pt x="42" y="115"/>
                  </a:lnTo>
                  <a:lnTo>
                    <a:pt x="42" y="122"/>
                  </a:lnTo>
                  <a:lnTo>
                    <a:pt x="35" y="131"/>
                  </a:lnTo>
                  <a:lnTo>
                    <a:pt x="16" y="134"/>
                  </a:lnTo>
                  <a:lnTo>
                    <a:pt x="15" y="144"/>
                  </a:lnTo>
                  <a:lnTo>
                    <a:pt x="9" y="145"/>
                  </a:lnTo>
                  <a:lnTo>
                    <a:pt x="31" y="161"/>
                  </a:lnTo>
                  <a:lnTo>
                    <a:pt x="35" y="164"/>
                  </a:lnTo>
                  <a:lnTo>
                    <a:pt x="38" y="173"/>
                  </a:lnTo>
                  <a:lnTo>
                    <a:pt x="44" y="177"/>
                  </a:lnTo>
                  <a:lnTo>
                    <a:pt x="46" y="174"/>
                  </a:lnTo>
                  <a:lnTo>
                    <a:pt x="46" y="177"/>
                  </a:lnTo>
                  <a:lnTo>
                    <a:pt x="46" y="177"/>
                  </a:lnTo>
                  <a:lnTo>
                    <a:pt x="48" y="181"/>
                  </a:lnTo>
                  <a:lnTo>
                    <a:pt x="51" y="181"/>
                  </a:lnTo>
                  <a:lnTo>
                    <a:pt x="50" y="181"/>
                  </a:lnTo>
                  <a:lnTo>
                    <a:pt x="51" y="185"/>
                  </a:lnTo>
                  <a:lnTo>
                    <a:pt x="50" y="189"/>
                  </a:lnTo>
                  <a:lnTo>
                    <a:pt x="54" y="189"/>
                  </a:lnTo>
                  <a:lnTo>
                    <a:pt x="52" y="195"/>
                  </a:lnTo>
                  <a:lnTo>
                    <a:pt x="39" y="192"/>
                  </a:lnTo>
                  <a:lnTo>
                    <a:pt x="36" y="191"/>
                  </a:lnTo>
                  <a:lnTo>
                    <a:pt x="38" y="189"/>
                  </a:lnTo>
                  <a:lnTo>
                    <a:pt x="38" y="182"/>
                  </a:lnTo>
                  <a:lnTo>
                    <a:pt x="38" y="182"/>
                  </a:lnTo>
                  <a:lnTo>
                    <a:pt x="35" y="182"/>
                  </a:lnTo>
                  <a:lnTo>
                    <a:pt x="30" y="182"/>
                  </a:lnTo>
                  <a:lnTo>
                    <a:pt x="19" y="189"/>
                  </a:lnTo>
                  <a:lnTo>
                    <a:pt x="20" y="191"/>
                  </a:lnTo>
                  <a:lnTo>
                    <a:pt x="16" y="191"/>
                  </a:lnTo>
                  <a:lnTo>
                    <a:pt x="0" y="200"/>
                  </a:lnTo>
                  <a:lnTo>
                    <a:pt x="8" y="208"/>
                  </a:lnTo>
                  <a:lnTo>
                    <a:pt x="13" y="208"/>
                  </a:lnTo>
                  <a:lnTo>
                    <a:pt x="11" y="209"/>
                  </a:lnTo>
                  <a:lnTo>
                    <a:pt x="17" y="223"/>
                  </a:lnTo>
                  <a:lnTo>
                    <a:pt x="28" y="225"/>
                  </a:lnTo>
                  <a:lnTo>
                    <a:pt x="38" y="223"/>
                  </a:lnTo>
                  <a:lnTo>
                    <a:pt x="43" y="227"/>
                  </a:lnTo>
                  <a:lnTo>
                    <a:pt x="43" y="225"/>
                  </a:lnTo>
                  <a:lnTo>
                    <a:pt x="44" y="229"/>
                  </a:lnTo>
                  <a:lnTo>
                    <a:pt x="54" y="219"/>
                  </a:lnTo>
                  <a:lnTo>
                    <a:pt x="59" y="219"/>
                  </a:lnTo>
                  <a:lnTo>
                    <a:pt x="59" y="221"/>
                  </a:lnTo>
                  <a:lnTo>
                    <a:pt x="54" y="221"/>
                  </a:lnTo>
                  <a:lnTo>
                    <a:pt x="59" y="233"/>
                  </a:lnTo>
                  <a:lnTo>
                    <a:pt x="58" y="239"/>
                  </a:lnTo>
                  <a:lnTo>
                    <a:pt x="48" y="240"/>
                  </a:lnTo>
                  <a:lnTo>
                    <a:pt x="42" y="248"/>
                  </a:lnTo>
                  <a:lnTo>
                    <a:pt x="36" y="250"/>
                  </a:lnTo>
                  <a:lnTo>
                    <a:pt x="34" y="251"/>
                  </a:lnTo>
                  <a:lnTo>
                    <a:pt x="34" y="254"/>
                  </a:lnTo>
                  <a:lnTo>
                    <a:pt x="34" y="254"/>
                  </a:lnTo>
                  <a:lnTo>
                    <a:pt x="34" y="248"/>
                  </a:lnTo>
                  <a:lnTo>
                    <a:pt x="30" y="247"/>
                  </a:lnTo>
                  <a:lnTo>
                    <a:pt x="25" y="251"/>
                  </a:lnTo>
                  <a:lnTo>
                    <a:pt x="27" y="256"/>
                  </a:lnTo>
                  <a:lnTo>
                    <a:pt x="21" y="260"/>
                  </a:lnTo>
                  <a:lnTo>
                    <a:pt x="20" y="268"/>
                  </a:lnTo>
                  <a:lnTo>
                    <a:pt x="16" y="270"/>
                  </a:lnTo>
                  <a:lnTo>
                    <a:pt x="17" y="272"/>
                  </a:lnTo>
                  <a:lnTo>
                    <a:pt x="15" y="278"/>
                  </a:lnTo>
                  <a:lnTo>
                    <a:pt x="19" y="276"/>
                  </a:lnTo>
                  <a:lnTo>
                    <a:pt x="16" y="278"/>
                  </a:lnTo>
                  <a:lnTo>
                    <a:pt x="23" y="278"/>
                  </a:lnTo>
                  <a:lnTo>
                    <a:pt x="21" y="280"/>
                  </a:lnTo>
                  <a:lnTo>
                    <a:pt x="24" y="286"/>
                  </a:lnTo>
                  <a:lnTo>
                    <a:pt x="28" y="283"/>
                  </a:lnTo>
                  <a:lnTo>
                    <a:pt x="28" y="285"/>
                  </a:lnTo>
                  <a:lnTo>
                    <a:pt x="28" y="286"/>
                  </a:lnTo>
                  <a:lnTo>
                    <a:pt x="27" y="285"/>
                  </a:lnTo>
                  <a:lnTo>
                    <a:pt x="23" y="290"/>
                  </a:lnTo>
                  <a:lnTo>
                    <a:pt x="30" y="295"/>
                  </a:lnTo>
                  <a:lnTo>
                    <a:pt x="31" y="294"/>
                  </a:lnTo>
                  <a:lnTo>
                    <a:pt x="30" y="297"/>
                  </a:lnTo>
                  <a:lnTo>
                    <a:pt x="31" y="302"/>
                  </a:lnTo>
                  <a:lnTo>
                    <a:pt x="31" y="302"/>
                  </a:lnTo>
                  <a:lnTo>
                    <a:pt x="35" y="306"/>
                  </a:lnTo>
                  <a:lnTo>
                    <a:pt x="43" y="307"/>
                  </a:lnTo>
                  <a:lnTo>
                    <a:pt x="48" y="299"/>
                  </a:lnTo>
                  <a:lnTo>
                    <a:pt x="52" y="307"/>
                  </a:lnTo>
                  <a:lnTo>
                    <a:pt x="50" y="313"/>
                  </a:lnTo>
                  <a:lnTo>
                    <a:pt x="52" y="314"/>
                  </a:lnTo>
                  <a:lnTo>
                    <a:pt x="51" y="315"/>
                  </a:lnTo>
                  <a:lnTo>
                    <a:pt x="52" y="318"/>
                  </a:lnTo>
                  <a:lnTo>
                    <a:pt x="48" y="321"/>
                  </a:lnTo>
                  <a:lnTo>
                    <a:pt x="50" y="322"/>
                  </a:lnTo>
                  <a:lnTo>
                    <a:pt x="62" y="318"/>
                  </a:lnTo>
                  <a:lnTo>
                    <a:pt x="63" y="315"/>
                  </a:lnTo>
                  <a:lnTo>
                    <a:pt x="63" y="318"/>
                  </a:lnTo>
                  <a:lnTo>
                    <a:pt x="68" y="318"/>
                  </a:lnTo>
                  <a:lnTo>
                    <a:pt x="75" y="326"/>
                  </a:lnTo>
                  <a:lnTo>
                    <a:pt x="78" y="323"/>
                  </a:lnTo>
                  <a:lnTo>
                    <a:pt x="76" y="319"/>
                  </a:lnTo>
                  <a:lnTo>
                    <a:pt x="78" y="318"/>
                  </a:lnTo>
                  <a:lnTo>
                    <a:pt x="82" y="323"/>
                  </a:lnTo>
                  <a:lnTo>
                    <a:pt x="89" y="318"/>
                  </a:lnTo>
                  <a:lnTo>
                    <a:pt x="86" y="322"/>
                  </a:lnTo>
                  <a:lnTo>
                    <a:pt x="84" y="327"/>
                  </a:lnTo>
                  <a:lnTo>
                    <a:pt x="87" y="327"/>
                  </a:lnTo>
                  <a:lnTo>
                    <a:pt x="82" y="341"/>
                  </a:lnTo>
                  <a:lnTo>
                    <a:pt x="78" y="344"/>
                  </a:lnTo>
                  <a:lnTo>
                    <a:pt x="76" y="348"/>
                  </a:lnTo>
                  <a:lnTo>
                    <a:pt x="64" y="354"/>
                  </a:lnTo>
                  <a:lnTo>
                    <a:pt x="62" y="361"/>
                  </a:lnTo>
                  <a:lnTo>
                    <a:pt x="56" y="358"/>
                  </a:lnTo>
                  <a:lnTo>
                    <a:pt x="40" y="370"/>
                  </a:lnTo>
                  <a:lnTo>
                    <a:pt x="38" y="372"/>
                  </a:lnTo>
                  <a:lnTo>
                    <a:pt x="38" y="373"/>
                  </a:lnTo>
                  <a:lnTo>
                    <a:pt x="38" y="372"/>
                  </a:lnTo>
                  <a:lnTo>
                    <a:pt x="30" y="374"/>
                  </a:lnTo>
                  <a:lnTo>
                    <a:pt x="25" y="380"/>
                  </a:lnTo>
                  <a:lnTo>
                    <a:pt x="30" y="385"/>
                  </a:lnTo>
                  <a:lnTo>
                    <a:pt x="34" y="380"/>
                  </a:lnTo>
                  <a:lnTo>
                    <a:pt x="40" y="380"/>
                  </a:lnTo>
                  <a:lnTo>
                    <a:pt x="40" y="380"/>
                  </a:lnTo>
                  <a:lnTo>
                    <a:pt x="40" y="380"/>
                  </a:lnTo>
                  <a:lnTo>
                    <a:pt x="43" y="378"/>
                  </a:lnTo>
                  <a:lnTo>
                    <a:pt x="42" y="377"/>
                  </a:lnTo>
                  <a:lnTo>
                    <a:pt x="42" y="373"/>
                  </a:lnTo>
                  <a:lnTo>
                    <a:pt x="47" y="374"/>
                  </a:lnTo>
                  <a:lnTo>
                    <a:pt x="47" y="374"/>
                  </a:lnTo>
                  <a:lnTo>
                    <a:pt x="51" y="373"/>
                  </a:lnTo>
                  <a:lnTo>
                    <a:pt x="54" y="369"/>
                  </a:lnTo>
                  <a:lnTo>
                    <a:pt x="54" y="370"/>
                  </a:lnTo>
                  <a:lnTo>
                    <a:pt x="59" y="368"/>
                  </a:lnTo>
                  <a:lnTo>
                    <a:pt x="59" y="373"/>
                  </a:lnTo>
                  <a:lnTo>
                    <a:pt x="64" y="373"/>
                  </a:lnTo>
                  <a:lnTo>
                    <a:pt x="62" y="369"/>
                  </a:lnTo>
                  <a:lnTo>
                    <a:pt x="59" y="368"/>
                  </a:lnTo>
                  <a:lnTo>
                    <a:pt x="67" y="364"/>
                  </a:lnTo>
                  <a:lnTo>
                    <a:pt x="70" y="369"/>
                  </a:lnTo>
                  <a:lnTo>
                    <a:pt x="71" y="362"/>
                  </a:lnTo>
                  <a:lnTo>
                    <a:pt x="78" y="361"/>
                  </a:lnTo>
                  <a:lnTo>
                    <a:pt x="78" y="361"/>
                  </a:lnTo>
                  <a:lnTo>
                    <a:pt x="80" y="361"/>
                  </a:lnTo>
                  <a:lnTo>
                    <a:pt x="80" y="357"/>
                  </a:lnTo>
                  <a:lnTo>
                    <a:pt x="79" y="356"/>
                  </a:lnTo>
                  <a:lnTo>
                    <a:pt x="86" y="354"/>
                  </a:lnTo>
                  <a:lnTo>
                    <a:pt x="84" y="353"/>
                  </a:lnTo>
                  <a:lnTo>
                    <a:pt x="87" y="352"/>
                  </a:lnTo>
                  <a:lnTo>
                    <a:pt x="87" y="349"/>
                  </a:lnTo>
                  <a:lnTo>
                    <a:pt x="95" y="346"/>
                  </a:lnTo>
                  <a:lnTo>
                    <a:pt x="97" y="341"/>
                  </a:lnTo>
                  <a:lnTo>
                    <a:pt x="101" y="338"/>
                  </a:lnTo>
                  <a:lnTo>
                    <a:pt x="102" y="336"/>
                  </a:lnTo>
                  <a:lnTo>
                    <a:pt x="103" y="337"/>
                  </a:lnTo>
                  <a:lnTo>
                    <a:pt x="106" y="331"/>
                  </a:lnTo>
                  <a:lnTo>
                    <a:pt x="114" y="329"/>
                  </a:lnTo>
                  <a:lnTo>
                    <a:pt x="114" y="326"/>
                  </a:lnTo>
                  <a:lnTo>
                    <a:pt x="114" y="325"/>
                  </a:lnTo>
                  <a:lnTo>
                    <a:pt x="121" y="318"/>
                  </a:lnTo>
                  <a:lnTo>
                    <a:pt x="117" y="314"/>
                  </a:lnTo>
                  <a:lnTo>
                    <a:pt x="114" y="314"/>
                  </a:lnTo>
                  <a:lnTo>
                    <a:pt x="114" y="310"/>
                  </a:lnTo>
                  <a:lnTo>
                    <a:pt x="126" y="301"/>
                  </a:lnTo>
                  <a:lnTo>
                    <a:pt x="123" y="298"/>
                  </a:lnTo>
                  <a:lnTo>
                    <a:pt x="126" y="298"/>
                  </a:lnTo>
                  <a:lnTo>
                    <a:pt x="133" y="286"/>
                  </a:lnTo>
                  <a:lnTo>
                    <a:pt x="141" y="280"/>
                  </a:lnTo>
                  <a:lnTo>
                    <a:pt x="145" y="282"/>
                  </a:lnTo>
                  <a:lnTo>
                    <a:pt x="146" y="280"/>
                  </a:lnTo>
                  <a:lnTo>
                    <a:pt x="145" y="283"/>
                  </a:lnTo>
                  <a:lnTo>
                    <a:pt x="145" y="283"/>
                  </a:lnTo>
                  <a:lnTo>
                    <a:pt x="143" y="283"/>
                  </a:lnTo>
                  <a:lnTo>
                    <a:pt x="134" y="287"/>
                  </a:lnTo>
                  <a:lnTo>
                    <a:pt x="134" y="295"/>
                  </a:lnTo>
                  <a:lnTo>
                    <a:pt x="130" y="305"/>
                  </a:lnTo>
                  <a:lnTo>
                    <a:pt x="134" y="307"/>
                  </a:lnTo>
                  <a:lnTo>
                    <a:pt x="135" y="306"/>
                  </a:lnTo>
                  <a:lnTo>
                    <a:pt x="134" y="307"/>
                  </a:lnTo>
                  <a:lnTo>
                    <a:pt x="131" y="307"/>
                  </a:lnTo>
                  <a:lnTo>
                    <a:pt x="130" y="311"/>
                  </a:lnTo>
                  <a:lnTo>
                    <a:pt x="133" y="314"/>
                  </a:lnTo>
                  <a:lnTo>
                    <a:pt x="139" y="313"/>
                  </a:lnTo>
                  <a:lnTo>
                    <a:pt x="142" y="310"/>
                  </a:lnTo>
                  <a:lnTo>
                    <a:pt x="142" y="310"/>
                  </a:lnTo>
                  <a:lnTo>
                    <a:pt x="143" y="310"/>
                  </a:lnTo>
                  <a:lnTo>
                    <a:pt x="146" y="306"/>
                  </a:lnTo>
                  <a:lnTo>
                    <a:pt x="149" y="306"/>
                  </a:lnTo>
                  <a:lnTo>
                    <a:pt x="149" y="305"/>
                  </a:lnTo>
                  <a:lnTo>
                    <a:pt x="150" y="305"/>
                  </a:lnTo>
                  <a:lnTo>
                    <a:pt x="152" y="301"/>
                  </a:lnTo>
                  <a:lnTo>
                    <a:pt x="158" y="302"/>
                  </a:lnTo>
                  <a:lnTo>
                    <a:pt x="164" y="290"/>
                  </a:lnTo>
                  <a:lnTo>
                    <a:pt x="160" y="291"/>
                  </a:lnTo>
                  <a:lnTo>
                    <a:pt x="161" y="289"/>
                  </a:lnTo>
                  <a:lnTo>
                    <a:pt x="158" y="287"/>
                  </a:lnTo>
                  <a:lnTo>
                    <a:pt x="162" y="283"/>
                  </a:lnTo>
                  <a:lnTo>
                    <a:pt x="161" y="287"/>
                  </a:lnTo>
                  <a:lnTo>
                    <a:pt x="165" y="286"/>
                  </a:lnTo>
                  <a:lnTo>
                    <a:pt x="165" y="285"/>
                  </a:lnTo>
                  <a:lnTo>
                    <a:pt x="166" y="286"/>
                  </a:lnTo>
                  <a:lnTo>
                    <a:pt x="172" y="285"/>
                  </a:lnTo>
                  <a:lnTo>
                    <a:pt x="170" y="287"/>
                  </a:lnTo>
                  <a:lnTo>
                    <a:pt x="172" y="287"/>
                  </a:lnTo>
                  <a:lnTo>
                    <a:pt x="172" y="287"/>
                  </a:lnTo>
                  <a:lnTo>
                    <a:pt x="173" y="290"/>
                  </a:lnTo>
                  <a:lnTo>
                    <a:pt x="174" y="289"/>
                  </a:lnTo>
                  <a:lnTo>
                    <a:pt x="173" y="290"/>
                  </a:lnTo>
                  <a:lnTo>
                    <a:pt x="178" y="290"/>
                  </a:lnTo>
                  <a:lnTo>
                    <a:pt x="178" y="291"/>
                  </a:lnTo>
                  <a:lnTo>
                    <a:pt x="184" y="297"/>
                  </a:lnTo>
                  <a:lnTo>
                    <a:pt x="186" y="294"/>
                  </a:lnTo>
                  <a:lnTo>
                    <a:pt x="193" y="302"/>
                  </a:lnTo>
                  <a:lnTo>
                    <a:pt x="213" y="301"/>
                  </a:lnTo>
                  <a:lnTo>
                    <a:pt x="215" y="303"/>
                  </a:lnTo>
                  <a:lnTo>
                    <a:pt x="221" y="306"/>
                  </a:lnTo>
                  <a:lnTo>
                    <a:pt x="227" y="305"/>
                  </a:lnTo>
                  <a:lnTo>
                    <a:pt x="229" y="301"/>
                  </a:lnTo>
                  <a:lnTo>
                    <a:pt x="228" y="306"/>
                  </a:lnTo>
                  <a:lnTo>
                    <a:pt x="225" y="307"/>
                  </a:lnTo>
                  <a:lnTo>
                    <a:pt x="237" y="315"/>
                  </a:lnTo>
                  <a:lnTo>
                    <a:pt x="240" y="313"/>
                  </a:lnTo>
                  <a:lnTo>
                    <a:pt x="240" y="317"/>
                  </a:lnTo>
                  <a:lnTo>
                    <a:pt x="244" y="321"/>
                  </a:lnTo>
                  <a:lnTo>
                    <a:pt x="244" y="322"/>
                  </a:lnTo>
                  <a:lnTo>
                    <a:pt x="252" y="329"/>
                  </a:lnTo>
                  <a:lnTo>
                    <a:pt x="256" y="327"/>
                  </a:lnTo>
                  <a:lnTo>
                    <a:pt x="253" y="329"/>
                  </a:lnTo>
                  <a:lnTo>
                    <a:pt x="256" y="331"/>
                  </a:lnTo>
                  <a:lnTo>
                    <a:pt x="255" y="334"/>
                  </a:lnTo>
                  <a:lnTo>
                    <a:pt x="260" y="342"/>
                  </a:lnTo>
                  <a:lnTo>
                    <a:pt x="260" y="342"/>
                  </a:lnTo>
                  <a:lnTo>
                    <a:pt x="263" y="345"/>
                  </a:lnTo>
                  <a:lnTo>
                    <a:pt x="261" y="348"/>
                  </a:lnTo>
                  <a:lnTo>
                    <a:pt x="266" y="350"/>
                  </a:lnTo>
                  <a:lnTo>
                    <a:pt x="266" y="352"/>
                  </a:lnTo>
                  <a:lnTo>
                    <a:pt x="267" y="358"/>
                  </a:lnTo>
                  <a:lnTo>
                    <a:pt x="270" y="357"/>
                  </a:lnTo>
                  <a:lnTo>
                    <a:pt x="270" y="352"/>
                  </a:lnTo>
                  <a:lnTo>
                    <a:pt x="270" y="348"/>
                  </a:lnTo>
                  <a:lnTo>
                    <a:pt x="270" y="348"/>
                  </a:lnTo>
                  <a:lnTo>
                    <a:pt x="272" y="352"/>
                  </a:lnTo>
                  <a:lnTo>
                    <a:pt x="272" y="353"/>
                  </a:lnTo>
                  <a:lnTo>
                    <a:pt x="271" y="353"/>
                  </a:lnTo>
                  <a:lnTo>
                    <a:pt x="271" y="357"/>
                  </a:lnTo>
                  <a:lnTo>
                    <a:pt x="276" y="361"/>
                  </a:lnTo>
                  <a:lnTo>
                    <a:pt x="276" y="361"/>
                  </a:lnTo>
                  <a:lnTo>
                    <a:pt x="278" y="362"/>
                  </a:lnTo>
                  <a:lnTo>
                    <a:pt x="279" y="361"/>
                  </a:lnTo>
                  <a:lnTo>
                    <a:pt x="278" y="366"/>
                  </a:lnTo>
                  <a:lnTo>
                    <a:pt x="282" y="368"/>
                  </a:lnTo>
                  <a:lnTo>
                    <a:pt x="282" y="368"/>
                  </a:lnTo>
                  <a:lnTo>
                    <a:pt x="278" y="369"/>
                  </a:lnTo>
                  <a:lnTo>
                    <a:pt x="280" y="370"/>
                  </a:lnTo>
                  <a:lnTo>
                    <a:pt x="279" y="370"/>
                  </a:lnTo>
                  <a:lnTo>
                    <a:pt x="280" y="374"/>
                  </a:lnTo>
                  <a:lnTo>
                    <a:pt x="283" y="378"/>
                  </a:lnTo>
                  <a:lnTo>
                    <a:pt x="284" y="377"/>
                  </a:lnTo>
                  <a:lnTo>
                    <a:pt x="283" y="373"/>
                  </a:lnTo>
                  <a:lnTo>
                    <a:pt x="282" y="372"/>
                  </a:lnTo>
                  <a:lnTo>
                    <a:pt x="284" y="372"/>
                  </a:lnTo>
                  <a:lnTo>
                    <a:pt x="287" y="380"/>
                  </a:lnTo>
                  <a:lnTo>
                    <a:pt x="291" y="380"/>
                  </a:lnTo>
                  <a:lnTo>
                    <a:pt x="291" y="373"/>
                  </a:lnTo>
                  <a:lnTo>
                    <a:pt x="291" y="373"/>
                  </a:lnTo>
                  <a:lnTo>
                    <a:pt x="291" y="372"/>
                  </a:lnTo>
                  <a:lnTo>
                    <a:pt x="288" y="369"/>
                  </a:lnTo>
                  <a:lnTo>
                    <a:pt x="288" y="368"/>
                  </a:lnTo>
                  <a:lnTo>
                    <a:pt x="290" y="368"/>
                  </a:lnTo>
                  <a:lnTo>
                    <a:pt x="290" y="366"/>
                  </a:lnTo>
                  <a:lnTo>
                    <a:pt x="292" y="364"/>
                  </a:lnTo>
                  <a:lnTo>
                    <a:pt x="291" y="369"/>
                  </a:lnTo>
                  <a:lnTo>
                    <a:pt x="294" y="372"/>
                  </a:lnTo>
                  <a:lnTo>
                    <a:pt x="294" y="372"/>
                  </a:lnTo>
                  <a:lnTo>
                    <a:pt x="299" y="373"/>
                  </a:lnTo>
                  <a:lnTo>
                    <a:pt x="298" y="373"/>
                  </a:lnTo>
                  <a:lnTo>
                    <a:pt x="298" y="380"/>
                  </a:lnTo>
                  <a:lnTo>
                    <a:pt x="304" y="376"/>
                  </a:lnTo>
                  <a:lnTo>
                    <a:pt x="304" y="378"/>
                  </a:lnTo>
                  <a:lnTo>
                    <a:pt x="303" y="378"/>
                  </a:lnTo>
                  <a:lnTo>
                    <a:pt x="302" y="382"/>
                  </a:lnTo>
                  <a:lnTo>
                    <a:pt x="306" y="385"/>
                  </a:lnTo>
                  <a:lnTo>
                    <a:pt x="304" y="388"/>
                  </a:lnTo>
                  <a:lnTo>
                    <a:pt x="303" y="385"/>
                  </a:lnTo>
                  <a:lnTo>
                    <a:pt x="299" y="389"/>
                  </a:lnTo>
                  <a:lnTo>
                    <a:pt x="303" y="391"/>
                  </a:lnTo>
                  <a:lnTo>
                    <a:pt x="303" y="391"/>
                  </a:lnTo>
                  <a:lnTo>
                    <a:pt x="304" y="392"/>
                  </a:lnTo>
                  <a:lnTo>
                    <a:pt x="303" y="392"/>
                  </a:lnTo>
                  <a:lnTo>
                    <a:pt x="302" y="393"/>
                  </a:lnTo>
                  <a:lnTo>
                    <a:pt x="307" y="400"/>
                  </a:lnTo>
                  <a:lnTo>
                    <a:pt x="308" y="399"/>
                  </a:lnTo>
                  <a:lnTo>
                    <a:pt x="310" y="401"/>
                  </a:lnTo>
                  <a:lnTo>
                    <a:pt x="311" y="397"/>
                  </a:lnTo>
                  <a:lnTo>
                    <a:pt x="311" y="397"/>
                  </a:lnTo>
                  <a:lnTo>
                    <a:pt x="312" y="397"/>
                  </a:lnTo>
                  <a:lnTo>
                    <a:pt x="312" y="403"/>
                  </a:lnTo>
                  <a:lnTo>
                    <a:pt x="315" y="409"/>
                  </a:lnTo>
                  <a:lnTo>
                    <a:pt x="319" y="408"/>
                  </a:lnTo>
                  <a:lnTo>
                    <a:pt x="319" y="412"/>
                  </a:lnTo>
                  <a:lnTo>
                    <a:pt x="322" y="411"/>
                  </a:lnTo>
                  <a:lnTo>
                    <a:pt x="323" y="421"/>
                  </a:lnTo>
                  <a:lnTo>
                    <a:pt x="326" y="420"/>
                  </a:lnTo>
                  <a:lnTo>
                    <a:pt x="326" y="420"/>
                  </a:lnTo>
                  <a:lnTo>
                    <a:pt x="322" y="421"/>
                  </a:lnTo>
                  <a:lnTo>
                    <a:pt x="325" y="423"/>
                  </a:lnTo>
                  <a:lnTo>
                    <a:pt x="323" y="424"/>
                  </a:lnTo>
                  <a:lnTo>
                    <a:pt x="325" y="427"/>
                  </a:lnTo>
                  <a:lnTo>
                    <a:pt x="329" y="429"/>
                  </a:lnTo>
                  <a:lnTo>
                    <a:pt x="334" y="429"/>
                  </a:lnTo>
                  <a:lnTo>
                    <a:pt x="334" y="429"/>
                  </a:lnTo>
                  <a:lnTo>
                    <a:pt x="337" y="431"/>
                  </a:lnTo>
                  <a:lnTo>
                    <a:pt x="337" y="432"/>
                  </a:lnTo>
                  <a:lnTo>
                    <a:pt x="322" y="428"/>
                  </a:lnTo>
                  <a:lnTo>
                    <a:pt x="316" y="432"/>
                  </a:lnTo>
                  <a:lnTo>
                    <a:pt x="325" y="434"/>
                  </a:lnTo>
                  <a:lnTo>
                    <a:pt x="325" y="434"/>
                  </a:lnTo>
                  <a:lnTo>
                    <a:pt x="322" y="434"/>
                  </a:lnTo>
                  <a:lnTo>
                    <a:pt x="322" y="440"/>
                  </a:lnTo>
                  <a:lnTo>
                    <a:pt x="329" y="440"/>
                  </a:lnTo>
                  <a:lnTo>
                    <a:pt x="329" y="443"/>
                  </a:lnTo>
                  <a:lnTo>
                    <a:pt x="334" y="444"/>
                  </a:lnTo>
                  <a:lnTo>
                    <a:pt x="333" y="444"/>
                  </a:lnTo>
                  <a:lnTo>
                    <a:pt x="334" y="448"/>
                  </a:lnTo>
                  <a:lnTo>
                    <a:pt x="339" y="450"/>
                  </a:lnTo>
                  <a:lnTo>
                    <a:pt x="339" y="450"/>
                  </a:lnTo>
                  <a:lnTo>
                    <a:pt x="338" y="450"/>
                  </a:lnTo>
                  <a:lnTo>
                    <a:pt x="341" y="454"/>
                  </a:lnTo>
                  <a:lnTo>
                    <a:pt x="345" y="454"/>
                  </a:lnTo>
                  <a:lnTo>
                    <a:pt x="343" y="455"/>
                  </a:lnTo>
                  <a:lnTo>
                    <a:pt x="347" y="456"/>
                  </a:lnTo>
                  <a:lnTo>
                    <a:pt x="346" y="458"/>
                  </a:lnTo>
                  <a:lnTo>
                    <a:pt x="349" y="459"/>
                  </a:lnTo>
                  <a:lnTo>
                    <a:pt x="349" y="462"/>
                  </a:lnTo>
                  <a:lnTo>
                    <a:pt x="353" y="476"/>
                  </a:lnTo>
                  <a:lnTo>
                    <a:pt x="354" y="476"/>
                  </a:lnTo>
                  <a:lnTo>
                    <a:pt x="353" y="478"/>
                  </a:lnTo>
                  <a:lnTo>
                    <a:pt x="353" y="476"/>
                  </a:lnTo>
                  <a:lnTo>
                    <a:pt x="354" y="485"/>
                  </a:lnTo>
                  <a:lnTo>
                    <a:pt x="357" y="486"/>
                  </a:lnTo>
                  <a:lnTo>
                    <a:pt x="354" y="486"/>
                  </a:lnTo>
                  <a:lnTo>
                    <a:pt x="353" y="517"/>
                  </a:lnTo>
                  <a:lnTo>
                    <a:pt x="350" y="522"/>
                  </a:lnTo>
                  <a:lnTo>
                    <a:pt x="353" y="534"/>
                  </a:lnTo>
                  <a:lnTo>
                    <a:pt x="354" y="538"/>
                  </a:lnTo>
                  <a:lnTo>
                    <a:pt x="351" y="550"/>
                  </a:lnTo>
                  <a:lnTo>
                    <a:pt x="355" y="557"/>
                  </a:lnTo>
                  <a:lnTo>
                    <a:pt x="357" y="565"/>
                  </a:lnTo>
                  <a:lnTo>
                    <a:pt x="363" y="573"/>
                  </a:lnTo>
                  <a:lnTo>
                    <a:pt x="366" y="576"/>
                  </a:lnTo>
                  <a:lnTo>
                    <a:pt x="366" y="577"/>
                  </a:lnTo>
                  <a:lnTo>
                    <a:pt x="367" y="583"/>
                  </a:lnTo>
                  <a:lnTo>
                    <a:pt x="371" y="585"/>
                  </a:lnTo>
                  <a:lnTo>
                    <a:pt x="371" y="591"/>
                  </a:lnTo>
                  <a:lnTo>
                    <a:pt x="381" y="603"/>
                  </a:lnTo>
                  <a:lnTo>
                    <a:pt x="381" y="608"/>
                  </a:lnTo>
                  <a:lnTo>
                    <a:pt x="397" y="613"/>
                  </a:lnTo>
                  <a:lnTo>
                    <a:pt x="400" y="616"/>
                  </a:lnTo>
                  <a:lnTo>
                    <a:pt x="402" y="617"/>
                  </a:lnTo>
                  <a:lnTo>
                    <a:pt x="408" y="621"/>
                  </a:lnTo>
                  <a:lnTo>
                    <a:pt x="408" y="625"/>
                  </a:lnTo>
                  <a:lnTo>
                    <a:pt x="408" y="627"/>
                  </a:lnTo>
                  <a:lnTo>
                    <a:pt x="408" y="628"/>
                  </a:lnTo>
                  <a:lnTo>
                    <a:pt x="409" y="628"/>
                  </a:lnTo>
                  <a:lnTo>
                    <a:pt x="409" y="628"/>
                  </a:lnTo>
                  <a:lnTo>
                    <a:pt x="413" y="634"/>
                  </a:lnTo>
                  <a:lnTo>
                    <a:pt x="418" y="648"/>
                  </a:lnTo>
                  <a:lnTo>
                    <a:pt x="420" y="648"/>
                  </a:lnTo>
                  <a:lnTo>
                    <a:pt x="421" y="654"/>
                  </a:lnTo>
                  <a:lnTo>
                    <a:pt x="426" y="656"/>
                  </a:lnTo>
                  <a:lnTo>
                    <a:pt x="433" y="664"/>
                  </a:lnTo>
                  <a:lnTo>
                    <a:pt x="433" y="670"/>
                  </a:lnTo>
                  <a:lnTo>
                    <a:pt x="426" y="670"/>
                  </a:lnTo>
                  <a:lnTo>
                    <a:pt x="426" y="666"/>
                  </a:lnTo>
                  <a:lnTo>
                    <a:pt x="424" y="666"/>
                  </a:lnTo>
                  <a:lnTo>
                    <a:pt x="424" y="668"/>
                  </a:lnTo>
                  <a:lnTo>
                    <a:pt x="426" y="671"/>
                  </a:lnTo>
                  <a:lnTo>
                    <a:pt x="426" y="672"/>
                  </a:lnTo>
                  <a:lnTo>
                    <a:pt x="438" y="681"/>
                  </a:lnTo>
                  <a:lnTo>
                    <a:pt x="441" y="682"/>
                  </a:lnTo>
                  <a:lnTo>
                    <a:pt x="441" y="681"/>
                  </a:lnTo>
                  <a:lnTo>
                    <a:pt x="442" y="682"/>
                  </a:lnTo>
                  <a:lnTo>
                    <a:pt x="447" y="686"/>
                  </a:lnTo>
                  <a:lnTo>
                    <a:pt x="449" y="690"/>
                  </a:lnTo>
                  <a:lnTo>
                    <a:pt x="448" y="699"/>
                  </a:lnTo>
                  <a:lnTo>
                    <a:pt x="452" y="699"/>
                  </a:lnTo>
                  <a:lnTo>
                    <a:pt x="463" y="709"/>
                  </a:lnTo>
                  <a:lnTo>
                    <a:pt x="467" y="715"/>
                  </a:lnTo>
                  <a:lnTo>
                    <a:pt x="472" y="713"/>
                  </a:lnTo>
                  <a:lnTo>
                    <a:pt x="472" y="709"/>
                  </a:lnTo>
                  <a:lnTo>
                    <a:pt x="465" y="701"/>
                  </a:lnTo>
                  <a:lnTo>
                    <a:pt x="464" y="702"/>
                  </a:lnTo>
                  <a:lnTo>
                    <a:pt x="463" y="701"/>
                  </a:lnTo>
                  <a:lnTo>
                    <a:pt x="456" y="681"/>
                  </a:lnTo>
                  <a:lnTo>
                    <a:pt x="452" y="678"/>
                  </a:lnTo>
                  <a:lnTo>
                    <a:pt x="442" y="660"/>
                  </a:lnTo>
                  <a:lnTo>
                    <a:pt x="440" y="660"/>
                  </a:lnTo>
                  <a:lnTo>
                    <a:pt x="438" y="656"/>
                  </a:lnTo>
                  <a:lnTo>
                    <a:pt x="433" y="652"/>
                  </a:lnTo>
                  <a:lnTo>
                    <a:pt x="432" y="650"/>
                  </a:lnTo>
                  <a:lnTo>
                    <a:pt x="429" y="635"/>
                  </a:lnTo>
                  <a:lnTo>
                    <a:pt x="433" y="638"/>
                  </a:lnTo>
                  <a:lnTo>
                    <a:pt x="436" y="638"/>
                  </a:lnTo>
                  <a:lnTo>
                    <a:pt x="440" y="642"/>
                  </a:lnTo>
                  <a:lnTo>
                    <a:pt x="444" y="652"/>
                  </a:lnTo>
                  <a:lnTo>
                    <a:pt x="448" y="658"/>
                  </a:lnTo>
                  <a:lnTo>
                    <a:pt x="445" y="659"/>
                  </a:lnTo>
                  <a:lnTo>
                    <a:pt x="445" y="662"/>
                  </a:lnTo>
                  <a:lnTo>
                    <a:pt x="451" y="663"/>
                  </a:lnTo>
                  <a:lnTo>
                    <a:pt x="449" y="662"/>
                  </a:lnTo>
                  <a:lnTo>
                    <a:pt x="452" y="664"/>
                  </a:lnTo>
                  <a:lnTo>
                    <a:pt x="457" y="670"/>
                  </a:lnTo>
                  <a:lnTo>
                    <a:pt x="461" y="671"/>
                  </a:lnTo>
                  <a:lnTo>
                    <a:pt x="463" y="676"/>
                  </a:lnTo>
                  <a:lnTo>
                    <a:pt x="472" y="683"/>
                  </a:lnTo>
                  <a:lnTo>
                    <a:pt x="471" y="687"/>
                  </a:lnTo>
                  <a:lnTo>
                    <a:pt x="472" y="691"/>
                  </a:lnTo>
                  <a:lnTo>
                    <a:pt x="475" y="691"/>
                  </a:lnTo>
                  <a:lnTo>
                    <a:pt x="475" y="693"/>
                  </a:lnTo>
                  <a:lnTo>
                    <a:pt x="480" y="694"/>
                  </a:lnTo>
                  <a:lnTo>
                    <a:pt x="483" y="697"/>
                  </a:lnTo>
                  <a:lnTo>
                    <a:pt x="483" y="701"/>
                  </a:lnTo>
                  <a:lnTo>
                    <a:pt x="491" y="706"/>
                  </a:lnTo>
                  <a:lnTo>
                    <a:pt x="495" y="713"/>
                  </a:lnTo>
                  <a:lnTo>
                    <a:pt x="500" y="717"/>
                  </a:lnTo>
                  <a:lnTo>
                    <a:pt x="504" y="727"/>
                  </a:lnTo>
                  <a:lnTo>
                    <a:pt x="501" y="732"/>
                  </a:lnTo>
                  <a:lnTo>
                    <a:pt x="503" y="733"/>
                  </a:lnTo>
                  <a:lnTo>
                    <a:pt x="500" y="734"/>
                  </a:lnTo>
                  <a:lnTo>
                    <a:pt x="503" y="741"/>
                  </a:lnTo>
                  <a:lnTo>
                    <a:pt x="507" y="745"/>
                  </a:lnTo>
                  <a:lnTo>
                    <a:pt x="515" y="749"/>
                  </a:lnTo>
                  <a:lnTo>
                    <a:pt x="519" y="753"/>
                  </a:lnTo>
                  <a:lnTo>
                    <a:pt x="531" y="756"/>
                  </a:lnTo>
                  <a:lnTo>
                    <a:pt x="538" y="762"/>
                  </a:lnTo>
                  <a:lnTo>
                    <a:pt x="556" y="768"/>
                  </a:lnTo>
                  <a:lnTo>
                    <a:pt x="563" y="773"/>
                  </a:lnTo>
                  <a:lnTo>
                    <a:pt x="577" y="776"/>
                  </a:lnTo>
                  <a:lnTo>
                    <a:pt x="586" y="772"/>
                  </a:lnTo>
                  <a:lnTo>
                    <a:pt x="589" y="770"/>
                  </a:lnTo>
                  <a:lnTo>
                    <a:pt x="597" y="774"/>
                  </a:lnTo>
                  <a:lnTo>
                    <a:pt x="606" y="784"/>
                  </a:lnTo>
                  <a:lnTo>
                    <a:pt x="606" y="784"/>
                  </a:lnTo>
                  <a:lnTo>
                    <a:pt x="606" y="784"/>
                  </a:lnTo>
                  <a:lnTo>
                    <a:pt x="607" y="785"/>
                  </a:lnTo>
                  <a:lnTo>
                    <a:pt x="607" y="785"/>
                  </a:lnTo>
                  <a:lnTo>
                    <a:pt x="614" y="789"/>
                  </a:lnTo>
                  <a:lnTo>
                    <a:pt x="625" y="792"/>
                  </a:lnTo>
                  <a:lnTo>
                    <a:pt x="636" y="796"/>
                  </a:lnTo>
                  <a:lnTo>
                    <a:pt x="640" y="796"/>
                  </a:lnTo>
                  <a:lnTo>
                    <a:pt x="644" y="795"/>
                  </a:lnTo>
                  <a:lnTo>
                    <a:pt x="645" y="795"/>
                  </a:lnTo>
                  <a:lnTo>
                    <a:pt x="645" y="795"/>
                  </a:lnTo>
                  <a:lnTo>
                    <a:pt x="644" y="795"/>
                  </a:lnTo>
                  <a:lnTo>
                    <a:pt x="644" y="797"/>
                  </a:lnTo>
                  <a:lnTo>
                    <a:pt x="658" y="812"/>
                  </a:lnTo>
                  <a:lnTo>
                    <a:pt x="657" y="817"/>
                  </a:lnTo>
                  <a:lnTo>
                    <a:pt x="660" y="821"/>
                  </a:lnTo>
                  <a:lnTo>
                    <a:pt x="665" y="825"/>
                  </a:lnTo>
                  <a:lnTo>
                    <a:pt x="666" y="823"/>
                  </a:lnTo>
                  <a:lnTo>
                    <a:pt x="669" y="825"/>
                  </a:lnTo>
                  <a:lnTo>
                    <a:pt x="674" y="828"/>
                  </a:lnTo>
                  <a:lnTo>
                    <a:pt x="674" y="832"/>
                  </a:lnTo>
                  <a:lnTo>
                    <a:pt x="680" y="835"/>
                  </a:lnTo>
                  <a:lnTo>
                    <a:pt x="680" y="834"/>
                  </a:lnTo>
                  <a:lnTo>
                    <a:pt x="680" y="834"/>
                  </a:lnTo>
                  <a:lnTo>
                    <a:pt x="681" y="838"/>
                  </a:lnTo>
                  <a:lnTo>
                    <a:pt x="684" y="835"/>
                  </a:lnTo>
                  <a:lnTo>
                    <a:pt x="691" y="836"/>
                  </a:lnTo>
                  <a:lnTo>
                    <a:pt x="691" y="838"/>
                  </a:lnTo>
                  <a:lnTo>
                    <a:pt x="688" y="842"/>
                  </a:lnTo>
                  <a:lnTo>
                    <a:pt x="693" y="844"/>
                  </a:lnTo>
                  <a:lnTo>
                    <a:pt x="692" y="838"/>
                  </a:lnTo>
                  <a:lnTo>
                    <a:pt x="695" y="840"/>
                  </a:lnTo>
                  <a:lnTo>
                    <a:pt x="696" y="840"/>
                  </a:lnTo>
                  <a:lnTo>
                    <a:pt x="697" y="844"/>
                  </a:lnTo>
                  <a:lnTo>
                    <a:pt x="701" y="844"/>
                  </a:lnTo>
                  <a:lnTo>
                    <a:pt x="705" y="842"/>
                  </a:lnTo>
                  <a:lnTo>
                    <a:pt x="703" y="838"/>
                  </a:lnTo>
                  <a:lnTo>
                    <a:pt x="703" y="836"/>
                  </a:lnTo>
                  <a:lnTo>
                    <a:pt x="711" y="830"/>
                  </a:lnTo>
                  <a:lnTo>
                    <a:pt x="717" y="835"/>
                  </a:lnTo>
                  <a:lnTo>
                    <a:pt x="719" y="835"/>
                  </a:lnTo>
                  <a:lnTo>
                    <a:pt x="717" y="838"/>
                  </a:lnTo>
                  <a:lnTo>
                    <a:pt x="721" y="843"/>
                  </a:lnTo>
                  <a:lnTo>
                    <a:pt x="725" y="850"/>
                  </a:lnTo>
                  <a:lnTo>
                    <a:pt x="724" y="871"/>
                  </a:lnTo>
                  <a:lnTo>
                    <a:pt x="727" y="871"/>
                  </a:lnTo>
                  <a:lnTo>
                    <a:pt x="724" y="875"/>
                  </a:lnTo>
                  <a:lnTo>
                    <a:pt x="723" y="878"/>
                  </a:lnTo>
                  <a:lnTo>
                    <a:pt x="716" y="879"/>
                  </a:lnTo>
                  <a:lnTo>
                    <a:pt x="715" y="886"/>
                  </a:lnTo>
                  <a:lnTo>
                    <a:pt x="712" y="887"/>
                  </a:lnTo>
                  <a:lnTo>
                    <a:pt x="713" y="890"/>
                  </a:lnTo>
                  <a:lnTo>
                    <a:pt x="704" y="894"/>
                  </a:lnTo>
                  <a:lnTo>
                    <a:pt x="704" y="899"/>
                  </a:lnTo>
                  <a:lnTo>
                    <a:pt x="701" y="906"/>
                  </a:lnTo>
                  <a:lnTo>
                    <a:pt x="697" y="909"/>
                  </a:lnTo>
                  <a:lnTo>
                    <a:pt x="697" y="919"/>
                  </a:lnTo>
                  <a:lnTo>
                    <a:pt x="703" y="923"/>
                  </a:lnTo>
                  <a:lnTo>
                    <a:pt x="705" y="921"/>
                  </a:lnTo>
                  <a:lnTo>
                    <a:pt x="705" y="921"/>
                  </a:lnTo>
                  <a:lnTo>
                    <a:pt x="705" y="925"/>
                  </a:lnTo>
                  <a:lnTo>
                    <a:pt x="703" y="926"/>
                  </a:lnTo>
                  <a:lnTo>
                    <a:pt x="703" y="926"/>
                  </a:lnTo>
                  <a:lnTo>
                    <a:pt x="701" y="928"/>
                  </a:lnTo>
                  <a:lnTo>
                    <a:pt x="701" y="928"/>
                  </a:lnTo>
                  <a:lnTo>
                    <a:pt x="701" y="928"/>
                  </a:lnTo>
                  <a:lnTo>
                    <a:pt x="695" y="934"/>
                  </a:lnTo>
                  <a:lnTo>
                    <a:pt x="696" y="944"/>
                  </a:lnTo>
                  <a:lnTo>
                    <a:pt x="697" y="945"/>
                  </a:lnTo>
                  <a:lnTo>
                    <a:pt x="695" y="948"/>
                  </a:lnTo>
                  <a:lnTo>
                    <a:pt x="705" y="956"/>
                  </a:lnTo>
                  <a:lnTo>
                    <a:pt x="709" y="964"/>
                  </a:lnTo>
                  <a:lnTo>
                    <a:pt x="713" y="968"/>
                  </a:lnTo>
                  <a:lnTo>
                    <a:pt x="723" y="992"/>
                  </a:lnTo>
                  <a:lnTo>
                    <a:pt x="733" y="1007"/>
                  </a:lnTo>
                  <a:lnTo>
                    <a:pt x="733" y="1016"/>
                  </a:lnTo>
                  <a:lnTo>
                    <a:pt x="743" y="1024"/>
                  </a:lnTo>
                  <a:lnTo>
                    <a:pt x="754" y="1032"/>
                  </a:lnTo>
                  <a:lnTo>
                    <a:pt x="766" y="1036"/>
                  </a:lnTo>
                  <a:lnTo>
                    <a:pt x="779" y="1048"/>
                  </a:lnTo>
                  <a:lnTo>
                    <a:pt x="782" y="1062"/>
                  </a:lnTo>
                  <a:lnTo>
                    <a:pt x="783" y="1075"/>
                  </a:lnTo>
                  <a:lnTo>
                    <a:pt x="782" y="1086"/>
                  </a:lnTo>
                  <a:lnTo>
                    <a:pt x="779" y="1090"/>
                  </a:lnTo>
                  <a:lnTo>
                    <a:pt x="780" y="1107"/>
                  </a:lnTo>
                  <a:lnTo>
                    <a:pt x="778" y="1113"/>
                  </a:lnTo>
                  <a:lnTo>
                    <a:pt x="778" y="1121"/>
                  </a:lnTo>
                  <a:lnTo>
                    <a:pt x="772" y="1140"/>
                  </a:lnTo>
                  <a:lnTo>
                    <a:pt x="772" y="1149"/>
                  </a:lnTo>
                  <a:lnTo>
                    <a:pt x="771" y="1153"/>
                  </a:lnTo>
                  <a:lnTo>
                    <a:pt x="770" y="1157"/>
                  </a:lnTo>
                  <a:lnTo>
                    <a:pt x="772" y="1173"/>
                  </a:lnTo>
                  <a:lnTo>
                    <a:pt x="771" y="1185"/>
                  </a:lnTo>
                  <a:lnTo>
                    <a:pt x="760" y="1212"/>
                  </a:lnTo>
                  <a:lnTo>
                    <a:pt x="758" y="1212"/>
                  </a:lnTo>
                  <a:lnTo>
                    <a:pt x="759" y="1217"/>
                  </a:lnTo>
                  <a:lnTo>
                    <a:pt x="755" y="1220"/>
                  </a:lnTo>
                  <a:lnTo>
                    <a:pt x="755" y="1234"/>
                  </a:lnTo>
                  <a:lnTo>
                    <a:pt x="758" y="1243"/>
                  </a:lnTo>
                  <a:lnTo>
                    <a:pt x="755" y="1247"/>
                  </a:lnTo>
                  <a:lnTo>
                    <a:pt x="754" y="1263"/>
                  </a:lnTo>
                  <a:lnTo>
                    <a:pt x="755" y="1264"/>
                  </a:lnTo>
                  <a:lnTo>
                    <a:pt x="754" y="1264"/>
                  </a:lnTo>
                  <a:lnTo>
                    <a:pt x="754" y="1264"/>
                  </a:lnTo>
                  <a:lnTo>
                    <a:pt x="751" y="1268"/>
                  </a:lnTo>
                  <a:lnTo>
                    <a:pt x="750" y="1282"/>
                  </a:lnTo>
                  <a:lnTo>
                    <a:pt x="750" y="1285"/>
                  </a:lnTo>
                  <a:lnTo>
                    <a:pt x="755" y="1286"/>
                  </a:lnTo>
                  <a:lnTo>
                    <a:pt x="756" y="1282"/>
                  </a:lnTo>
                  <a:lnTo>
                    <a:pt x="758" y="1282"/>
                  </a:lnTo>
                  <a:lnTo>
                    <a:pt x="758" y="1279"/>
                  </a:lnTo>
                  <a:lnTo>
                    <a:pt x="759" y="1279"/>
                  </a:lnTo>
                  <a:lnTo>
                    <a:pt x="756" y="1275"/>
                  </a:lnTo>
                  <a:lnTo>
                    <a:pt x="759" y="1274"/>
                  </a:lnTo>
                  <a:lnTo>
                    <a:pt x="758" y="1267"/>
                  </a:lnTo>
                  <a:lnTo>
                    <a:pt x="758" y="1268"/>
                  </a:lnTo>
                  <a:lnTo>
                    <a:pt x="762" y="1264"/>
                  </a:lnTo>
                  <a:lnTo>
                    <a:pt x="764" y="1266"/>
                  </a:lnTo>
                  <a:lnTo>
                    <a:pt x="760" y="1270"/>
                  </a:lnTo>
                  <a:lnTo>
                    <a:pt x="764" y="1270"/>
                  </a:lnTo>
                  <a:lnTo>
                    <a:pt x="764" y="1271"/>
                  </a:lnTo>
                  <a:lnTo>
                    <a:pt x="762" y="1273"/>
                  </a:lnTo>
                  <a:lnTo>
                    <a:pt x="763" y="1275"/>
                  </a:lnTo>
                  <a:lnTo>
                    <a:pt x="762" y="1277"/>
                  </a:lnTo>
                  <a:lnTo>
                    <a:pt x="763" y="1279"/>
                  </a:lnTo>
                  <a:lnTo>
                    <a:pt x="759" y="1285"/>
                  </a:lnTo>
                  <a:lnTo>
                    <a:pt x="762" y="1289"/>
                  </a:lnTo>
                  <a:lnTo>
                    <a:pt x="758" y="1293"/>
                  </a:lnTo>
                  <a:lnTo>
                    <a:pt x="760" y="1294"/>
                  </a:lnTo>
                  <a:lnTo>
                    <a:pt x="755" y="1297"/>
                  </a:lnTo>
                  <a:lnTo>
                    <a:pt x="758" y="1301"/>
                  </a:lnTo>
                  <a:lnTo>
                    <a:pt x="758" y="1302"/>
                  </a:lnTo>
                  <a:lnTo>
                    <a:pt x="758" y="1306"/>
                  </a:lnTo>
                  <a:lnTo>
                    <a:pt x="758" y="1306"/>
                  </a:lnTo>
                  <a:lnTo>
                    <a:pt x="756" y="1306"/>
                  </a:lnTo>
                  <a:lnTo>
                    <a:pt x="755" y="1301"/>
                  </a:lnTo>
                  <a:lnTo>
                    <a:pt x="750" y="1302"/>
                  </a:lnTo>
                  <a:lnTo>
                    <a:pt x="756" y="1306"/>
                  </a:lnTo>
                  <a:lnTo>
                    <a:pt x="755" y="1311"/>
                  </a:lnTo>
                  <a:lnTo>
                    <a:pt x="756" y="1310"/>
                  </a:lnTo>
                  <a:lnTo>
                    <a:pt x="756" y="1310"/>
                  </a:lnTo>
                  <a:lnTo>
                    <a:pt x="756" y="1311"/>
                  </a:lnTo>
                  <a:lnTo>
                    <a:pt x="755" y="1313"/>
                  </a:lnTo>
                  <a:lnTo>
                    <a:pt x="754" y="1315"/>
                  </a:lnTo>
                  <a:lnTo>
                    <a:pt x="754" y="1315"/>
                  </a:lnTo>
                  <a:lnTo>
                    <a:pt x="752" y="1310"/>
                  </a:lnTo>
                  <a:lnTo>
                    <a:pt x="743" y="1310"/>
                  </a:lnTo>
                  <a:lnTo>
                    <a:pt x="746" y="1315"/>
                  </a:lnTo>
                  <a:lnTo>
                    <a:pt x="740" y="1318"/>
                  </a:lnTo>
                  <a:lnTo>
                    <a:pt x="739" y="1322"/>
                  </a:lnTo>
                  <a:lnTo>
                    <a:pt x="744" y="1326"/>
                  </a:lnTo>
                  <a:lnTo>
                    <a:pt x="743" y="1322"/>
                  </a:lnTo>
                  <a:lnTo>
                    <a:pt x="744" y="1321"/>
                  </a:lnTo>
                  <a:lnTo>
                    <a:pt x="747" y="1324"/>
                  </a:lnTo>
                  <a:lnTo>
                    <a:pt x="751" y="1324"/>
                  </a:lnTo>
                  <a:lnTo>
                    <a:pt x="752" y="1325"/>
                  </a:lnTo>
                  <a:lnTo>
                    <a:pt x="751" y="1326"/>
                  </a:lnTo>
                  <a:lnTo>
                    <a:pt x="752" y="1328"/>
                  </a:lnTo>
                  <a:lnTo>
                    <a:pt x="747" y="1330"/>
                  </a:lnTo>
                  <a:lnTo>
                    <a:pt x="752" y="1332"/>
                  </a:lnTo>
                  <a:lnTo>
                    <a:pt x="751" y="1336"/>
                  </a:lnTo>
                  <a:lnTo>
                    <a:pt x="754" y="1334"/>
                  </a:lnTo>
                  <a:lnTo>
                    <a:pt x="756" y="1337"/>
                  </a:lnTo>
                  <a:lnTo>
                    <a:pt x="751" y="1336"/>
                  </a:lnTo>
                  <a:lnTo>
                    <a:pt x="751" y="1337"/>
                  </a:lnTo>
                  <a:lnTo>
                    <a:pt x="750" y="1336"/>
                  </a:lnTo>
                  <a:lnTo>
                    <a:pt x="748" y="1336"/>
                  </a:lnTo>
                  <a:lnTo>
                    <a:pt x="750" y="1342"/>
                  </a:lnTo>
                  <a:lnTo>
                    <a:pt x="751" y="1342"/>
                  </a:lnTo>
                  <a:lnTo>
                    <a:pt x="751" y="1356"/>
                  </a:lnTo>
                  <a:lnTo>
                    <a:pt x="752" y="1353"/>
                  </a:lnTo>
                  <a:lnTo>
                    <a:pt x="752" y="1354"/>
                  </a:lnTo>
                  <a:lnTo>
                    <a:pt x="754" y="1356"/>
                  </a:lnTo>
                  <a:lnTo>
                    <a:pt x="751" y="1356"/>
                  </a:lnTo>
                  <a:lnTo>
                    <a:pt x="748" y="1360"/>
                  </a:lnTo>
                  <a:lnTo>
                    <a:pt x="750" y="1348"/>
                  </a:lnTo>
                  <a:lnTo>
                    <a:pt x="747" y="1344"/>
                  </a:lnTo>
                  <a:lnTo>
                    <a:pt x="746" y="1348"/>
                  </a:lnTo>
                  <a:lnTo>
                    <a:pt x="744" y="1350"/>
                  </a:lnTo>
                  <a:lnTo>
                    <a:pt x="746" y="1352"/>
                  </a:lnTo>
                  <a:lnTo>
                    <a:pt x="743" y="1352"/>
                  </a:lnTo>
                  <a:lnTo>
                    <a:pt x="747" y="1354"/>
                  </a:lnTo>
                  <a:lnTo>
                    <a:pt x="747" y="1360"/>
                  </a:lnTo>
                  <a:lnTo>
                    <a:pt x="748" y="1361"/>
                  </a:lnTo>
                  <a:lnTo>
                    <a:pt x="747" y="1362"/>
                  </a:lnTo>
                  <a:lnTo>
                    <a:pt x="752" y="1366"/>
                  </a:lnTo>
                  <a:lnTo>
                    <a:pt x="751" y="1368"/>
                  </a:lnTo>
                  <a:lnTo>
                    <a:pt x="751" y="1368"/>
                  </a:lnTo>
                  <a:lnTo>
                    <a:pt x="748" y="1365"/>
                  </a:lnTo>
                  <a:lnTo>
                    <a:pt x="750" y="1369"/>
                  </a:lnTo>
                  <a:lnTo>
                    <a:pt x="752" y="1371"/>
                  </a:lnTo>
                  <a:lnTo>
                    <a:pt x="752" y="1371"/>
                  </a:lnTo>
                  <a:lnTo>
                    <a:pt x="752" y="1371"/>
                  </a:lnTo>
                  <a:lnTo>
                    <a:pt x="751" y="1371"/>
                  </a:lnTo>
                  <a:lnTo>
                    <a:pt x="751" y="1375"/>
                  </a:lnTo>
                  <a:lnTo>
                    <a:pt x="755" y="1379"/>
                  </a:lnTo>
                  <a:lnTo>
                    <a:pt x="755" y="1380"/>
                  </a:lnTo>
                  <a:lnTo>
                    <a:pt x="754" y="1379"/>
                  </a:lnTo>
                  <a:lnTo>
                    <a:pt x="756" y="1383"/>
                  </a:lnTo>
                  <a:lnTo>
                    <a:pt x="756" y="1387"/>
                  </a:lnTo>
                  <a:lnTo>
                    <a:pt x="759" y="1388"/>
                  </a:lnTo>
                  <a:lnTo>
                    <a:pt x="756" y="1389"/>
                  </a:lnTo>
                  <a:lnTo>
                    <a:pt x="756" y="1396"/>
                  </a:lnTo>
                  <a:lnTo>
                    <a:pt x="759" y="1399"/>
                  </a:lnTo>
                  <a:lnTo>
                    <a:pt x="762" y="1399"/>
                  </a:lnTo>
                  <a:lnTo>
                    <a:pt x="763" y="1401"/>
                  </a:lnTo>
                  <a:lnTo>
                    <a:pt x="760" y="1401"/>
                  </a:lnTo>
                  <a:lnTo>
                    <a:pt x="764" y="1405"/>
                  </a:lnTo>
                  <a:lnTo>
                    <a:pt x="766" y="1405"/>
                  </a:lnTo>
                  <a:lnTo>
                    <a:pt x="766" y="1403"/>
                  </a:lnTo>
                  <a:lnTo>
                    <a:pt x="767" y="1407"/>
                  </a:lnTo>
                  <a:lnTo>
                    <a:pt x="771" y="1411"/>
                  </a:lnTo>
                  <a:lnTo>
                    <a:pt x="778" y="1411"/>
                  </a:lnTo>
                  <a:lnTo>
                    <a:pt x="779" y="1396"/>
                  </a:lnTo>
                  <a:lnTo>
                    <a:pt x="791" y="1389"/>
                  </a:lnTo>
                  <a:lnTo>
                    <a:pt x="798" y="1391"/>
                  </a:lnTo>
                  <a:lnTo>
                    <a:pt x="800" y="1392"/>
                  </a:lnTo>
                  <a:lnTo>
                    <a:pt x="794" y="1381"/>
                  </a:lnTo>
                  <a:lnTo>
                    <a:pt x="794" y="1381"/>
                  </a:lnTo>
                  <a:lnTo>
                    <a:pt x="794" y="1380"/>
                  </a:lnTo>
                  <a:lnTo>
                    <a:pt x="792" y="1372"/>
                  </a:lnTo>
                  <a:lnTo>
                    <a:pt x="791" y="1373"/>
                  </a:lnTo>
                  <a:lnTo>
                    <a:pt x="794" y="1366"/>
                  </a:lnTo>
                  <a:lnTo>
                    <a:pt x="798" y="1364"/>
                  </a:lnTo>
                  <a:lnTo>
                    <a:pt x="803" y="1361"/>
                  </a:lnTo>
                  <a:lnTo>
                    <a:pt x="806" y="1349"/>
                  </a:lnTo>
                  <a:lnTo>
                    <a:pt x="818" y="1338"/>
                  </a:lnTo>
                  <a:lnTo>
                    <a:pt x="821" y="1332"/>
                  </a:lnTo>
                  <a:lnTo>
                    <a:pt x="819" y="1325"/>
                  </a:lnTo>
                  <a:lnTo>
                    <a:pt x="811" y="1324"/>
                  </a:lnTo>
                  <a:lnTo>
                    <a:pt x="807" y="1320"/>
                  </a:lnTo>
                  <a:lnTo>
                    <a:pt x="806" y="1315"/>
                  </a:lnTo>
                  <a:lnTo>
                    <a:pt x="806" y="1314"/>
                  </a:lnTo>
                  <a:lnTo>
                    <a:pt x="811" y="1306"/>
                  </a:lnTo>
                  <a:lnTo>
                    <a:pt x="815" y="1303"/>
                  </a:lnTo>
                  <a:lnTo>
                    <a:pt x="822" y="1303"/>
                  </a:lnTo>
                  <a:lnTo>
                    <a:pt x="821" y="1299"/>
                  </a:lnTo>
                  <a:lnTo>
                    <a:pt x="825" y="1295"/>
                  </a:lnTo>
                  <a:lnTo>
                    <a:pt x="825" y="1286"/>
                  </a:lnTo>
                  <a:lnTo>
                    <a:pt x="826" y="1283"/>
                  </a:lnTo>
                  <a:lnTo>
                    <a:pt x="833" y="1281"/>
                  </a:lnTo>
                  <a:lnTo>
                    <a:pt x="827" y="1277"/>
                  </a:lnTo>
                  <a:lnTo>
                    <a:pt x="829" y="1277"/>
                  </a:lnTo>
                  <a:lnTo>
                    <a:pt x="830" y="1278"/>
                  </a:lnTo>
                  <a:lnTo>
                    <a:pt x="835" y="1278"/>
                  </a:lnTo>
                  <a:lnTo>
                    <a:pt x="838" y="1275"/>
                  </a:lnTo>
                  <a:lnTo>
                    <a:pt x="837" y="1271"/>
                  </a:lnTo>
                  <a:lnTo>
                    <a:pt x="835" y="1268"/>
                  </a:lnTo>
                  <a:lnTo>
                    <a:pt x="829" y="1270"/>
                  </a:lnTo>
                  <a:lnTo>
                    <a:pt x="830" y="1273"/>
                  </a:lnTo>
                  <a:lnTo>
                    <a:pt x="830" y="1273"/>
                  </a:lnTo>
                  <a:lnTo>
                    <a:pt x="826" y="1268"/>
                  </a:lnTo>
                  <a:lnTo>
                    <a:pt x="825" y="1258"/>
                  </a:lnTo>
                  <a:lnTo>
                    <a:pt x="826" y="1256"/>
                  </a:lnTo>
                  <a:lnTo>
                    <a:pt x="834" y="1260"/>
                  </a:lnTo>
                  <a:lnTo>
                    <a:pt x="841" y="1260"/>
                  </a:lnTo>
                  <a:lnTo>
                    <a:pt x="846" y="1258"/>
                  </a:lnTo>
                  <a:lnTo>
                    <a:pt x="847" y="1255"/>
                  </a:lnTo>
                  <a:lnTo>
                    <a:pt x="846" y="1248"/>
                  </a:lnTo>
                  <a:lnTo>
                    <a:pt x="850" y="1242"/>
                  </a:lnTo>
                  <a:lnTo>
                    <a:pt x="847" y="1239"/>
                  </a:lnTo>
                  <a:lnTo>
                    <a:pt x="847" y="1238"/>
                  </a:lnTo>
                  <a:lnTo>
                    <a:pt x="847" y="1238"/>
                  </a:lnTo>
                  <a:lnTo>
                    <a:pt x="857" y="1238"/>
                  </a:lnTo>
                  <a:lnTo>
                    <a:pt x="881" y="1232"/>
                  </a:lnTo>
                  <a:lnTo>
                    <a:pt x="885" y="1230"/>
                  </a:lnTo>
                  <a:lnTo>
                    <a:pt x="886" y="1226"/>
                  </a:lnTo>
                  <a:lnTo>
                    <a:pt x="892" y="1219"/>
                  </a:lnTo>
                  <a:lnTo>
                    <a:pt x="892" y="1209"/>
                  </a:lnTo>
                  <a:lnTo>
                    <a:pt x="888" y="1208"/>
                  </a:lnTo>
                  <a:lnTo>
                    <a:pt x="886" y="1205"/>
                  </a:lnTo>
                  <a:lnTo>
                    <a:pt x="888" y="1200"/>
                  </a:lnTo>
                  <a:lnTo>
                    <a:pt x="878" y="1193"/>
                  </a:lnTo>
                  <a:lnTo>
                    <a:pt x="878" y="1191"/>
                  </a:lnTo>
                  <a:lnTo>
                    <a:pt x="881" y="1193"/>
                  </a:lnTo>
                  <a:lnTo>
                    <a:pt x="886" y="1193"/>
                  </a:lnTo>
                  <a:lnTo>
                    <a:pt x="894" y="1197"/>
                  </a:lnTo>
                  <a:lnTo>
                    <a:pt x="905" y="1197"/>
                  </a:lnTo>
                  <a:lnTo>
                    <a:pt x="912" y="1195"/>
                  </a:lnTo>
                  <a:lnTo>
                    <a:pt x="918" y="1187"/>
                  </a:lnTo>
                  <a:lnTo>
                    <a:pt x="925" y="1177"/>
                  </a:lnTo>
                  <a:lnTo>
                    <a:pt x="927" y="1172"/>
                  </a:lnTo>
                  <a:lnTo>
                    <a:pt x="937" y="1165"/>
                  </a:lnTo>
                  <a:lnTo>
                    <a:pt x="943" y="1156"/>
                  </a:lnTo>
                  <a:lnTo>
                    <a:pt x="947" y="1146"/>
                  </a:lnTo>
                  <a:lnTo>
                    <a:pt x="956" y="1136"/>
                  </a:lnTo>
                  <a:lnTo>
                    <a:pt x="957" y="1128"/>
                  </a:lnTo>
                  <a:lnTo>
                    <a:pt x="957" y="1125"/>
                  </a:lnTo>
                  <a:lnTo>
                    <a:pt x="956" y="1122"/>
                  </a:lnTo>
                  <a:lnTo>
                    <a:pt x="956" y="1115"/>
                  </a:lnTo>
                  <a:lnTo>
                    <a:pt x="959" y="1110"/>
                  </a:lnTo>
                  <a:lnTo>
                    <a:pt x="971" y="1098"/>
                  </a:lnTo>
                  <a:lnTo>
                    <a:pt x="988" y="1091"/>
                  </a:lnTo>
                  <a:lnTo>
                    <a:pt x="990" y="1089"/>
                  </a:lnTo>
                  <a:lnTo>
                    <a:pt x="1007" y="1087"/>
                  </a:lnTo>
                  <a:lnTo>
                    <a:pt x="1008" y="1085"/>
                  </a:lnTo>
                  <a:lnTo>
                    <a:pt x="1015" y="1079"/>
                  </a:lnTo>
                  <a:lnTo>
                    <a:pt x="1018" y="1074"/>
                  </a:lnTo>
                  <a:lnTo>
                    <a:pt x="1027" y="1058"/>
                  </a:lnTo>
                  <a:lnTo>
                    <a:pt x="1028" y="1048"/>
                  </a:lnTo>
                  <a:lnTo>
                    <a:pt x="1031" y="1043"/>
                  </a:lnTo>
                  <a:lnTo>
                    <a:pt x="1034" y="1027"/>
                  </a:lnTo>
                  <a:lnTo>
                    <a:pt x="1032" y="1016"/>
                  </a:lnTo>
                  <a:lnTo>
                    <a:pt x="1034" y="1007"/>
                  </a:lnTo>
                  <a:lnTo>
                    <a:pt x="1039" y="1004"/>
                  </a:lnTo>
                  <a:lnTo>
                    <a:pt x="1046" y="992"/>
                  </a:lnTo>
                  <a:lnTo>
                    <a:pt x="1054" y="984"/>
                  </a:lnTo>
                  <a:lnTo>
                    <a:pt x="1063" y="973"/>
                  </a:lnTo>
                  <a:lnTo>
                    <a:pt x="1066" y="957"/>
                  </a:lnTo>
                  <a:lnTo>
                    <a:pt x="1065" y="945"/>
                  </a:lnTo>
                  <a:lnTo>
                    <a:pt x="1061" y="941"/>
                  </a:lnTo>
                  <a:lnTo>
                    <a:pt x="1049" y="940"/>
                  </a:lnTo>
                  <a:lnTo>
                    <a:pt x="1030" y="923"/>
                  </a:lnTo>
                  <a:lnTo>
                    <a:pt x="1026" y="922"/>
                  </a:lnTo>
                  <a:lnTo>
                    <a:pt x="1010" y="923"/>
                  </a:lnTo>
                  <a:lnTo>
                    <a:pt x="996" y="918"/>
                  </a:lnTo>
                  <a:lnTo>
                    <a:pt x="991" y="921"/>
                  </a:lnTo>
                  <a:lnTo>
                    <a:pt x="992" y="918"/>
                  </a:lnTo>
                  <a:lnTo>
                    <a:pt x="988" y="917"/>
                  </a:lnTo>
                  <a:lnTo>
                    <a:pt x="990" y="915"/>
                  </a:lnTo>
                  <a:lnTo>
                    <a:pt x="987" y="911"/>
                  </a:lnTo>
                  <a:lnTo>
                    <a:pt x="983" y="913"/>
                  </a:lnTo>
                  <a:lnTo>
                    <a:pt x="982" y="910"/>
                  </a:lnTo>
                  <a:lnTo>
                    <a:pt x="968" y="905"/>
                  </a:lnTo>
                  <a:lnTo>
                    <a:pt x="960" y="906"/>
                  </a:lnTo>
                  <a:lnTo>
                    <a:pt x="957" y="911"/>
                  </a:lnTo>
                  <a:lnTo>
                    <a:pt x="953" y="913"/>
                  </a:lnTo>
                  <a:lnTo>
                    <a:pt x="957" y="907"/>
                  </a:lnTo>
                  <a:lnTo>
                    <a:pt x="959" y="902"/>
                  </a:lnTo>
                  <a:lnTo>
                    <a:pt x="953" y="901"/>
                  </a:lnTo>
                  <a:lnTo>
                    <a:pt x="951" y="901"/>
                  </a:lnTo>
                  <a:lnTo>
                    <a:pt x="948" y="898"/>
                  </a:lnTo>
                  <a:lnTo>
                    <a:pt x="947" y="899"/>
                  </a:lnTo>
                  <a:lnTo>
                    <a:pt x="944" y="895"/>
                  </a:lnTo>
                  <a:lnTo>
                    <a:pt x="943" y="897"/>
                  </a:lnTo>
                  <a:lnTo>
                    <a:pt x="945" y="893"/>
                  </a:lnTo>
                  <a:lnTo>
                    <a:pt x="947" y="887"/>
                  </a:lnTo>
                  <a:lnTo>
                    <a:pt x="943" y="886"/>
                  </a:lnTo>
                  <a:lnTo>
                    <a:pt x="937" y="868"/>
                  </a:lnTo>
                  <a:lnTo>
                    <a:pt x="933" y="866"/>
                  </a:lnTo>
                  <a:lnTo>
                    <a:pt x="933" y="867"/>
                  </a:lnTo>
                  <a:lnTo>
                    <a:pt x="931" y="864"/>
                  </a:lnTo>
                  <a:lnTo>
                    <a:pt x="924" y="859"/>
                  </a:lnTo>
                  <a:lnTo>
                    <a:pt x="914" y="855"/>
                  </a:lnTo>
                  <a:lnTo>
                    <a:pt x="914" y="854"/>
                  </a:lnTo>
                  <a:lnTo>
                    <a:pt x="905" y="852"/>
                  </a:lnTo>
                  <a:lnTo>
                    <a:pt x="889" y="854"/>
                  </a:lnTo>
                  <a:lnTo>
                    <a:pt x="884" y="847"/>
                  </a:lnTo>
                  <a:lnTo>
                    <a:pt x="878" y="846"/>
                  </a:lnTo>
                  <a:lnTo>
                    <a:pt x="877" y="839"/>
                  </a:lnTo>
                  <a:lnTo>
                    <a:pt x="869" y="834"/>
                  </a:lnTo>
                  <a:lnTo>
                    <a:pt x="868" y="834"/>
                  </a:lnTo>
                  <a:lnTo>
                    <a:pt x="864" y="831"/>
                  </a:lnTo>
                  <a:lnTo>
                    <a:pt x="861" y="832"/>
                  </a:lnTo>
                  <a:lnTo>
                    <a:pt x="859" y="832"/>
                  </a:lnTo>
                  <a:lnTo>
                    <a:pt x="859" y="831"/>
                  </a:lnTo>
                  <a:lnTo>
                    <a:pt x="858" y="825"/>
                  </a:lnTo>
                  <a:lnTo>
                    <a:pt x="851" y="821"/>
                  </a:lnTo>
                  <a:lnTo>
                    <a:pt x="850" y="821"/>
                  </a:lnTo>
                  <a:lnTo>
                    <a:pt x="857" y="820"/>
                  </a:lnTo>
                  <a:lnTo>
                    <a:pt x="858" y="813"/>
                  </a:lnTo>
                  <a:lnTo>
                    <a:pt x="850" y="813"/>
                  </a:lnTo>
                  <a:lnTo>
                    <a:pt x="851" y="817"/>
                  </a:lnTo>
                  <a:lnTo>
                    <a:pt x="847" y="821"/>
                  </a:lnTo>
                  <a:lnTo>
                    <a:pt x="845" y="819"/>
                  </a:lnTo>
                  <a:lnTo>
                    <a:pt x="845" y="817"/>
                  </a:lnTo>
                  <a:lnTo>
                    <a:pt x="849" y="816"/>
                  </a:lnTo>
                  <a:lnTo>
                    <a:pt x="849" y="815"/>
                  </a:lnTo>
                  <a:lnTo>
                    <a:pt x="834" y="815"/>
                  </a:lnTo>
                  <a:lnTo>
                    <a:pt x="837" y="813"/>
                  </a:lnTo>
                  <a:lnTo>
                    <a:pt x="834" y="809"/>
                  </a:lnTo>
                  <a:lnTo>
                    <a:pt x="827" y="812"/>
                  </a:lnTo>
                  <a:lnTo>
                    <a:pt x="831" y="815"/>
                  </a:lnTo>
                  <a:lnTo>
                    <a:pt x="827" y="816"/>
                  </a:lnTo>
                  <a:lnTo>
                    <a:pt x="831" y="817"/>
                  </a:lnTo>
                  <a:lnTo>
                    <a:pt x="825" y="819"/>
                  </a:lnTo>
                  <a:lnTo>
                    <a:pt x="821" y="819"/>
                  </a:lnTo>
                  <a:lnTo>
                    <a:pt x="817" y="815"/>
                  </a:lnTo>
                  <a:lnTo>
                    <a:pt x="802" y="816"/>
                  </a:lnTo>
                  <a:lnTo>
                    <a:pt x="799" y="809"/>
                  </a:lnTo>
                  <a:lnTo>
                    <a:pt x="790" y="808"/>
                  </a:lnTo>
                  <a:lnTo>
                    <a:pt x="786" y="801"/>
                  </a:lnTo>
                  <a:lnTo>
                    <a:pt x="782" y="808"/>
                  </a:lnTo>
                  <a:lnTo>
                    <a:pt x="784" y="808"/>
                  </a:lnTo>
                  <a:lnTo>
                    <a:pt x="778" y="809"/>
                  </a:lnTo>
                  <a:lnTo>
                    <a:pt x="774" y="813"/>
                  </a:lnTo>
                  <a:lnTo>
                    <a:pt x="771" y="808"/>
                  </a:lnTo>
                  <a:lnTo>
                    <a:pt x="775" y="807"/>
                  </a:lnTo>
                  <a:lnTo>
                    <a:pt x="775" y="807"/>
                  </a:lnTo>
                  <a:lnTo>
                    <a:pt x="776" y="803"/>
                  </a:lnTo>
                  <a:lnTo>
                    <a:pt x="772" y="800"/>
                  </a:lnTo>
                  <a:lnTo>
                    <a:pt x="768" y="803"/>
                  </a:lnTo>
                  <a:lnTo>
                    <a:pt x="766" y="805"/>
                  </a:lnTo>
                  <a:lnTo>
                    <a:pt x="759" y="808"/>
                  </a:lnTo>
                  <a:lnTo>
                    <a:pt x="751" y="809"/>
                  </a:lnTo>
                  <a:lnTo>
                    <a:pt x="750" y="812"/>
                  </a:lnTo>
                  <a:lnTo>
                    <a:pt x="750" y="812"/>
                  </a:lnTo>
                  <a:lnTo>
                    <a:pt x="746" y="812"/>
                  </a:lnTo>
                  <a:lnTo>
                    <a:pt x="739" y="816"/>
                  </a:lnTo>
                  <a:lnTo>
                    <a:pt x="739" y="824"/>
                  </a:lnTo>
                  <a:lnTo>
                    <a:pt x="729" y="831"/>
                  </a:lnTo>
                  <a:lnTo>
                    <a:pt x="729" y="834"/>
                  </a:lnTo>
                  <a:lnTo>
                    <a:pt x="727" y="831"/>
                  </a:lnTo>
                  <a:lnTo>
                    <a:pt x="727" y="831"/>
                  </a:lnTo>
                  <a:lnTo>
                    <a:pt x="727" y="831"/>
                  </a:lnTo>
                  <a:lnTo>
                    <a:pt x="725" y="830"/>
                  </a:lnTo>
                  <a:lnTo>
                    <a:pt x="725" y="830"/>
                  </a:lnTo>
                  <a:lnTo>
                    <a:pt x="720" y="825"/>
                  </a:lnTo>
                  <a:lnTo>
                    <a:pt x="711" y="823"/>
                  </a:lnTo>
                  <a:lnTo>
                    <a:pt x="707" y="823"/>
                  </a:lnTo>
                  <a:lnTo>
                    <a:pt x="705" y="827"/>
                  </a:lnTo>
                  <a:lnTo>
                    <a:pt x="704" y="825"/>
                  </a:lnTo>
                  <a:lnTo>
                    <a:pt x="696" y="828"/>
                  </a:lnTo>
                  <a:lnTo>
                    <a:pt x="689" y="828"/>
                  </a:lnTo>
                  <a:lnTo>
                    <a:pt x="688" y="824"/>
                  </a:lnTo>
                  <a:lnTo>
                    <a:pt x="685" y="823"/>
                  </a:lnTo>
                  <a:lnTo>
                    <a:pt x="680" y="819"/>
                  </a:lnTo>
                  <a:lnTo>
                    <a:pt x="677" y="812"/>
                  </a:lnTo>
                  <a:lnTo>
                    <a:pt x="676" y="809"/>
                  </a:lnTo>
                  <a:lnTo>
                    <a:pt x="680" y="781"/>
                  </a:lnTo>
                  <a:lnTo>
                    <a:pt x="681" y="780"/>
                  </a:lnTo>
                  <a:lnTo>
                    <a:pt x="680" y="780"/>
                  </a:lnTo>
                  <a:lnTo>
                    <a:pt x="680" y="779"/>
                  </a:lnTo>
                  <a:lnTo>
                    <a:pt x="678" y="779"/>
                  </a:lnTo>
                  <a:lnTo>
                    <a:pt x="673" y="773"/>
                  </a:lnTo>
                  <a:lnTo>
                    <a:pt x="665" y="770"/>
                  </a:lnTo>
                  <a:lnTo>
                    <a:pt x="638" y="772"/>
                  </a:lnTo>
                  <a:lnTo>
                    <a:pt x="636" y="772"/>
                  </a:lnTo>
                  <a:lnTo>
                    <a:pt x="640" y="764"/>
                  </a:lnTo>
                  <a:lnTo>
                    <a:pt x="641" y="754"/>
                  </a:lnTo>
                  <a:lnTo>
                    <a:pt x="642" y="757"/>
                  </a:lnTo>
                  <a:lnTo>
                    <a:pt x="646" y="744"/>
                  </a:lnTo>
                  <a:lnTo>
                    <a:pt x="645" y="742"/>
                  </a:lnTo>
                  <a:lnTo>
                    <a:pt x="646" y="741"/>
                  </a:lnTo>
                  <a:lnTo>
                    <a:pt x="645" y="741"/>
                  </a:lnTo>
                  <a:lnTo>
                    <a:pt x="652" y="727"/>
                  </a:lnTo>
                  <a:lnTo>
                    <a:pt x="650" y="725"/>
                  </a:lnTo>
                  <a:lnTo>
                    <a:pt x="645" y="723"/>
                  </a:lnTo>
                  <a:lnTo>
                    <a:pt x="644" y="723"/>
                  </a:lnTo>
                  <a:lnTo>
                    <a:pt x="644" y="723"/>
                  </a:lnTo>
                  <a:lnTo>
                    <a:pt x="644" y="723"/>
                  </a:lnTo>
                  <a:lnTo>
                    <a:pt x="640" y="723"/>
                  </a:lnTo>
                  <a:lnTo>
                    <a:pt x="621" y="727"/>
                  </a:lnTo>
                  <a:lnTo>
                    <a:pt x="618" y="744"/>
                  </a:lnTo>
                  <a:lnTo>
                    <a:pt x="614" y="746"/>
                  </a:lnTo>
                  <a:lnTo>
                    <a:pt x="614" y="749"/>
                  </a:lnTo>
                  <a:lnTo>
                    <a:pt x="613" y="749"/>
                  </a:lnTo>
                  <a:lnTo>
                    <a:pt x="606" y="748"/>
                  </a:lnTo>
                  <a:lnTo>
                    <a:pt x="590" y="752"/>
                  </a:lnTo>
                  <a:lnTo>
                    <a:pt x="586" y="749"/>
                  </a:lnTo>
                  <a:lnTo>
                    <a:pt x="581" y="748"/>
                  </a:lnTo>
                  <a:lnTo>
                    <a:pt x="578" y="745"/>
                  </a:lnTo>
                  <a:lnTo>
                    <a:pt x="575" y="738"/>
                  </a:lnTo>
                  <a:lnTo>
                    <a:pt x="569" y="730"/>
                  </a:lnTo>
                  <a:lnTo>
                    <a:pt x="570" y="725"/>
                  </a:lnTo>
                  <a:lnTo>
                    <a:pt x="565" y="719"/>
                  </a:lnTo>
                  <a:lnTo>
                    <a:pt x="566" y="709"/>
                  </a:lnTo>
                  <a:lnTo>
                    <a:pt x="565" y="698"/>
                  </a:lnTo>
                  <a:lnTo>
                    <a:pt x="566" y="693"/>
                  </a:lnTo>
                  <a:lnTo>
                    <a:pt x="570" y="691"/>
                  </a:lnTo>
                  <a:lnTo>
                    <a:pt x="570" y="690"/>
                  </a:lnTo>
                  <a:lnTo>
                    <a:pt x="571" y="690"/>
                  </a:lnTo>
                  <a:lnTo>
                    <a:pt x="570" y="687"/>
                  </a:lnTo>
                  <a:lnTo>
                    <a:pt x="570" y="687"/>
                  </a:lnTo>
                  <a:lnTo>
                    <a:pt x="570" y="687"/>
                  </a:lnTo>
                  <a:lnTo>
                    <a:pt x="567" y="681"/>
                  </a:lnTo>
                  <a:lnTo>
                    <a:pt x="569" y="676"/>
                  </a:lnTo>
                  <a:lnTo>
                    <a:pt x="569" y="676"/>
                  </a:lnTo>
                  <a:lnTo>
                    <a:pt x="569" y="676"/>
                  </a:lnTo>
                  <a:lnTo>
                    <a:pt x="569" y="671"/>
                  </a:lnTo>
                  <a:lnTo>
                    <a:pt x="570" y="670"/>
                  </a:lnTo>
                  <a:lnTo>
                    <a:pt x="569" y="671"/>
                  </a:lnTo>
                  <a:lnTo>
                    <a:pt x="571" y="672"/>
                  </a:lnTo>
                  <a:lnTo>
                    <a:pt x="575" y="667"/>
                  </a:lnTo>
                  <a:lnTo>
                    <a:pt x="574" y="666"/>
                  </a:lnTo>
                  <a:lnTo>
                    <a:pt x="575" y="666"/>
                  </a:lnTo>
                  <a:lnTo>
                    <a:pt x="575" y="663"/>
                  </a:lnTo>
                  <a:lnTo>
                    <a:pt x="581" y="663"/>
                  </a:lnTo>
                  <a:lnTo>
                    <a:pt x="585" y="662"/>
                  </a:lnTo>
                  <a:lnTo>
                    <a:pt x="586" y="656"/>
                  </a:lnTo>
                  <a:lnTo>
                    <a:pt x="594" y="654"/>
                  </a:lnTo>
                  <a:lnTo>
                    <a:pt x="607" y="655"/>
                  </a:lnTo>
                  <a:lnTo>
                    <a:pt x="610" y="654"/>
                  </a:lnTo>
                  <a:lnTo>
                    <a:pt x="618" y="659"/>
                  </a:lnTo>
                  <a:lnTo>
                    <a:pt x="624" y="659"/>
                  </a:lnTo>
                  <a:lnTo>
                    <a:pt x="625" y="658"/>
                  </a:lnTo>
                  <a:lnTo>
                    <a:pt x="630" y="660"/>
                  </a:lnTo>
                  <a:lnTo>
                    <a:pt x="633" y="659"/>
                  </a:lnTo>
                  <a:lnTo>
                    <a:pt x="629" y="654"/>
                  </a:lnTo>
                  <a:lnTo>
                    <a:pt x="633" y="648"/>
                  </a:lnTo>
                  <a:lnTo>
                    <a:pt x="624" y="648"/>
                  </a:lnTo>
                  <a:lnTo>
                    <a:pt x="624" y="648"/>
                  </a:lnTo>
                  <a:lnTo>
                    <a:pt x="640" y="648"/>
                  </a:lnTo>
                  <a:lnTo>
                    <a:pt x="640" y="647"/>
                  </a:lnTo>
                  <a:lnTo>
                    <a:pt x="641" y="650"/>
                  </a:lnTo>
                  <a:lnTo>
                    <a:pt x="648" y="647"/>
                  </a:lnTo>
                  <a:lnTo>
                    <a:pt x="648" y="647"/>
                  </a:lnTo>
                  <a:lnTo>
                    <a:pt x="654" y="647"/>
                  </a:lnTo>
                  <a:lnTo>
                    <a:pt x="662" y="654"/>
                  </a:lnTo>
                  <a:lnTo>
                    <a:pt x="673" y="651"/>
                  </a:lnTo>
                  <a:lnTo>
                    <a:pt x="681" y="658"/>
                  </a:lnTo>
                  <a:lnTo>
                    <a:pt x="683" y="671"/>
                  </a:lnTo>
                  <a:lnTo>
                    <a:pt x="684" y="671"/>
                  </a:lnTo>
                  <a:lnTo>
                    <a:pt x="683" y="674"/>
                  </a:lnTo>
                  <a:lnTo>
                    <a:pt x="687" y="679"/>
                  </a:lnTo>
                  <a:lnTo>
                    <a:pt x="688" y="679"/>
                  </a:lnTo>
                  <a:lnTo>
                    <a:pt x="691" y="687"/>
                  </a:lnTo>
                  <a:lnTo>
                    <a:pt x="693" y="689"/>
                  </a:lnTo>
                  <a:lnTo>
                    <a:pt x="696" y="695"/>
                  </a:lnTo>
                  <a:lnTo>
                    <a:pt x="703" y="693"/>
                  </a:lnTo>
                  <a:lnTo>
                    <a:pt x="705" y="686"/>
                  </a:lnTo>
                  <a:lnTo>
                    <a:pt x="705" y="678"/>
                  </a:lnTo>
                  <a:lnTo>
                    <a:pt x="693" y="644"/>
                  </a:lnTo>
                  <a:lnTo>
                    <a:pt x="699" y="631"/>
                  </a:lnTo>
                  <a:lnTo>
                    <a:pt x="701" y="630"/>
                  </a:lnTo>
                  <a:lnTo>
                    <a:pt x="701" y="628"/>
                  </a:lnTo>
                  <a:lnTo>
                    <a:pt x="705" y="628"/>
                  </a:lnTo>
                  <a:lnTo>
                    <a:pt x="712" y="621"/>
                  </a:lnTo>
                  <a:lnTo>
                    <a:pt x="715" y="617"/>
                  </a:lnTo>
                  <a:lnTo>
                    <a:pt x="724" y="613"/>
                  </a:lnTo>
                  <a:lnTo>
                    <a:pt x="727" y="609"/>
                  </a:lnTo>
                  <a:lnTo>
                    <a:pt x="735" y="605"/>
                  </a:lnTo>
                  <a:lnTo>
                    <a:pt x="735" y="603"/>
                  </a:lnTo>
                  <a:lnTo>
                    <a:pt x="735" y="603"/>
                  </a:lnTo>
                  <a:lnTo>
                    <a:pt x="735" y="601"/>
                  </a:lnTo>
                  <a:lnTo>
                    <a:pt x="736" y="601"/>
                  </a:lnTo>
                  <a:lnTo>
                    <a:pt x="741" y="597"/>
                  </a:lnTo>
                  <a:lnTo>
                    <a:pt x="739" y="593"/>
                  </a:lnTo>
                  <a:lnTo>
                    <a:pt x="740" y="595"/>
                  </a:lnTo>
                  <a:lnTo>
                    <a:pt x="739" y="584"/>
                  </a:lnTo>
                  <a:lnTo>
                    <a:pt x="747" y="568"/>
                  </a:lnTo>
                  <a:lnTo>
                    <a:pt x="746" y="566"/>
                  </a:lnTo>
                  <a:lnTo>
                    <a:pt x="752" y="557"/>
                  </a:lnTo>
                  <a:lnTo>
                    <a:pt x="755" y="552"/>
                  </a:lnTo>
                  <a:lnTo>
                    <a:pt x="754" y="549"/>
                  </a:lnTo>
                  <a:lnTo>
                    <a:pt x="767" y="545"/>
                  </a:lnTo>
                  <a:lnTo>
                    <a:pt x="770" y="540"/>
                  </a:lnTo>
                  <a:lnTo>
                    <a:pt x="774" y="540"/>
                  </a:lnTo>
                  <a:lnTo>
                    <a:pt x="775" y="537"/>
                  </a:lnTo>
                  <a:lnTo>
                    <a:pt x="776" y="538"/>
                  </a:lnTo>
                  <a:lnTo>
                    <a:pt x="787" y="536"/>
                  </a:lnTo>
                  <a:lnTo>
                    <a:pt x="787" y="533"/>
                  </a:lnTo>
                  <a:lnTo>
                    <a:pt x="784" y="532"/>
                  </a:lnTo>
                  <a:lnTo>
                    <a:pt x="784" y="534"/>
                  </a:lnTo>
                  <a:lnTo>
                    <a:pt x="783" y="534"/>
                  </a:lnTo>
                  <a:lnTo>
                    <a:pt x="779" y="529"/>
                  </a:lnTo>
                  <a:lnTo>
                    <a:pt x="784" y="514"/>
                  </a:lnTo>
                  <a:lnTo>
                    <a:pt x="792" y="511"/>
                  </a:lnTo>
                  <a:lnTo>
                    <a:pt x="795" y="506"/>
                  </a:lnTo>
                  <a:lnTo>
                    <a:pt x="799" y="509"/>
                  </a:lnTo>
                  <a:lnTo>
                    <a:pt x="809" y="503"/>
                  </a:lnTo>
                  <a:lnTo>
                    <a:pt x="810" y="502"/>
                  </a:lnTo>
                  <a:lnTo>
                    <a:pt x="810" y="501"/>
                  </a:lnTo>
                  <a:lnTo>
                    <a:pt x="810" y="498"/>
                  </a:lnTo>
                  <a:lnTo>
                    <a:pt x="821" y="497"/>
                  </a:lnTo>
                  <a:lnTo>
                    <a:pt x="829" y="490"/>
                  </a:lnTo>
                  <a:lnTo>
                    <a:pt x="826" y="493"/>
                  </a:lnTo>
                  <a:lnTo>
                    <a:pt x="826" y="497"/>
                  </a:lnTo>
                  <a:lnTo>
                    <a:pt x="827" y="497"/>
                  </a:lnTo>
                  <a:lnTo>
                    <a:pt x="815" y="503"/>
                  </a:lnTo>
                  <a:lnTo>
                    <a:pt x="817" y="505"/>
                  </a:lnTo>
                  <a:lnTo>
                    <a:pt x="815" y="507"/>
                  </a:lnTo>
                  <a:lnTo>
                    <a:pt x="815" y="513"/>
                  </a:lnTo>
                  <a:lnTo>
                    <a:pt x="822" y="517"/>
                  </a:lnTo>
                  <a:lnTo>
                    <a:pt x="831" y="507"/>
                  </a:lnTo>
                  <a:lnTo>
                    <a:pt x="833" y="505"/>
                  </a:lnTo>
                  <a:lnTo>
                    <a:pt x="838" y="506"/>
                  </a:lnTo>
                  <a:lnTo>
                    <a:pt x="838" y="503"/>
                  </a:lnTo>
                  <a:lnTo>
                    <a:pt x="842" y="502"/>
                  </a:lnTo>
                  <a:lnTo>
                    <a:pt x="861" y="495"/>
                  </a:lnTo>
                  <a:lnTo>
                    <a:pt x="855" y="494"/>
                  </a:lnTo>
                  <a:lnTo>
                    <a:pt x="855" y="493"/>
                  </a:lnTo>
                  <a:lnTo>
                    <a:pt x="862" y="493"/>
                  </a:lnTo>
                  <a:lnTo>
                    <a:pt x="868" y="489"/>
                  </a:lnTo>
                  <a:lnTo>
                    <a:pt x="865" y="482"/>
                  </a:lnTo>
                  <a:lnTo>
                    <a:pt x="862" y="486"/>
                  </a:lnTo>
                  <a:lnTo>
                    <a:pt x="861" y="486"/>
                  </a:lnTo>
                  <a:lnTo>
                    <a:pt x="864" y="478"/>
                  </a:lnTo>
                  <a:lnTo>
                    <a:pt x="861" y="475"/>
                  </a:lnTo>
                  <a:lnTo>
                    <a:pt x="853" y="486"/>
                  </a:lnTo>
                  <a:lnTo>
                    <a:pt x="851" y="490"/>
                  </a:lnTo>
                  <a:lnTo>
                    <a:pt x="853" y="491"/>
                  </a:lnTo>
                  <a:lnTo>
                    <a:pt x="851" y="490"/>
                  </a:lnTo>
                  <a:lnTo>
                    <a:pt x="850" y="487"/>
                  </a:lnTo>
                  <a:lnTo>
                    <a:pt x="843" y="490"/>
                  </a:lnTo>
                  <a:lnTo>
                    <a:pt x="835" y="487"/>
                  </a:lnTo>
                  <a:lnTo>
                    <a:pt x="837" y="486"/>
                  </a:lnTo>
                  <a:lnTo>
                    <a:pt x="830" y="483"/>
                  </a:lnTo>
                  <a:lnTo>
                    <a:pt x="829" y="482"/>
                  </a:lnTo>
                  <a:lnTo>
                    <a:pt x="827" y="474"/>
                  </a:lnTo>
                  <a:lnTo>
                    <a:pt x="825" y="474"/>
                  </a:lnTo>
                  <a:lnTo>
                    <a:pt x="829" y="467"/>
                  </a:lnTo>
                  <a:lnTo>
                    <a:pt x="825" y="464"/>
                  </a:lnTo>
                  <a:lnTo>
                    <a:pt x="821" y="466"/>
                  </a:lnTo>
                  <a:lnTo>
                    <a:pt x="819" y="464"/>
                  </a:lnTo>
                  <a:lnTo>
                    <a:pt x="818" y="464"/>
                  </a:lnTo>
                  <a:lnTo>
                    <a:pt x="818" y="463"/>
                  </a:lnTo>
                  <a:lnTo>
                    <a:pt x="823" y="464"/>
                  </a:lnTo>
                  <a:lnTo>
                    <a:pt x="833" y="458"/>
                  </a:lnTo>
                  <a:lnTo>
                    <a:pt x="831" y="452"/>
                  </a:lnTo>
                  <a:lnTo>
                    <a:pt x="825" y="448"/>
                  </a:lnTo>
                  <a:lnTo>
                    <a:pt x="813" y="450"/>
                  </a:lnTo>
                  <a:lnTo>
                    <a:pt x="798" y="456"/>
                  </a:lnTo>
                  <a:lnTo>
                    <a:pt x="787" y="464"/>
                  </a:lnTo>
                  <a:lnTo>
                    <a:pt x="786" y="466"/>
                  </a:lnTo>
                  <a:lnTo>
                    <a:pt x="787" y="463"/>
                  </a:lnTo>
                  <a:lnTo>
                    <a:pt x="791" y="462"/>
                  </a:lnTo>
                  <a:lnTo>
                    <a:pt x="795" y="455"/>
                  </a:lnTo>
                  <a:lnTo>
                    <a:pt x="800" y="450"/>
                  </a:lnTo>
                  <a:lnTo>
                    <a:pt x="807" y="448"/>
                  </a:lnTo>
                  <a:lnTo>
                    <a:pt x="811" y="442"/>
                  </a:lnTo>
                  <a:lnTo>
                    <a:pt x="815" y="438"/>
                  </a:lnTo>
                  <a:lnTo>
                    <a:pt x="847" y="438"/>
                  </a:lnTo>
                  <a:lnTo>
                    <a:pt x="853" y="440"/>
                  </a:lnTo>
                  <a:lnTo>
                    <a:pt x="862" y="436"/>
                  </a:lnTo>
                  <a:lnTo>
                    <a:pt x="862" y="438"/>
                  </a:lnTo>
                  <a:lnTo>
                    <a:pt x="865" y="438"/>
                  </a:lnTo>
                  <a:lnTo>
                    <a:pt x="878" y="424"/>
                  </a:lnTo>
                  <a:lnTo>
                    <a:pt x="892" y="421"/>
                  </a:lnTo>
                  <a:lnTo>
                    <a:pt x="890" y="423"/>
                  </a:lnTo>
                  <a:lnTo>
                    <a:pt x="884" y="431"/>
                  </a:lnTo>
                  <a:lnTo>
                    <a:pt x="886" y="432"/>
                  </a:lnTo>
                  <a:lnTo>
                    <a:pt x="884" y="438"/>
                  </a:lnTo>
                  <a:lnTo>
                    <a:pt x="885" y="438"/>
                  </a:lnTo>
                  <a:lnTo>
                    <a:pt x="882" y="438"/>
                  </a:lnTo>
                  <a:lnTo>
                    <a:pt x="881" y="446"/>
                  </a:lnTo>
                  <a:lnTo>
                    <a:pt x="878" y="447"/>
                  </a:lnTo>
                  <a:lnTo>
                    <a:pt x="880" y="450"/>
                  </a:lnTo>
                  <a:lnTo>
                    <a:pt x="877" y="450"/>
                  </a:lnTo>
                  <a:lnTo>
                    <a:pt x="876" y="456"/>
                  </a:lnTo>
                  <a:lnTo>
                    <a:pt x="868" y="459"/>
                  </a:lnTo>
                  <a:lnTo>
                    <a:pt x="874" y="460"/>
                  </a:lnTo>
                  <a:lnTo>
                    <a:pt x="870" y="466"/>
                  </a:lnTo>
                  <a:lnTo>
                    <a:pt x="870" y="468"/>
                  </a:lnTo>
                  <a:lnTo>
                    <a:pt x="873" y="471"/>
                  </a:lnTo>
                  <a:lnTo>
                    <a:pt x="892" y="471"/>
                  </a:lnTo>
                  <a:lnTo>
                    <a:pt x="897" y="468"/>
                  </a:lnTo>
                  <a:lnTo>
                    <a:pt x="893" y="472"/>
                  </a:lnTo>
                  <a:lnTo>
                    <a:pt x="901" y="472"/>
                  </a:lnTo>
                  <a:lnTo>
                    <a:pt x="896" y="475"/>
                  </a:lnTo>
                  <a:lnTo>
                    <a:pt x="900" y="479"/>
                  </a:lnTo>
                  <a:lnTo>
                    <a:pt x="910" y="472"/>
                  </a:lnTo>
                  <a:lnTo>
                    <a:pt x="912" y="467"/>
                  </a:lnTo>
                  <a:lnTo>
                    <a:pt x="913" y="471"/>
                  </a:lnTo>
                  <a:lnTo>
                    <a:pt x="910" y="480"/>
                  </a:lnTo>
                  <a:lnTo>
                    <a:pt x="916" y="476"/>
                  </a:lnTo>
                  <a:lnTo>
                    <a:pt x="916" y="482"/>
                  </a:lnTo>
                  <a:lnTo>
                    <a:pt x="921" y="480"/>
                  </a:lnTo>
                  <a:lnTo>
                    <a:pt x="924" y="471"/>
                  </a:lnTo>
                  <a:lnTo>
                    <a:pt x="923" y="466"/>
                  </a:lnTo>
                  <a:lnTo>
                    <a:pt x="921" y="466"/>
                  </a:lnTo>
                  <a:lnTo>
                    <a:pt x="923" y="463"/>
                  </a:lnTo>
                  <a:lnTo>
                    <a:pt x="921" y="462"/>
                  </a:lnTo>
                  <a:lnTo>
                    <a:pt x="916" y="467"/>
                  </a:lnTo>
                  <a:lnTo>
                    <a:pt x="916" y="467"/>
                  </a:lnTo>
                  <a:lnTo>
                    <a:pt x="917" y="463"/>
                  </a:lnTo>
                  <a:lnTo>
                    <a:pt x="916" y="463"/>
                  </a:lnTo>
                  <a:lnTo>
                    <a:pt x="920" y="460"/>
                  </a:lnTo>
                  <a:lnTo>
                    <a:pt x="921" y="455"/>
                  </a:lnTo>
                  <a:lnTo>
                    <a:pt x="914" y="458"/>
                  </a:lnTo>
                  <a:lnTo>
                    <a:pt x="917" y="447"/>
                  </a:lnTo>
                  <a:lnTo>
                    <a:pt x="909" y="446"/>
                  </a:lnTo>
                  <a:lnTo>
                    <a:pt x="904" y="447"/>
                  </a:lnTo>
                  <a:lnTo>
                    <a:pt x="905" y="444"/>
                  </a:lnTo>
                  <a:lnTo>
                    <a:pt x="898" y="446"/>
                  </a:lnTo>
                  <a:lnTo>
                    <a:pt x="897" y="444"/>
                  </a:lnTo>
                  <a:lnTo>
                    <a:pt x="905" y="440"/>
                  </a:lnTo>
                  <a:lnTo>
                    <a:pt x="897" y="439"/>
                  </a:lnTo>
                  <a:lnTo>
                    <a:pt x="897" y="439"/>
                  </a:lnTo>
                  <a:lnTo>
                    <a:pt x="896" y="438"/>
                  </a:lnTo>
                  <a:lnTo>
                    <a:pt x="892" y="442"/>
                  </a:lnTo>
                  <a:lnTo>
                    <a:pt x="892" y="439"/>
                  </a:lnTo>
                  <a:lnTo>
                    <a:pt x="897" y="434"/>
                  </a:lnTo>
                  <a:lnTo>
                    <a:pt x="897" y="429"/>
                  </a:lnTo>
                  <a:lnTo>
                    <a:pt x="898" y="429"/>
                  </a:lnTo>
                  <a:lnTo>
                    <a:pt x="898" y="429"/>
                  </a:lnTo>
                  <a:lnTo>
                    <a:pt x="900" y="425"/>
                  </a:lnTo>
                  <a:lnTo>
                    <a:pt x="898" y="423"/>
                  </a:lnTo>
                  <a:lnTo>
                    <a:pt x="904" y="419"/>
                  </a:lnTo>
                  <a:lnTo>
                    <a:pt x="900" y="420"/>
                  </a:lnTo>
                  <a:lnTo>
                    <a:pt x="894" y="420"/>
                  </a:lnTo>
                  <a:lnTo>
                    <a:pt x="893" y="421"/>
                  </a:lnTo>
                  <a:lnTo>
                    <a:pt x="901" y="412"/>
                  </a:lnTo>
                  <a:lnTo>
                    <a:pt x="900" y="411"/>
                  </a:lnTo>
                  <a:lnTo>
                    <a:pt x="902" y="412"/>
                  </a:lnTo>
                  <a:lnTo>
                    <a:pt x="898" y="408"/>
                  </a:lnTo>
                  <a:lnTo>
                    <a:pt x="900" y="407"/>
                  </a:lnTo>
                  <a:lnTo>
                    <a:pt x="898" y="401"/>
                  </a:lnTo>
                  <a:lnTo>
                    <a:pt x="897" y="400"/>
                  </a:lnTo>
                  <a:lnTo>
                    <a:pt x="901" y="400"/>
                  </a:lnTo>
                  <a:lnTo>
                    <a:pt x="898" y="395"/>
                  </a:lnTo>
                  <a:lnTo>
                    <a:pt x="900" y="393"/>
                  </a:lnTo>
                  <a:lnTo>
                    <a:pt x="889" y="389"/>
                  </a:lnTo>
                  <a:lnTo>
                    <a:pt x="888" y="392"/>
                  </a:lnTo>
                  <a:lnTo>
                    <a:pt x="888" y="385"/>
                  </a:lnTo>
                  <a:lnTo>
                    <a:pt x="880" y="385"/>
                  </a:lnTo>
                  <a:lnTo>
                    <a:pt x="880" y="387"/>
                  </a:lnTo>
                  <a:lnTo>
                    <a:pt x="876" y="387"/>
                  </a:lnTo>
                  <a:lnTo>
                    <a:pt x="876" y="385"/>
                  </a:lnTo>
                  <a:lnTo>
                    <a:pt x="888" y="381"/>
                  </a:lnTo>
                  <a:lnTo>
                    <a:pt x="881" y="373"/>
                  </a:lnTo>
                  <a:lnTo>
                    <a:pt x="878" y="376"/>
                  </a:lnTo>
                  <a:lnTo>
                    <a:pt x="876" y="376"/>
                  </a:lnTo>
                  <a:lnTo>
                    <a:pt x="872" y="370"/>
                  </a:lnTo>
                  <a:lnTo>
                    <a:pt x="870" y="372"/>
                  </a:lnTo>
                  <a:lnTo>
                    <a:pt x="868" y="369"/>
                  </a:lnTo>
                  <a:lnTo>
                    <a:pt x="864" y="369"/>
                  </a:lnTo>
                  <a:lnTo>
                    <a:pt x="864" y="369"/>
                  </a:lnTo>
                  <a:lnTo>
                    <a:pt x="864" y="364"/>
                  </a:lnTo>
                  <a:lnTo>
                    <a:pt x="855" y="361"/>
                  </a:lnTo>
                  <a:lnTo>
                    <a:pt x="855" y="356"/>
                  </a:lnTo>
                  <a:lnTo>
                    <a:pt x="853" y="357"/>
                  </a:lnTo>
                  <a:lnTo>
                    <a:pt x="853" y="356"/>
                  </a:lnTo>
                  <a:lnTo>
                    <a:pt x="850" y="354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53" y="352"/>
                  </a:lnTo>
                  <a:lnTo>
                    <a:pt x="851" y="349"/>
                  </a:lnTo>
                  <a:lnTo>
                    <a:pt x="855" y="346"/>
                  </a:lnTo>
                  <a:lnTo>
                    <a:pt x="850" y="338"/>
                  </a:lnTo>
                  <a:lnTo>
                    <a:pt x="851" y="337"/>
                  </a:lnTo>
                  <a:lnTo>
                    <a:pt x="847" y="331"/>
                  </a:lnTo>
                  <a:lnTo>
                    <a:pt x="847" y="331"/>
                  </a:lnTo>
                  <a:lnTo>
                    <a:pt x="847" y="331"/>
                  </a:lnTo>
                  <a:lnTo>
                    <a:pt x="845" y="327"/>
                  </a:lnTo>
                  <a:lnTo>
                    <a:pt x="843" y="329"/>
                  </a:lnTo>
                  <a:lnTo>
                    <a:pt x="847" y="325"/>
                  </a:lnTo>
                  <a:lnTo>
                    <a:pt x="841" y="323"/>
                  </a:lnTo>
                  <a:lnTo>
                    <a:pt x="845" y="322"/>
                  </a:lnTo>
                  <a:lnTo>
                    <a:pt x="841" y="318"/>
                  </a:lnTo>
                  <a:lnTo>
                    <a:pt x="841" y="314"/>
                  </a:lnTo>
                  <a:lnTo>
                    <a:pt x="837" y="314"/>
                  </a:lnTo>
                  <a:lnTo>
                    <a:pt x="841" y="313"/>
                  </a:lnTo>
                  <a:lnTo>
                    <a:pt x="835" y="310"/>
                  </a:lnTo>
                  <a:lnTo>
                    <a:pt x="837" y="307"/>
                  </a:lnTo>
                  <a:lnTo>
                    <a:pt x="833" y="306"/>
                  </a:lnTo>
                  <a:lnTo>
                    <a:pt x="831" y="301"/>
                  </a:lnTo>
                  <a:lnTo>
                    <a:pt x="831" y="301"/>
                  </a:lnTo>
                  <a:lnTo>
                    <a:pt x="831" y="299"/>
                  </a:lnTo>
                  <a:lnTo>
                    <a:pt x="829" y="294"/>
                  </a:lnTo>
                  <a:lnTo>
                    <a:pt x="826" y="294"/>
                  </a:lnTo>
                  <a:lnTo>
                    <a:pt x="819" y="305"/>
                  </a:lnTo>
                  <a:lnTo>
                    <a:pt x="822" y="309"/>
                  </a:lnTo>
                  <a:lnTo>
                    <a:pt x="818" y="311"/>
                  </a:lnTo>
                  <a:lnTo>
                    <a:pt x="819" y="313"/>
                  </a:lnTo>
                  <a:lnTo>
                    <a:pt x="818" y="317"/>
                  </a:lnTo>
                  <a:lnTo>
                    <a:pt x="814" y="317"/>
                  </a:lnTo>
                  <a:lnTo>
                    <a:pt x="815" y="318"/>
                  </a:lnTo>
                  <a:lnTo>
                    <a:pt x="813" y="317"/>
                  </a:lnTo>
                  <a:lnTo>
                    <a:pt x="810" y="323"/>
                  </a:lnTo>
                  <a:lnTo>
                    <a:pt x="805" y="327"/>
                  </a:lnTo>
                  <a:lnTo>
                    <a:pt x="803" y="322"/>
                  </a:lnTo>
                  <a:lnTo>
                    <a:pt x="803" y="322"/>
                  </a:lnTo>
                  <a:lnTo>
                    <a:pt x="803" y="322"/>
                  </a:lnTo>
                  <a:lnTo>
                    <a:pt x="800" y="321"/>
                  </a:lnTo>
                  <a:lnTo>
                    <a:pt x="800" y="323"/>
                  </a:lnTo>
                  <a:lnTo>
                    <a:pt x="798" y="317"/>
                  </a:lnTo>
                  <a:lnTo>
                    <a:pt x="790" y="318"/>
                  </a:lnTo>
                  <a:lnTo>
                    <a:pt x="792" y="317"/>
                  </a:lnTo>
                  <a:lnTo>
                    <a:pt x="790" y="314"/>
                  </a:lnTo>
                  <a:lnTo>
                    <a:pt x="794" y="310"/>
                  </a:lnTo>
                  <a:lnTo>
                    <a:pt x="790" y="310"/>
                  </a:lnTo>
                  <a:lnTo>
                    <a:pt x="791" y="306"/>
                  </a:lnTo>
                  <a:lnTo>
                    <a:pt x="788" y="301"/>
                  </a:lnTo>
                  <a:lnTo>
                    <a:pt x="784" y="301"/>
                  </a:lnTo>
                  <a:lnTo>
                    <a:pt x="791" y="301"/>
                  </a:lnTo>
                  <a:lnTo>
                    <a:pt x="788" y="293"/>
                  </a:lnTo>
                  <a:lnTo>
                    <a:pt x="791" y="285"/>
                  </a:lnTo>
                  <a:lnTo>
                    <a:pt x="788" y="282"/>
                  </a:lnTo>
                  <a:lnTo>
                    <a:pt x="784" y="285"/>
                  </a:lnTo>
                  <a:lnTo>
                    <a:pt x="783" y="282"/>
                  </a:lnTo>
                  <a:lnTo>
                    <a:pt x="772" y="280"/>
                  </a:lnTo>
                  <a:lnTo>
                    <a:pt x="771" y="276"/>
                  </a:lnTo>
                  <a:lnTo>
                    <a:pt x="776" y="272"/>
                  </a:lnTo>
                  <a:lnTo>
                    <a:pt x="768" y="274"/>
                  </a:lnTo>
                  <a:lnTo>
                    <a:pt x="770" y="274"/>
                  </a:lnTo>
                  <a:lnTo>
                    <a:pt x="767" y="267"/>
                  </a:lnTo>
                  <a:lnTo>
                    <a:pt x="764" y="268"/>
                  </a:lnTo>
                  <a:lnTo>
                    <a:pt x="766" y="264"/>
                  </a:lnTo>
                  <a:lnTo>
                    <a:pt x="754" y="258"/>
                  </a:lnTo>
                  <a:lnTo>
                    <a:pt x="744" y="263"/>
                  </a:lnTo>
                  <a:lnTo>
                    <a:pt x="724" y="256"/>
                  </a:lnTo>
                  <a:lnTo>
                    <a:pt x="719" y="263"/>
                  </a:lnTo>
                  <a:lnTo>
                    <a:pt x="719" y="271"/>
                  </a:lnTo>
                  <a:lnTo>
                    <a:pt x="724" y="272"/>
                  </a:lnTo>
                  <a:lnTo>
                    <a:pt x="719" y="287"/>
                  </a:lnTo>
                  <a:lnTo>
                    <a:pt x="721" y="289"/>
                  </a:lnTo>
                  <a:lnTo>
                    <a:pt x="721" y="289"/>
                  </a:lnTo>
                  <a:lnTo>
                    <a:pt x="721" y="294"/>
                  </a:lnTo>
                  <a:lnTo>
                    <a:pt x="724" y="298"/>
                  </a:lnTo>
                  <a:lnTo>
                    <a:pt x="721" y="302"/>
                  </a:lnTo>
                  <a:lnTo>
                    <a:pt x="725" y="302"/>
                  </a:lnTo>
                  <a:lnTo>
                    <a:pt x="724" y="305"/>
                  </a:lnTo>
                  <a:lnTo>
                    <a:pt x="723" y="305"/>
                  </a:lnTo>
                  <a:lnTo>
                    <a:pt x="723" y="311"/>
                  </a:lnTo>
                  <a:lnTo>
                    <a:pt x="713" y="314"/>
                  </a:lnTo>
                  <a:lnTo>
                    <a:pt x="713" y="319"/>
                  </a:lnTo>
                  <a:lnTo>
                    <a:pt x="724" y="327"/>
                  </a:lnTo>
                  <a:lnTo>
                    <a:pt x="729" y="346"/>
                  </a:lnTo>
                  <a:lnTo>
                    <a:pt x="731" y="357"/>
                  </a:lnTo>
                  <a:lnTo>
                    <a:pt x="723" y="369"/>
                  </a:lnTo>
                  <a:lnTo>
                    <a:pt x="707" y="381"/>
                  </a:lnTo>
                  <a:lnTo>
                    <a:pt x="712" y="389"/>
                  </a:lnTo>
                  <a:lnTo>
                    <a:pt x="715" y="409"/>
                  </a:lnTo>
                  <a:lnTo>
                    <a:pt x="717" y="412"/>
                  </a:lnTo>
                  <a:lnTo>
                    <a:pt x="711" y="417"/>
                  </a:lnTo>
                  <a:lnTo>
                    <a:pt x="715" y="421"/>
                  </a:lnTo>
                  <a:lnTo>
                    <a:pt x="713" y="423"/>
                  </a:lnTo>
                  <a:lnTo>
                    <a:pt x="709" y="420"/>
                  </a:lnTo>
                  <a:lnTo>
                    <a:pt x="709" y="420"/>
                  </a:lnTo>
                  <a:lnTo>
                    <a:pt x="708" y="421"/>
                  </a:lnTo>
                  <a:lnTo>
                    <a:pt x="707" y="421"/>
                  </a:lnTo>
                  <a:lnTo>
                    <a:pt x="707" y="424"/>
                  </a:lnTo>
                  <a:lnTo>
                    <a:pt x="703" y="423"/>
                  </a:lnTo>
                  <a:lnTo>
                    <a:pt x="701" y="423"/>
                  </a:lnTo>
                  <a:lnTo>
                    <a:pt x="700" y="417"/>
                  </a:lnTo>
                  <a:lnTo>
                    <a:pt x="696" y="413"/>
                  </a:lnTo>
                  <a:lnTo>
                    <a:pt x="692" y="413"/>
                  </a:lnTo>
                  <a:lnTo>
                    <a:pt x="695" y="411"/>
                  </a:lnTo>
                  <a:lnTo>
                    <a:pt x="689" y="404"/>
                  </a:lnTo>
                  <a:lnTo>
                    <a:pt x="701" y="408"/>
                  </a:lnTo>
                  <a:lnTo>
                    <a:pt x="697" y="399"/>
                  </a:lnTo>
                  <a:lnTo>
                    <a:pt x="688" y="399"/>
                  </a:lnTo>
                  <a:lnTo>
                    <a:pt x="688" y="400"/>
                  </a:lnTo>
                  <a:lnTo>
                    <a:pt x="688" y="399"/>
                  </a:lnTo>
                  <a:lnTo>
                    <a:pt x="687" y="387"/>
                  </a:lnTo>
                  <a:lnTo>
                    <a:pt x="688" y="372"/>
                  </a:lnTo>
                  <a:lnTo>
                    <a:pt x="664" y="370"/>
                  </a:lnTo>
                  <a:lnTo>
                    <a:pt x="664" y="369"/>
                  </a:lnTo>
                  <a:lnTo>
                    <a:pt x="658" y="365"/>
                  </a:lnTo>
                  <a:lnTo>
                    <a:pt x="645" y="361"/>
                  </a:lnTo>
                  <a:lnTo>
                    <a:pt x="640" y="353"/>
                  </a:lnTo>
                  <a:lnTo>
                    <a:pt x="632" y="349"/>
                  </a:lnTo>
                  <a:lnTo>
                    <a:pt x="617" y="341"/>
                  </a:lnTo>
                  <a:lnTo>
                    <a:pt x="607" y="345"/>
                  </a:lnTo>
                  <a:lnTo>
                    <a:pt x="607" y="338"/>
                  </a:lnTo>
                  <a:lnTo>
                    <a:pt x="601" y="319"/>
                  </a:lnTo>
                  <a:lnTo>
                    <a:pt x="593" y="318"/>
                  </a:lnTo>
                  <a:lnTo>
                    <a:pt x="591" y="318"/>
                  </a:lnTo>
                  <a:lnTo>
                    <a:pt x="587" y="313"/>
                  </a:lnTo>
                  <a:lnTo>
                    <a:pt x="589" y="293"/>
                  </a:lnTo>
                  <a:lnTo>
                    <a:pt x="593" y="280"/>
                  </a:lnTo>
                  <a:lnTo>
                    <a:pt x="590" y="278"/>
                  </a:lnTo>
                  <a:lnTo>
                    <a:pt x="598" y="274"/>
                  </a:lnTo>
                  <a:lnTo>
                    <a:pt x="599" y="271"/>
                  </a:lnTo>
                  <a:lnTo>
                    <a:pt x="599" y="270"/>
                  </a:lnTo>
                  <a:lnTo>
                    <a:pt x="599" y="270"/>
                  </a:lnTo>
                  <a:lnTo>
                    <a:pt x="602" y="266"/>
                  </a:lnTo>
                  <a:lnTo>
                    <a:pt x="606" y="268"/>
                  </a:lnTo>
                  <a:lnTo>
                    <a:pt x="606" y="259"/>
                  </a:lnTo>
                  <a:lnTo>
                    <a:pt x="610" y="259"/>
                  </a:lnTo>
                  <a:lnTo>
                    <a:pt x="610" y="256"/>
                  </a:lnTo>
                  <a:lnTo>
                    <a:pt x="607" y="256"/>
                  </a:lnTo>
                  <a:lnTo>
                    <a:pt x="607" y="254"/>
                  </a:lnTo>
                  <a:lnTo>
                    <a:pt x="614" y="255"/>
                  </a:lnTo>
                  <a:lnTo>
                    <a:pt x="622" y="251"/>
                  </a:lnTo>
                  <a:lnTo>
                    <a:pt x="619" y="242"/>
                  </a:lnTo>
                  <a:lnTo>
                    <a:pt x="621" y="243"/>
                  </a:lnTo>
                  <a:lnTo>
                    <a:pt x="626" y="239"/>
                  </a:lnTo>
                  <a:lnTo>
                    <a:pt x="626" y="233"/>
                  </a:lnTo>
                  <a:lnTo>
                    <a:pt x="628" y="233"/>
                  </a:lnTo>
                  <a:lnTo>
                    <a:pt x="628" y="232"/>
                  </a:lnTo>
                  <a:lnTo>
                    <a:pt x="633" y="233"/>
                  </a:lnTo>
                  <a:lnTo>
                    <a:pt x="641" y="229"/>
                  </a:lnTo>
                  <a:lnTo>
                    <a:pt x="652" y="209"/>
                  </a:lnTo>
                  <a:lnTo>
                    <a:pt x="645" y="208"/>
                  </a:lnTo>
                  <a:lnTo>
                    <a:pt x="648" y="208"/>
                  </a:lnTo>
                  <a:lnTo>
                    <a:pt x="658" y="193"/>
                  </a:lnTo>
                  <a:lnTo>
                    <a:pt x="657" y="188"/>
                  </a:lnTo>
                  <a:lnTo>
                    <a:pt x="653" y="187"/>
                  </a:lnTo>
                  <a:lnTo>
                    <a:pt x="654" y="184"/>
                  </a:lnTo>
                  <a:lnTo>
                    <a:pt x="662" y="184"/>
                  </a:lnTo>
                  <a:lnTo>
                    <a:pt x="664" y="191"/>
                  </a:lnTo>
                  <a:lnTo>
                    <a:pt x="669" y="192"/>
                  </a:lnTo>
                  <a:lnTo>
                    <a:pt x="668" y="193"/>
                  </a:lnTo>
                  <a:lnTo>
                    <a:pt x="672" y="199"/>
                  </a:lnTo>
                  <a:lnTo>
                    <a:pt x="678" y="203"/>
                  </a:lnTo>
                  <a:lnTo>
                    <a:pt x="680" y="201"/>
                  </a:lnTo>
                  <a:lnTo>
                    <a:pt x="674" y="195"/>
                  </a:lnTo>
                  <a:lnTo>
                    <a:pt x="670" y="192"/>
                  </a:lnTo>
                  <a:lnTo>
                    <a:pt x="670" y="192"/>
                  </a:lnTo>
                  <a:lnTo>
                    <a:pt x="670" y="189"/>
                  </a:lnTo>
                  <a:lnTo>
                    <a:pt x="677" y="195"/>
                  </a:lnTo>
                  <a:lnTo>
                    <a:pt x="673" y="184"/>
                  </a:lnTo>
                  <a:lnTo>
                    <a:pt x="673" y="182"/>
                  </a:lnTo>
                  <a:lnTo>
                    <a:pt x="678" y="188"/>
                  </a:lnTo>
                  <a:lnTo>
                    <a:pt x="685" y="184"/>
                  </a:lnTo>
                  <a:lnTo>
                    <a:pt x="696" y="170"/>
                  </a:lnTo>
                  <a:lnTo>
                    <a:pt x="696" y="164"/>
                  </a:lnTo>
                  <a:lnTo>
                    <a:pt x="689" y="156"/>
                  </a:lnTo>
                  <a:lnTo>
                    <a:pt x="691" y="148"/>
                  </a:lnTo>
                  <a:lnTo>
                    <a:pt x="688" y="149"/>
                  </a:lnTo>
                  <a:lnTo>
                    <a:pt x="688" y="146"/>
                  </a:lnTo>
                  <a:lnTo>
                    <a:pt x="687" y="144"/>
                  </a:lnTo>
                  <a:lnTo>
                    <a:pt x="688" y="144"/>
                  </a:lnTo>
                  <a:lnTo>
                    <a:pt x="689" y="148"/>
                  </a:lnTo>
                  <a:lnTo>
                    <a:pt x="695" y="142"/>
                  </a:lnTo>
                  <a:lnTo>
                    <a:pt x="696" y="135"/>
                  </a:lnTo>
                  <a:lnTo>
                    <a:pt x="692" y="134"/>
                  </a:lnTo>
                  <a:lnTo>
                    <a:pt x="697" y="129"/>
                  </a:lnTo>
                  <a:lnTo>
                    <a:pt x="688" y="126"/>
                  </a:lnTo>
                  <a:lnTo>
                    <a:pt x="685" y="122"/>
                  </a:lnTo>
                  <a:lnTo>
                    <a:pt x="687" y="121"/>
                  </a:lnTo>
                  <a:lnTo>
                    <a:pt x="685" y="115"/>
                  </a:lnTo>
                  <a:lnTo>
                    <a:pt x="661" y="113"/>
                  </a:lnTo>
                  <a:lnTo>
                    <a:pt x="661" y="126"/>
                  </a:lnTo>
                  <a:lnTo>
                    <a:pt x="666" y="131"/>
                  </a:lnTo>
                  <a:lnTo>
                    <a:pt x="662" y="135"/>
                  </a:lnTo>
                  <a:lnTo>
                    <a:pt x="665" y="137"/>
                  </a:lnTo>
                  <a:lnTo>
                    <a:pt x="658" y="138"/>
                  </a:lnTo>
                  <a:lnTo>
                    <a:pt x="658" y="146"/>
                  </a:lnTo>
                  <a:lnTo>
                    <a:pt x="653" y="156"/>
                  </a:lnTo>
                  <a:lnTo>
                    <a:pt x="653" y="146"/>
                  </a:lnTo>
                  <a:lnTo>
                    <a:pt x="649" y="148"/>
                  </a:lnTo>
                  <a:lnTo>
                    <a:pt x="649" y="157"/>
                  </a:lnTo>
                  <a:lnTo>
                    <a:pt x="652" y="160"/>
                  </a:lnTo>
                  <a:lnTo>
                    <a:pt x="652" y="165"/>
                  </a:lnTo>
                  <a:lnTo>
                    <a:pt x="646" y="168"/>
                  </a:lnTo>
                  <a:lnTo>
                    <a:pt x="640" y="154"/>
                  </a:lnTo>
                  <a:lnTo>
                    <a:pt x="640" y="149"/>
                  </a:lnTo>
                  <a:lnTo>
                    <a:pt x="644" y="148"/>
                  </a:lnTo>
                  <a:lnTo>
                    <a:pt x="640" y="134"/>
                  </a:lnTo>
                  <a:lnTo>
                    <a:pt x="633" y="125"/>
                  </a:lnTo>
                  <a:lnTo>
                    <a:pt x="629" y="126"/>
                  </a:lnTo>
                  <a:lnTo>
                    <a:pt x="626" y="131"/>
                  </a:lnTo>
                  <a:lnTo>
                    <a:pt x="626" y="138"/>
                  </a:lnTo>
                  <a:lnTo>
                    <a:pt x="622" y="145"/>
                  </a:lnTo>
                  <a:lnTo>
                    <a:pt x="622" y="142"/>
                  </a:lnTo>
                  <a:lnTo>
                    <a:pt x="624" y="135"/>
                  </a:lnTo>
                  <a:lnTo>
                    <a:pt x="617" y="126"/>
                  </a:lnTo>
                  <a:lnTo>
                    <a:pt x="619" y="126"/>
                  </a:lnTo>
                  <a:lnTo>
                    <a:pt x="619" y="119"/>
                  </a:lnTo>
                  <a:lnTo>
                    <a:pt x="605" y="117"/>
                  </a:lnTo>
                  <a:lnTo>
                    <a:pt x="611" y="110"/>
                  </a:lnTo>
                  <a:lnTo>
                    <a:pt x="609" y="107"/>
                  </a:lnTo>
                  <a:lnTo>
                    <a:pt x="615" y="107"/>
                  </a:lnTo>
                  <a:lnTo>
                    <a:pt x="603" y="90"/>
                  </a:lnTo>
                  <a:lnTo>
                    <a:pt x="602" y="78"/>
                  </a:lnTo>
                  <a:lnTo>
                    <a:pt x="597" y="71"/>
                  </a:lnTo>
                  <a:lnTo>
                    <a:pt x="597" y="64"/>
                  </a:lnTo>
                  <a:lnTo>
                    <a:pt x="590" y="67"/>
                  </a:lnTo>
                  <a:lnTo>
                    <a:pt x="590" y="66"/>
                  </a:lnTo>
                  <a:lnTo>
                    <a:pt x="591" y="62"/>
                  </a:lnTo>
                  <a:lnTo>
                    <a:pt x="587" y="60"/>
                  </a:lnTo>
                  <a:lnTo>
                    <a:pt x="593" y="59"/>
                  </a:lnTo>
                  <a:lnTo>
                    <a:pt x="599" y="48"/>
                  </a:lnTo>
                  <a:lnTo>
                    <a:pt x="593" y="42"/>
                  </a:lnTo>
                  <a:lnTo>
                    <a:pt x="609" y="43"/>
                  </a:lnTo>
                  <a:lnTo>
                    <a:pt x="614" y="31"/>
                  </a:lnTo>
                  <a:lnTo>
                    <a:pt x="615" y="27"/>
                  </a:lnTo>
                  <a:lnTo>
                    <a:pt x="615" y="27"/>
                  </a:lnTo>
                  <a:lnTo>
                    <a:pt x="617" y="27"/>
                  </a:lnTo>
                  <a:lnTo>
                    <a:pt x="618" y="19"/>
                  </a:lnTo>
                  <a:lnTo>
                    <a:pt x="619" y="19"/>
                  </a:lnTo>
                  <a:lnTo>
                    <a:pt x="624" y="7"/>
                  </a:lnTo>
                  <a:lnTo>
                    <a:pt x="598" y="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7" name="Freeform 55"/>
            <p:cNvSpPr>
              <a:spLocks/>
            </p:cNvSpPr>
            <p:nvPr/>
          </p:nvSpPr>
          <p:spPr bwMode="auto">
            <a:xfrm>
              <a:off x="674" y="1925"/>
              <a:ext cx="12" cy="1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5"/>
                </a:cxn>
                <a:cxn ang="0">
                  <a:pos x="3" y="12"/>
                </a:cxn>
                <a:cxn ang="0">
                  <a:pos x="4" y="13"/>
                </a:cxn>
                <a:cxn ang="0">
                  <a:pos x="8" y="9"/>
                </a:cxn>
                <a:cxn ang="0">
                  <a:pos x="11" y="9"/>
                </a:cxn>
                <a:cxn ang="0">
                  <a:pos x="12" y="5"/>
                </a:cxn>
                <a:cxn ang="0">
                  <a:pos x="8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12" h="13">
                  <a:moveTo>
                    <a:pt x="1" y="0"/>
                  </a:moveTo>
                  <a:lnTo>
                    <a:pt x="1" y="1"/>
                  </a:lnTo>
                  <a:lnTo>
                    <a:pt x="0" y="5"/>
                  </a:lnTo>
                  <a:lnTo>
                    <a:pt x="3" y="12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1" y="9"/>
                  </a:lnTo>
                  <a:lnTo>
                    <a:pt x="12" y="5"/>
                  </a:lnTo>
                  <a:lnTo>
                    <a:pt x="8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8" name="Freeform 56"/>
            <p:cNvSpPr>
              <a:spLocks/>
            </p:cNvSpPr>
            <p:nvPr/>
          </p:nvSpPr>
          <p:spPr bwMode="auto">
            <a:xfrm>
              <a:off x="663" y="1915"/>
              <a:ext cx="14" cy="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6" y="5"/>
                </a:cxn>
                <a:cxn ang="0">
                  <a:pos x="10" y="9"/>
                </a:cxn>
                <a:cxn ang="0">
                  <a:pos x="14" y="7"/>
                </a:cxn>
                <a:cxn ang="0">
                  <a:pos x="10" y="3"/>
                </a:cxn>
                <a:cxn ang="0">
                  <a:pos x="7" y="3"/>
                </a:cxn>
                <a:cxn ang="0">
                  <a:pos x="7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9">
                  <a:moveTo>
                    <a:pt x="0" y="0"/>
                  </a:moveTo>
                  <a:lnTo>
                    <a:pt x="0" y="5"/>
                  </a:lnTo>
                  <a:lnTo>
                    <a:pt x="6" y="5"/>
                  </a:lnTo>
                  <a:lnTo>
                    <a:pt x="10" y="9"/>
                  </a:lnTo>
                  <a:lnTo>
                    <a:pt x="14" y="7"/>
                  </a:lnTo>
                  <a:lnTo>
                    <a:pt x="10" y="3"/>
                  </a:lnTo>
                  <a:lnTo>
                    <a:pt x="7" y="3"/>
                  </a:lnTo>
                  <a:lnTo>
                    <a:pt x="7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29" name="Freeform 57"/>
            <p:cNvSpPr>
              <a:spLocks/>
            </p:cNvSpPr>
            <p:nvPr/>
          </p:nvSpPr>
          <p:spPr bwMode="auto">
            <a:xfrm>
              <a:off x="658" y="1911"/>
              <a:ext cx="5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3"/>
                </a:cxn>
                <a:cxn ang="0">
                  <a:pos x="1" y="7"/>
                </a:cxn>
                <a:cxn ang="0">
                  <a:pos x="5" y="6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5" h="7">
                  <a:moveTo>
                    <a:pt x="1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5" y="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0" name="Freeform 58"/>
            <p:cNvSpPr>
              <a:spLocks/>
            </p:cNvSpPr>
            <p:nvPr/>
          </p:nvSpPr>
          <p:spPr bwMode="auto">
            <a:xfrm>
              <a:off x="643" y="1907"/>
              <a:ext cx="7" cy="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3"/>
                </a:cxn>
                <a:cxn ang="0">
                  <a:pos x="4" y="6"/>
                </a:cxn>
                <a:cxn ang="0">
                  <a:pos x="7" y="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6">
                  <a:moveTo>
                    <a:pt x="3" y="0"/>
                  </a:moveTo>
                  <a:lnTo>
                    <a:pt x="0" y="3"/>
                  </a:lnTo>
                  <a:lnTo>
                    <a:pt x="4" y="6"/>
                  </a:lnTo>
                  <a:lnTo>
                    <a:pt x="7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1" name="Freeform 59"/>
            <p:cNvSpPr>
              <a:spLocks/>
            </p:cNvSpPr>
            <p:nvPr/>
          </p:nvSpPr>
          <p:spPr bwMode="auto">
            <a:xfrm>
              <a:off x="695" y="1511"/>
              <a:ext cx="12" cy="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4" y="0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12" y="6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2" h="8">
                  <a:moveTo>
                    <a:pt x="11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4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2" name="Freeform 60"/>
            <p:cNvSpPr>
              <a:spLocks/>
            </p:cNvSpPr>
            <p:nvPr/>
          </p:nvSpPr>
          <p:spPr bwMode="auto">
            <a:xfrm>
              <a:off x="683" y="1517"/>
              <a:ext cx="24" cy="2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"/>
                </a:cxn>
                <a:cxn ang="0">
                  <a:pos x="11" y="5"/>
                </a:cxn>
                <a:cxn ang="0">
                  <a:pos x="10" y="4"/>
                </a:cxn>
                <a:cxn ang="0">
                  <a:pos x="7" y="4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7" y="5"/>
                </a:cxn>
                <a:cxn ang="0">
                  <a:pos x="0" y="12"/>
                </a:cxn>
                <a:cxn ang="0">
                  <a:pos x="6" y="21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7" y="20"/>
                </a:cxn>
                <a:cxn ang="0">
                  <a:pos x="10" y="21"/>
                </a:cxn>
                <a:cxn ang="0">
                  <a:pos x="15" y="13"/>
                </a:cxn>
                <a:cxn ang="0">
                  <a:pos x="20" y="15"/>
                </a:cxn>
                <a:cxn ang="0">
                  <a:pos x="18" y="11"/>
                </a:cxn>
                <a:cxn ang="0">
                  <a:pos x="22" y="12"/>
                </a:cxn>
                <a:cxn ang="0">
                  <a:pos x="24" y="7"/>
                </a:cxn>
                <a:cxn ang="0">
                  <a:pos x="20" y="7"/>
                </a:cxn>
                <a:cxn ang="0">
                  <a:pos x="20" y="1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4" h="21">
                  <a:moveTo>
                    <a:pt x="12" y="0"/>
                  </a:moveTo>
                  <a:lnTo>
                    <a:pt x="12" y="4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7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5"/>
                  </a:lnTo>
                  <a:lnTo>
                    <a:pt x="0" y="12"/>
                  </a:lnTo>
                  <a:lnTo>
                    <a:pt x="6" y="21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20"/>
                  </a:lnTo>
                  <a:lnTo>
                    <a:pt x="10" y="21"/>
                  </a:lnTo>
                  <a:lnTo>
                    <a:pt x="15" y="13"/>
                  </a:lnTo>
                  <a:lnTo>
                    <a:pt x="20" y="15"/>
                  </a:lnTo>
                  <a:lnTo>
                    <a:pt x="18" y="11"/>
                  </a:lnTo>
                  <a:lnTo>
                    <a:pt x="22" y="12"/>
                  </a:lnTo>
                  <a:lnTo>
                    <a:pt x="24" y="7"/>
                  </a:lnTo>
                  <a:lnTo>
                    <a:pt x="20" y="7"/>
                  </a:lnTo>
                  <a:lnTo>
                    <a:pt x="20" y="1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3" name="Freeform 61"/>
            <p:cNvSpPr>
              <a:spLocks/>
            </p:cNvSpPr>
            <p:nvPr/>
          </p:nvSpPr>
          <p:spPr bwMode="auto">
            <a:xfrm>
              <a:off x="683" y="1540"/>
              <a:ext cx="4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4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5"/>
                  </a:lnTo>
                  <a:lnTo>
                    <a:pt x="4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4" name="Freeform 62"/>
            <p:cNvSpPr>
              <a:spLocks/>
            </p:cNvSpPr>
            <p:nvPr/>
          </p:nvSpPr>
          <p:spPr bwMode="auto">
            <a:xfrm>
              <a:off x="580" y="1570"/>
              <a:ext cx="19" cy="1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2" y="6"/>
                </a:cxn>
                <a:cxn ang="0">
                  <a:pos x="3" y="7"/>
                </a:cxn>
                <a:cxn ang="0">
                  <a:pos x="5" y="10"/>
                </a:cxn>
                <a:cxn ang="0">
                  <a:pos x="0" y="15"/>
                </a:cxn>
                <a:cxn ang="0">
                  <a:pos x="0" y="17"/>
                </a:cxn>
                <a:cxn ang="0">
                  <a:pos x="8" y="14"/>
                </a:cxn>
                <a:cxn ang="0">
                  <a:pos x="12" y="10"/>
                </a:cxn>
                <a:cxn ang="0">
                  <a:pos x="11" y="10"/>
                </a:cxn>
                <a:cxn ang="0">
                  <a:pos x="13" y="6"/>
                </a:cxn>
                <a:cxn ang="0">
                  <a:pos x="19" y="6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9" h="17">
                  <a:moveTo>
                    <a:pt x="13" y="0"/>
                  </a:moveTo>
                  <a:lnTo>
                    <a:pt x="12" y="6"/>
                  </a:lnTo>
                  <a:lnTo>
                    <a:pt x="3" y="7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8" y="14"/>
                  </a:lnTo>
                  <a:lnTo>
                    <a:pt x="12" y="10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5" name="Freeform 63"/>
            <p:cNvSpPr>
              <a:spLocks/>
            </p:cNvSpPr>
            <p:nvPr/>
          </p:nvSpPr>
          <p:spPr bwMode="auto">
            <a:xfrm>
              <a:off x="736" y="1479"/>
              <a:ext cx="17" cy="14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0" y="3"/>
                </a:cxn>
                <a:cxn ang="0">
                  <a:pos x="9" y="2"/>
                </a:cxn>
                <a:cxn ang="0">
                  <a:pos x="4" y="8"/>
                </a:cxn>
                <a:cxn ang="0">
                  <a:pos x="0" y="14"/>
                </a:cxn>
                <a:cxn ang="0">
                  <a:pos x="6" y="12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7" y="3"/>
                </a:cxn>
                <a:cxn ang="0">
                  <a:pos x="17" y="2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7" h="14">
                  <a:moveTo>
                    <a:pt x="13" y="0"/>
                  </a:moveTo>
                  <a:lnTo>
                    <a:pt x="10" y="3"/>
                  </a:lnTo>
                  <a:lnTo>
                    <a:pt x="9" y="2"/>
                  </a:lnTo>
                  <a:lnTo>
                    <a:pt x="4" y="8"/>
                  </a:lnTo>
                  <a:lnTo>
                    <a:pt x="0" y="14"/>
                  </a:lnTo>
                  <a:lnTo>
                    <a:pt x="6" y="1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6" name="Freeform 64"/>
            <p:cNvSpPr>
              <a:spLocks/>
            </p:cNvSpPr>
            <p:nvPr/>
          </p:nvSpPr>
          <p:spPr bwMode="auto">
            <a:xfrm>
              <a:off x="580" y="1481"/>
              <a:ext cx="19" cy="12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2"/>
                </a:cxn>
                <a:cxn ang="0">
                  <a:pos x="5" y="8"/>
                </a:cxn>
                <a:cxn ang="0">
                  <a:pos x="13" y="12"/>
                </a:cxn>
                <a:cxn ang="0">
                  <a:pos x="19" y="8"/>
                </a:cxn>
                <a:cxn ang="0">
                  <a:pos x="19" y="2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9" h="12">
                  <a:moveTo>
                    <a:pt x="13" y="0"/>
                  </a:moveTo>
                  <a:lnTo>
                    <a:pt x="0" y="2"/>
                  </a:lnTo>
                  <a:lnTo>
                    <a:pt x="5" y="8"/>
                  </a:lnTo>
                  <a:lnTo>
                    <a:pt x="13" y="12"/>
                  </a:lnTo>
                  <a:lnTo>
                    <a:pt x="19" y="8"/>
                  </a:lnTo>
                  <a:lnTo>
                    <a:pt x="19" y="2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7" name="Freeform 65"/>
            <p:cNvSpPr>
              <a:spLocks/>
            </p:cNvSpPr>
            <p:nvPr/>
          </p:nvSpPr>
          <p:spPr bwMode="auto">
            <a:xfrm>
              <a:off x="856" y="1572"/>
              <a:ext cx="16" cy="29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1" y="1"/>
                </a:cxn>
                <a:cxn ang="0">
                  <a:pos x="10" y="4"/>
                </a:cxn>
                <a:cxn ang="0">
                  <a:pos x="10" y="4"/>
                </a:cxn>
                <a:cxn ang="0">
                  <a:pos x="8" y="1"/>
                </a:cxn>
                <a:cxn ang="0">
                  <a:pos x="7" y="3"/>
                </a:cxn>
                <a:cxn ang="0">
                  <a:pos x="7" y="1"/>
                </a:cxn>
                <a:cxn ang="0">
                  <a:pos x="0" y="1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3" y="11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7" y="17"/>
                </a:cxn>
                <a:cxn ang="0">
                  <a:pos x="7" y="19"/>
                </a:cxn>
                <a:cxn ang="0">
                  <a:pos x="8" y="19"/>
                </a:cxn>
                <a:cxn ang="0">
                  <a:pos x="8" y="23"/>
                </a:cxn>
                <a:cxn ang="0">
                  <a:pos x="15" y="29"/>
                </a:cxn>
                <a:cxn ang="0">
                  <a:pos x="16" y="28"/>
                </a:cxn>
                <a:cxn ang="0">
                  <a:pos x="12" y="21"/>
                </a:cxn>
                <a:cxn ang="0">
                  <a:pos x="12" y="20"/>
                </a:cxn>
                <a:cxn ang="0">
                  <a:pos x="15" y="19"/>
                </a:cxn>
                <a:cxn ang="0">
                  <a:pos x="14" y="17"/>
                </a:cxn>
                <a:cxn ang="0">
                  <a:pos x="15" y="17"/>
                </a:cxn>
                <a:cxn ang="0">
                  <a:pos x="12" y="13"/>
                </a:cxn>
                <a:cxn ang="0">
                  <a:pos x="14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6" h="29">
                  <a:moveTo>
                    <a:pt x="12" y="0"/>
                  </a:moveTo>
                  <a:lnTo>
                    <a:pt x="11" y="1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1"/>
                  </a:lnTo>
                  <a:lnTo>
                    <a:pt x="7" y="3"/>
                  </a:lnTo>
                  <a:lnTo>
                    <a:pt x="7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3" y="11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7" y="19"/>
                  </a:lnTo>
                  <a:lnTo>
                    <a:pt x="8" y="19"/>
                  </a:lnTo>
                  <a:lnTo>
                    <a:pt x="8" y="23"/>
                  </a:lnTo>
                  <a:lnTo>
                    <a:pt x="15" y="29"/>
                  </a:lnTo>
                  <a:lnTo>
                    <a:pt x="16" y="28"/>
                  </a:lnTo>
                  <a:lnTo>
                    <a:pt x="12" y="21"/>
                  </a:lnTo>
                  <a:lnTo>
                    <a:pt x="12" y="20"/>
                  </a:lnTo>
                  <a:lnTo>
                    <a:pt x="15" y="19"/>
                  </a:lnTo>
                  <a:lnTo>
                    <a:pt x="14" y="17"/>
                  </a:lnTo>
                  <a:lnTo>
                    <a:pt x="15" y="17"/>
                  </a:lnTo>
                  <a:lnTo>
                    <a:pt x="12" y="13"/>
                  </a:lnTo>
                  <a:lnTo>
                    <a:pt x="14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8" name="Freeform 66"/>
            <p:cNvSpPr>
              <a:spLocks noEditPoints="1"/>
            </p:cNvSpPr>
            <p:nvPr/>
          </p:nvSpPr>
          <p:spPr bwMode="auto">
            <a:xfrm>
              <a:off x="1100" y="1191"/>
              <a:ext cx="51" cy="77"/>
            </a:xfrm>
            <a:custGeom>
              <a:avLst/>
              <a:gdLst/>
              <a:ahLst/>
              <a:cxnLst>
                <a:cxn ang="0">
                  <a:pos x="30" y="10"/>
                </a:cxn>
                <a:cxn ang="0">
                  <a:pos x="24" y="8"/>
                </a:cxn>
                <a:cxn ang="0">
                  <a:pos x="31" y="9"/>
                </a:cxn>
                <a:cxn ang="0">
                  <a:pos x="30" y="10"/>
                </a:cxn>
                <a:cxn ang="0">
                  <a:pos x="30" y="10"/>
                </a:cxn>
                <a:cxn ang="0">
                  <a:pos x="38" y="0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16" y="8"/>
                </a:cxn>
                <a:cxn ang="0">
                  <a:pos x="19" y="10"/>
                </a:cxn>
                <a:cxn ang="0">
                  <a:pos x="10" y="12"/>
                </a:cxn>
                <a:cxn ang="0">
                  <a:pos x="15" y="16"/>
                </a:cxn>
                <a:cxn ang="0">
                  <a:pos x="15" y="18"/>
                </a:cxn>
                <a:cxn ang="0">
                  <a:pos x="11" y="17"/>
                </a:cxn>
                <a:cxn ang="0">
                  <a:pos x="10" y="20"/>
                </a:cxn>
                <a:cxn ang="0">
                  <a:pos x="18" y="25"/>
                </a:cxn>
                <a:cxn ang="0">
                  <a:pos x="16" y="25"/>
                </a:cxn>
                <a:cxn ang="0">
                  <a:pos x="20" y="33"/>
                </a:cxn>
                <a:cxn ang="0">
                  <a:pos x="18" y="35"/>
                </a:cxn>
                <a:cxn ang="0">
                  <a:pos x="19" y="37"/>
                </a:cxn>
                <a:cxn ang="0">
                  <a:pos x="14" y="40"/>
                </a:cxn>
                <a:cxn ang="0">
                  <a:pos x="7" y="30"/>
                </a:cxn>
                <a:cxn ang="0">
                  <a:pos x="3" y="33"/>
                </a:cxn>
                <a:cxn ang="0">
                  <a:pos x="0" y="39"/>
                </a:cxn>
                <a:cxn ang="0">
                  <a:pos x="10" y="53"/>
                </a:cxn>
                <a:cxn ang="0">
                  <a:pos x="19" y="56"/>
                </a:cxn>
                <a:cxn ang="0">
                  <a:pos x="22" y="61"/>
                </a:cxn>
                <a:cxn ang="0">
                  <a:pos x="26" y="65"/>
                </a:cxn>
                <a:cxn ang="0">
                  <a:pos x="28" y="76"/>
                </a:cxn>
                <a:cxn ang="0">
                  <a:pos x="35" y="77"/>
                </a:cxn>
                <a:cxn ang="0">
                  <a:pos x="39" y="72"/>
                </a:cxn>
                <a:cxn ang="0">
                  <a:pos x="39" y="68"/>
                </a:cxn>
                <a:cxn ang="0">
                  <a:pos x="43" y="69"/>
                </a:cxn>
                <a:cxn ang="0">
                  <a:pos x="51" y="63"/>
                </a:cxn>
                <a:cxn ang="0">
                  <a:pos x="50" y="49"/>
                </a:cxn>
                <a:cxn ang="0">
                  <a:pos x="51" y="45"/>
                </a:cxn>
                <a:cxn ang="0">
                  <a:pos x="49" y="36"/>
                </a:cxn>
                <a:cxn ang="0">
                  <a:pos x="46" y="39"/>
                </a:cxn>
                <a:cxn ang="0">
                  <a:pos x="46" y="39"/>
                </a:cxn>
                <a:cxn ang="0">
                  <a:pos x="41" y="29"/>
                </a:cxn>
                <a:cxn ang="0">
                  <a:pos x="36" y="32"/>
                </a:cxn>
                <a:cxn ang="0">
                  <a:pos x="39" y="25"/>
                </a:cxn>
                <a:cxn ang="0">
                  <a:pos x="45" y="22"/>
                </a:cxn>
                <a:cxn ang="0">
                  <a:pos x="42" y="17"/>
                </a:cxn>
                <a:cxn ang="0">
                  <a:pos x="47" y="10"/>
                </a:cxn>
                <a:cxn ang="0">
                  <a:pos x="42" y="5"/>
                </a:cxn>
                <a:cxn ang="0">
                  <a:pos x="34" y="9"/>
                </a:cxn>
                <a:cxn ang="0">
                  <a:pos x="39" y="1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51" h="77">
                  <a:moveTo>
                    <a:pt x="30" y="10"/>
                  </a:moveTo>
                  <a:lnTo>
                    <a:pt x="24" y="8"/>
                  </a:lnTo>
                  <a:lnTo>
                    <a:pt x="31" y="9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8" y="0"/>
                  </a:moveTo>
                  <a:lnTo>
                    <a:pt x="23" y="6"/>
                  </a:lnTo>
                  <a:lnTo>
                    <a:pt x="19" y="5"/>
                  </a:lnTo>
                  <a:lnTo>
                    <a:pt x="16" y="8"/>
                  </a:lnTo>
                  <a:lnTo>
                    <a:pt x="19" y="10"/>
                  </a:lnTo>
                  <a:lnTo>
                    <a:pt x="10" y="12"/>
                  </a:lnTo>
                  <a:lnTo>
                    <a:pt x="15" y="16"/>
                  </a:lnTo>
                  <a:lnTo>
                    <a:pt x="15" y="18"/>
                  </a:lnTo>
                  <a:lnTo>
                    <a:pt x="11" y="17"/>
                  </a:lnTo>
                  <a:lnTo>
                    <a:pt x="10" y="20"/>
                  </a:lnTo>
                  <a:lnTo>
                    <a:pt x="18" y="25"/>
                  </a:lnTo>
                  <a:lnTo>
                    <a:pt x="16" y="25"/>
                  </a:lnTo>
                  <a:lnTo>
                    <a:pt x="20" y="33"/>
                  </a:lnTo>
                  <a:lnTo>
                    <a:pt x="18" y="35"/>
                  </a:lnTo>
                  <a:lnTo>
                    <a:pt x="19" y="37"/>
                  </a:lnTo>
                  <a:lnTo>
                    <a:pt x="14" y="40"/>
                  </a:lnTo>
                  <a:lnTo>
                    <a:pt x="7" y="30"/>
                  </a:lnTo>
                  <a:lnTo>
                    <a:pt x="3" y="33"/>
                  </a:lnTo>
                  <a:lnTo>
                    <a:pt x="0" y="39"/>
                  </a:lnTo>
                  <a:lnTo>
                    <a:pt x="10" y="53"/>
                  </a:lnTo>
                  <a:lnTo>
                    <a:pt x="19" y="56"/>
                  </a:lnTo>
                  <a:lnTo>
                    <a:pt x="22" y="61"/>
                  </a:lnTo>
                  <a:lnTo>
                    <a:pt x="26" y="65"/>
                  </a:lnTo>
                  <a:lnTo>
                    <a:pt x="28" y="76"/>
                  </a:lnTo>
                  <a:lnTo>
                    <a:pt x="35" y="77"/>
                  </a:lnTo>
                  <a:lnTo>
                    <a:pt x="39" y="72"/>
                  </a:lnTo>
                  <a:lnTo>
                    <a:pt x="39" y="68"/>
                  </a:lnTo>
                  <a:lnTo>
                    <a:pt x="43" y="69"/>
                  </a:lnTo>
                  <a:lnTo>
                    <a:pt x="51" y="63"/>
                  </a:lnTo>
                  <a:lnTo>
                    <a:pt x="50" y="49"/>
                  </a:lnTo>
                  <a:lnTo>
                    <a:pt x="51" y="45"/>
                  </a:lnTo>
                  <a:lnTo>
                    <a:pt x="49" y="36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41" y="29"/>
                  </a:lnTo>
                  <a:lnTo>
                    <a:pt x="36" y="32"/>
                  </a:lnTo>
                  <a:lnTo>
                    <a:pt x="39" y="25"/>
                  </a:lnTo>
                  <a:lnTo>
                    <a:pt x="45" y="22"/>
                  </a:lnTo>
                  <a:lnTo>
                    <a:pt x="42" y="17"/>
                  </a:lnTo>
                  <a:lnTo>
                    <a:pt x="47" y="10"/>
                  </a:lnTo>
                  <a:lnTo>
                    <a:pt x="42" y="5"/>
                  </a:lnTo>
                  <a:lnTo>
                    <a:pt x="34" y="9"/>
                  </a:lnTo>
                  <a:lnTo>
                    <a:pt x="39" y="1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9" name="Freeform 67"/>
            <p:cNvSpPr>
              <a:spLocks/>
            </p:cNvSpPr>
            <p:nvPr/>
          </p:nvSpPr>
          <p:spPr bwMode="auto">
            <a:xfrm>
              <a:off x="1374" y="1478"/>
              <a:ext cx="5" cy="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5" y="4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8">
                  <a:moveTo>
                    <a:pt x="5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5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0" name="Freeform 68"/>
            <p:cNvSpPr>
              <a:spLocks/>
            </p:cNvSpPr>
            <p:nvPr/>
          </p:nvSpPr>
          <p:spPr bwMode="auto">
            <a:xfrm>
              <a:off x="1277" y="1448"/>
              <a:ext cx="11" cy="1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3" y="0"/>
                </a:cxn>
                <a:cxn ang="0">
                  <a:pos x="2" y="3"/>
                </a:cxn>
                <a:cxn ang="0">
                  <a:pos x="0" y="11"/>
                </a:cxn>
                <a:cxn ang="0">
                  <a:pos x="6" y="16"/>
                </a:cxn>
                <a:cxn ang="0">
                  <a:pos x="11" y="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1" h="16">
                  <a:moveTo>
                    <a:pt x="3" y="0"/>
                  </a:moveTo>
                  <a:lnTo>
                    <a:pt x="3" y="0"/>
                  </a:lnTo>
                  <a:lnTo>
                    <a:pt x="2" y="3"/>
                  </a:lnTo>
                  <a:lnTo>
                    <a:pt x="0" y="11"/>
                  </a:lnTo>
                  <a:lnTo>
                    <a:pt x="6" y="16"/>
                  </a:lnTo>
                  <a:lnTo>
                    <a:pt x="11" y="2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1" name="Freeform 69"/>
            <p:cNvSpPr>
              <a:spLocks/>
            </p:cNvSpPr>
            <p:nvPr/>
          </p:nvSpPr>
          <p:spPr bwMode="auto">
            <a:xfrm>
              <a:off x="1249" y="1439"/>
              <a:ext cx="18" cy="1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5" y="3"/>
                </a:cxn>
                <a:cxn ang="0">
                  <a:pos x="0" y="16"/>
                </a:cxn>
                <a:cxn ang="0">
                  <a:pos x="7" y="15"/>
                </a:cxn>
                <a:cxn ang="0">
                  <a:pos x="16" y="5"/>
                </a:cxn>
                <a:cxn ang="0">
                  <a:pos x="18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16">
                  <a:moveTo>
                    <a:pt x="12" y="0"/>
                  </a:moveTo>
                  <a:lnTo>
                    <a:pt x="5" y="3"/>
                  </a:lnTo>
                  <a:lnTo>
                    <a:pt x="0" y="16"/>
                  </a:lnTo>
                  <a:lnTo>
                    <a:pt x="7" y="15"/>
                  </a:lnTo>
                  <a:lnTo>
                    <a:pt x="16" y="5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2" name="Freeform 70"/>
            <p:cNvSpPr>
              <a:spLocks/>
            </p:cNvSpPr>
            <p:nvPr/>
          </p:nvSpPr>
          <p:spPr bwMode="auto">
            <a:xfrm>
              <a:off x="1395" y="1459"/>
              <a:ext cx="10" cy="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4"/>
                </a:cxn>
                <a:cxn ang="0">
                  <a:pos x="8" y="8"/>
                </a:cxn>
                <a:cxn ang="0">
                  <a:pos x="10" y="3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0" y="4"/>
                  </a:lnTo>
                  <a:lnTo>
                    <a:pt x="8" y="8"/>
                  </a:lnTo>
                  <a:lnTo>
                    <a:pt x="10" y="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3" name="Freeform 71"/>
            <p:cNvSpPr>
              <a:spLocks/>
            </p:cNvSpPr>
            <p:nvPr/>
          </p:nvSpPr>
          <p:spPr bwMode="auto">
            <a:xfrm>
              <a:off x="1402" y="1628"/>
              <a:ext cx="27" cy="12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2"/>
                </a:cxn>
                <a:cxn ang="0">
                  <a:pos x="9" y="6"/>
                </a:cxn>
                <a:cxn ang="0">
                  <a:pos x="11" y="8"/>
                </a:cxn>
                <a:cxn ang="0">
                  <a:pos x="20" y="12"/>
                </a:cxn>
                <a:cxn ang="0">
                  <a:pos x="27" y="11"/>
                </a:cxn>
                <a:cxn ang="0">
                  <a:pos x="24" y="7"/>
                </a:cxn>
                <a:cxn ang="0">
                  <a:pos x="19" y="4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7" h="12">
                  <a:moveTo>
                    <a:pt x="7" y="0"/>
                  </a:moveTo>
                  <a:lnTo>
                    <a:pt x="0" y="2"/>
                  </a:lnTo>
                  <a:lnTo>
                    <a:pt x="9" y="6"/>
                  </a:lnTo>
                  <a:lnTo>
                    <a:pt x="11" y="8"/>
                  </a:lnTo>
                  <a:lnTo>
                    <a:pt x="20" y="12"/>
                  </a:lnTo>
                  <a:lnTo>
                    <a:pt x="27" y="11"/>
                  </a:lnTo>
                  <a:lnTo>
                    <a:pt x="24" y="7"/>
                  </a:lnTo>
                  <a:lnTo>
                    <a:pt x="19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4" name="Freeform 72"/>
            <p:cNvSpPr>
              <a:spLocks/>
            </p:cNvSpPr>
            <p:nvPr/>
          </p:nvSpPr>
          <p:spPr bwMode="auto">
            <a:xfrm>
              <a:off x="1322" y="1337"/>
              <a:ext cx="13" cy="1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4"/>
                </a:cxn>
                <a:cxn ang="0">
                  <a:pos x="2" y="11"/>
                </a:cxn>
                <a:cxn ang="0">
                  <a:pos x="13" y="9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3" h="11">
                  <a:moveTo>
                    <a:pt x="5" y="0"/>
                  </a:moveTo>
                  <a:lnTo>
                    <a:pt x="0" y="4"/>
                  </a:lnTo>
                  <a:lnTo>
                    <a:pt x="2" y="11"/>
                  </a:lnTo>
                  <a:lnTo>
                    <a:pt x="13" y="9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5" name="Freeform 73"/>
            <p:cNvSpPr>
              <a:spLocks/>
            </p:cNvSpPr>
            <p:nvPr/>
          </p:nvSpPr>
          <p:spPr bwMode="auto">
            <a:xfrm>
              <a:off x="1301" y="1334"/>
              <a:ext cx="21" cy="2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3" y="24"/>
                </a:cxn>
                <a:cxn ang="0">
                  <a:pos x="15" y="24"/>
                </a:cxn>
                <a:cxn ang="0">
                  <a:pos x="19" y="18"/>
                </a:cxn>
                <a:cxn ang="0">
                  <a:pos x="21" y="7"/>
                </a:cxn>
                <a:cxn ang="0">
                  <a:pos x="18" y="3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1" h="24">
                  <a:moveTo>
                    <a:pt x="8" y="0"/>
                  </a:moveTo>
                  <a:lnTo>
                    <a:pt x="0" y="11"/>
                  </a:lnTo>
                  <a:lnTo>
                    <a:pt x="0" y="18"/>
                  </a:lnTo>
                  <a:lnTo>
                    <a:pt x="3" y="24"/>
                  </a:lnTo>
                  <a:lnTo>
                    <a:pt x="15" y="24"/>
                  </a:lnTo>
                  <a:lnTo>
                    <a:pt x="19" y="18"/>
                  </a:lnTo>
                  <a:lnTo>
                    <a:pt x="21" y="7"/>
                  </a:lnTo>
                  <a:lnTo>
                    <a:pt x="18" y="3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6" name="Freeform 74"/>
            <p:cNvSpPr>
              <a:spLocks/>
            </p:cNvSpPr>
            <p:nvPr/>
          </p:nvSpPr>
          <p:spPr bwMode="auto">
            <a:xfrm>
              <a:off x="1222" y="1385"/>
              <a:ext cx="59" cy="5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2" y="2"/>
                </a:cxn>
                <a:cxn ang="0">
                  <a:pos x="8" y="8"/>
                </a:cxn>
                <a:cxn ang="0">
                  <a:pos x="7" y="24"/>
                </a:cxn>
                <a:cxn ang="0">
                  <a:pos x="8" y="31"/>
                </a:cxn>
                <a:cxn ang="0">
                  <a:pos x="2" y="36"/>
                </a:cxn>
                <a:cxn ang="0">
                  <a:pos x="0" y="41"/>
                </a:cxn>
                <a:cxn ang="0">
                  <a:pos x="2" y="45"/>
                </a:cxn>
                <a:cxn ang="0">
                  <a:pos x="12" y="42"/>
                </a:cxn>
                <a:cxn ang="0">
                  <a:pos x="12" y="49"/>
                </a:cxn>
                <a:cxn ang="0">
                  <a:pos x="18" y="53"/>
                </a:cxn>
                <a:cxn ang="0">
                  <a:pos x="31" y="41"/>
                </a:cxn>
                <a:cxn ang="0">
                  <a:pos x="31" y="35"/>
                </a:cxn>
                <a:cxn ang="0">
                  <a:pos x="34" y="34"/>
                </a:cxn>
                <a:cxn ang="0">
                  <a:pos x="32" y="36"/>
                </a:cxn>
                <a:cxn ang="0">
                  <a:pos x="39" y="36"/>
                </a:cxn>
                <a:cxn ang="0">
                  <a:pos x="39" y="42"/>
                </a:cxn>
                <a:cxn ang="0">
                  <a:pos x="50" y="46"/>
                </a:cxn>
                <a:cxn ang="0">
                  <a:pos x="59" y="39"/>
                </a:cxn>
                <a:cxn ang="0">
                  <a:pos x="53" y="31"/>
                </a:cxn>
                <a:cxn ang="0">
                  <a:pos x="46" y="32"/>
                </a:cxn>
                <a:cxn ang="0">
                  <a:pos x="45" y="23"/>
                </a:cxn>
                <a:cxn ang="0">
                  <a:pos x="27" y="12"/>
                </a:cxn>
                <a:cxn ang="0">
                  <a:pos x="27" y="10"/>
                </a:cxn>
                <a:cxn ang="0">
                  <a:pos x="23" y="7"/>
                </a:cxn>
                <a:cxn ang="0">
                  <a:pos x="20" y="10"/>
                </a:cxn>
                <a:cxn ang="0">
                  <a:pos x="19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59" h="53">
                  <a:moveTo>
                    <a:pt x="18" y="0"/>
                  </a:moveTo>
                  <a:lnTo>
                    <a:pt x="12" y="2"/>
                  </a:lnTo>
                  <a:lnTo>
                    <a:pt x="8" y="8"/>
                  </a:lnTo>
                  <a:lnTo>
                    <a:pt x="7" y="24"/>
                  </a:lnTo>
                  <a:lnTo>
                    <a:pt x="8" y="31"/>
                  </a:lnTo>
                  <a:lnTo>
                    <a:pt x="2" y="36"/>
                  </a:lnTo>
                  <a:lnTo>
                    <a:pt x="0" y="41"/>
                  </a:lnTo>
                  <a:lnTo>
                    <a:pt x="2" y="45"/>
                  </a:lnTo>
                  <a:lnTo>
                    <a:pt x="12" y="42"/>
                  </a:lnTo>
                  <a:lnTo>
                    <a:pt x="12" y="49"/>
                  </a:lnTo>
                  <a:lnTo>
                    <a:pt x="18" y="53"/>
                  </a:lnTo>
                  <a:lnTo>
                    <a:pt x="31" y="41"/>
                  </a:lnTo>
                  <a:lnTo>
                    <a:pt x="31" y="35"/>
                  </a:lnTo>
                  <a:lnTo>
                    <a:pt x="34" y="34"/>
                  </a:lnTo>
                  <a:lnTo>
                    <a:pt x="32" y="36"/>
                  </a:lnTo>
                  <a:lnTo>
                    <a:pt x="39" y="36"/>
                  </a:lnTo>
                  <a:lnTo>
                    <a:pt x="39" y="42"/>
                  </a:lnTo>
                  <a:lnTo>
                    <a:pt x="50" y="46"/>
                  </a:lnTo>
                  <a:lnTo>
                    <a:pt x="59" y="39"/>
                  </a:lnTo>
                  <a:lnTo>
                    <a:pt x="53" y="31"/>
                  </a:lnTo>
                  <a:lnTo>
                    <a:pt x="46" y="32"/>
                  </a:lnTo>
                  <a:lnTo>
                    <a:pt x="45" y="2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3" y="7"/>
                  </a:lnTo>
                  <a:lnTo>
                    <a:pt x="20" y="10"/>
                  </a:lnTo>
                  <a:lnTo>
                    <a:pt x="19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7" name="Freeform 75"/>
            <p:cNvSpPr>
              <a:spLocks/>
            </p:cNvSpPr>
            <p:nvPr/>
          </p:nvSpPr>
          <p:spPr bwMode="auto">
            <a:xfrm>
              <a:off x="1405" y="1663"/>
              <a:ext cx="22" cy="1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8" y="11"/>
                </a:cxn>
                <a:cxn ang="0">
                  <a:pos x="12" y="11"/>
                </a:cxn>
                <a:cxn ang="0">
                  <a:pos x="16" y="15"/>
                </a:cxn>
                <a:cxn ang="0">
                  <a:pos x="22" y="7"/>
                </a:cxn>
                <a:cxn ang="0">
                  <a:pos x="6" y="5"/>
                </a:cxn>
                <a:cxn ang="0">
                  <a:pos x="5" y="3"/>
                </a:cxn>
                <a:cxn ang="0">
                  <a:pos x="5" y="1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2" h="15">
                  <a:moveTo>
                    <a:pt x="4" y="0"/>
                  </a:moveTo>
                  <a:lnTo>
                    <a:pt x="0" y="5"/>
                  </a:lnTo>
                  <a:lnTo>
                    <a:pt x="8" y="11"/>
                  </a:lnTo>
                  <a:lnTo>
                    <a:pt x="12" y="11"/>
                  </a:lnTo>
                  <a:lnTo>
                    <a:pt x="16" y="15"/>
                  </a:lnTo>
                  <a:lnTo>
                    <a:pt x="22" y="7"/>
                  </a:lnTo>
                  <a:lnTo>
                    <a:pt x="6" y="5"/>
                  </a:lnTo>
                  <a:lnTo>
                    <a:pt x="5" y="3"/>
                  </a:lnTo>
                  <a:lnTo>
                    <a:pt x="5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8" name="Freeform 76"/>
            <p:cNvSpPr>
              <a:spLocks/>
            </p:cNvSpPr>
            <p:nvPr/>
          </p:nvSpPr>
          <p:spPr bwMode="auto">
            <a:xfrm>
              <a:off x="1291" y="1430"/>
              <a:ext cx="10" cy="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0"/>
                </a:cxn>
                <a:cxn ang="0">
                  <a:pos x="8" y="8"/>
                </a:cxn>
                <a:cxn ang="0">
                  <a:pos x="10" y="5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10" h="8">
                  <a:moveTo>
                    <a:pt x="9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0" y="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49" name="Freeform 77"/>
            <p:cNvSpPr>
              <a:spLocks/>
            </p:cNvSpPr>
            <p:nvPr/>
          </p:nvSpPr>
          <p:spPr bwMode="auto">
            <a:xfrm>
              <a:off x="1142" y="1216"/>
              <a:ext cx="8" cy="11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3"/>
                </a:cxn>
                <a:cxn ang="0">
                  <a:pos x="3" y="11"/>
                </a:cxn>
                <a:cxn ang="0">
                  <a:pos x="8" y="7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8" h="11">
                  <a:moveTo>
                    <a:pt x="5" y="0"/>
                  </a:moveTo>
                  <a:lnTo>
                    <a:pt x="0" y="3"/>
                  </a:lnTo>
                  <a:lnTo>
                    <a:pt x="3" y="11"/>
                  </a:lnTo>
                  <a:lnTo>
                    <a:pt x="8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0" name="Freeform 78"/>
            <p:cNvSpPr>
              <a:spLocks/>
            </p:cNvSpPr>
            <p:nvPr/>
          </p:nvSpPr>
          <p:spPr bwMode="auto">
            <a:xfrm>
              <a:off x="969" y="1200"/>
              <a:ext cx="146" cy="133"/>
            </a:xfrm>
            <a:custGeom>
              <a:avLst/>
              <a:gdLst/>
              <a:ahLst/>
              <a:cxnLst>
                <a:cxn ang="0">
                  <a:pos x="95" y="9"/>
                </a:cxn>
                <a:cxn ang="0">
                  <a:pos x="95" y="13"/>
                </a:cxn>
                <a:cxn ang="0">
                  <a:pos x="86" y="11"/>
                </a:cxn>
                <a:cxn ang="0">
                  <a:pos x="86" y="17"/>
                </a:cxn>
                <a:cxn ang="0">
                  <a:pos x="92" y="50"/>
                </a:cxn>
                <a:cxn ang="0">
                  <a:pos x="87" y="54"/>
                </a:cxn>
                <a:cxn ang="0">
                  <a:pos x="86" y="47"/>
                </a:cxn>
                <a:cxn ang="0">
                  <a:pos x="76" y="23"/>
                </a:cxn>
                <a:cxn ang="0">
                  <a:pos x="72" y="30"/>
                </a:cxn>
                <a:cxn ang="0">
                  <a:pos x="71" y="32"/>
                </a:cxn>
                <a:cxn ang="0">
                  <a:pos x="64" y="30"/>
                </a:cxn>
                <a:cxn ang="0">
                  <a:pos x="43" y="23"/>
                </a:cxn>
                <a:cxn ang="0">
                  <a:pos x="37" y="31"/>
                </a:cxn>
                <a:cxn ang="0">
                  <a:pos x="40" y="13"/>
                </a:cxn>
                <a:cxn ang="0">
                  <a:pos x="7" y="31"/>
                </a:cxn>
                <a:cxn ang="0">
                  <a:pos x="7" y="42"/>
                </a:cxn>
                <a:cxn ang="0">
                  <a:pos x="1" y="59"/>
                </a:cxn>
                <a:cxn ang="0">
                  <a:pos x="9" y="60"/>
                </a:cxn>
                <a:cxn ang="0">
                  <a:pos x="7" y="66"/>
                </a:cxn>
                <a:cxn ang="0">
                  <a:pos x="23" y="63"/>
                </a:cxn>
                <a:cxn ang="0">
                  <a:pos x="5" y="72"/>
                </a:cxn>
                <a:cxn ang="0">
                  <a:pos x="29" y="86"/>
                </a:cxn>
                <a:cxn ang="0">
                  <a:pos x="54" y="87"/>
                </a:cxn>
                <a:cxn ang="0">
                  <a:pos x="37" y="89"/>
                </a:cxn>
                <a:cxn ang="0">
                  <a:pos x="20" y="110"/>
                </a:cxn>
                <a:cxn ang="0">
                  <a:pos x="43" y="119"/>
                </a:cxn>
                <a:cxn ang="0">
                  <a:pos x="44" y="126"/>
                </a:cxn>
                <a:cxn ang="0">
                  <a:pos x="44" y="133"/>
                </a:cxn>
                <a:cxn ang="0">
                  <a:pos x="84" y="122"/>
                </a:cxn>
                <a:cxn ang="0">
                  <a:pos x="100" y="110"/>
                </a:cxn>
                <a:cxn ang="0">
                  <a:pos x="100" y="115"/>
                </a:cxn>
                <a:cxn ang="0">
                  <a:pos x="110" y="122"/>
                </a:cxn>
                <a:cxn ang="0">
                  <a:pos x="143" y="117"/>
                </a:cxn>
                <a:cxn ang="0">
                  <a:pos x="138" y="109"/>
                </a:cxn>
                <a:cxn ang="0">
                  <a:pos x="129" y="113"/>
                </a:cxn>
                <a:cxn ang="0">
                  <a:pos x="134" y="109"/>
                </a:cxn>
                <a:cxn ang="0">
                  <a:pos x="135" y="101"/>
                </a:cxn>
                <a:cxn ang="0">
                  <a:pos x="141" y="106"/>
                </a:cxn>
                <a:cxn ang="0">
                  <a:pos x="142" y="106"/>
                </a:cxn>
                <a:cxn ang="0">
                  <a:pos x="146" y="97"/>
                </a:cxn>
                <a:cxn ang="0">
                  <a:pos x="141" y="93"/>
                </a:cxn>
                <a:cxn ang="0">
                  <a:pos x="126" y="81"/>
                </a:cxn>
                <a:cxn ang="0">
                  <a:pos x="118" y="58"/>
                </a:cxn>
                <a:cxn ang="0">
                  <a:pos x="111" y="31"/>
                </a:cxn>
                <a:cxn ang="0">
                  <a:pos x="110" y="27"/>
                </a:cxn>
                <a:cxn ang="0">
                  <a:pos x="110" y="26"/>
                </a:cxn>
                <a:cxn ang="0">
                  <a:pos x="118" y="5"/>
                </a:cxn>
                <a:cxn ang="0">
                  <a:pos x="100" y="0"/>
                </a:cxn>
              </a:cxnLst>
              <a:rect l="0" t="0" r="r" b="b"/>
              <a:pathLst>
                <a:path w="146" h="133">
                  <a:moveTo>
                    <a:pt x="100" y="0"/>
                  </a:moveTo>
                  <a:lnTo>
                    <a:pt x="95" y="9"/>
                  </a:lnTo>
                  <a:lnTo>
                    <a:pt x="99" y="13"/>
                  </a:lnTo>
                  <a:lnTo>
                    <a:pt x="95" y="13"/>
                  </a:lnTo>
                  <a:lnTo>
                    <a:pt x="96" y="16"/>
                  </a:lnTo>
                  <a:lnTo>
                    <a:pt x="86" y="11"/>
                  </a:lnTo>
                  <a:lnTo>
                    <a:pt x="87" y="15"/>
                  </a:lnTo>
                  <a:lnTo>
                    <a:pt x="86" y="17"/>
                  </a:lnTo>
                  <a:lnTo>
                    <a:pt x="90" y="42"/>
                  </a:lnTo>
                  <a:lnTo>
                    <a:pt x="92" y="50"/>
                  </a:lnTo>
                  <a:lnTo>
                    <a:pt x="87" y="55"/>
                  </a:lnTo>
                  <a:lnTo>
                    <a:pt x="87" y="54"/>
                  </a:lnTo>
                  <a:lnTo>
                    <a:pt x="87" y="50"/>
                  </a:lnTo>
                  <a:lnTo>
                    <a:pt x="86" y="47"/>
                  </a:lnTo>
                  <a:lnTo>
                    <a:pt x="84" y="34"/>
                  </a:lnTo>
                  <a:lnTo>
                    <a:pt x="76" y="23"/>
                  </a:lnTo>
                  <a:lnTo>
                    <a:pt x="66" y="20"/>
                  </a:lnTo>
                  <a:lnTo>
                    <a:pt x="72" y="30"/>
                  </a:lnTo>
                  <a:lnTo>
                    <a:pt x="70" y="30"/>
                  </a:lnTo>
                  <a:lnTo>
                    <a:pt x="71" y="32"/>
                  </a:lnTo>
                  <a:lnTo>
                    <a:pt x="59" y="38"/>
                  </a:lnTo>
                  <a:lnTo>
                    <a:pt x="64" y="30"/>
                  </a:lnTo>
                  <a:lnTo>
                    <a:pt x="48" y="20"/>
                  </a:lnTo>
                  <a:lnTo>
                    <a:pt x="43" y="23"/>
                  </a:lnTo>
                  <a:lnTo>
                    <a:pt x="43" y="30"/>
                  </a:lnTo>
                  <a:lnTo>
                    <a:pt x="37" y="31"/>
                  </a:lnTo>
                  <a:lnTo>
                    <a:pt x="41" y="23"/>
                  </a:lnTo>
                  <a:lnTo>
                    <a:pt x="40" y="13"/>
                  </a:lnTo>
                  <a:lnTo>
                    <a:pt x="35" y="11"/>
                  </a:lnTo>
                  <a:lnTo>
                    <a:pt x="7" y="31"/>
                  </a:lnTo>
                  <a:lnTo>
                    <a:pt x="4" y="39"/>
                  </a:lnTo>
                  <a:lnTo>
                    <a:pt x="7" y="42"/>
                  </a:lnTo>
                  <a:lnTo>
                    <a:pt x="0" y="51"/>
                  </a:lnTo>
                  <a:lnTo>
                    <a:pt x="1" y="59"/>
                  </a:lnTo>
                  <a:lnTo>
                    <a:pt x="9" y="58"/>
                  </a:lnTo>
                  <a:lnTo>
                    <a:pt x="9" y="60"/>
                  </a:lnTo>
                  <a:lnTo>
                    <a:pt x="5" y="62"/>
                  </a:lnTo>
                  <a:lnTo>
                    <a:pt x="7" y="66"/>
                  </a:lnTo>
                  <a:lnTo>
                    <a:pt x="24" y="62"/>
                  </a:lnTo>
                  <a:lnTo>
                    <a:pt x="23" y="63"/>
                  </a:lnTo>
                  <a:lnTo>
                    <a:pt x="24" y="64"/>
                  </a:lnTo>
                  <a:lnTo>
                    <a:pt x="5" y="72"/>
                  </a:lnTo>
                  <a:lnTo>
                    <a:pt x="12" y="83"/>
                  </a:lnTo>
                  <a:lnTo>
                    <a:pt x="29" y="86"/>
                  </a:lnTo>
                  <a:lnTo>
                    <a:pt x="41" y="82"/>
                  </a:lnTo>
                  <a:lnTo>
                    <a:pt x="54" y="87"/>
                  </a:lnTo>
                  <a:lnTo>
                    <a:pt x="52" y="90"/>
                  </a:lnTo>
                  <a:lnTo>
                    <a:pt x="37" y="89"/>
                  </a:lnTo>
                  <a:lnTo>
                    <a:pt x="12" y="95"/>
                  </a:lnTo>
                  <a:lnTo>
                    <a:pt x="20" y="110"/>
                  </a:lnTo>
                  <a:lnTo>
                    <a:pt x="33" y="114"/>
                  </a:lnTo>
                  <a:lnTo>
                    <a:pt x="43" y="119"/>
                  </a:lnTo>
                  <a:lnTo>
                    <a:pt x="43" y="122"/>
                  </a:lnTo>
                  <a:lnTo>
                    <a:pt x="44" y="126"/>
                  </a:lnTo>
                  <a:lnTo>
                    <a:pt x="47" y="129"/>
                  </a:lnTo>
                  <a:lnTo>
                    <a:pt x="44" y="133"/>
                  </a:lnTo>
                  <a:lnTo>
                    <a:pt x="76" y="129"/>
                  </a:lnTo>
                  <a:lnTo>
                    <a:pt x="84" y="122"/>
                  </a:lnTo>
                  <a:lnTo>
                    <a:pt x="95" y="121"/>
                  </a:lnTo>
                  <a:lnTo>
                    <a:pt x="100" y="110"/>
                  </a:lnTo>
                  <a:lnTo>
                    <a:pt x="100" y="111"/>
                  </a:lnTo>
                  <a:lnTo>
                    <a:pt x="100" y="115"/>
                  </a:lnTo>
                  <a:lnTo>
                    <a:pt x="111" y="118"/>
                  </a:lnTo>
                  <a:lnTo>
                    <a:pt x="110" y="122"/>
                  </a:lnTo>
                  <a:lnTo>
                    <a:pt x="129" y="126"/>
                  </a:lnTo>
                  <a:lnTo>
                    <a:pt x="143" y="117"/>
                  </a:lnTo>
                  <a:lnTo>
                    <a:pt x="137" y="114"/>
                  </a:lnTo>
                  <a:lnTo>
                    <a:pt x="138" y="109"/>
                  </a:lnTo>
                  <a:lnTo>
                    <a:pt x="135" y="107"/>
                  </a:lnTo>
                  <a:lnTo>
                    <a:pt x="129" y="113"/>
                  </a:lnTo>
                  <a:lnTo>
                    <a:pt x="129" y="109"/>
                  </a:lnTo>
                  <a:lnTo>
                    <a:pt x="134" y="109"/>
                  </a:lnTo>
                  <a:lnTo>
                    <a:pt x="133" y="103"/>
                  </a:lnTo>
                  <a:lnTo>
                    <a:pt x="135" y="101"/>
                  </a:lnTo>
                  <a:lnTo>
                    <a:pt x="137" y="105"/>
                  </a:lnTo>
                  <a:lnTo>
                    <a:pt x="141" y="106"/>
                  </a:lnTo>
                  <a:lnTo>
                    <a:pt x="141" y="103"/>
                  </a:lnTo>
                  <a:lnTo>
                    <a:pt x="142" y="106"/>
                  </a:lnTo>
                  <a:lnTo>
                    <a:pt x="146" y="106"/>
                  </a:lnTo>
                  <a:lnTo>
                    <a:pt x="146" y="97"/>
                  </a:lnTo>
                  <a:lnTo>
                    <a:pt x="146" y="93"/>
                  </a:lnTo>
                  <a:lnTo>
                    <a:pt x="141" y="93"/>
                  </a:lnTo>
                  <a:lnTo>
                    <a:pt x="131" y="81"/>
                  </a:lnTo>
                  <a:lnTo>
                    <a:pt x="126" y="81"/>
                  </a:lnTo>
                  <a:lnTo>
                    <a:pt x="118" y="71"/>
                  </a:lnTo>
                  <a:lnTo>
                    <a:pt x="118" y="58"/>
                  </a:lnTo>
                  <a:lnTo>
                    <a:pt x="114" y="48"/>
                  </a:lnTo>
                  <a:lnTo>
                    <a:pt x="111" y="31"/>
                  </a:lnTo>
                  <a:lnTo>
                    <a:pt x="110" y="30"/>
                  </a:lnTo>
                  <a:lnTo>
                    <a:pt x="110" y="27"/>
                  </a:lnTo>
                  <a:lnTo>
                    <a:pt x="108" y="24"/>
                  </a:lnTo>
                  <a:lnTo>
                    <a:pt x="110" y="26"/>
                  </a:lnTo>
                  <a:lnTo>
                    <a:pt x="114" y="20"/>
                  </a:lnTo>
                  <a:lnTo>
                    <a:pt x="118" y="5"/>
                  </a:lnTo>
                  <a:lnTo>
                    <a:pt x="115" y="1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1" name="Freeform 79"/>
            <p:cNvSpPr>
              <a:spLocks/>
            </p:cNvSpPr>
            <p:nvPr/>
          </p:nvSpPr>
          <p:spPr bwMode="auto">
            <a:xfrm>
              <a:off x="914" y="1174"/>
              <a:ext cx="87" cy="98"/>
            </a:xfrm>
            <a:custGeom>
              <a:avLst/>
              <a:gdLst/>
              <a:ahLst/>
              <a:cxnLst>
                <a:cxn ang="0">
                  <a:pos x="36" y="0"/>
                </a:cxn>
                <a:cxn ang="0">
                  <a:pos x="23" y="3"/>
                </a:cxn>
                <a:cxn ang="0">
                  <a:pos x="23" y="3"/>
                </a:cxn>
                <a:cxn ang="0">
                  <a:pos x="9" y="7"/>
                </a:cxn>
                <a:cxn ang="0">
                  <a:pos x="12" y="13"/>
                </a:cxn>
                <a:cxn ang="0">
                  <a:pos x="12" y="15"/>
                </a:cxn>
                <a:cxn ang="0">
                  <a:pos x="13" y="19"/>
                </a:cxn>
                <a:cxn ang="0">
                  <a:pos x="16" y="23"/>
                </a:cxn>
                <a:cxn ang="0">
                  <a:pos x="7" y="43"/>
                </a:cxn>
                <a:cxn ang="0">
                  <a:pos x="9" y="47"/>
                </a:cxn>
                <a:cxn ang="0">
                  <a:pos x="5" y="49"/>
                </a:cxn>
                <a:cxn ang="0">
                  <a:pos x="7" y="58"/>
                </a:cxn>
                <a:cxn ang="0">
                  <a:pos x="0" y="76"/>
                </a:cxn>
                <a:cxn ang="0">
                  <a:pos x="13" y="81"/>
                </a:cxn>
                <a:cxn ang="0">
                  <a:pos x="21" y="98"/>
                </a:cxn>
                <a:cxn ang="0">
                  <a:pos x="33" y="88"/>
                </a:cxn>
                <a:cxn ang="0">
                  <a:pos x="36" y="90"/>
                </a:cxn>
                <a:cxn ang="0">
                  <a:pos x="43" y="86"/>
                </a:cxn>
                <a:cxn ang="0">
                  <a:pos x="45" y="81"/>
                </a:cxn>
                <a:cxn ang="0">
                  <a:pos x="44" y="74"/>
                </a:cxn>
                <a:cxn ang="0">
                  <a:pos x="47" y="68"/>
                </a:cxn>
                <a:cxn ang="0">
                  <a:pos x="54" y="66"/>
                </a:cxn>
                <a:cxn ang="0">
                  <a:pos x="56" y="57"/>
                </a:cxn>
                <a:cxn ang="0">
                  <a:pos x="87" y="34"/>
                </a:cxn>
                <a:cxn ang="0">
                  <a:pos x="68" y="11"/>
                </a:cxn>
                <a:cxn ang="0">
                  <a:pos x="56" y="11"/>
                </a:cxn>
                <a:cxn ang="0">
                  <a:pos x="56" y="13"/>
                </a:cxn>
                <a:cxn ang="0">
                  <a:pos x="56" y="10"/>
                </a:cxn>
                <a:cxn ang="0">
                  <a:pos x="51" y="15"/>
                </a:cxn>
                <a:cxn ang="0">
                  <a:pos x="52" y="13"/>
                </a:cxn>
                <a:cxn ang="0">
                  <a:pos x="36" y="0"/>
                </a:cxn>
                <a:cxn ang="0">
                  <a:pos x="36" y="0"/>
                </a:cxn>
              </a:cxnLst>
              <a:rect l="0" t="0" r="r" b="b"/>
              <a:pathLst>
                <a:path w="87" h="98">
                  <a:moveTo>
                    <a:pt x="36" y="0"/>
                  </a:moveTo>
                  <a:lnTo>
                    <a:pt x="23" y="3"/>
                  </a:lnTo>
                  <a:lnTo>
                    <a:pt x="23" y="3"/>
                  </a:lnTo>
                  <a:lnTo>
                    <a:pt x="9" y="7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3" y="19"/>
                  </a:lnTo>
                  <a:lnTo>
                    <a:pt x="16" y="23"/>
                  </a:lnTo>
                  <a:lnTo>
                    <a:pt x="7" y="43"/>
                  </a:lnTo>
                  <a:lnTo>
                    <a:pt x="9" y="47"/>
                  </a:lnTo>
                  <a:lnTo>
                    <a:pt x="5" y="49"/>
                  </a:lnTo>
                  <a:lnTo>
                    <a:pt x="7" y="58"/>
                  </a:lnTo>
                  <a:lnTo>
                    <a:pt x="0" y="76"/>
                  </a:lnTo>
                  <a:lnTo>
                    <a:pt x="13" y="81"/>
                  </a:lnTo>
                  <a:lnTo>
                    <a:pt x="21" y="98"/>
                  </a:lnTo>
                  <a:lnTo>
                    <a:pt x="33" y="88"/>
                  </a:lnTo>
                  <a:lnTo>
                    <a:pt x="36" y="90"/>
                  </a:lnTo>
                  <a:lnTo>
                    <a:pt x="43" y="86"/>
                  </a:lnTo>
                  <a:lnTo>
                    <a:pt x="45" y="81"/>
                  </a:lnTo>
                  <a:lnTo>
                    <a:pt x="44" y="74"/>
                  </a:lnTo>
                  <a:lnTo>
                    <a:pt x="47" y="68"/>
                  </a:lnTo>
                  <a:lnTo>
                    <a:pt x="54" y="66"/>
                  </a:lnTo>
                  <a:lnTo>
                    <a:pt x="56" y="57"/>
                  </a:lnTo>
                  <a:lnTo>
                    <a:pt x="87" y="34"/>
                  </a:lnTo>
                  <a:lnTo>
                    <a:pt x="68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0"/>
                  </a:lnTo>
                  <a:lnTo>
                    <a:pt x="51" y="15"/>
                  </a:lnTo>
                  <a:lnTo>
                    <a:pt x="52" y="13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2" name="Freeform 80"/>
            <p:cNvSpPr>
              <a:spLocks/>
            </p:cNvSpPr>
            <p:nvPr/>
          </p:nvSpPr>
          <p:spPr bwMode="auto">
            <a:xfrm>
              <a:off x="1283" y="1310"/>
              <a:ext cx="13" cy="15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8" y="0"/>
                </a:cxn>
                <a:cxn ang="0">
                  <a:pos x="8" y="3"/>
                </a:cxn>
                <a:cxn ang="0">
                  <a:pos x="0" y="15"/>
                </a:cxn>
                <a:cxn ang="0">
                  <a:pos x="8" y="12"/>
                </a:cxn>
                <a:cxn ang="0">
                  <a:pos x="10" y="7"/>
                </a:cxn>
                <a:cxn ang="0">
                  <a:pos x="10" y="5"/>
                </a:cxn>
                <a:cxn ang="0">
                  <a:pos x="12" y="5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13" h="15">
                  <a:moveTo>
                    <a:pt x="13" y="0"/>
                  </a:moveTo>
                  <a:lnTo>
                    <a:pt x="8" y="0"/>
                  </a:lnTo>
                  <a:lnTo>
                    <a:pt x="8" y="3"/>
                  </a:lnTo>
                  <a:lnTo>
                    <a:pt x="0" y="15"/>
                  </a:lnTo>
                  <a:lnTo>
                    <a:pt x="8" y="12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3" name="Freeform 81"/>
            <p:cNvSpPr>
              <a:spLocks/>
            </p:cNvSpPr>
            <p:nvPr/>
          </p:nvSpPr>
          <p:spPr bwMode="auto">
            <a:xfrm>
              <a:off x="2261" y="2184"/>
              <a:ext cx="61" cy="117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45" y="4"/>
                </a:cxn>
                <a:cxn ang="0">
                  <a:pos x="45" y="9"/>
                </a:cxn>
                <a:cxn ang="0">
                  <a:pos x="43" y="9"/>
                </a:cxn>
                <a:cxn ang="0">
                  <a:pos x="42" y="12"/>
                </a:cxn>
                <a:cxn ang="0">
                  <a:pos x="38" y="12"/>
                </a:cxn>
                <a:cxn ang="0">
                  <a:pos x="39" y="16"/>
                </a:cxn>
                <a:cxn ang="0">
                  <a:pos x="37" y="20"/>
                </a:cxn>
                <a:cxn ang="0">
                  <a:pos x="37" y="20"/>
                </a:cxn>
                <a:cxn ang="0">
                  <a:pos x="34" y="23"/>
                </a:cxn>
                <a:cxn ang="0">
                  <a:pos x="31" y="25"/>
                </a:cxn>
                <a:cxn ang="0">
                  <a:pos x="31" y="25"/>
                </a:cxn>
                <a:cxn ang="0">
                  <a:pos x="26" y="30"/>
                </a:cxn>
                <a:cxn ang="0">
                  <a:pos x="27" y="32"/>
                </a:cxn>
                <a:cxn ang="0">
                  <a:pos x="25" y="30"/>
                </a:cxn>
                <a:cxn ang="0">
                  <a:pos x="19" y="32"/>
                </a:cxn>
                <a:cxn ang="0">
                  <a:pos x="18" y="32"/>
                </a:cxn>
                <a:cxn ang="0">
                  <a:pos x="11" y="35"/>
                </a:cxn>
                <a:cxn ang="0">
                  <a:pos x="11" y="36"/>
                </a:cxn>
                <a:cxn ang="0">
                  <a:pos x="11" y="38"/>
                </a:cxn>
                <a:cxn ang="0">
                  <a:pos x="7" y="46"/>
                </a:cxn>
                <a:cxn ang="0">
                  <a:pos x="11" y="64"/>
                </a:cxn>
                <a:cxn ang="0">
                  <a:pos x="0" y="82"/>
                </a:cxn>
                <a:cxn ang="0">
                  <a:pos x="2" y="90"/>
                </a:cxn>
                <a:cxn ang="0">
                  <a:pos x="6" y="97"/>
                </a:cxn>
                <a:cxn ang="0">
                  <a:pos x="7" y="106"/>
                </a:cxn>
                <a:cxn ang="0">
                  <a:pos x="8" y="110"/>
                </a:cxn>
                <a:cxn ang="0">
                  <a:pos x="18" y="117"/>
                </a:cxn>
                <a:cxn ang="0">
                  <a:pos x="25" y="113"/>
                </a:cxn>
                <a:cxn ang="0">
                  <a:pos x="31" y="111"/>
                </a:cxn>
                <a:cxn ang="0">
                  <a:pos x="35" y="106"/>
                </a:cxn>
                <a:cxn ang="0">
                  <a:pos x="51" y="55"/>
                </a:cxn>
                <a:cxn ang="0">
                  <a:pos x="53" y="43"/>
                </a:cxn>
                <a:cxn ang="0">
                  <a:pos x="55" y="39"/>
                </a:cxn>
                <a:cxn ang="0">
                  <a:pos x="55" y="30"/>
                </a:cxn>
                <a:cxn ang="0">
                  <a:pos x="57" y="34"/>
                </a:cxn>
                <a:cxn ang="0">
                  <a:pos x="59" y="34"/>
                </a:cxn>
                <a:cxn ang="0">
                  <a:pos x="61" y="28"/>
                </a:cxn>
                <a:cxn ang="0">
                  <a:pos x="55" y="8"/>
                </a:cxn>
                <a:cxn ang="0">
                  <a:pos x="50" y="0"/>
                </a:cxn>
                <a:cxn ang="0">
                  <a:pos x="50" y="0"/>
                </a:cxn>
              </a:cxnLst>
              <a:rect l="0" t="0" r="r" b="b"/>
              <a:pathLst>
                <a:path w="61" h="117">
                  <a:moveTo>
                    <a:pt x="50" y="0"/>
                  </a:moveTo>
                  <a:lnTo>
                    <a:pt x="45" y="4"/>
                  </a:lnTo>
                  <a:lnTo>
                    <a:pt x="45" y="9"/>
                  </a:lnTo>
                  <a:lnTo>
                    <a:pt x="43" y="9"/>
                  </a:lnTo>
                  <a:lnTo>
                    <a:pt x="42" y="12"/>
                  </a:lnTo>
                  <a:lnTo>
                    <a:pt x="38" y="12"/>
                  </a:lnTo>
                  <a:lnTo>
                    <a:pt x="39" y="16"/>
                  </a:lnTo>
                  <a:lnTo>
                    <a:pt x="37" y="20"/>
                  </a:lnTo>
                  <a:lnTo>
                    <a:pt x="37" y="20"/>
                  </a:lnTo>
                  <a:lnTo>
                    <a:pt x="34" y="23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26" y="30"/>
                  </a:lnTo>
                  <a:lnTo>
                    <a:pt x="27" y="32"/>
                  </a:lnTo>
                  <a:lnTo>
                    <a:pt x="25" y="30"/>
                  </a:lnTo>
                  <a:lnTo>
                    <a:pt x="19" y="32"/>
                  </a:lnTo>
                  <a:lnTo>
                    <a:pt x="18" y="32"/>
                  </a:lnTo>
                  <a:lnTo>
                    <a:pt x="11" y="35"/>
                  </a:lnTo>
                  <a:lnTo>
                    <a:pt x="11" y="36"/>
                  </a:lnTo>
                  <a:lnTo>
                    <a:pt x="11" y="38"/>
                  </a:lnTo>
                  <a:lnTo>
                    <a:pt x="7" y="46"/>
                  </a:lnTo>
                  <a:lnTo>
                    <a:pt x="11" y="64"/>
                  </a:lnTo>
                  <a:lnTo>
                    <a:pt x="0" y="82"/>
                  </a:lnTo>
                  <a:lnTo>
                    <a:pt x="2" y="90"/>
                  </a:lnTo>
                  <a:lnTo>
                    <a:pt x="6" y="97"/>
                  </a:lnTo>
                  <a:lnTo>
                    <a:pt x="7" y="106"/>
                  </a:lnTo>
                  <a:lnTo>
                    <a:pt x="8" y="110"/>
                  </a:lnTo>
                  <a:lnTo>
                    <a:pt x="18" y="117"/>
                  </a:lnTo>
                  <a:lnTo>
                    <a:pt x="25" y="113"/>
                  </a:lnTo>
                  <a:lnTo>
                    <a:pt x="31" y="111"/>
                  </a:lnTo>
                  <a:lnTo>
                    <a:pt x="35" y="106"/>
                  </a:lnTo>
                  <a:lnTo>
                    <a:pt x="51" y="55"/>
                  </a:lnTo>
                  <a:lnTo>
                    <a:pt x="53" y="43"/>
                  </a:lnTo>
                  <a:lnTo>
                    <a:pt x="55" y="39"/>
                  </a:lnTo>
                  <a:lnTo>
                    <a:pt x="55" y="30"/>
                  </a:lnTo>
                  <a:lnTo>
                    <a:pt x="57" y="34"/>
                  </a:lnTo>
                  <a:lnTo>
                    <a:pt x="59" y="34"/>
                  </a:lnTo>
                  <a:lnTo>
                    <a:pt x="61" y="28"/>
                  </a:lnTo>
                  <a:lnTo>
                    <a:pt x="55" y="8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54" name="Freeform 82"/>
            <p:cNvSpPr>
              <a:spLocks/>
            </p:cNvSpPr>
            <p:nvPr/>
          </p:nvSpPr>
          <p:spPr bwMode="auto">
            <a:xfrm>
              <a:off x="2176" y="1781"/>
              <a:ext cx="22" cy="15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0" y="2"/>
                </a:cxn>
                <a:cxn ang="0">
                  <a:pos x="16" y="4"/>
                </a:cxn>
                <a:cxn ang="0">
                  <a:pos x="6" y="6"/>
                </a:cxn>
                <a:cxn ang="0">
                  <a:pos x="0" y="10"/>
                </a:cxn>
                <a:cxn ang="0">
                  <a:pos x="2" y="14"/>
                </a:cxn>
                <a:cxn ang="0">
                  <a:pos x="8" y="15"/>
                </a:cxn>
                <a:cxn ang="0">
                  <a:pos x="16" y="11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22" h="15">
                  <a:moveTo>
                    <a:pt x="22" y="0"/>
                  </a:moveTo>
                  <a:lnTo>
                    <a:pt x="20" y="2"/>
                  </a:lnTo>
                  <a:lnTo>
                    <a:pt x="16" y="4"/>
                  </a:lnTo>
                  <a:lnTo>
                    <a:pt x="6" y="6"/>
                  </a:lnTo>
                  <a:lnTo>
                    <a:pt x="0" y="10"/>
                  </a:lnTo>
                  <a:lnTo>
                    <a:pt x="2" y="14"/>
                  </a:lnTo>
                  <a:lnTo>
                    <a:pt x="8" y="15"/>
                  </a:lnTo>
                  <a:lnTo>
                    <a:pt x="16" y="11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55" name="Freeform 83"/>
            <p:cNvSpPr>
              <a:spLocks/>
            </p:cNvSpPr>
            <p:nvPr/>
          </p:nvSpPr>
          <p:spPr bwMode="auto">
            <a:xfrm>
              <a:off x="2035" y="1556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4" y="6"/>
                </a:cxn>
                <a:cxn ang="0">
                  <a:pos x="5" y="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0" y="5"/>
                  </a:lnTo>
                  <a:lnTo>
                    <a:pt x="4" y="6"/>
                  </a:lnTo>
                  <a:lnTo>
                    <a:pt x="5" y="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6" name="Freeform 84"/>
            <p:cNvSpPr>
              <a:spLocks/>
            </p:cNvSpPr>
            <p:nvPr/>
          </p:nvSpPr>
          <p:spPr bwMode="auto">
            <a:xfrm>
              <a:off x="2080" y="1754"/>
              <a:ext cx="7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7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8">
                  <a:moveTo>
                    <a:pt x="4" y="0"/>
                  </a:moveTo>
                  <a:lnTo>
                    <a:pt x="0" y="4"/>
                  </a:lnTo>
                  <a:lnTo>
                    <a:pt x="7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7" name="Freeform 85"/>
            <p:cNvSpPr>
              <a:spLocks/>
            </p:cNvSpPr>
            <p:nvPr/>
          </p:nvSpPr>
          <p:spPr bwMode="auto">
            <a:xfrm>
              <a:off x="2106" y="1784"/>
              <a:ext cx="24" cy="9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8" y="7"/>
                </a:cxn>
                <a:cxn ang="0">
                  <a:pos x="11" y="9"/>
                </a:cxn>
                <a:cxn ang="0">
                  <a:pos x="23" y="8"/>
                </a:cxn>
                <a:cxn ang="0">
                  <a:pos x="24" y="3"/>
                </a:cxn>
                <a:cxn ang="0">
                  <a:pos x="20" y="4"/>
                </a:cxn>
                <a:cxn ang="0">
                  <a:pos x="13" y="1"/>
                </a:cxn>
                <a:cxn ang="0">
                  <a:pos x="8" y="3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24" h="9">
                  <a:moveTo>
                    <a:pt x="7" y="0"/>
                  </a:moveTo>
                  <a:lnTo>
                    <a:pt x="3" y="0"/>
                  </a:lnTo>
                  <a:lnTo>
                    <a:pt x="0" y="5"/>
                  </a:lnTo>
                  <a:lnTo>
                    <a:pt x="8" y="7"/>
                  </a:lnTo>
                  <a:lnTo>
                    <a:pt x="11" y="9"/>
                  </a:lnTo>
                  <a:lnTo>
                    <a:pt x="23" y="8"/>
                  </a:lnTo>
                  <a:lnTo>
                    <a:pt x="24" y="3"/>
                  </a:lnTo>
                  <a:lnTo>
                    <a:pt x="20" y="4"/>
                  </a:lnTo>
                  <a:lnTo>
                    <a:pt x="13" y="1"/>
                  </a:lnTo>
                  <a:lnTo>
                    <a:pt x="8" y="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58" name="Freeform 86"/>
            <p:cNvSpPr>
              <a:spLocks/>
            </p:cNvSpPr>
            <p:nvPr/>
          </p:nvSpPr>
          <p:spPr bwMode="auto">
            <a:xfrm>
              <a:off x="2117" y="1740"/>
              <a:ext cx="6" cy="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" y="0"/>
                </a:cxn>
                <a:cxn ang="0">
                  <a:pos x="0" y="4"/>
                </a:cxn>
                <a:cxn ang="0">
                  <a:pos x="6" y="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6" h="4">
                  <a:moveTo>
                    <a:pt x="5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6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59" name="Freeform 87"/>
            <p:cNvSpPr>
              <a:spLocks noEditPoints="1"/>
            </p:cNvSpPr>
            <p:nvPr/>
          </p:nvSpPr>
          <p:spPr bwMode="auto">
            <a:xfrm>
              <a:off x="1722" y="1370"/>
              <a:ext cx="90" cy="62"/>
            </a:xfrm>
            <a:custGeom>
              <a:avLst/>
              <a:gdLst/>
              <a:ahLst/>
              <a:cxnLst>
                <a:cxn ang="0">
                  <a:pos x="18" y="29"/>
                </a:cxn>
                <a:cxn ang="0">
                  <a:pos x="22" y="29"/>
                </a:cxn>
                <a:cxn ang="0">
                  <a:pos x="67" y="0"/>
                </a:cxn>
                <a:cxn ang="0">
                  <a:pos x="65" y="7"/>
                </a:cxn>
                <a:cxn ang="0">
                  <a:pos x="57" y="10"/>
                </a:cxn>
                <a:cxn ang="0">
                  <a:pos x="51" y="11"/>
                </a:cxn>
                <a:cxn ang="0">
                  <a:pos x="42" y="10"/>
                </a:cxn>
                <a:cxn ang="0">
                  <a:pos x="34" y="7"/>
                </a:cxn>
                <a:cxn ang="0">
                  <a:pos x="30" y="17"/>
                </a:cxn>
                <a:cxn ang="0">
                  <a:pos x="30" y="22"/>
                </a:cxn>
                <a:cxn ang="0">
                  <a:pos x="27" y="19"/>
                </a:cxn>
                <a:cxn ang="0">
                  <a:pos x="29" y="17"/>
                </a:cxn>
                <a:cxn ang="0">
                  <a:pos x="29" y="11"/>
                </a:cxn>
                <a:cxn ang="0">
                  <a:pos x="12" y="2"/>
                </a:cxn>
                <a:cxn ang="0">
                  <a:pos x="14" y="7"/>
                </a:cxn>
                <a:cxn ang="0">
                  <a:pos x="17" y="10"/>
                </a:cxn>
                <a:cxn ang="0">
                  <a:pos x="10" y="9"/>
                </a:cxn>
                <a:cxn ang="0">
                  <a:pos x="6" y="10"/>
                </a:cxn>
                <a:cxn ang="0">
                  <a:pos x="6" y="14"/>
                </a:cxn>
                <a:cxn ang="0">
                  <a:pos x="2" y="13"/>
                </a:cxn>
                <a:cxn ang="0">
                  <a:pos x="2" y="18"/>
                </a:cxn>
                <a:cxn ang="0">
                  <a:pos x="18" y="21"/>
                </a:cxn>
                <a:cxn ang="0">
                  <a:pos x="15" y="29"/>
                </a:cxn>
                <a:cxn ang="0">
                  <a:pos x="6" y="34"/>
                </a:cxn>
                <a:cxn ang="0">
                  <a:pos x="17" y="35"/>
                </a:cxn>
                <a:cxn ang="0">
                  <a:pos x="19" y="46"/>
                </a:cxn>
                <a:cxn ang="0">
                  <a:pos x="22" y="46"/>
                </a:cxn>
                <a:cxn ang="0">
                  <a:pos x="15" y="54"/>
                </a:cxn>
                <a:cxn ang="0">
                  <a:pos x="38" y="60"/>
                </a:cxn>
                <a:cxn ang="0">
                  <a:pos x="62" y="51"/>
                </a:cxn>
                <a:cxn ang="0">
                  <a:pos x="76" y="43"/>
                </a:cxn>
                <a:cxn ang="0">
                  <a:pos x="85" y="37"/>
                </a:cxn>
                <a:cxn ang="0">
                  <a:pos x="89" y="33"/>
                </a:cxn>
                <a:cxn ang="0">
                  <a:pos x="89" y="25"/>
                </a:cxn>
                <a:cxn ang="0">
                  <a:pos x="86" y="17"/>
                </a:cxn>
                <a:cxn ang="0">
                  <a:pos x="81" y="9"/>
                </a:cxn>
                <a:cxn ang="0">
                  <a:pos x="82" y="0"/>
                </a:cxn>
                <a:cxn ang="0">
                  <a:pos x="67" y="0"/>
                </a:cxn>
              </a:cxnLst>
              <a:rect l="0" t="0" r="r" b="b"/>
              <a:pathLst>
                <a:path w="90" h="62">
                  <a:moveTo>
                    <a:pt x="22" y="29"/>
                  </a:moveTo>
                  <a:lnTo>
                    <a:pt x="18" y="29"/>
                  </a:lnTo>
                  <a:lnTo>
                    <a:pt x="22" y="29"/>
                  </a:lnTo>
                  <a:lnTo>
                    <a:pt x="22" y="29"/>
                  </a:lnTo>
                  <a:lnTo>
                    <a:pt x="22" y="29"/>
                  </a:lnTo>
                  <a:close/>
                  <a:moveTo>
                    <a:pt x="67" y="0"/>
                  </a:moveTo>
                  <a:lnTo>
                    <a:pt x="63" y="2"/>
                  </a:lnTo>
                  <a:lnTo>
                    <a:pt x="65" y="7"/>
                  </a:lnTo>
                  <a:lnTo>
                    <a:pt x="58" y="7"/>
                  </a:lnTo>
                  <a:lnTo>
                    <a:pt x="57" y="10"/>
                  </a:lnTo>
                  <a:lnTo>
                    <a:pt x="50" y="6"/>
                  </a:lnTo>
                  <a:lnTo>
                    <a:pt x="51" y="11"/>
                  </a:lnTo>
                  <a:lnTo>
                    <a:pt x="49" y="6"/>
                  </a:lnTo>
                  <a:lnTo>
                    <a:pt x="42" y="10"/>
                  </a:lnTo>
                  <a:lnTo>
                    <a:pt x="41" y="14"/>
                  </a:lnTo>
                  <a:lnTo>
                    <a:pt x="34" y="7"/>
                  </a:lnTo>
                  <a:lnTo>
                    <a:pt x="34" y="18"/>
                  </a:lnTo>
                  <a:lnTo>
                    <a:pt x="30" y="17"/>
                  </a:lnTo>
                  <a:lnTo>
                    <a:pt x="30" y="18"/>
                  </a:lnTo>
                  <a:lnTo>
                    <a:pt x="30" y="22"/>
                  </a:lnTo>
                  <a:lnTo>
                    <a:pt x="29" y="23"/>
                  </a:lnTo>
                  <a:lnTo>
                    <a:pt x="27" y="19"/>
                  </a:lnTo>
                  <a:lnTo>
                    <a:pt x="26" y="18"/>
                  </a:lnTo>
                  <a:lnTo>
                    <a:pt x="29" y="17"/>
                  </a:lnTo>
                  <a:lnTo>
                    <a:pt x="26" y="13"/>
                  </a:lnTo>
                  <a:lnTo>
                    <a:pt x="29" y="11"/>
                  </a:lnTo>
                  <a:lnTo>
                    <a:pt x="19" y="2"/>
                  </a:lnTo>
                  <a:lnTo>
                    <a:pt x="12" y="2"/>
                  </a:lnTo>
                  <a:lnTo>
                    <a:pt x="11" y="6"/>
                  </a:lnTo>
                  <a:lnTo>
                    <a:pt x="14" y="7"/>
                  </a:lnTo>
                  <a:lnTo>
                    <a:pt x="12" y="7"/>
                  </a:lnTo>
                  <a:lnTo>
                    <a:pt x="17" y="10"/>
                  </a:lnTo>
                  <a:lnTo>
                    <a:pt x="17" y="13"/>
                  </a:lnTo>
                  <a:lnTo>
                    <a:pt x="10" y="9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7" y="15"/>
                  </a:lnTo>
                  <a:lnTo>
                    <a:pt x="2" y="13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23"/>
                  </a:lnTo>
                  <a:lnTo>
                    <a:pt x="18" y="21"/>
                  </a:lnTo>
                  <a:lnTo>
                    <a:pt x="22" y="23"/>
                  </a:lnTo>
                  <a:lnTo>
                    <a:pt x="15" y="29"/>
                  </a:lnTo>
                  <a:lnTo>
                    <a:pt x="15" y="29"/>
                  </a:lnTo>
                  <a:lnTo>
                    <a:pt x="6" y="34"/>
                  </a:lnTo>
                  <a:lnTo>
                    <a:pt x="7" y="35"/>
                  </a:lnTo>
                  <a:lnTo>
                    <a:pt x="17" y="35"/>
                  </a:lnTo>
                  <a:lnTo>
                    <a:pt x="21" y="42"/>
                  </a:lnTo>
                  <a:lnTo>
                    <a:pt x="19" y="46"/>
                  </a:lnTo>
                  <a:lnTo>
                    <a:pt x="22" y="45"/>
                  </a:lnTo>
                  <a:lnTo>
                    <a:pt x="22" y="46"/>
                  </a:lnTo>
                  <a:lnTo>
                    <a:pt x="15" y="47"/>
                  </a:lnTo>
                  <a:lnTo>
                    <a:pt x="15" y="54"/>
                  </a:lnTo>
                  <a:lnTo>
                    <a:pt x="29" y="53"/>
                  </a:lnTo>
                  <a:lnTo>
                    <a:pt x="38" y="60"/>
                  </a:lnTo>
                  <a:lnTo>
                    <a:pt x="49" y="62"/>
                  </a:lnTo>
                  <a:lnTo>
                    <a:pt x="62" y="51"/>
                  </a:lnTo>
                  <a:lnTo>
                    <a:pt x="67" y="51"/>
                  </a:lnTo>
                  <a:lnTo>
                    <a:pt x="76" y="43"/>
                  </a:lnTo>
                  <a:lnTo>
                    <a:pt x="78" y="46"/>
                  </a:lnTo>
                  <a:lnTo>
                    <a:pt x="85" y="37"/>
                  </a:lnTo>
                  <a:lnTo>
                    <a:pt x="84" y="37"/>
                  </a:lnTo>
                  <a:lnTo>
                    <a:pt x="89" y="33"/>
                  </a:lnTo>
                  <a:lnTo>
                    <a:pt x="90" y="26"/>
                  </a:lnTo>
                  <a:lnTo>
                    <a:pt x="89" y="25"/>
                  </a:lnTo>
                  <a:lnTo>
                    <a:pt x="89" y="22"/>
                  </a:lnTo>
                  <a:lnTo>
                    <a:pt x="86" y="17"/>
                  </a:lnTo>
                  <a:lnTo>
                    <a:pt x="81" y="17"/>
                  </a:lnTo>
                  <a:lnTo>
                    <a:pt x="81" y="9"/>
                  </a:lnTo>
                  <a:lnTo>
                    <a:pt x="78" y="10"/>
                  </a:lnTo>
                  <a:lnTo>
                    <a:pt x="82" y="0"/>
                  </a:lnTo>
                  <a:lnTo>
                    <a:pt x="74" y="7"/>
                  </a:lnTo>
                  <a:lnTo>
                    <a:pt x="67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0" name="Freeform 88"/>
            <p:cNvSpPr>
              <a:spLocks/>
            </p:cNvSpPr>
            <p:nvPr/>
          </p:nvSpPr>
          <p:spPr bwMode="auto">
            <a:xfrm>
              <a:off x="1984" y="1707"/>
              <a:ext cx="13" cy="46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9" y="0"/>
                </a:cxn>
                <a:cxn ang="0">
                  <a:pos x="8" y="3"/>
                </a:cxn>
                <a:cxn ang="0">
                  <a:pos x="4" y="4"/>
                </a:cxn>
                <a:cxn ang="0">
                  <a:pos x="3" y="7"/>
                </a:cxn>
                <a:cxn ang="0">
                  <a:pos x="4" y="15"/>
                </a:cxn>
                <a:cxn ang="0">
                  <a:pos x="8" y="19"/>
                </a:cxn>
                <a:cxn ang="0">
                  <a:pos x="4" y="23"/>
                </a:cxn>
                <a:cxn ang="0">
                  <a:pos x="0" y="22"/>
                </a:cxn>
                <a:cxn ang="0">
                  <a:pos x="3" y="34"/>
                </a:cxn>
                <a:cxn ang="0">
                  <a:pos x="1" y="41"/>
                </a:cxn>
                <a:cxn ang="0">
                  <a:pos x="5" y="46"/>
                </a:cxn>
                <a:cxn ang="0">
                  <a:pos x="9" y="42"/>
                </a:cxn>
                <a:cxn ang="0">
                  <a:pos x="12" y="43"/>
                </a:cxn>
                <a:cxn ang="0">
                  <a:pos x="13" y="39"/>
                </a:cxn>
                <a:cxn ang="0">
                  <a:pos x="13" y="26"/>
                </a:cxn>
                <a:cxn ang="0">
                  <a:pos x="12" y="21"/>
                </a:cxn>
                <a:cxn ang="0">
                  <a:pos x="11" y="19"/>
                </a:cxn>
                <a:cxn ang="0">
                  <a:pos x="12" y="1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3" h="46">
                  <a:moveTo>
                    <a:pt x="11" y="0"/>
                  </a:moveTo>
                  <a:lnTo>
                    <a:pt x="9" y="0"/>
                  </a:lnTo>
                  <a:lnTo>
                    <a:pt x="8" y="3"/>
                  </a:lnTo>
                  <a:lnTo>
                    <a:pt x="4" y="4"/>
                  </a:lnTo>
                  <a:lnTo>
                    <a:pt x="3" y="7"/>
                  </a:lnTo>
                  <a:lnTo>
                    <a:pt x="4" y="15"/>
                  </a:lnTo>
                  <a:lnTo>
                    <a:pt x="8" y="19"/>
                  </a:lnTo>
                  <a:lnTo>
                    <a:pt x="4" y="23"/>
                  </a:lnTo>
                  <a:lnTo>
                    <a:pt x="0" y="22"/>
                  </a:lnTo>
                  <a:lnTo>
                    <a:pt x="3" y="34"/>
                  </a:lnTo>
                  <a:lnTo>
                    <a:pt x="1" y="41"/>
                  </a:lnTo>
                  <a:lnTo>
                    <a:pt x="5" y="46"/>
                  </a:lnTo>
                  <a:lnTo>
                    <a:pt x="9" y="42"/>
                  </a:lnTo>
                  <a:lnTo>
                    <a:pt x="12" y="43"/>
                  </a:lnTo>
                  <a:lnTo>
                    <a:pt x="13" y="39"/>
                  </a:lnTo>
                  <a:lnTo>
                    <a:pt x="13" y="26"/>
                  </a:lnTo>
                  <a:lnTo>
                    <a:pt x="12" y="21"/>
                  </a:lnTo>
                  <a:lnTo>
                    <a:pt x="11" y="19"/>
                  </a:lnTo>
                  <a:lnTo>
                    <a:pt x="12" y="10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61" name="Freeform 89"/>
            <p:cNvSpPr>
              <a:spLocks/>
            </p:cNvSpPr>
            <p:nvPr/>
          </p:nvSpPr>
          <p:spPr bwMode="auto">
            <a:xfrm>
              <a:off x="1928" y="1746"/>
              <a:ext cx="6" cy="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4" y="7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7">
                  <a:moveTo>
                    <a:pt x="6" y="0"/>
                  </a:moveTo>
                  <a:lnTo>
                    <a:pt x="0" y="6"/>
                  </a:lnTo>
                  <a:lnTo>
                    <a:pt x="4" y="7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2" name="Freeform 90"/>
            <p:cNvSpPr>
              <a:spLocks/>
            </p:cNvSpPr>
            <p:nvPr/>
          </p:nvSpPr>
          <p:spPr bwMode="auto">
            <a:xfrm>
              <a:off x="1950" y="1740"/>
              <a:ext cx="7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4">
                  <a:moveTo>
                    <a:pt x="4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7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3" name="Freeform 91"/>
            <p:cNvSpPr>
              <a:spLocks/>
            </p:cNvSpPr>
            <p:nvPr/>
          </p:nvSpPr>
          <p:spPr bwMode="auto">
            <a:xfrm>
              <a:off x="1937" y="1738"/>
              <a:ext cx="12" cy="1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7"/>
                </a:cxn>
                <a:cxn ang="0">
                  <a:pos x="8" y="11"/>
                </a:cxn>
                <a:cxn ang="0">
                  <a:pos x="12" y="6"/>
                </a:cxn>
                <a:cxn ang="0">
                  <a:pos x="9" y="4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12" h="11">
                  <a:moveTo>
                    <a:pt x="9" y="0"/>
                  </a:moveTo>
                  <a:lnTo>
                    <a:pt x="0" y="7"/>
                  </a:lnTo>
                  <a:lnTo>
                    <a:pt x="8" y="11"/>
                  </a:lnTo>
                  <a:lnTo>
                    <a:pt x="12" y="6"/>
                  </a:lnTo>
                  <a:lnTo>
                    <a:pt x="9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64" name="Freeform 92"/>
            <p:cNvSpPr>
              <a:spLocks/>
            </p:cNvSpPr>
            <p:nvPr/>
          </p:nvSpPr>
          <p:spPr bwMode="auto">
            <a:xfrm>
              <a:off x="2094" y="1281"/>
              <a:ext cx="13" cy="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3" y="6"/>
                </a:cxn>
                <a:cxn ang="0">
                  <a:pos x="13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3" h="6">
                  <a:moveTo>
                    <a:pt x="3" y="0"/>
                  </a:moveTo>
                  <a:lnTo>
                    <a:pt x="0" y="1"/>
                  </a:lnTo>
                  <a:lnTo>
                    <a:pt x="3" y="6"/>
                  </a:lnTo>
                  <a:lnTo>
                    <a:pt x="1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5" name="Freeform 93"/>
            <p:cNvSpPr>
              <a:spLocks/>
            </p:cNvSpPr>
            <p:nvPr/>
          </p:nvSpPr>
          <p:spPr bwMode="auto">
            <a:xfrm>
              <a:off x="2062" y="1519"/>
              <a:ext cx="9" cy="18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5" y="0"/>
                </a:cxn>
                <a:cxn ang="0">
                  <a:pos x="1" y="6"/>
                </a:cxn>
                <a:cxn ang="0">
                  <a:pos x="0" y="18"/>
                </a:cxn>
                <a:cxn ang="0">
                  <a:pos x="8" y="9"/>
                </a:cxn>
                <a:cxn ang="0">
                  <a:pos x="8" y="3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18">
                  <a:moveTo>
                    <a:pt x="9" y="0"/>
                  </a:moveTo>
                  <a:lnTo>
                    <a:pt x="5" y="0"/>
                  </a:lnTo>
                  <a:lnTo>
                    <a:pt x="1" y="6"/>
                  </a:lnTo>
                  <a:lnTo>
                    <a:pt x="0" y="18"/>
                  </a:lnTo>
                  <a:lnTo>
                    <a:pt x="8" y="9"/>
                  </a:lnTo>
                  <a:lnTo>
                    <a:pt x="8" y="3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6" name="Freeform 94"/>
            <p:cNvSpPr>
              <a:spLocks/>
            </p:cNvSpPr>
            <p:nvPr/>
          </p:nvSpPr>
          <p:spPr bwMode="auto">
            <a:xfrm>
              <a:off x="1426" y="1954"/>
              <a:ext cx="7" cy="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0" y="7"/>
                </a:cxn>
                <a:cxn ang="0">
                  <a:pos x="7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0" y="2"/>
                  </a:lnTo>
                  <a:lnTo>
                    <a:pt x="0" y="7"/>
                  </a:lnTo>
                  <a:lnTo>
                    <a:pt x="7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7" name="Freeform 95"/>
            <p:cNvSpPr>
              <a:spLocks/>
            </p:cNvSpPr>
            <p:nvPr/>
          </p:nvSpPr>
          <p:spPr bwMode="auto">
            <a:xfrm>
              <a:off x="1430" y="1968"/>
              <a:ext cx="5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1" y="5"/>
                </a:cxn>
                <a:cxn ang="0">
                  <a:pos x="5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lnTo>
                    <a:pt x="0" y="1"/>
                  </a:lnTo>
                  <a:lnTo>
                    <a:pt x="1" y="5"/>
                  </a:lnTo>
                  <a:lnTo>
                    <a:pt x="5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8" name="Freeform 96"/>
            <p:cNvSpPr>
              <a:spLocks/>
            </p:cNvSpPr>
            <p:nvPr/>
          </p:nvSpPr>
          <p:spPr bwMode="auto">
            <a:xfrm>
              <a:off x="2075" y="1481"/>
              <a:ext cx="5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5"/>
                </a:cxn>
                <a:cxn ang="0">
                  <a:pos x="5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5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9" name="Freeform 97"/>
            <p:cNvSpPr>
              <a:spLocks/>
            </p:cNvSpPr>
            <p:nvPr/>
          </p:nvSpPr>
          <p:spPr bwMode="auto">
            <a:xfrm>
              <a:off x="1834" y="1556"/>
              <a:ext cx="44" cy="55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7" y="1"/>
                </a:cxn>
                <a:cxn ang="0">
                  <a:pos x="27" y="1"/>
                </a:cxn>
                <a:cxn ang="0">
                  <a:pos x="25" y="2"/>
                </a:cxn>
                <a:cxn ang="0">
                  <a:pos x="21" y="4"/>
                </a:cxn>
                <a:cxn ang="0">
                  <a:pos x="14" y="10"/>
                </a:cxn>
                <a:cxn ang="0">
                  <a:pos x="18" y="12"/>
                </a:cxn>
                <a:cxn ang="0">
                  <a:pos x="17" y="16"/>
                </a:cxn>
                <a:cxn ang="0">
                  <a:pos x="8" y="14"/>
                </a:cxn>
                <a:cxn ang="0">
                  <a:pos x="6" y="19"/>
                </a:cxn>
                <a:cxn ang="0">
                  <a:pos x="6" y="19"/>
                </a:cxn>
                <a:cxn ang="0">
                  <a:pos x="2" y="19"/>
                </a:cxn>
                <a:cxn ang="0">
                  <a:pos x="8" y="23"/>
                </a:cxn>
                <a:cxn ang="0">
                  <a:pos x="5" y="25"/>
                </a:cxn>
                <a:cxn ang="0">
                  <a:pos x="6" y="29"/>
                </a:cxn>
                <a:cxn ang="0">
                  <a:pos x="13" y="32"/>
                </a:cxn>
                <a:cxn ang="0">
                  <a:pos x="8" y="39"/>
                </a:cxn>
                <a:cxn ang="0">
                  <a:pos x="8" y="40"/>
                </a:cxn>
                <a:cxn ang="0">
                  <a:pos x="6" y="43"/>
                </a:cxn>
                <a:cxn ang="0">
                  <a:pos x="0" y="44"/>
                </a:cxn>
                <a:cxn ang="0">
                  <a:pos x="5" y="45"/>
                </a:cxn>
                <a:cxn ang="0">
                  <a:pos x="1" y="49"/>
                </a:cxn>
                <a:cxn ang="0">
                  <a:pos x="6" y="49"/>
                </a:cxn>
                <a:cxn ang="0">
                  <a:pos x="5" y="51"/>
                </a:cxn>
                <a:cxn ang="0">
                  <a:pos x="6" y="52"/>
                </a:cxn>
                <a:cxn ang="0">
                  <a:pos x="8" y="52"/>
                </a:cxn>
                <a:cxn ang="0">
                  <a:pos x="6" y="55"/>
                </a:cxn>
                <a:cxn ang="0">
                  <a:pos x="9" y="53"/>
                </a:cxn>
                <a:cxn ang="0">
                  <a:pos x="13" y="53"/>
                </a:cxn>
                <a:cxn ang="0">
                  <a:pos x="27" y="45"/>
                </a:cxn>
                <a:cxn ang="0">
                  <a:pos x="36" y="45"/>
                </a:cxn>
                <a:cxn ang="0">
                  <a:pos x="39" y="35"/>
                </a:cxn>
                <a:cxn ang="0">
                  <a:pos x="39" y="25"/>
                </a:cxn>
                <a:cxn ang="0">
                  <a:pos x="37" y="21"/>
                </a:cxn>
                <a:cxn ang="0">
                  <a:pos x="37" y="20"/>
                </a:cxn>
                <a:cxn ang="0">
                  <a:pos x="41" y="17"/>
                </a:cxn>
                <a:cxn ang="0">
                  <a:pos x="43" y="17"/>
                </a:cxn>
                <a:cxn ang="0">
                  <a:pos x="43" y="17"/>
                </a:cxn>
                <a:cxn ang="0">
                  <a:pos x="43" y="16"/>
                </a:cxn>
                <a:cxn ang="0">
                  <a:pos x="43" y="14"/>
                </a:cxn>
                <a:cxn ang="0">
                  <a:pos x="44" y="13"/>
                </a:cxn>
                <a:cxn ang="0">
                  <a:pos x="40" y="10"/>
                </a:cxn>
                <a:cxn ang="0">
                  <a:pos x="40" y="6"/>
                </a:cxn>
                <a:cxn ang="0">
                  <a:pos x="37" y="2"/>
                </a:cxn>
                <a:cxn ang="0">
                  <a:pos x="31" y="4"/>
                </a:cxn>
                <a:cxn ang="0">
                  <a:pos x="32" y="2"/>
                </a:cxn>
                <a:cxn ang="0">
                  <a:pos x="27" y="0"/>
                </a:cxn>
                <a:cxn ang="0">
                  <a:pos x="27" y="0"/>
                </a:cxn>
              </a:cxnLst>
              <a:rect l="0" t="0" r="r" b="b"/>
              <a:pathLst>
                <a:path w="44" h="55">
                  <a:moveTo>
                    <a:pt x="27" y="0"/>
                  </a:moveTo>
                  <a:lnTo>
                    <a:pt x="27" y="1"/>
                  </a:lnTo>
                  <a:lnTo>
                    <a:pt x="27" y="1"/>
                  </a:lnTo>
                  <a:lnTo>
                    <a:pt x="25" y="2"/>
                  </a:lnTo>
                  <a:lnTo>
                    <a:pt x="21" y="4"/>
                  </a:lnTo>
                  <a:lnTo>
                    <a:pt x="14" y="10"/>
                  </a:lnTo>
                  <a:lnTo>
                    <a:pt x="18" y="12"/>
                  </a:lnTo>
                  <a:lnTo>
                    <a:pt x="17" y="16"/>
                  </a:lnTo>
                  <a:lnTo>
                    <a:pt x="8" y="14"/>
                  </a:lnTo>
                  <a:lnTo>
                    <a:pt x="6" y="19"/>
                  </a:lnTo>
                  <a:lnTo>
                    <a:pt x="6" y="19"/>
                  </a:lnTo>
                  <a:lnTo>
                    <a:pt x="2" y="19"/>
                  </a:lnTo>
                  <a:lnTo>
                    <a:pt x="8" y="23"/>
                  </a:lnTo>
                  <a:lnTo>
                    <a:pt x="5" y="25"/>
                  </a:lnTo>
                  <a:lnTo>
                    <a:pt x="6" y="29"/>
                  </a:lnTo>
                  <a:lnTo>
                    <a:pt x="13" y="32"/>
                  </a:lnTo>
                  <a:lnTo>
                    <a:pt x="8" y="39"/>
                  </a:lnTo>
                  <a:lnTo>
                    <a:pt x="8" y="40"/>
                  </a:lnTo>
                  <a:lnTo>
                    <a:pt x="6" y="43"/>
                  </a:lnTo>
                  <a:lnTo>
                    <a:pt x="0" y="44"/>
                  </a:lnTo>
                  <a:lnTo>
                    <a:pt x="5" y="45"/>
                  </a:lnTo>
                  <a:lnTo>
                    <a:pt x="1" y="49"/>
                  </a:lnTo>
                  <a:lnTo>
                    <a:pt x="6" y="49"/>
                  </a:lnTo>
                  <a:lnTo>
                    <a:pt x="5" y="51"/>
                  </a:lnTo>
                  <a:lnTo>
                    <a:pt x="6" y="52"/>
                  </a:lnTo>
                  <a:lnTo>
                    <a:pt x="8" y="52"/>
                  </a:lnTo>
                  <a:lnTo>
                    <a:pt x="6" y="55"/>
                  </a:lnTo>
                  <a:lnTo>
                    <a:pt x="9" y="53"/>
                  </a:lnTo>
                  <a:lnTo>
                    <a:pt x="13" y="53"/>
                  </a:lnTo>
                  <a:lnTo>
                    <a:pt x="27" y="45"/>
                  </a:lnTo>
                  <a:lnTo>
                    <a:pt x="36" y="45"/>
                  </a:lnTo>
                  <a:lnTo>
                    <a:pt x="39" y="35"/>
                  </a:lnTo>
                  <a:lnTo>
                    <a:pt x="39" y="25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41" y="17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4" y="13"/>
                  </a:lnTo>
                  <a:lnTo>
                    <a:pt x="40" y="10"/>
                  </a:lnTo>
                  <a:lnTo>
                    <a:pt x="40" y="6"/>
                  </a:lnTo>
                  <a:lnTo>
                    <a:pt x="37" y="2"/>
                  </a:lnTo>
                  <a:lnTo>
                    <a:pt x="31" y="4"/>
                  </a:lnTo>
                  <a:lnTo>
                    <a:pt x="32" y="2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0" name="Freeform 98"/>
            <p:cNvSpPr>
              <a:spLocks noEditPoints="1"/>
            </p:cNvSpPr>
            <p:nvPr/>
          </p:nvSpPr>
          <p:spPr bwMode="auto">
            <a:xfrm>
              <a:off x="1865" y="1507"/>
              <a:ext cx="69" cy="121"/>
            </a:xfrm>
            <a:custGeom>
              <a:avLst/>
              <a:gdLst/>
              <a:ahLst/>
              <a:cxnLst>
                <a:cxn ang="0">
                  <a:pos x="32" y="102"/>
                </a:cxn>
                <a:cxn ang="0">
                  <a:pos x="28" y="105"/>
                </a:cxn>
                <a:cxn ang="0">
                  <a:pos x="12" y="37"/>
                </a:cxn>
                <a:cxn ang="0">
                  <a:pos x="12" y="34"/>
                </a:cxn>
                <a:cxn ang="0">
                  <a:pos x="12" y="37"/>
                </a:cxn>
                <a:cxn ang="0">
                  <a:pos x="14" y="2"/>
                </a:cxn>
                <a:cxn ang="0">
                  <a:pos x="12" y="7"/>
                </a:cxn>
                <a:cxn ang="0">
                  <a:pos x="12" y="12"/>
                </a:cxn>
                <a:cxn ang="0">
                  <a:pos x="9" y="18"/>
                </a:cxn>
                <a:cxn ang="0">
                  <a:pos x="8" y="22"/>
                </a:cxn>
                <a:cxn ang="0">
                  <a:pos x="8" y="22"/>
                </a:cxn>
                <a:cxn ang="0">
                  <a:pos x="0" y="21"/>
                </a:cxn>
                <a:cxn ang="0">
                  <a:pos x="8" y="29"/>
                </a:cxn>
                <a:cxn ang="0">
                  <a:pos x="5" y="31"/>
                </a:cxn>
                <a:cxn ang="0">
                  <a:pos x="6" y="37"/>
                </a:cxn>
                <a:cxn ang="0">
                  <a:pos x="10" y="38"/>
                </a:cxn>
                <a:cxn ang="0">
                  <a:pos x="6" y="42"/>
                </a:cxn>
                <a:cxn ang="0">
                  <a:pos x="1" y="46"/>
                </a:cxn>
                <a:cxn ang="0">
                  <a:pos x="8" y="43"/>
                </a:cxn>
                <a:cxn ang="0">
                  <a:pos x="10" y="42"/>
                </a:cxn>
                <a:cxn ang="0">
                  <a:pos x="10" y="51"/>
                </a:cxn>
                <a:cxn ang="0">
                  <a:pos x="13" y="49"/>
                </a:cxn>
                <a:cxn ang="0">
                  <a:pos x="16" y="45"/>
                </a:cxn>
                <a:cxn ang="0">
                  <a:pos x="14" y="43"/>
                </a:cxn>
                <a:cxn ang="0">
                  <a:pos x="17" y="42"/>
                </a:cxn>
                <a:cxn ang="0">
                  <a:pos x="17" y="49"/>
                </a:cxn>
                <a:cxn ang="0">
                  <a:pos x="12" y="54"/>
                </a:cxn>
                <a:cxn ang="0">
                  <a:pos x="17" y="58"/>
                </a:cxn>
                <a:cxn ang="0">
                  <a:pos x="21" y="58"/>
                </a:cxn>
                <a:cxn ang="0">
                  <a:pos x="25" y="62"/>
                </a:cxn>
                <a:cxn ang="0">
                  <a:pos x="32" y="68"/>
                </a:cxn>
                <a:cxn ang="0">
                  <a:pos x="32" y="73"/>
                </a:cxn>
                <a:cxn ang="0">
                  <a:pos x="30" y="76"/>
                </a:cxn>
                <a:cxn ang="0">
                  <a:pos x="24" y="78"/>
                </a:cxn>
                <a:cxn ang="0">
                  <a:pos x="18" y="77"/>
                </a:cxn>
                <a:cxn ang="0">
                  <a:pos x="21" y="80"/>
                </a:cxn>
                <a:cxn ang="0">
                  <a:pos x="18" y="85"/>
                </a:cxn>
                <a:cxn ang="0">
                  <a:pos x="22" y="88"/>
                </a:cxn>
                <a:cxn ang="0">
                  <a:pos x="12" y="97"/>
                </a:cxn>
                <a:cxn ang="0">
                  <a:pos x="20" y="100"/>
                </a:cxn>
                <a:cxn ang="0">
                  <a:pos x="24" y="101"/>
                </a:cxn>
                <a:cxn ang="0">
                  <a:pos x="21" y="105"/>
                </a:cxn>
                <a:cxn ang="0">
                  <a:pos x="14" y="121"/>
                </a:cxn>
                <a:cxn ang="0">
                  <a:pos x="26" y="119"/>
                </a:cxn>
                <a:cxn ang="0">
                  <a:pos x="33" y="112"/>
                </a:cxn>
                <a:cxn ang="0">
                  <a:pos x="42" y="113"/>
                </a:cxn>
                <a:cxn ang="0">
                  <a:pos x="49" y="112"/>
                </a:cxn>
                <a:cxn ang="0">
                  <a:pos x="68" y="104"/>
                </a:cxn>
                <a:cxn ang="0">
                  <a:pos x="61" y="101"/>
                </a:cxn>
                <a:cxn ang="0">
                  <a:pos x="69" y="85"/>
                </a:cxn>
                <a:cxn ang="0">
                  <a:pos x="57" y="82"/>
                </a:cxn>
                <a:cxn ang="0">
                  <a:pos x="56" y="76"/>
                </a:cxn>
                <a:cxn ang="0">
                  <a:pos x="57" y="72"/>
                </a:cxn>
                <a:cxn ang="0">
                  <a:pos x="46" y="59"/>
                </a:cxn>
                <a:cxn ang="0">
                  <a:pos x="34" y="39"/>
                </a:cxn>
                <a:cxn ang="0">
                  <a:pos x="36" y="38"/>
                </a:cxn>
                <a:cxn ang="0">
                  <a:pos x="34" y="35"/>
                </a:cxn>
                <a:cxn ang="0">
                  <a:pos x="41" y="21"/>
                </a:cxn>
                <a:cxn ang="0">
                  <a:pos x="22" y="18"/>
                </a:cxn>
                <a:cxn ang="0">
                  <a:pos x="26" y="15"/>
                </a:cxn>
                <a:cxn ang="0">
                  <a:pos x="30" y="7"/>
                </a:cxn>
                <a:cxn ang="0">
                  <a:pos x="30" y="2"/>
                </a:cxn>
                <a:cxn ang="0">
                  <a:pos x="29" y="0"/>
                </a:cxn>
              </a:cxnLst>
              <a:rect l="0" t="0" r="r" b="b"/>
              <a:pathLst>
                <a:path w="69" h="121">
                  <a:moveTo>
                    <a:pt x="28" y="105"/>
                  </a:moveTo>
                  <a:lnTo>
                    <a:pt x="32" y="102"/>
                  </a:lnTo>
                  <a:lnTo>
                    <a:pt x="30" y="104"/>
                  </a:lnTo>
                  <a:lnTo>
                    <a:pt x="28" y="105"/>
                  </a:lnTo>
                  <a:lnTo>
                    <a:pt x="28" y="105"/>
                  </a:lnTo>
                  <a:close/>
                  <a:moveTo>
                    <a:pt x="12" y="37"/>
                  </a:moveTo>
                  <a:lnTo>
                    <a:pt x="10" y="35"/>
                  </a:lnTo>
                  <a:lnTo>
                    <a:pt x="12" y="34"/>
                  </a:lnTo>
                  <a:lnTo>
                    <a:pt x="12" y="37"/>
                  </a:lnTo>
                  <a:lnTo>
                    <a:pt x="12" y="37"/>
                  </a:lnTo>
                  <a:close/>
                  <a:moveTo>
                    <a:pt x="29" y="0"/>
                  </a:moveTo>
                  <a:lnTo>
                    <a:pt x="14" y="2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0" y="11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9" y="18"/>
                  </a:lnTo>
                  <a:lnTo>
                    <a:pt x="8" y="18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5" y="14"/>
                  </a:lnTo>
                  <a:lnTo>
                    <a:pt x="0" y="21"/>
                  </a:lnTo>
                  <a:lnTo>
                    <a:pt x="9" y="26"/>
                  </a:lnTo>
                  <a:lnTo>
                    <a:pt x="8" y="29"/>
                  </a:lnTo>
                  <a:lnTo>
                    <a:pt x="4" y="30"/>
                  </a:lnTo>
                  <a:lnTo>
                    <a:pt x="5" y="31"/>
                  </a:lnTo>
                  <a:lnTo>
                    <a:pt x="4" y="33"/>
                  </a:lnTo>
                  <a:lnTo>
                    <a:pt x="6" y="37"/>
                  </a:lnTo>
                  <a:lnTo>
                    <a:pt x="12" y="37"/>
                  </a:lnTo>
                  <a:lnTo>
                    <a:pt x="10" y="38"/>
                  </a:lnTo>
                  <a:lnTo>
                    <a:pt x="9" y="38"/>
                  </a:lnTo>
                  <a:lnTo>
                    <a:pt x="6" y="42"/>
                  </a:lnTo>
                  <a:lnTo>
                    <a:pt x="6" y="41"/>
                  </a:lnTo>
                  <a:lnTo>
                    <a:pt x="1" y="46"/>
                  </a:lnTo>
                  <a:lnTo>
                    <a:pt x="9" y="47"/>
                  </a:lnTo>
                  <a:lnTo>
                    <a:pt x="8" y="43"/>
                  </a:lnTo>
                  <a:lnTo>
                    <a:pt x="8" y="45"/>
                  </a:lnTo>
                  <a:lnTo>
                    <a:pt x="10" y="42"/>
                  </a:lnTo>
                  <a:lnTo>
                    <a:pt x="8" y="50"/>
                  </a:lnTo>
                  <a:lnTo>
                    <a:pt x="10" y="51"/>
                  </a:lnTo>
                  <a:lnTo>
                    <a:pt x="12" y="47"/>
                  </a:lnTo>
                  <a:lnTo>
                    <a:pt x="13" y="49"/>
                  </a:lnTo>
                  <a:lnTo>
                    <a:pt x="14" y="49"/>
                  </a:lnTo>
                  <a:lnTo>
                    <a:pt x="16" y="45"/>
                  </a:lnTo>
                  <a:lnTo>
                    <a:pt x="14" y="45"/>
                  </a:lnTo>
                  <a:lnTo>
                    <a:pt x="14" y="43"/>
                  </a:lnTo>
                  <a:lnTo>
                    <a:pt x="16" y="42"/>
                  </a:lnTo>
                  <a:lnTo>
                    <a:pt x="17" y="42"/>
                  </a:lnTo>
                  <a:lnTo>
                    <a:pt x="16" y="45"/>
                  </a:lnTo>
                  <a:lnTo>
                    <a:pt x="17" y="49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6" y="62"/>
                  </a:lnTo>
                  <a:lnTo>
                    <a:pt x="17" y="58"/>
                  </a:lnTo>
                  <a:lnTo>
                    <a:pt x="20" y="61"/>
                  </a:lnTo>
                  <a:lnTo>
                    <a:pt x="21" y="58"/>
                  </a:lnTo>
                  <a:lnTo>
                    <a:pt x="28" y="57"/>
                  </a:lnTo>
                  <a:lnTo>
                    <a:pt x="25" y="62"/>
                  </a:lnTo>
                  <a:lnTo>
                    <a:pt x="29" y="69"/>
                  </a:lnTo>
                  <a:lnTo>
                    <a:pt x="32" y="68"/>
                  </a:lnTo>
                  <a:lnTo>
                    <a:pt x="29" y="73"/>
                  </a:lnTo>
                  <a:lnTo>
                    <a:pt x="32" y="73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25" y="77"/>
                  </a:lnTo>
                  <a:lnTo>
                    <a:pt x="24" y="78"/>
                  </a:lnTo>
                  <a:lnTo>
                    <a:pt x="20" y="76"/>
                  </a:lnTo>
                  <a:lnTo>
                    <a:pt x="18" y="77"/>
                  </a:lnTo>
                  <a:lnTo>
                    <a:pt x="21" y="80"/>
                  </a:lnTo>
                  <a:lnTo>
                    <a:pt x="21" y="80"/>
                  </a:lnTo>
                  <a:lnTo>
                    <a:pt x="17" y="84"/>
                  </a:lnTo>
                  <a:lnTo>
                    <a:pt x="18" y="85"/>
                  </a:lnTo>
                  <a:lnTo>
                    <a:pt x="21" y="84"/>
                  </a:lnTo>
                  <a:lnTo>
                    <a:pt x="22" y="88"/>
                  </a:lnTo>
                  <a:lnTo>
                    <a:pt x="21" y="90"/>
                  </a:lnTo>
                  <a:lnTo>
                    <a:pt x="12" y="97"/>
                  </a:lnTo>
                  <a:lnTo>
                    <a:pt x="14" y="101"/>
                  </a:lnTo>
                  <a:lnTo>
                    <a:pt x="20" y="100"/>
                  </a:lnTo>
                  <a:lnTo>
                    <a:pt x="20" y="101"/>
                  </a:lnTo>
                  <a:lnTo>
                    <a:pt x="24" y="101"/>
                  </a:lnTo>
                  <a:lnTo>
                    <a:pt x="28" y="105"/>
                  </a:lnTo>
                  <a:lnTo>
                    <a:pt x="21" y="105"/>
                  </a:lnTo>
                  <a:lnTo>
                    <a:pt x="9" y="121"/>
                  </a:lnTo>
                  <a:lnTo>
                    <a:pt x="14" y="121"/>
                  </a:lnTo>
                  <a:lnTo>
                    <a:pt x="18" y="117"/>
                  </a:lnTo>
                  <a:lnTo>
                    <a:pt x="26" y="119"/>
                  </a:lnTo>
                  <a:lnTo>
                    <a:pt x="29" y="113"/>
                  </a:lnTo>
                  <a:lnTo>
                    <a:pt x="33" y="112"/>
                  </a:lnTo>
                  <a:lnTo>
                    <a:pt x="36" y="115"/>
                  </a:lnTo>
                  <a:lnTo>
                    <a:pt x="42" y="113"/>
                  </a:lnTo>
                  <a:lnTo>
                    <a:pt x="44" y="110"/>
                  </a:lnTo>
                  <a:lnTo>
                    <a:pt x="49" y="112"/>
                  </a:lnTo>
                  <a:lnTo>
                    <a:pt x="63" y="109"/>
                  </a:lnTo>
                  <a:lnTo>
                    <a:pt x="68" y="104"/>
                  </a:lnTo>
                  <a:lnTo>
                    <a:pt x="61" y="102"/>
                  </a:lnTo>
                  <a:lnTo>
                    <a:pt x="61" y="101"/>
                  </a:lnTo>
                  <a:lnTo>
                    <a:pt x="69" y="94"/>
                  </a:lnTo>
                  <a:lnTo>
                    <a:pt x="69" y="85"/>
                  </a:lnTo>
                  <a:lnTo>
                    <a:pt x="65" y="82"/>
                  </a:lnTo>
                  <a:lnTo>
                    <a:pt x="57" y="82"/>
                  </a:lnTo>
                  <a:lnTo>
                    <a:pt x="59" y="78"/>
                  </a:lnTo>
                  <a:lnTo>
                    <a:pt x="56" y="76"/>
                  </a:lnTo>
                  <a:lnTo>
                    <a:pt x="57" y="76"/>
                  </a:lnTo>
                  <a:lnTo>
                    <a:pt x="57" y="72"/>
                  </a:lnTo>
                  <a:lnTo>
                    <a:pt x="51" y="61"/>
                  </a:lnTo>
                  <a:lnTo>
                    <a:pt x="46" y="59"/>
                  </a:lnTo>
                  <a:lnTo>
                    <a:pt x="44" y="46"/>
                  </a:lnTo>
                  <a:lnTo>
                    <a:pt x="34" y="39"/>
                  </a:lnTo>
                  <a:lnTo>
                    <a:pt x="33" y="39"/>
                  </a:lnTo>
                  <a:lnTo>
                    <a:pt x="36" y="38"/>
                  </a:lnTo>
                  <a:lnTo>
                    <a:pt x="33" y="35"/>
                  </a:lnTo>
                  <a:lnTo>
                    <a:pt x="34" y="35"/>
                  </a:lnTo>
                  <a:lnTo>
                    <a:pt x="38" y="29"/>
                  </a:lnTo>
                  <a:lnTo>
                    <a:pt x="41" y="21"/>
                  </a:lnTo>
                  <a:lnTo>
                    <a:pt x="41" y="15"/>
                  </a:lnTo>
                  <a:lnTo>
                    <a:pt x="22" y="18"/>
                  </a:lnTo>
                  <a:lnTo>
                    <a:pt x="22" y="17"/>
                  </a:lnTo>
                  <a:lnTo>
                    <a:pt x="26" y="15"/>
                  </a:lnTo>
                  <a:lnTo>
                    <a:pt x="24" y="12"/>
                  </a:lnTo>
                  <a:lnTo>
                    <a:pt x="30" y="7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1" name="Freeform 99"/>
            <p:cNvSpPr>
              <a:spLocks/>
            </p:cNvSpPr>
            <p:nvPr/>
          </p:nvSpPr>
          <p:spPr bwMode="auto">
            <a:xfrm>
              <a:off x="1879" y="1570"/>
              <a:ext cx="7" cy="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7"/>
                </a:cxn>
                <a:cxn ang="0">
                  <a:pos x="7" y="5"/>
                </a:cxn>
                <a:cxn ang="0">
                  <a:pos x="7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lnTo>
                    <a:pt x="0" y="7"/>
                  </a:lnTo>
                  <a:lnTo>
                    <a:pt x="7" y="5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2" name="Freeform 100"/>
            <p:cNvSpPr>
              <a:spLocks/>
            </p:cNvSpPr>
            <p:nvPr/>
          </p:nvSpPr>
          <p:spPr bwMode="auto">
            <a:xfrm>
              <a:off x="1863" y="1510"/>
              <a:ext cx="8" cy="1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0" y="5"/>
                </a:cxn>
                <a:cxn ang="0">
                  <a:pos x="0" y="14"/>
                </a:cxn>
                <a:cxn ang="0">
                  <a:pos x="8" y="8"/>
                </a:cxn>
                <a:cxn ang="0">
                  <a:pos x="7" y="7"/>
                </a:cxn>
                <a:cxn ang="0">
                  <a:pos x="8" y="5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14">
                  <a:moveTo>
                    <a:pt x="8" y="0"/>
                  </a:moveTo>
                  <a:lnTo>
                    <a:pt x="0" y="5"/>
                  </a:lnTo>
                  <a:lnTo>
                    <a:pt x="0" y="14"/>
                  </a:lnTo>
                  <a:lnTo>
                    <a:pt x="8" y="8"/>
                  </a:lnTo>
                  <a:lnTo>
                    <a:pt x="7" y="7"/>
                  </a:lnTo>
                  <a:lnTo>
                    <a:pt x="8" y="5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3" name="Freeform 101"/>
            <p:cNvSpPr>
              <a:spLocks/>
            </p:cNvSpPr>
            <p:nvPr/>
          </p:nvSpPr>
          <p:spPr bwMode="auto">
            <a:xfrm>
              <a:off x="3240" y="1557"/>
              <a:ext cx="10" cy="1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4" y="8"/>
                </a:cxn>
                <a:cxn ang="0">
                  <a:pos x="10" y="12"/>
                </a:cxn>
                <a:cxn ang="0">
                  <a:pos x="6" y="0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0" h="12">
                  <a:moveTo>
                    <a:pt x="3" y="0"/>
                  </a:moveTo>
                  <a:lnTo>
                    <a:pt x="0" y="1"/>
                  </a:lnTo>
                  <a:lnTo>
                    <a:pt x="4" y="8"/>
                  </a:lnTo>
                  <a:lnTo>
                    <a:pt x="10" y="12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4" name="Freeform 102"/>
            <p:cNvSpPr>
              <a:spLocks/>
            </p:cNvSpPr>
            <p:nvPr/>
          </p:nvSpPr>
          <p:spPr bwMode="auto">
            <a:xfrm>
              <a:off x="3091" y="1679"/>
              <a:ext cx="18" cy="15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1" y="4"/>
                </a:cxn>
                <a:cxn ang="0">
                  <a:pos x="7" y="3"/>
                </a:cxn>
                <a:cxn ang="0">
                  <a:pos x="0" y="14"/>
                </a:cxn>
                <a:cxn ang="0">
                  <a:pos x="2" y="15"/>
                </a:cxn>
                <a:cxn ang="0">
                  <a:pos x="18" y="4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8" h="15">
                  <a:moveTo>
                    <a:pt x="17" y="0"/>
                  </a:moveTo>
                  <a:lnTo>
                    <a:pt x="11" y="4"/>
                  </a:lnTo>
                  <a:lnTo>
                    <a:pt x="7" y="3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18" y="4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5" name="Freeform 103"/>
            <p:cNvSpPr>
              <a:spLocks/>
            </p:cNvSpPr>
            <p:nvPr/>
          </p:nvSpPr>
          <p:spPr bwMode="auto">
            <a:xfrm>
              <a:off x="2568" y="1145"/>
              <a:ext cx="7" cy="1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7"/>
                </a:cxn>
                <a:cxn ang="0">
                  <a:pos x="6" y="15"/>
                </a:cxn>
                <a:cxn ang="0">
                  <a:pos x="7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15">
                  <a:moveTo>
                    <a:pt x="3" y="0"/>
                  </a:moveTo>
                  <a:lnTo>
                    <a:pt x="0" y="7"/>
                  </a:lnTo>
                  <a:lnTo>
                    <a:pt x="6" y="15"/>
                  </a:lnTo>
                  <a:lnTo>
                    <a:pt x="7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6" name="Freeform 104"/>
            <p:cNvSpPr>
              <a:spLocks/>
            </p:cNvSpPr>
            <p:nvPr/>
          </p:nvSpPr>
          <p:spPr bwMode="auto">
            <a:xfrm>
              <a:off x="2531" y="1234"/>
              <a:ext cx="16" cy="10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10"/>
                </a:cxn>
                <a:cxn ang="0">
                  <a:pos x="16" y="1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6" h="10">
                  <a:moveTo>
                    <a:pt x="5" y="0"/>
                  </a:moveTo>
                  <a:lnTo>
                    <a:pt x="0" y="10"/>
                  </a:lnTo>
                  <a:lnTo>
                    <a:pt x="16" y="1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7" name="Freeform 105"/>
            <p:cNvSpPr>
              <a:spLocks/>
            </p:cNvSpPr>
            <p:nvPr/>
          </p:nvSpPr>
          <p:spPr bwMode="auto">
            <a:xfrm>
              <a:off x="2546" y="1219"/>
              <a:ext cx="9" cy="1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8"/>
                </a:cxn>
                <a:cxn ang="0">
                  <a:pos x="9" y="13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9" h="13">
                  <a:moveTo>
                    <a:pt x="6" y="0"/>
                  </a:moveTo>
                  <a:lnTo>
                    <a:pt x="0" y="8"/>
                  </a:lnTo>
                  <a:lnTo>
                    <a:pt x="9" y="1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8" name="Freeform 106"/>
            <p:cNvSpPr>
              <a:spLocks/>
            </p:cNvSpPr>
            <p:nvPr/>
          </p:nvSpPr>
          <p:spPr bwMode="auto">
            <a:xfrm>
              <a:off x="2479" y="1208"/>
              <a:ext cx="14" cy="1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" y="0"/>
                </a:cxn>
                <a:cxn ang="0">
                  <a:pos x="0" y="5"/>
                </a:cxn>
                <a:cxn ang="0">
                  <a:pos x="0" y="15"/>
                </a:cxn>
                <a:cxn ang="0">
                  <a:pos x="14" y="8"/>
                </a:cxn>
                <a:cxn ang="0">
                  <a:pos x="8" y="5"/>
                </a:cxn>
                <a:cxn ang="0">
                  <a:pos x="9" y="3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4" h="15">
                  <a:moveTo>
                    <a:pt x="8" y="0"/>
                  </a:moveTo>
                  <a:lnTo>
                    <a:pt x="1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14" y="8"/>
                  </a:lnTo>
                  <a:lnTo>
                    <a:pt x="8" y="5"/>
                  </a:lnTo>
                  <a:lnTo>
                    <a:pt x="9" y="3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79" name="Freeform 107"/>
            <p:cNvSpPr>
              <a:spLocks/>
            </p:cNvSpPr>
            <p:nvPr/>
          </p:nvSpPr>
          <p:spPr bwMode="auto">
            <a:xfrm>
              <a:off x="2328" y="1098"/>
              <a:ext cx="143" cy="189"/>
            </a:xfrm>
            <a:custGeom>
              <a:avLst/>
              <a:gdLst/>
              <a:ahLst/>
              <a:cxnLst>
                <a:cxn ang="0">
                  <a:pos x="104" y="23"/>
                </a:cxn>
                <a:cxn ang="0">
                  <a:pos x="77" y="23"/>
                </a:cxn>
                <a:cxn ang="0">
                  <a:pos x="76" y="32"/>
                </a:cxn>
                <a:cxn ang="0">
                  <a:pos x="73" y="28"/>
                </a:cxn>
                <a:cxn ang="0">
                  <a:pos x="49" y="56"/>
                </a:cxn>
                <a:cxn ang="0">
                  <a:pos x="34" y="59"/>
                </a:cxn>
                <a:cxn ang="0">
                  <a:pos x="33" y="68"/>
                </a:cxn>
                <a:cxn ang="0">
                  <a:pos x="34" y="74"/>
                </a:cxn>
                <a:cxn ang="0">
                  <a:pos x="33" y="76"/>
                </a:cxn>
                <a:cxn ang="0">
                  <a:pos x="29" y="83"/>
                </a:cxn>
                <a:cxn ang="0">
                  <a:pos x="29" y="89"/>
                </a:cxn>
                <a:cxn ang="0">
                  <a:pos x="18" y="102"/>
                </a:cxn>
                <a:cxn ang="0">
                  <a:pos x="27" y="106"/>
                </a:cxn>
                <a:cxn ang="0">
                  <a:pos x="19" y="115"/>
                </a:cxn>
                <a:cxn ang="0">
                  <a:pos x="15" y="123"/>
                </a:cxn>
                <a:cxn ang="0">
                  <a:pos x="15" y="126"/>
                </a:cxn>
                <a:cxn ang="0">
                  <a:pos x="13" y="138"/>
                </a:cxn>
                <a:cxn ang="0">
                  <a:pos x="2" y="148"/>
                </a:cxn>
                <a:cxn ang="0">
                  <a:pos x="2" y="162"/>
                </a:cxn>
                <a:cxn ang="0">
                  <a:pos x="17" y="170"/>
                </a:cxn>
                <a:cxn ang="0">
                  <a:pos x="6" y="166"/>
                </a:cxn>
                <a:cxn ang="0">
                  <a:pos x="17" y="170"/>
                </a:cxn>
                <a:cxn ang="0">
                  <a:pos x="22" y="173"/>
                </a:cxn>
                <a:cxn ang="0">
                  <a:pos x="19" y="181"/>
                </a:cxn>
                <a:cxn ang="0">
                  <a:pos x="26" y="183"/>
                </a:cxn>
                <a:cxn ang="0">
                  <a:pos x="34" y="184"/>
                </a:cxn>
                <a:cxn ang="0">
                  <a:pos x="43" y="185"/>
                </a:cxn>
                <a:cxn ang="0">
                  <a:pos x="46" y="189"/>
                </a:cxn>
                <a:cxn ang="0">
                  <a:pos x="49" y="184"/>
                </a:cxn>
                <a:cxn ang="0">
                  <a:pos x="39" y="170"/>
                </a:cxn>
                <a:cxn ang="0">
                  <a:pos x="34" y="140"/>
                </a:cxn>
                <a:cxn ang="0">
                  <a:pos x="37" y="130"/>
                </a:cxn>
                <a:cxn ang="0">
                  <a:pos x="41" y="123"/>
                </a:cxn>
                <a:cxn ang="0">
                  <a:pos x="43" y="119"/>
                </a:cxn>
                <a:cxn ang="0">
                  <a:pos x="43" y="118"/>
                </a:cxn>
                <a:cxn ang="0">
                  <a:pos x="46" y="107"/>
                </a:cxn>
                <a:cxn ang="0">
                  <a:pos x="47" y="103"/>
                </a:cxn>
                <a:cxn ang="0">
                  <a:pos x="54" y="98"/>
                </a:cxn>
                <a:cxn ang="0">
                  <a:pos x="50" y="91"/>
                </a:cxn>
                <a:cxn ang="0">
                  <a:pos x="61" y="90"/>
                </a:cxn>
                <a:cxn ang="0">
                  <a:pos x="61" y="86"/>
                </a:cxn>
                <a:cxn ang="0">
                  <a:pos x="64" y="79"/>
                </a:cxn>
                <a:cxn ang="0">
                  <a:pos x="68" y="75"/>
                </a:cxn>
                <a:cxn ang="0">
                  <a:pos x="77" y="68"/>
                </a:cxn>
                <a:cxn ang="0">
                  <a:pos x="74" y="64"/>
                </a:cxn>
                <a:cxn ang="0">
                  <a:pos x="98" y="46"/>
                </a:cxn>
                <a:cxn ang="0">
                  <a:pos x="137" y="30"/>
                </a:cxn>
                <a:cxn ang="0">
                  <a:pos x="141" y="16"/>
                </a:cxn>
                <a:cxn ang="0">
                  <a:pos x="137" y="1"/>
                </a:cxn>
                <a:cxn ang="0">
                  <a:pos x="128" y="0"/>
                </a:cxn>
              </a:cxnLst>
              <a:rect l="0" t="0" r="r" b="b"/>
              <a:pathLst>
                <a:path w="143" h="189">
                  <a:moveTo>
                    <a:pt x="128" y="0"/>
                  </a:moveTo>
                  <a:lnTo>
                    <a:pt x="104" y="23"/>
                  </a:lnTo>
                  <a:lnTo>
                    <a:pt x="89" y="28"/>
                  </a:lnTo>
                  <a:lnTo>
                    <a:pt x="77" y="23"/>
                  </a:lnTo>
                  <a:lnTo>
                    <a:pt x="77" y="32"/>
                  </a:lnTo>
                  <a:lnTo>
                    <a:pt x="76" y="32"/>
                  </a:lnTo>
                  <a:lnTo>
                    <a:pt x="77" y="31"/>
                  </a:lnTo>
                  <a:lnTo>
                    <a:pt x="73" y="28"/>
                  </a:lnTo>
                  <a:lnTo>
                    <a:pt x="59" y="40"/>
                  </a:lnTo>
                  <a:lnTo>
                    <a:pt x="49" y="56"/>
                  </a:lnTo>
                  <a:lnTo>
                    <a:pt x="39" y="63"/>
                  </a:lnTo>
                  <a:lnTo>
                    <a:pt x="34" y="59"/>
                  </a:lnTo>
                  <a:lnTo>
                    <a:pt x="33" y="64"/>
                  </a:lnTo>
                  <a:lnTo>
                    <a:pt x="33" y="68"/>
                  </a:lnTo>
                  <a:lnTo>
                    <a:pt x="35" y="68"/>
                  </a:lnTo>
                  <a:lnTo>
                    <a:pt x="34" y="74"/>
                  </a:lnTo>
                  <a:lnTo>
                    <a:pt x="38" y="75"/>
                  </a:lnTo>
                  <a:lnTo>
                    <a:pt x="33" y="76"/>
                  </a:lnTo>
                  <a:lnTo>
                    <a:pt x="37" y="83"/>
                  </a:lnTo>
                  <a:lnTo>
                    <a:pt x="29" y="83"/>
                  </a:lnTo>
                  <a:lnTo>
                    <a:pt x="33" y="87"/>
                  </a:lnTo>
                  <a:lnTo>
                    <a:pt x="29" y="89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21" y="109"/>
                  </a:lnTo>
                  <a:lnTo>
                    <a:pt x="27" y="106"/>
                  </a:lnTo>
                  <a:lnTo>
                    <a:pt x="21" y="114"/>
                  </a:lnTo>
                  <a:lnTo>
                    <a:pt x="19" y="115"/>
                  </a:lnTo>
                  <a:lnTo>
                    <a:pt x="14" y="121"/>
                  </a:lnTo>
                  <a:lnTo>
                    <a:pt x="15" y="123"/>
                  </a:lnTo>
                  <a:lnTo>
                    <a:pt x="13" y="125"/>
                  </a:lnTo>
                  <a:lnTo>
                    <a:pt x="15" y="126"/>
                  </a:lnTo>
                  <a:lnTo>
                    <a:pt x="9" y="129"/>
                  </a:lnTo>
                  <a:lnTo>
                    <a:pt x="13" y="138"/>
                  </a:lnTo>
                  <a:lnTo>
                    <a:pt x="9" y="149"/>
                  </a:lnTo>
                  <a:lnTo>
                    <a:pt x="2" y="148"/>
                  </a:lnTo>
                  <a:lnTo>
                    <a:pt x="0" y="157"/>
                  </a:lnTo>
                  <a:lnTo>
                    <a:pt x="2" y="162"/>
                  </a:lnTo>
                  <a:lnTo>
                    <a:pt x="17" y="164"/>
                  </a:lnTo>
                  <a:lnTo>
                    <a:pt x="17" y="170"/>
                  </a:lnTo>
                  <a:lnTo>
                    <a:pt x="14" y="166"/>
                  </a:lnTo>
                  <a:lnTo>
                    <a:pt x="6" y="166"/>
                  </a:lnTo>
                  <a:lnTo>
                    <a:pt x="17" y="180"/>
                  </a:lnTo>
                  <a:lnTo>
                    <a:pt x="17" y="170"/>
                  </a:lnTo>
                  <a:lnTo>
                    <a:pt x="18" y="170"/>
                  </a:lnTo>
                  <a:lnTo>
                    <a:pt x="22" y="173"/>
                  </a:lnTo>
                  <a:lnTo>
                    <a:pt x="18" y="174"/>
                  </a:lnTo>
                  <a:lnTo>
                    <a:pt x="19" y="181"/>
                  </a:lnTo>
                  <a:lnTo>
                    <a:pt x="26" y="183"/>
                  </a:lnTo>
                  <a:lnTo>
                    <a:pt x="26" y="183"/>
                  </a:lnTo>
                  <a:lnTo>
                    <a:pt x="31" y="188"/>
                  </a:lnTo>
                  <a:lnTo>
                    <a:pt x="34" y="184"/>
                  </a:lnTo>
                  <a:lnTo>
                    <a:pt x="45" y="188"/>
                  </a:lnTo>
                  <a:lnTo>
                    <a:pt x="43" y="185"/>
                  </a:lnTo>
                  <a:lnTo>
                    <a:pt x="45" y="185"/>
                  </a:lnTo>
                  <a:lnTo>
                    <a:pt x="46" y="189"/>
                  </a:lnTo>
                  <a:lnTo>
                    <a:pt x="50" y="185"/>
                  </a:lnTo>
                  <a:lnTo>
                    <a:pt x="49" y="184"/>
                  </a:lnTo>
                  <a:lnTo>
                    <a:pt x="53" y="183"/>
                  </a:lnTo>
                  <a:lnTo>
                    <a:pt x="39" y="170"/>
                  </a:lnTo>
                  <a:lnTo>
                    <a:pt x="34" y="152"/>
                  </a:lnTo>
                  <a:lnTo>
                    <a:pt x="34" y="140"/>
                  </a:lnTo>
                  <a:lnTo>
                    <a:pt x="38" y="132"/>
                  </a:lnTo>
                  <a:lnTo>
                    <a:pt x="37" y="130"/>
                  </a:lnTo>
                  <a:lnTo>
                    <a:pt x="41" y="129"/>
                  </a:lnTo>
                  <a:lnTo>
                    <a:pt x="41" y="123"/>
                  </a:lnTo>
                  <a:lnTo>
                    <a:pt x="39" y="123"/>
                  </a:lnTo>
                  <a:lnTo>
                    <a:pt x="43" y="119"/>
                  </a:lnTo>
                  <a:lnTo>
                    <a:pt x="37" y="115"/>
                  </a:lnTo>
                  <a:lnTo>
                    <a:pt x="43" y="118"/>
                  </a:lnTo>
                  <a:lnTo>
                    <a:pt x="49" y="111"/>
                  </a:lnTo>
                  <a:lnTo>
                    <a:pt x="46" y="107"/>
                  </a:lnTo>
                  <a:lnTo>
                    <a:pt x="53" y="109"/>
                  </a:lnTo>
                  <a:lnTo>
                    <a:pt x="47" y="103"/>
                  </a:lnTo>
                  <a:lnTo>
                    <a:pt x="53" y="105"/>
                  </a:lnTo>
                  <a:lnTo>
                    <a:pt x="54" y="98"/>
                  </a:lnTo>
                  <a:lnTo>
                    <a:pt x="49" y="94"/>
                  </a:lnTo>
                  <a:lnTo>
                    <a:pt x="50" y="91"/>
                  </a:lnTo>
                  <a:lnTo>
                    <a:pt x="55" y="98"/>
                  </a:lnTo>
                  <a:lnTo>
                    <a:pt x="61" y="90"/>
                  </a:lnTo>
                  <a:lnTo>
                    <a:pt x="58" y="83"/>
                  </a:lnTo>
                  <a:lnTo>
                    <a:pt x="61" y="86"/>
                  </a:lnTo>
                  <a:lnTo>
                    <a:pt x="65" y="82"/>
                  </a:lnTo>
                  <a:lnTo>
                    <a:pt x="64" y="79"/>
                  </a:lnTo>
                  <a:lnTo>
                    <a:pt x="72" y="82"/>
                  </a:lnTo>
                  <a:lnTo>
                    <a:pt x="68" y="75"/>
                  </a:lnTo>
                  <a:lnTo>
                    <a:pt x="72" y="76"/>
                  </a:lnTo>
                  <a:lnTo>
                    <a:pt x="77" y="68"/>
                  </a:lnTo>
                  <a:lnTo>
                    <a:pt x="74" y="66"/>
                  </a:lnTo>
                  <a:lnTo>
                    <a:pt x="74" y="64"/>
                  </a:lnTo>
                  <a:lnTo>
                    <a:pt x="81" y="64"/>
                  </a:lnTo>
                  <a:lnTo>
                    <a:pt x="98" y="46"/>
                  </a:lnTo>
                  <a:lnTo>
                    <a:pt x="100" y="48"/>
                  </a:lnTo>
                  <a:lnTo>
                    <a:pt x="137" y="30"/>
                  </a:lnTo>
                  <a:lnTo>
                    <a:pt x="143" y="16"/>
                  </a:lnTo>
                  <a:lnTo>
                    <a:pt x="141" y="16"/>
                  </a:lnTo>
                  <a:lnTo>
                    <a:pt x="143" y="12"/>
                  </a:lnTo>
                  <a:lnTo>
                    <a:pt x="137" y="1"/>
                  </a:lnTo>
                  <a:lnTo>
                    <a:pt x="128" y="0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0" name="Freeform 108"/>
            <p:cNvSpPr>
              <a:spLocks/>
            </p:cNvSpPr>
            <p:nvPr/>
          </p:nvSpPr>
          <p:spPr bwMode="auto">
            <a:xfrm>
              <a:off x="2302" y="1307"/>
              <a:ext cx="20" cy="2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5" y="2"/>
                </a:cxn>
                <a:cxn ang="0">
                  <a:pos x="1" y="10"/>
                </a:cxn>
                <a:cxn ang="0">
                  <a:pos x="0" y="16"/>
                </a:cxn>
                <a:cxn ang="0">
                  <a:pos x="1" y="21"/>
                </a:cxn>
                <a:cxn ang="0">
                  <a:pos x="4" y="19"/>
                </a:cxn>
                <a:cxn ang="0">
                  <a:pos x="4" y="18"/>
                </a:cxn>
                <a:cxn ang="0">
                  <a:pos x="8" y="21"/>
                </a:cxn>
                <a:cxn ang="0">
                  <a:pos x="20" y="11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20" h="21">
                  <a:moveTo>
                    <a:pt x="9" y="0"/>
                  </a:moveTo>
                  <a:lnTo>
                    <a:pt x="5" y="2"/>
                  </a:lnTo>
                  <a:lnTo>
                    <a:pt x="1" y="10"/>
                  </a:lnTo>
                  <a:lnTo>
                    <a:pt x="0" y="16"/>
                  </a:lnTo>
                  <a:lnTo>
                    <a:pt x="1" y="21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8" y="21"/>
                  </a:lnTo>
                  <a:lnTo>
                    <a:pt x="20" y="11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1" name="Freeform 109"/>
            <p:cNvSpPr>
              <a:spLocks/>
            </p:cNvSpPr>
            <p:nvPr/>
          </p:nvSpPr>
          <p:spPr bwMode="auto">
            <a:xfrm>
              <a:off x="3112" y="1673"/>
              <a:ext cx="9" cy="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1"/>
                </a:cxn>
                <a:cxn ang="0">
                  <a:pos x="0" y="6"/>
                </a:cxn>
                <a:cxn ang="0">
                  <a:pos x="1" y="8"/>
                </a:cxn>
                <a:cxn ang="0">
                  <a:pos x="9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9" h="8">
                  <a:moveTo>
                    <a:pt x="8" y="0"/>
                  </a:moveTo>
                  <a:lnTo>
                    <a:pt x="4" y="1"/>
                  </a:lnTo>
                  <a:lnTo>
                    <a:pt x="0" y="6"/>
                  </a:lnTo>
                  <a:lnTo>
                    <a:pt x="1" y="8"/>
                  </a:lnTo>
                  <a:lnTo>
                    <a:pt x="9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2" name="Freeform 110"/>
            <p:cNvSpPr>
              <a:spLocks/>
            </p:cNvSpPr>
            <p:nvPr/>
          </p:nvSpPr>
          <p:spPr bwMode="auto">
            <a:xfrm>
              <a:off x="3341" y="1258"/>
              <a:ext cx="33" cy="20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15" y="1"/>
                </a:cxn>
                <a:cxn ang="0">
                  <a:pos x="12" y="1"/>
                </a:cxn>
                <a:cxn ang="0">
                  <a:pos x="0" y="14"/>
                </a:cxn>
                <a:cxn ang="0">
                  <a:pos x="4" y="20"/>
                </a:cxn>
                <a:cxn ang="0">
                  <a:pos x="13" y="17"/>
                </a:cxn>
                <a:cxn ang="0">
                  <a:pos x="21" y="19"/>
                </a:cxn>
                <a:cxn ang="0">
                  <a:pos x="32" y="14"/>
                </a:cxn>
                <a:cxn ang="0">
                  <a:pos x="33" y="8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33" h="20">
                  <a:moveTo>
                    <a:pt x="21" y="0"/>
                  </a:moveTo>
                  <a:lnTo>
                    <a:pt x="15" y="1"/>
                  </a:lnTo>
                  <a:lnTo>
                    <a:pt x="12" y="1"/>
                  </a:lnTo>
                  <a:lnTo>
                    <a:pt x="0" y="14"/>
                  </a:lnTo>
                  <a:lnTo>
                    <a:pt x="4" y="20"/>
                  </a:lnTo>
                  <a:lnTo>
                    <a:pt x="13" y="17"/>
                  </a:lnTo>
                  <a:lnTo>
                    <a:pt x="21" y="19"/>
                  </a:lnTo>
                  <a:lnTo>
                    <a:pt x="32" y="14"/>
                  </a:lnTo>
                  <a:lnTo>
                    <a:pt x="33" y="8"/>
                  </a:lnTo>
                  <a:lnTo>
                    <a:pt x="21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3" name="Freeform 111"/>
            <p:cNvSpPr>
              <a:spLocks/>
            </p:cNvSpPr>
            <p:nvPr/>
          </p:nvSpPr>
          <p:spPr bwMode="auto">
            <a:xfrm>
              <a:off x="3256" y="1295"/>
              <a:ext cx="15" cy="1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7" y="12"/>
                </a:cxn>
                <a:cxn ang="0">
                  <a:pos x="14" y="14"/>
                </a:cxn>
                <a:cxn ang="0">
                  <a:pos x="15" y="7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15" h="14">
                  <a:moveTo>
                    <a:pt x="3" y="0"/>
                  </a:moveTo>
                  <a:lnTo>
                    <a:pt x="0" y="4"/>
                  </a:lnTo>
                  <a:lnTo>
                    <a:pt x="7" y="12"/>
                  </a:lnTo>
                  <a:lnTo>
                    <a:pt x="14" y="14"/>
                  </a:lnTo>
                  <a:lnTo>
                    <a:pt x="15" y="7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4" name="Freeform 112"/>
            <p:cNvSpPr>
              <a:spLocks/>
            </p:cNvSpPr>
            <p:nvPr/>
          </p:nvSpPr>
          <p:spPr bwMode="auto">
            <a:xfrm>
              <a:off x="3156" y="1617"/>
              <a:ext cx="9" cy="13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1" y="7"/>
                </a:cxn>
                <a:cxn ang="0">
                  <a:pos x="0" y="13"/>
                </a:cxn>
                <a:cxn ang="0">
                  <a:pos x="9" y="7"/>
                </a:cxn>
                <a:cxn ang="0">
                  <a:pos x="9" y="5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13">
                  <a:moveTo>
                    <a:pt x="9" y="0"/>
                  </a:moveTo>
                  <a:lnTo>
                    <a:pt x="1" y="7"/>
                  </a:lnTo>
                  <a:lnTo>
                    <a:pt x="0" y="13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5" name="Freeform 113"/>
            <p:cNvSpPr>
              <a:spLocks/>
            </p:cNvSpPr>
            <p:nvPr/>
          </p:nvSpPr>
          <p:spPr bwMode="auto">
            <a:xfrm>
              <a:off x="3031" y="1196"/>
              <a:ext cx="34" cy="20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1" y="0"/>
                </a:cxn>
                <a:cxn ang="0">
                  <a:pos x="7" y="11"/>
                </a:cxn>
                <a:cxn ang="0">
                  <a:pos x="0" y="13"/>
                </a:cxn>
                <a:cxn ang="0">
                  <a:pos x="3" y="16"/>
                </a:cxn>
                <a:cxn ang="0">
                  <a:pos x="34" y="20"/>
                </a:cxn>
                <a:cxn ang="0">
                  <a:pos x="32" y="11"/>
                </a:cxn>
                <a:cxn ang="0">
                  <a:pos x="26" y="1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4" h="20">
                  <a:moveTo>
                    <a:pt x="16" y="0"/>
                  </a:moveTo>
                  <a:lnTo>
                    <a:pt x="11" y="0"/>
                  </a:lnTo>
                  <a:lnTo>
                    <a:pt x="7" y="11"/>
                  </a:lnTo>
                  <a:lnTo>
                    <a:pt x="0" y="13"/>
                  </a:lnTo>
                  <a:lnTo>
                    <a:pt x="3" y="16"/>
                  </a:lnTo>
                  <a:lnTo>
                    <a:pt x="34" y="20"/>
                  </a:lnTo>
                  <a:lnTo>
                    <a:pt x="32" y="11"/>
                  </a:lnTo>
                  <a:lnTo>
                    <a:pt x="26" y="1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6" name="Freeform 114"/>
            <p:cNvSpPr>
              <a:spLocks/>
            </p:cNvSpPr>
            <p:nvPr/>
          </p:nvSpPr>
          <p:spPr bwMode="auto">
            <a:xfrm>
              <a:off x="3035" y="1183"/>
              <a:ext cx="9" cy="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5"/>
                </a:cxn>
                <a:cxn ang="0">
                  <a:pos x="1" y="12"/>
                </a:cxn>
                <a:cxn ang="0">
                  <a:pos x="4" y="16"/>
                </a:cxn>
                <a:cxn ang="0">
                  <a:pos x="9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lnTo>
                    <a:pt x="0" y="5"/>
                  </a:lnTo>
                  <a:lnTo>
                    <a:pt x="1" y="12"/>
                  </a:lnTo>
                  <a:lnTo>
                    <a:pt x="4" y="16"/>
                  </a:lnTo>
                  <a:lnTo>
                    <a:pt x="9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7" name="Freeform 115"/>
            <p:cNvSpPr>
              <a:spLocks/>
            </p:cNvSpPr>
            <p:nvPr/>
          </p:nvSpPr>
          <p:spPr bwMode="auto">
            <a:xfrm>
              <a:off x="3083" y="1144"/>
              <a:ext cx="43" cy="2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18"/>
                </a:cxn>
                <a:cxn ang="0">
                  <a:pos x="26" y="28"/>
                </a:cxn>
                <a:cxn ang="0">
                  <a:pos x="38" y="25"/>
                </a:cxn>
                <a:cxn ang="0">
                  <a:pos x="43" y="16"/>
                </a:cxn>
                <a:cxn ang="0">
                  <a:pos x="20" y="10"/>
                </a:cxn>
                <a:cxn ang="0">
                  <a:pos x="23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3" h="28">
                  <a:moveTo>
                    <a:pt x="0" y="0"/>
                  </a:moveTo>
                  <a:lnTo>
                    <a:pt x="8" y="18"/>
                  </a:lnTo>
                  <a:lnTo>
                    <a:pt x="26" y="28"/>
                  </a:lnTo>
                  <a:lnTo>
                    <a:pt x="38" y="25"/>
                  </a:lnTo>
                  <a:lnTo>
                    <a:pt x="43" y="16"/>
                  </a:lnTo>
                  <a:lnTo>
                    <a:pt x="20" y="10"/>
                  </a:lnTo>
                  <a:lnTo>
                    <a:pt x="23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8" name="Freeform 116"/>
            <p:cNvSpPr>
              <a:spLocks noEditPoints="1"/>
            </p:cNvSpPr>
            <p:nvPr/>
          </p:nvSpPr>
          <p:spPr bwMode="auto">
            <a:xfrm>
              <a:off x="3007" y="1123"/>
              <a:ext cx="75" cy="51"/>
            </a:xfrm>
            <a:custGeom>
              <a:avLst/>
              <a:gdLst/>
              <a:ahLst/>
              <a:cxnLst>
                <a:cxn ang="0">
                  <a:pos x="25" y="45"/>
                </a:cxn>
                <a:cxn ang="0">
                  <a:pos x="25" y="42"/>
                </a:cxn>
                <a:cxn ang="0">
                  <a:pos x="27" y="43"/>
                </a:cxn>
                <a:cxn ang="0">
                  <a:pos x="25" y="45"/>
                </a:cxn>
                <a:cxn ang="0">
                  <a:pos x="25" y="45"/>
                </a:cxn>
                <a:cxn ang="0">
                  <a:pos x="51" y="37"/>
                </a:cxn>
                <a:cxn ang="0">
                  <a:pos x="48" y="34"/>
                </a:cxn>
                <a:cxn ang="0">
                  <a:pos x="47" y="30"/>
                </a:cxn>
                <a:cxn ang="0">
                  <a:pos x="51" y="37"/>
                </a:cxn>
                <a:cxn ang="0">
                  <a:pos x="51" y="37"/>
                </a:cxn>
                <a:cxn ang="0">
                  <a:pos x="48" y="17"/>
                </a:cxn>
                <a:cxn ang="0">
                  <a:pos x="43" y="9"/>
                </a:cxn>
                <a:cxn ang="0">
                  <a:pos x="50" y="17"/>
                </a:cxn>
                <a:cxn ang="0">
                  <a:pos x="48" y="17"/>
                </a:cxn>
                <a:cxn ang="0">
                  <a:pos x="48" y="17"/>
                </a:cxn>
                <a:cxn ang="0">
                  <a:pos x="20" y="0"/>
                </a:cxn>
                <a:cxn ang="0">
                  <a:pos x="4" y="10"/>
                </a:cxn>
                <a:cxn ang="0">
                  <a:pos x="7" y="15"/>
                </a:cxn>
                <a:cxn ang="0">
                  <a:pos x="1" y="22"/>
                </a:cxn>
                <a:cxn ang="0">
                  <a:pos x="5" y="29"/>
                </a:cxn>
                <a:cxn ang="0">
                  <a:pos x="0" y="29"/>
                </a:cxn>
                <a:cxn ang="0">
                  <a:pos x="12" y="46"/>
                </a:cxn>
                <a:cxn ang="0">
                  <a:pos x="23" y="51"/>
                </a:cxn>
                <a:cxn ang="0">
                  <a:pos x="25" y="46"/>
                </a:cxn>
                <a:cxn ang="0">
                  <a:pos x="27" y="47"/>
                </a:cxn>
                <a:cxn ang="0">
                  <a:pos x="43" y="39"/>
                </a:cxn>
                <a:cxn ang="0">
                  <a:pos x="46" y="47"/>
                </a:cxn>
                <a:cxn ang="0">
                  <a:pos x="58" y="42"/>
                </a:cxn>
                <a:cxn ang="0">
                  <a:pos x="52" y="39"/>
                </a:cxn>
                <a:cxn ang="0">
                  <a:pos x="63" y="39"/>
                </a:cxn>
                <a:cxn ang="0">
                  <a:pos x="68" y="33"/>
                </a:cxn>
                <a:cxn ang="0">
                  <a:pos x="67" y="27"/>
                </a:cxn>
                <a:cxn ang="0">
                  <a:pos x="75" y="26"/>
                </a:cxn>
                <a:cxn ang="0">
                  <a:pos x="40" y="3"/>
                </a:cxn>
                <a:cxn ang="0">
                  <a:pos x="39" y="5"/>
                </a:cxn>
                <a:cxn ang="0">
                  <a:pos x="42" y="7"/>
                </a:cxn>
                <a:cxn ang="0">
                  <a:pos x="33" y="7"/>
                </a:cxn>
                <a:cxn ang="0">
                  <a:pos x="35" y="17"/>
                </a:cxn>
                <a:cxn ang="0">
                  <a:pos x="33" y="21"/>
                </a:cxn>
                <a:cxn ang="0">
                  <a:pos x="32" y="21"/>
                </a:cxn>
                <a:cxn ang="0">
                  <a:pos x="32" y="14"/>
                </a:cxn>
                <a:cxn ang="0">
                  <a:pos x="28" y="13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75" h="51">
                  <a:moveTo>
                    <a:pt x="25" y="45"/>
                  </a:moveTo>
                  <a:lnTo>
                    <a:pt x="25" y="42"/>
                  </a:lnTo>
                  <a:lnTo>
                    <a:pt x="27" y="43"/>
                  </a:lnTo>
                  <a:lnTo>
                    <a:pt x="25" y="45"/>
                  </a:lnTo>
                  <a:lnTo>
                    <a:pt x="25" y="45"/>
                  </a:lnTo>
                  <a:close/>
                  <a:moveTo>
                    <a:pt x="51" y="37"/>
                  </a:moveTo>
                  <a:lnTo>
                    <a:pt x="48" y="34"/>
                  </a:lnTo>
                  <a:lnTo>
                    <a:pt x="47" y="30"/>
                  </a:lnTo>
                  <a:lnTo>
                    <a:pt x="51" y="37"/>
                  </a:lnTo>
                  <a:lnTo>
                    <a:pt x="51" y="37"/>
                  </a:lnTo>
                  <a:close/>
                  <a:moveTo>
                    <a:pt x="48" y="17"/>
                  </a:moveTo>
                  <a:lnTo>
                    <a:pt x="43" y="9"/>
                  </a:lnTo>
                  <a:lnTo>
                    <a:pt x="50" y="17"/>
                  </a:lnTo>
                  <a:lnTo>
                    <a:pt x="48" y="17"/>
                  </a:lnTo>
                  <a:lnTo>
                    <a:pt x="48" y="17"/>
                  </a:lnTo>
                  <a:close/>
                  <a:moveTo>
                    <a:pt x="20" y="0"/>
                  </a:moveTo>
                  <a:lnTo>
                    <a:pt x="4" y="10"/>
                  </a:lnTo>
                  <a:lnTo>
                    <a:pt x="7" y="15"/>
                  </a:lnTo>
                  <a:lnTo>
                    <a:pt x="1" y="22"/>
                  </a:lnTo>
                  <a:lnTo>
                    <a:pt x="5" y="29"/>
                  </a:lnTo>
                  <a:lnTo>
                    <a:pt x="0" y="29"/>
                  </a:lnTo>
                  <a:lnTo>
                    <a:pt x="12" y="46"/>
                  </a:lnTo>
                  <a:lnTo>
                    <a:pt x="23" y="51"/>
                  </a:lnTo>
                  <a:lnTo>
                    <a:pt x="25" y="46"/>
                  </a:lnTo>
                  <a:lnTo>
                    <a:pt x="27" y="47"/>
                  </a:lnTo>
                  <a:lnTo>
                    <a:pt x="43" y="39"/>
                  </a:lnTo>
                  <a:lnTo>
                    <a:pt x="46" y="47"/>
                  </a:lnTo>
                  <a:lnTo>
                    <a:pt x="58" y="42"/>
                  </a:lnTo>
                  <a:lnTo>
                    <a:pt x="52" y="39"/>
                  </a:lnTo>
                  <a:lnTo>
                    <a:pt x="63" y="39"/>
                  </a:lnTo>
                  <a:lnTo>
                    <a:pt x="68" y="33"/>
                  </a:lnTo>
                  <a:lnTo>
                    <a:pt x="67" y="27"/>
                  </a:lnTo>
                  <a:lnTo>
                    <a:pt x="75" y="26"/>
                  </a:lnTo>
                  <a:lnTo>
                    <a:pt x="40" y="3"/>
                  </a:lnTo>
                  <a:lnTo>
                    <a:pt x="39" y="5"/>
                  </a:lnTo>
                  <a:lnTo>
                    <a:pt x="42" y="7"/>
                  </a:lnTo>
                  <a:lnTo>
                    <a:pt x="33" y="7"/>
                  </a:lnTo>
                  <a:lnTo>
                    <a:pt x="35" y="17"/>
                  </a:lnTo>
                  <a:lnTo>
                    <a:pt x="33" y="21"/>
                  </a:lnTo>
                  <a:lnTo>
                    <a:pt x="32" y="21"/>
                  </a:lnTo>
                  <a:lnTo>
                    <a:pt x="32" y="14"/>
                  </a:lnTo>
                  <a:lnTo>
                    <a:pt x="28" y="13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89" name="Freeform 117"/>
            <p:cNvSpPr>
              <a:spLocks/>
            </p:cNvSpPr>
            <p:nvPr/>
          </p:nvSpPr>
          <p:spPr bwMode="auto">
            <a:xfrm>
              <a:off x="2998" y="1136"/>
              <a:ext cx="6" cy="2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" y="1"/>
                </a:cxn>
                <a:cxn ang="0">
                  <a:pos x="0" y="14"/>
                </a:cxn>
                <a:cxn ang="0">
                  <a:pos x="4" y="20"/>
                </a:cxn>
                <a:cxn ang="0">
                  <a:pos x="5" y="10"/>
                </a:cxn>
                <a:cxn ang="0">
                  <a:pos x="6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0">
                  <a:moveTo>
                    <a:pt x="4" y="0"/>
                  </a:moveTo>
                  <a:lnTo>
                    <a:pt x="1" y="1"/>
                  </a:lnTo>
                  <a:lnTo>
                    <a:pt x="0" y="14"/>
                  </a:lnTo>
                  <a:lnTo>
                    <a:pt x="4" y="20"/>
                  </a:lnTo>
                  <a:lnTo>
                    <a:pt x="5" y="10"/>
                  </a:lnTo>
                  <a:lnTo>
                    <a:pt x="6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0" name="Freeform 118"/>
            <p:cNvSpPr>
              <a:spLocks/>
            </p:cNvSpPr>
            <p:nvPr/>
          </p:nvSpPr>
          <p:spPr bwMode="auto">
            <a:xfrm>
              <a:off x="2999" y="1185"/>
              <a:ext cx="8" cy="14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2"/>
                </a:cxn>
                <a:cxn ang="0">
                  <a:pos x="5" y="14"/>
                </a:cxn>
                <a:cxn ang="0">
                  <a:pos x="8" y="10"/>
                </a:cxn>
                <a:cxn ang="0">
                  <a:pos x="5" y="6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8" h="14">
                  <a:moveTo>
                    <a:pt x="1" y="0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10"/>
                  </a:lnTo>
                  <a:lnTo>
                    <a:pt x="5" y="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1" name="Freeform 119"/>
            <p:cNvSpPr>
              <a:spLocks/>
            </p:cNvSpPr>
            <p:nvPr/>
          </p:nvSpPr>
          <p:spPr bwMode="auto">
            <a:xfrm>
              <a:off x="3220" y="1499"/>
              <a:ext cx="14" cy="1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" y="6"/>
                </a:cxn>
                <a:cxn ang="0">
                  <a:pos x="4" y="7"/>
                </a:cxn>
                <a:cxn ang="0">
                  <a:pos x="0" y="14"/>
                </a:cxn>
                <a:cxn ang="0">
                  <a:pos x="3" y="15"/>
                </a:cxn>
                <a:cxn ang="0">
                  <a:pos x="14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4" h="15">
                  <a:moveTo>
                    <a:pt x="10" y="0"/>
                  </a:moveTo>
                  <a:lnTo>
                    <a:pt x="3" y="6"/>
                  </a:lnTo>
                  <a:lnTo>
                    <a:pt x="4" y="7"/>
                  </a:lnTo>
                  <a:lnTo>
                    <a:pt x="0" y="14"/>
                  </a:lnTo>
                  <a:lnTo>
                    <a:pt x="3" y="15"/>
                  </a:lnTo>
                  <a:lnTo>
                    <a:pt x="14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2" name="Freeform 120"/>
            <p:cNvSpPr>
              <a:spLocks/>
            </p:cNvSpPr>
            <p:nvPr/>
          </p:nvSpPr>
          <p:spPr bwMode="auto">
            <a:xfrm>
              <a:off x="3012" y="1558"/>
              <a:ext cx="11" cy="11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7"/>
                </a:cxn>
                <a:cxn ang="0">
                  <a:pos x="0" y="8"/>
                </a:cxn>
                <a:cxn ang="0">
                  <a:pos x="6" y="11"/>
                </a:cxn>
                <a:cxn ang="0">
                  <a:pos x="11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1" h="11">
                  <a:moveTo>
                    <a:pt x="4" y="0"/>
                  </a:moveTo>
                  <a:lnTo>
                    <a:pt x="2" y="7"/>
                  </a:lnTo>
                  <a:lnTo>
                    <a:pt x="0" y="8"/>
                  </a:lnTo>
                  <a:lnTo>
                    <a:pt x="6" y="11"/>
                  </a:lnTo>
                  <a:lnTo>
                    <a:pt x="11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3" name="Freeform 121"/>
            <p:cNvSpPr>
              <a:spLocks/>
            </p:cNvSpPr>
            <p:nvPr/>
          </p:nvSpPr>
          <p:spPr bwMode="auto">
            <a:xfrm>
              <a:off x="2092" y="1502"/>
              <a:ext cx="11" cy="7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3"/>
                </a:cxn>
                <a:cxn ang="0">
                  <a:pos x="5" y="7"/>
                </a:cxn>
                <a:cxn ang="0">
                  <a:pos x="11" y="4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11" h="7">
                  <a:moveTo>
                    <a:pt x="9" y="0"/>
                  </a:moveTo>
                  <a:lnTo>
                    <a:pt x="0" y="3"/>
                  </a:lnTo>
                  <a:lnTo>
                    <a:pt x="5" y="7"/>
                  </a:lnTo>
                  <a:lnTo>
                    <a:pt x="11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4" name="Freeform 122"/>
            <p:cNvSpPr>
              <a:spLocks/>
            </p:cNvSpPr>
            <p:nvPr/>
          </p:nvSpPr>
          <p:spPr bwMode="auto">
            <a:xfrm>
              <a:off x="2092" y="1509"/>
              <a:ext cx="14" cy="1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2" y="8"/>
                </a:cxn>
                <a:cxn ang="0">
                  <a:pos x="2" y="10"/>
                </a:cxn>
                <a:cxn ang="0">
                  <a:pos x="5" y="10"/>
                </a:cxn>
                <a:cxn ang="0">
                  <a:pos x="6" y="6"/>
                </a:cxn>
                <a:cxn ang="0">
                  <a:pos x="14" y="4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4" h="10">
                  <a:moveTo>
                    <a:pt x="11" y="0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2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6" y="6"/>
                  </a:lnTo>
                  <a:lnTo>
                    <a:pt x="14" y="4"/>
                  </a:lnTo>
                  <a:lnTo>
                    <a:pt x="11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5" name="Freeform 123"/>
            <p:cNvSpPr>
              <a:spLocks/>
            </p:cNvSpPr>
            <p:nvPr/>
          </p:nvSpPr>
          <p:spPr bwMode="auto">
            <a:xfrm>
              <a:off x="2822" y="2172"/>
              <a:ext cx="324" cy="256"/>
            </a:xfrm>
            <a:custGeom>
              <a:avLst/>
              <a:gdLst/>
              <a:ahLst/>
              <a:cxnLst>
                <a:cxn ang="0">
                  <a:pos x="228" y="17"/>
                </a:cxn>
                <a:cxn ang="0">
                  <a:pos x="221" y="56"/>
                </a:cxn>
                <a:cxn ang="0">
                  <a:pos x="200" y="50"/>
                </a:cxn>
                <a:cxn ang="0">
                  <a:pos x="181" y="36"/>
                </a:cxn>
                <a:cxn ang="0">
                  <a:pos x="188" y="23"/>
                </a:cxn>
                <a:cxn ang="0">
                  <a:pos x="188" y="15"/>
                </a:cxn>
                <a:cxn ang="0">
                  <a:pos x="182" y="12"/>
                </a:cxn>
                <a:cxn ang="0">
                  <a:pos x="169" y="12"/>
                </a:cxn>
                <a:cxn ang="0">
                  <a:pos x="155" y="8"/>
                </a:cxn>
                <a:cxn ang="0">
                  <a:pos x="146" y="7"/>
                </a:cxn>
                <a:cxn ang="0">
                  <a:pos x="137" y="5"/>
                </a:cxn>
                <a:cxn ang="0">
                  <a:pos x="141" y="12"/>
                </a:cxn>
                <a:cxn ang="0">
                  <a:pos x="150" y="8"/>
                </a:cxn>
                <a:cxn ang="0">
                  <a:pos x="142" y="13"/>
                </a:cxn>
                <a:cxn ang="0">
                  <a:pos x="135" y="19"/>
                </a:cxn>
                <a:cxn ang="0">
                  <a:pos x="133" y="24"/>
                </a:cxn>
                <a:cxn ang="0">
                  <a:pos x="129" y="35"/>
                </a:cxn>
                <a:cxn ang="0">
                  <a:pos x="115" y="29"/>
                </a:cxn>
                <a:cxn ang="0">
                  <a:pos x="102" y="32"/>
                </a:cxn>
                <a:cxn ang="0">
                  <a:pos x="94" y="39"/>
                </a:cxn>
                <a:cxn ang="0">
                  <a:pos x="88" y="48"/>
                </a:cxn>
                <a:cxn ang="0">
                  <a:pos x="82" y="47"/>
                </a:cxn>
                <a:cxn ang="0">
                  <a:pos x="82" y="55"/>
                </a:cxn>
                <a:cxn ang="0">
                  <a:pos x="71" y="58"/>
                </a:cxn>
                <a:cxn ang="0">
                  <a:pos x="62" y="74"/>
                </a:cxn>
                <a:cxn ang="0">
                  <a:pos x="36" y="83"/>
                </a:cxn>
                <a:cxn ang="0">
                  <a:pos x="11" y="94"/>
                </a:cxn>
                <a:cxn ang="0">
                  <a:pos x="7" y="94"/>
                </a:cxn>
                <a:cxn ang="0">
                  <a:pos x="1" y="117"/>
                </a:cxn>
                <a:cxn ang="0">
                  <a:pos x="4" y="131"/>
                </a:cxn>
                <a:cxn ang="0">
                  <a:pos x="1" y="131"/>
                </a:cxn>
                <a:cxn ang="0">
                  <a:pos x="13" y="160"/>
                </a:cxn>
                <a:cxn ang="0">
                  <a:pos x="19" y="199"/>
                </a:cxn>
                <a:cxn ang="0">
                  <a:pos x="24" y="212"/>
                </a:cxn>
                <a:cxn ang="0">
                  <a:pos x="47" y="209"/>
                </a:cxn>
                <a:cxn ang="0">
                  <a:pos x="88" y="195"/>
                </a:cxn>
                <a:cxn ang="0">
                  <a:pos x="142" y="181"/>
                </a:cxn>
                <a:cxn ang="0">
                  <a:pos x="163" y="189"/>
                </a:cxn>
                <a:cxn ang="0">
                  <a:pos x="172" y="197"/>
                </a:cxn>
                <a:cxn ang="0">
                  <a:pos x="176" y="211"/>
                </a:cxn>
                <a:cxn ang="0">
                  <a:pos x="193" y="201"/>
                </a:cxn>
                <a:cxn ang="0">
                  <a:pos x="193" y="204"/>
                </a:cxn>
                <a:cxn ang="0">
                  <a:pos x="197" y="216"/>
                </a:cxn>
                <a:cxn ang="0">
                  <a:pos x="198" y="220"/>
                </a:cxn>
                <a:cxn ang="0">
                  <a:pos x="190" y="224"/>
                </a:cxn>
                <a:cxn ang="0">
                  <a:pos x="208" y="220"/>
                </a:cxn>
                <a:cxn ang="0">
                  <a:pos x="214" y="238"/>
                </a:cxn>
                <a:cxn ang="0">
                  <a:pos x="235" y="248"/>
                </a:cxn>
                <a:cxn ang="0">
                  <a:pos x="257" y="247"/>
                </a:cxn>
                <a:cxn ang="0">
                  <a:pos x="269" y="251"/>
                </a:cxn>
                <a:cxn ang="0">
                  <a:pos x="298" y="221"/>
                </a:cxn>
                <a:cxn ang="0">
                  <a:pos x="306" y="200"/>
                </a:cxn>
                <a:cxn ang="0">
                  <a:pos x="320" y="141"/>
                </a:cxn>
                <a:cxn ang="0">
                  <a:pos x="323" y="122"/>
                </a:cxn>
                <a:cxn ang="0">
                  <a:pos x="314" y="118"/>
                </a:cxn>
                <a:cxn ang="0">
                  <a:pos x="295" y="94"/>
                </a:cxn>
                <a:cxn ang="0">
                  <a:pos x="288" y="84"/>
                </a:cxn>
                <a:cxn ang="0">
                  <a:pos x="276" y="76"/>
                </a:cxn>
                <a:cxn ang="0">
                  <a:pos x="267" y="70"/>
                </a:cxn>
                <a:cxn ang="0">
                  <a:pos x="260" y="50"/>
                </a:cxn>
                <a:cxn ang="0">
                  <a:pos x="245" y="31"/>
                </a:cxn>
                <a:cxn ang="0">
                  <a:pos x="239" y="9"/>
                </a:cxn>
              </a:cxnLst>
              <a:rect l="0" t="0" r="r" b="b"/>
              <a:pathLst>
                <a:path w="324" h="256">
                  <a:moveTo>
                    <a:pt x="236" y="0"/>
                  </a:moveTo>
                  <a:lnTo>
                    <a:pt x="232" y="3"/>
                  </a:lnTo>
                  <a:lnTo>
                    <a:pt x="227" y="16"/>
                  </a:lnTo>
                  <a:lnTo>
                    <a:pt x="228" y="17"/>
                  </a:lnTo>
                  <a:lnTo>
                    <a:pt x="225" y="25"/>
                  </a:lnTo>
                  <a:lnTo>
                    <a:pt x="227" y="37"/>
                  </a:lnTo>
                  <a:lnTo>
                    <a:pt x="224" y="50"/>
                  </a:lnTo>
                  <a:lnTo>
                    <a:pt x="221" y="56"/>
                  </a:lnTo>
                  <a:lnTo>
                    <a:pt x="216" y="59"/>
                  </a:lnTo>
                  <a:lnTo>
                    <a:pt x="209" y="55"/>
                  </a:lnTo>
                  <a:lnTo>
                    <a:pt x="206" y="51"/>
                  </a:lnTo>
                  <a:lnTo>
                    <a:pt x="200" y="50"/>
                  </a:lnTo>
                  <a:lnTo>
                    <a:pt x="193" y="43"/>
                  </a:lnTo>
                  <a:lnTo>
                    <a:pt x="188" y="44"/>
                  </a:lnTo>
                  <a:lnTo>
                    <a:pt x="186" y="39"/>
                  </a:lnTo>
                  <a:lnTo>
                    <a:pt x="181" y="36"/>
                  </a:lnTo>
                  <a:lnTo>
                    <a:pt x="184" y="25"/>
                  </a:lnTo>
                  <a:lnTo>
                    <a:pt x="185" y="25"/>
                  </a:lnTo>
                  <a:lnTo>
                    <a:pt x="185" y="23"/>
                  </a:lnTo>
                  <a:lnTo>
                    <a:pt x="188" y="23"/>
                  </a:lnTo>
                  <a:lnTo>
                    <a:pt x="189" y="21"/>
                  </a:lnTo>
                  <a:lnTo>
                    <a:pt x="188" y="19"/>
                  </a:lnTo>
                  <a:lnTo>
                    <a:pt x="192" y="15"/>
                  </a:lnTo>
                  <a:lnTo>
                    <a:pt x="188" y="15"/>
                  </a:lnTo>
                  <a:lnTo>
                    <a:pt x="186" y="9"/>
                  </a:lnTo>
                  <a:lnTo>
                    <a:pt x="184" y="13"/>
                  </a:lnTo>
                  <a:lnTo>
                    <a:pt x="184" y="12"/>
                  </a:lnTo>
                  <a:lnTo>
                    <a:pt x="182" y="12"/>
                  </a:lnTo>
                  <a:lnTo>
                    <a:pt x="182" y="11"/>
                  </a:lnTo>
                  <a:lnTo>
                    <a:pt x="176" y="13"/>
                  </a:lnTo>
                  <a:lnTo>
                    <a:pt x="173" y="12"/>
                  </a:lnTo>
                  <a:lnTo>
                    <a:pt x="169" y="12"/>
                  </a:lnTo>
                  <a:lnTo>
                    <a:pt x="165" y="9"/>
                  </a:lnTo>
                  <a:lnTo>
                    <a:pt x="159" y="9"/>
                  </a:lnTo>
                  <a:lnTo>
                    <a:pt x="157" y="5"/>
                  </a:lnTo>
                  <a:lnTo>
                    <a:pt x="155" y="8"/>
                  </a:lnTo>
                  <a:lnTo>
                    <a:pt x="153" y="4"/>
                  </a:lnTo>
                  <a:lnTo>
                    <a:pt x="151" y="5"/>
                  </a:lnTo>
                  <a:lnTo>
                    <a:pt x="150" y="4"/>
                  </a:lnTo>
                  <a:lnTo>
                    <a:pt x="146" y="7"/>
                  </a:lnTo>
                  <a:lnTo>
                    <a:pt x="145" y="4"/>
                  </a:lnTo>
                  <a:lnTo>
                    <a:pt x="141" y="7"/>
                  </a:lnTo>
                  <a:lnTo>
                    <a:pt x="135" y="3"/>
                  </a:lnTo>
                  <a:lnTo>
                    <a:pt x="137" y="5"/>
                  </a:lnTo>
                  <a:lnTo>
                    <a:pt x="137" y="5"/>
                  </a:lnTo>
                  <a:lnTo>
                    <a:pt x="134" y="9"/>
                  </a:lnTo>
                  <a:lnTo>
                    <a:pt x="135" y="12"/>
                  </a:lnTo>
                  <a:lnTo>
                    <a:pt x="141" y="12"/>
                  </a:lnTo>
                  <a:lnTo>
                    <a:pt x="142" y="13"/>
                  </a:lnTo>
                  <a:lnTo>
                    <a:pt x="147" y="9"/>
                  </a:lnTo>
                  <a:lnTo>
                    <a:pt x="146" y="8"/>
                  </a:lnTo>
                  <a:lnTo>
                    <a:pt x="150" y="8"/>
                  </a:lnTo>
                  <a:lnTo>
                    <a:pt x="154" y="11"/>
                  </a:lnTo>
                  <a:lnTo>
                    <a:pt x="154" y="12"/>
                  </a:lnTo>
                  <a:lnTo>
                    <a:pt x="150" y="15"/>
                  </a:lnTo>
                  <a:lnTo>
                    <a:pt x="142" y="13"/>
                  </a:lnTo>
                  <a:lnTo>
                    <a:pt x="141" y="16"/>
                  </a:lnTo>
                  <a:lnTo>
                    <a:pt x="141" y="16"/>
                  </a:lnTo>
                  <a:lnTo>
                    <a:pt x="139" y="16"/>
                  </a:lnTo>
                  <a:lnTo>
                    <a:pt x="135" y="19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5" y="23"/>
                  </a:lnTo>
                  <a:lnTo>
                    <a:pt x="133" y="24"/>
                  </a:lnTo>
                  <a:lnTo>
                    <a:pt x="129" y="32"/>
                  </a:lnTo>
                  <a:lnTo>
                    <a:pt x="131" y="35"/>
                  </a:lnTo>
                  <a:lnTo>
                    <a:pt x="130" y="36"/>
                  </a:lnTo>
                  <a:lnTo>
                    <a:pt x="129" y="35"/>
                  </a:lnTo>
                  <a:lnTo>
                    <a:pt x="122" y="35"/>
                  </a:lnTo>
                  <a:lnTo>
                    <a:pt x="121" y="36"/>
                  </a:lnTo>
                  <a:lnTo>
                    <a:pt x="121" y="33"/>
                  </a:lnTo>
                  <a:lnTo>
                    <a:pt x="115" y="29"/>
                  </a:lnTo>
                  <a:lnTo>
                    <a:pt x="110" y="27"/>
                  </a:lnTo>
                  <a:lnTo>
                    <a:pt x="104" y="29"/>
                  </a:lnTo>
                  <a:lnTo>
                    <a:pt x="102" y="24"/>
                  </a:lnTo>
                  <a:lnTo>
                    <a:pt x="102" y="32"/>
                  </a:lnTo>
                  <a:lnTo>
                    <a:pt x="95" y="33"/>
                  </a:lnTo>
                  <a:lnTo>
                    <a:pt x="95" y="36"/>
                  </a:lnTo>
                  <a:lnTo>
                    <a:pt x="92" y="36"/>
                  </a:lnTo>
                  <a:lnTo>
                    <a:pt x="94" y="39"/>
                  </a:lnTo>
                  <a:lnTo>
                    <a:pt x="90" y="40"/>
                  </a:lnTo>
                  <a:lnTo>
                    <a:pt x="90" y="43"/>
                  </a:lnTo>
                  <a:lnTo>
                    <a:pt x="88" y="47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7" y="46"/>
                  </a:lnTo>
                  <a:lnTo>
                    <a:pt x="82" y="47"/>
                  </a:lnTo>
                  <a:lnTo>
                    <a:pt x="82" y="47"/>
                  </a:lnTo>
                  <a:lnTo>
                    <a:pt x="82" y="51"/>
                  </a:lnTo>
                  <a:lnTo>
                    <a:pt x="83" y="54"/>
                  </a:lnTo>
                  <a:lnTo>
                    <a:pt x="83" y="54"/>
                  </a:lnTo>
                  <a:lnTo>
                    <a:pt x="82" y="55"/>
                  </a:lnTo>
                  <a:lnTo>
                    <a:pt x="78" y="46"/>
                  </a:lnTo>
                  <a:lnTo>
                    <a:pt x="76" y="51"/>
                  </a:lnTo>
                  <a:lnTo>
                    <a:pt x="72" y="54"/>
                  </a:lnTo>
                  <a:lnTo>
                    <a:pt x="71" y="58"/>
                  </a:lnTo>
                  <a:lnTo>
                    <a:pt x="72" y="62"/>
                  </a:lnTo>
                  <a:lnTo>
                    <a:pt x="68" y="66"/>
                  </a:lnTo>
                  <a:lnTo>
                    <a:pt x="66" y="71"/>
                  </a:lnTo>
                  <a:lnTo>
                    <a:pt x="62" y="74"/>
                  </a:lnTo>
                  <a:lnTo>
                    <a:pt x="51" y="78"/>
                  </a:lnTo>
                  <a:lnTo>
                    <a:pt x="47" y="76"/>
                  </a:lnTo>
                  <a:lnTo>
                    <a:pt x="44" y="79"/>
                  </a:lnTo>
                  <a:lnTo>
                    <a:pt x="36" y="83"/>
                  </a:lnTo>
                  <a:lnTo>
                    <a:pt x="28" y="82"/>
                  </a:lnTo>
                  <a:lnTo>
                    <a:pt x="21" y="86"/>
                  </a:lnTo>
                  <a:lnTo>
                    <a:pt x="17" y="91"/>
                  </a:lnTo>
                  <a:lnTo>
                    <a:pt x="11" y="94"/>
                  </a:lnTo>
                  <a:lnTo>
                    <a:pt x="9" y="97"/>
                  </a:lnTo>
                  <a:lnTo>
                    <a:pt x="8" y="93"/>
                  </a:lnTo>
                  <a:lnTo>
                    <a:pt x="7" y="93"/>
                  </a:lnTo>
                  <a:lnTo>
                    <a:pt x="7" y="94"/>
                  </a:lnTo>
                  <a:lnTo>
                    <a:pt x="4" y="98"/>
                  </a:lnTo>
                  <a:lnTo>
                    <a:pt x="4" y="107"/>
                  </a:lnTo>
                  <a:lnTo>
                    <a:pt x="1" y="113"/>
                  </a:lnTo>
                  <a:lnTo>
                    <a:pt x="1" y="117"/>
                  </a:lnTo>
                  <a:lnTo>
                    <a:pt x="8" y="130"/>
                  </a:lnTo>
                  <a:lnTo>
                    <a:pt x="7" y="131"/>
                  </a:lnTo>
                  <a:lnTo>
                    <a:pt x="5" y="130"/>
                  </a:lnTo>
                  <a:lnTo>
                    <a:pt x="4" y="131"/>
                  </a:lnTo>
                  <a:lnTo>
                    <a:pt x="5" y="134"/>
                  </a:lnTo>
                  <a:lnTo>
                    <a:pt x="5" y="134"/>
                  </a:lnTo>
                  <a:lnTo>
                    <a:pt x="4" y="131"/>
                  </a:lnTo>
                  <a:lnTo>
                    <a:pt x="1" y="131"/>
                  </a:lnTo>
                  <a:lnTo>
                    <a:pt x="0" y="133"/>
                  </a:lnTo>
                  <a:lnTo>
                    <a:pt x="5" y="140"/>
                  </a:lnTo>
                  <a:lnTo>
                    <a:pt x="8" y="148"/>
                  </a:lnTo>
                  <a:lnTo>
                    <a:pt x="13" y="160"/>
                  </a:lnTo>
                  <a:lnTo>
                    <a:pt x="15" y="169"/>
                  </a:lnTo>
                  <a:lnTo>
                    <a:pt x="20" y="181"/>
                  </a:lnTo>
                  <a:lnTo>
                    <a:pt x="20" y="195"/>
                  </a:lnTo>
                  <a:lnTo>
                    <a:pt x="19" y="199"/>
                  </a:lnTo>
                  <a:lnTo>
                    <a:pt x="15" y="199"/>
                  </a:lnTo>
                  <a:lnTo>
                    <a:pt x="15" y="207"/>
                  </a:lnTo>
                  <a:lnTo>
                    <a:pt x="19" y="207"/>
                  </a:lnTo>
                  <a:lnTo>
                    <a:pt x="24" y="212"/>
                  </a:lnTo>
                  <a:lnTo>
                    <a:pt x="39" y="215"/>
                  </a:lnTo>
                  <a:lnTo>
                    <a:pt x="40" y="213"/>
                  </a:lnTo>
                  <a:lnTo>
                    <a:pt x="41" y="213"/>
                  </a:lnTo>
                  <a:lnTo>
                    <a:pt x="47" y="209"/>
                  </a:lnTo>
                  <a:lnTo>
                    <a:pt x="51" y="208"/>
                  </a:lnTo>
                  <a:lnTo>
                    <a:pt x="56" y="204"/>
                  </a:lnTo>
                  <a:lnTo>
                    <a:pt x="84" y="203"/>
                  </a:lnTo>
                  <a:lnTo>
                    <a:pt x="88" y="195"/>
                  </a:lnTo>
                  <a:lnTo>
                    <a:pt x="104" y="188"/>
                  </a:lnTo>
                  <a:lnTo>
                    <a:pt x="121" y="186"/>
                  </a:lnTo>
                  <a:lnTo>
                    <a:pt x="129" y="181"/>
                  </a:lnTo>
                  <a:lnTo>
                    <a:pt x="142" y="181"/>
                  </a:lnTo>
                  <a:lnTo>
                    <a:pt x="147" y="182"/>
                  </a:lnTo>
                  <a:lnTo>
                    <a:pt x="154" y="186"/>
                  </a:lnTo>
                  <a:lnTo>
                    <a:pt x="157" y="185"/>
                  </a:lnTo>
                  <a:lnTo>
                    <a:pt x="163" y="189"/>
                  </a:lnTo>
                  <a:lnTo>
                    <a:pt x="163" y="188"/>
                  </a:lnTo>
                  <a:lnTo>
                    <a:pt x="168" y="191"/>
                  </a:lnTo>
                  <a:lnTo>
                    <a:pt x="166" y="195"/>
                  </a:lnTo>
                  <a:lnTo>
                    <a:pt x="172" y="197"/>
                  </a:lnTo>
                  <a:lnTo>
                    <a:pt x="177" y="207"/>
                  </a:lnTo>
                  <a:lnTo>
                    <a:pt x="177" y="208"/>
                  </a:lnTo>
                  <a:lnTo>
                    <a:pt x="176" y="205"/>
                  </a:lnTo>
                  <a:lnTo>
                    <a:pt x="176" y="211"/>
                  </a:lnTo>
                  <a:lnTo>
                    <a:pt x="184" y="216"/>
                  </a:lnTo>
                  <a:lnTo>
                    <a:pt x="184" y="209"/>
                  </a:lnTo>
                  <a:lnTo>
                    <a:pt x="186" y="205"/>
                  </a:lnTo>
                  <a:lnTo>
                    <a:pt x="193" y="201"/>
                  </a:lnTo>
                  <a:lnTo>
                    <a:pt x="197" y="195"/>
                  </a:lnTo>
                  <a:lnTo>
                    <a:pt x="198" y="196"/>
                  </a:lnTo>
                  <a:lnTo>
                    <a:pt x="197" y="199"/>
                  </a:lnTo>
                  <a:lnTo>
                    <a:pt x="193" y="204"/>
                  </a:lnTo>
                  <a:lnTo>
                    <a:pt x="193" y="211"/>
                  </a:lnTo>
                  <a:lnTo>
                    <a:pt x="190" y="212"/>
                  </a:lnTo>
                  <a:lnTo>
                    <a:pt x="189" y="216"/>
                  </a:lnTo>
                  <a:lnTo>
                    <a:pt x="197" y="216"/>
                  </a:lnTo>
                  <a:lnTo>
                    <a:pt x="200" y="208"/>
                  </a:lnTo>
                  <a:lnTo>
                    <a:pt x="201" y="212"/>
                  </a:lnTo>
                  <a:lnTo>
                    <a:pt x="201" y="215"/>
                  </a:lnTo>
                  <a:lnTo>
                    <a:pt x="198" y="220"/>
                  </a:lnTo>
                  <a:lnTo>
                    <a:pt x="193" y="219"/>
                  </a:lnTo>
                  <a:lnTo>
                    <a:pt x="186" y="220"/>
                  </a:lnTo>
                  <a:lnTo>
                    <a:pt x="188" y="224"/>
                  </a:lnTo>
                  <a:lnTo>
                    <a:pt x="190" y="224"/>
                  </a:lnTo>
                  <a:lnTo>
                    <a:pt x="204" y="223"/>
                  </a:lnTo>
                  <a:lnTo>
                    <a:pt x="200" y="220"/>
                  </a:lnTo>
                  <a:lnTo>
                    <a:pt x="208" y="219"/>
                  </a:lnTo>
                  <a:lnTo>
                    <a:pt x="208" y="220"/>
                  </a:lnTo>
                  <a:lnTo>
                    <a:pt x="212" y="224"/>
                  </a:lnTo>
                  <a:lnTo>
                    <a:pt x="212" y="228"/>
                  </a:lnTo>
                  <a:lnTo>
                    <a:pt x="212" y="233"/>
                  </a:lnTo>
                  <a:lnTo>
                    <a:pt x="214" y="238"/>
                  </a:lnTo>
                  <a:lnTo>
                    <a:pt x="218" y="243"/>
                  </a:lnTo>
                  <a:lnTo>
                    <a:pt x="227" y="248"/>
                  </a:lnTo>
                  <a:lnTo>
                    <a:pt x="229" y="247"/>
                  </a:lnTo>
                  <a:lnTo>
                    <a:pt x="235" y="248"/>
                  </a:lnTo>
                  <a:lnTo>
                    <a:pt x="243" y="252"/>
                  </a:lnTo>
                  <a:lnTo>
                    <a:pt x="253" y="246"/>
                  </a:lnTo>
                  <a:lnTo>
                    <a:pt x="251" y="248"/>
                  </a:lnTo>
                  <a:lnTo>
                    <a:pt x="257" y="247"/>
                  </a:lnTo>
                  <a:lnTo>
                    <a:pt x="259" y="250"/>
                  </a:lnTo>
                  <a:lnTo>
                    <a:pt x="267" y="256"/>
                  </a:lnTo>
                  <a:lnTo>
                    <a:pt x="269" y="251"/>
                  </a:lnTo>
                  <a:lnTo>
                    <a:pt x="269" y="251"/>
                  </a:lnTo>
                  <a:lnTo>
                    <a:pt x="280" y="243"/>
                  </a:lnTo>
                  <a:lnTo>
                    <a:pt x="291" y="242"/>
                  </a:lnTo>
                  <a:lnTo>
                    <a:pt x="295" y="239"/>
                  </a:lnTo>
                  <a:lnTo>
                    <a:pt x="298" y="221"/>
                  </a:lnTo>
                  <a:lnTo>
                    <a:pt x="300" y="216"/>
                  </a:lnTo>
                  <a:lnTo>
                    <a:pt x="300" y="217"/>
                  </a:lnTo>
                  <a:lnTo>
                    <a:pt x="307" y="203"/>
                  </a:lnTo>
                  <a:lnTo>
                    <a:pt x="306" y="200"/>
                  </a:lnTo>
                  <a:lnTo>
                    <a:pt x="315" y="189"/>
                  </a:lnTo>
                  <a:lnTo>
                    <a:pt x="319" y="178"/>
                  </a:lnTo>
                  <a:lnTo>
                    <a:pt x="324" y="154"/>
                  </a:lnTo>
                  <a:lnTo>
                    <a:pt x="320" y="141"/>
                  </a:lnTo>
                  <a:lnTo>
                    <a:pt x="320" y="129"/>
                  </a:lnTo>
                  <a:lnTo>
                    <a:pt x="320" y="127"/>
                  </a:lnTo>
                  <a:lnTo>
                    <a:pt x="320" y="127"/>
                  </a:lnTo>
                  <a:lnTo>
                    <a:pt x="323" y="122"/>
                  </a:lnTo>
                  <a:lnTo>
                    <a:pt x="320" y="118"/>
                  </a:lnTo>
                  <a:lnTo>
                    <a:pt x="319" y="119"/>
                  </a:lnTo>
                  <a:lnTo>
                    <a:pt x="319" y="125"/>
                  </a:lnTo>
                  <a:lnTo>
                    <a:pt x="314" y="118"/>
                  </a:lnTo>
                  <a:lnTo>
                    <a:pt x="303" y="107"/>
                  </a:lnTo>
                  <a:lnTo>
                    <a:pt x="300" y="95"/>
                  </a:lnTo>
                  <a:lnTo>
                    <a:pt x="299" y="98"/>
                  </a:lnTo>
                  <a:lnTo>
                    <a:pt x="295" y="94"/>
                  </a:lnTo>
                  <a:lnTo>
                    <a:pt x="294" y="98"/>
                  </a:lnTo>
                  <a:lnTo>
                    <a:pt x="294" y="98"/>
                  </a:lnTo>
                  <a:lnTo>
                    <a:pt x="291" y="90"/>
                  </a:lnTo>
                  <a:lnTo>
                    <a:pt x="288" y="84"/>
                  </a:lnTo>
                  <a:lnTo>
                    <a:pt x="286" y="83"/>
                  </a:lnTo>
                  <a:lnTo>
                    <a:pt x="287" y="80"/>
                  </a:lnTo>
                  <a:lnTo>
                    <a:pt x="280" y="76"/>
                  </a:lnTo>
                  <a:lnTo>
                    <a:pt x="276" y="76"/>
                  </a:lnTo>
                  <a:lnTo>
                    <a:pt x="275" y="71"/>
                  </a:lnTo>
                  <a:lnTo>
                    <a:pt x="275" y="71"/>
                  </a:lnTo>
                  <a:lnTo>
                    <a:pt x="271" y="71"/>
                  </a:lnTo>
                  <a:lnTo>
                    <a:pt x="267" y="70"/>
                  </a:lnTo>
                  <a:lnTo>
                    <a:pt x="267" y="66"/>
                  </a:lnTo>
                  <a:lnTo>
                    <a:pt x="265" y="64"/>
                  </a:lnTo>
                  <a:lnTo>
                    <a:pt x="263" y="52"/>
                  </a:lnTo>
                  <a:lnTo>
                    <a:pt x="260" y="50"/>
                  </a:lnTo>
                  <a:lnTo>
                    <a:pt x="259" y="36"/>
                  </a:lnTo>
                  <a:lnTo>
                    <a:pt x="252" y="29"/>
                  </a:lnTo>
                  <a:lnTo>
                    <a:pt x="247" y="31"/>
                  </a:lnTo>
                  <a:lnTo>
                    <a:pt x="245" y="31"/>
                  </a:lnTo>
                  <a:lnTo>
                    <a:pt x="243" y="17"/>
                  </a:lnTo>
                  <a:lnTo>
                    <a:pt x="240" y="15"/>
                  </a:lnTo>
                  <a:lnTo>
                    <a:pt x="240" y="11"/>
                  </a:lnTo>
                  <a:lnTo>
                    <a:pt x="239" y="9"/>
                  </a:lnTo>
                  <a:lnTo>
                    <a:pt x="237" y="4"/>
                  </a:lnTo>
                  <a:lnTo>
                    <a:pt x="236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6" name="Freeform 124"/>
            <p:cNvSpPr>
              <a:spLocks/>
            </p:cNvSpPr>
            <p:nvPr/>
          </p:nvSpPr>
          <p:spPr bwMode="auto">
            <a:xfrm>
              <a:off x="3007" y="2197"/>
              <a:ext cx="7" cy="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1" y="7"/>
                </a:cxn>
                <a:cxn ang="0">
                  <a:pos x="7" y="6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7" h="7">
                  <a:moveTo>
                    <a:pt x="5" y="0"/>
                  </a:moveTo>
                  <a:lnTo>
                    <a:pt x="0" y="0"/>
                  </a:lnTo>
                  <a:lnTo>
                    <a:pt x="1" y="7"/>
                  </a:lnTo>
                  <a:lnTo>
                    <a:pt x="7" y="6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7" name="Freeform 125"/>
            <p:cNvSpPr>
              <a:spLocks/>
            </p:cNvSpPr>
            <p:nvPr/>
          </p:nvSpPr>
          <p:spPr bwMode="auto">
            <a:xfrm>
              <a:off x="3030" y="2219"/>
              <a:ext cx="8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"/>
                </a:cxn>
                <a:cxn ang="0">
                  <a:pos x="1" y="5"/>
                </a:cxn>
                <a:cxn ang="0">
                  <a:pos x="8" y="3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5">
                  <a:moveTo>
                    <a:pt x="4" y="0"/>
                  </a:moveTo>
                  <a:lnTo>
                    <a:pt x="0" y="3"/>
                  </a:lnTo>
                  <a:lnTo>
                    <a:pt x="1" y="5"/>
                  </a:lnTo>
                  <a:lnTo>
                    <a:pt x="8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8" name="Freeform 126"/>
            <p:cNvSpPr>
              <a:spLocks/>
            </p:cNvSpPr>
            <p:nvPr/>
          </p:nvSpPr>
          <p:spPr bwMode="auto">
            <a:xfrm>
              <a:off x="3098" y="2431"/>
              <a:ext cx="8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8"/>
                </a:cxn>
                <a:cxn ang="0">
                  <a:pos x="1" y="9"/>
                </a:cxn>
                <a:cxn ang="0">
                  <a:pos x="8" y="11"/>
                </a:cxn>
                <a:cxn ang="0">
                  <a:pos x="7" y="7"/>
                </a:cxn>
                <a:cxn ang="0">
                  <a:pos x="7" y="7"/>
                </a:cxn>
                <a:cxn ang="0">
                  <a:pos x="7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lnTo>
                    <a:pt x="3" y="8"/>
                  </a:lnTo>
                  <a:lnTo>
                    <a:pt x="1" y="9"/>
                  </a:lnTo>
                  <a:lnTo>
                    <a:pt x="8" y="11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9" name="Freeform 127"/>
            <p:cNvSpPr>
              <a:spLocks/>
            </p:cNvSpPr>
            <p:nvPr/>
          </p:nvSpPr>
          <p:spPr bwMode="auto">
            <a:xfrm>
              <a:off x="3074" y="2440"/>
              <a:ext cx="31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"/>
                </a:cxn>
                <a:cxn ang="0">
                  <a:pos x="5" y="18"/>
                </a:cxn>
                <a:cxn ang="0">
                  <a:pos x="4" y="18"/>
                </a:cxn>
                <a:cxn ang="0">
                  <a:pos x="5" y="25"/>
                </a:cxn>
                <a:cxn ang="0">
                  <a:pos x="9" y="30"/>
                </a:cxn>
                <a:cxn ang="0">
                  <a:pos x="11" y="31"/>
                </a:cxn>
                <a:cxn ang="0">
                  <a:pos x="9" y="34"/>
                </a:cxn>
                <a:cxn ang="0">
                  <a:pos x="19" y="35"/>
                </a:cxn>
                <a:cxn ang="0">
                  <a:pos x="20" y="31"/>
                </a:cxn>
                <a:cxn ang="0">
                  <a:pos x="23" y="31"/>
                </a:cxn>
                <a:cxn ang="0">
                  <a:pos x="24" y="26"/>
                </a:cxn>
                <a:cxn ang="0">
                  <a:pos x="27" y="26"/>
                </a:cxn>
                <a:cxn ang="0">
                  <a:pos x="31" y="16"/>
                </a:cxn>
                <a:cxn ang="0">
                  <a:pos x="31" y="8"/>
                </a:cxn>
                <a:cxn ang="0">
                  <a:pos x="28" y="3"/>
                </a:cxn>
                <a:cxn ang="0">
                  <a:pos x="16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" h="35">
                  <a:moveTo>
                    <a:pt x="0" y="0"/>
                  </a:moveTo>
                  <a:lnTo>
                    <a:pt x="0" y="8"/>
                  </a:lnTo>
                  <a:lnTo>
                    <a:pt x="5" y="18"/>
                  </a:lnTo>
                  <a:lnTo>
                    <a:pt x="4" y="18"/>
                  </a:lnTo>
                  <a:lnTo>
                    <a:pt x="5" y="25"/>
                  </a:lnTo>
                  <a:lnTo>
                    <a:pt x="9" y="30"/>
                  </a:lnTo>
                  <a:lnTo>
                    <a:pt x="11" y="31"/>
                  </a:lnTo>
                  <a:lnTo>
                    <a:pt x="9" y="34"/>
                  </a:lnTo>
                  <a:lnTo>
                    <a:pt x="19" y="35"/>
                  </a:lnTo>
                  <a:lnTo>
                    <a:pt x="20" y="31"/>
                  </a:lnTo>
                  <a:lnTo>
                    <a:pt x="23" y="31"/>
                  </a:lnTo>
                  <a:lnTo>
                    <a:pt x="24" y="26"/>
                  </a:lnTo>
                  <a:lnTo>
                    <a:pt x="27" y="26"/>
                  </a:lnTo>
                  <a:lnTo>
                    <a:pt x="31" y="16"/>
                  </a:lnTo>
                  <a:lnTo>
                    <a:pt x="31" y="8"/>
                  </a:lnTo>
                  <a:lnTo>
                    <a:pt x="28" y="3"/>
                  </a:lnTo>
                  <a:lnTo>
                    <a:pt x="1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00" name="Freeform 128"/>
            <p:cNvSpPr>
              <a:spLocks/>
            </p:cNvSpPr>
            <p:nvPr/>
          </p:nvSpPr>
          <p:spPr bwMode="auto">
            <a:xfrm>
              <a:off x="2960" y="2090"/>
              <a:ext cx="168" cy="8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5" y="5"/>
                </a:cxn>
                <a:cxn ang="0">
                  <a:pos x="0" y="5"/>
                </a:cxn>
                <a:cxn ang="0">
                  <a:pos x="3" y="9"/>
                </a:cxn>
                <a:cxn ang="0">
                  <a:pos x="9" y="12"/>
                </a:cxn>
                <a:cxn ang="0">
                  <a:pos x="12" y="17"/>
                </a:cxn>
                <a:cxn ang="0">
                  <a:pos x="25" y="16"/>
                </a:cxn>
                <a:cxn ang="0">
                  <a:pos x="25" y="17"/>
                </a:cxn>
                <a:cxn ang="0">
                  <a:pos x="17" y="19"/>
                </a:cxn>
                <a:cxn ang="0">
                  <a:pos x="11" y="23"/>
                </a:cxn>
                <a:cxn ang="0">
                  <a:pos x="17" y="26"/>
                </a:cxn>
                <a:cxn ang="0">
                  <a:pos x="24" y="31"/>
                </a:cxn>
                <a:cxn ang="0">
                  <a:pos x="31" y="32"/>
                </a:cxn>
                <a:cxn ang="0">
                  <a:pos x="36" y="35"/>
                </a:cxn>
                <a:cxn ang="0">
                  <a:pos x="60" y="42"/>
                </a:cxn>
                <a:cxn ang="0">
                  <a:pos x="63" y="54"/>
                </a:cxn>
                <a:cxn ang="0">
                  <a:pos x="66" y="56"/>
                </a:cxn>
                <a:cxn ang="0">
                  <a:pos x="62" y="56"/>
                </a:cxn>
                <a:cxn ang="0">
                  <a:pos x="68" y="66"/>
                </a:cxn>
                <a:cxn ang="0">
                  <a:pos x="75" y="64"/>
                </a:cxn>
                <a:cxn ang="0">
                  <a:pos x="86" y="73"/>
                </a:cxn>
                <a:cxn ang="0">
                  <a:pos x="89" y="74"/>
                </a:cxn>
                <a:cxn ang="0">
                  <a:pos x="99" y="74"/>
                </a:cxn>
                <a:cxn ang="0">
                  <a:pos x="102" y="66"/>
                </a:cxn>
                <a:cxn ang="0">
                  <a:pos x="106" y="63"/>
                </a:cxn>
                <a:cxn ang="0">
                  <a:pos x="109" y="60"/>
                </a:cxn>
                <a:cxn ang="0">
                  <a:pos x="113" y="59"/>
                </a:cxn>
                <a:cxn ang="0">
                  <a:pos x="129" y="71"/>
                </a:cxn>
                <a:cxn ang="0">
                  <a:pos x="131" y="73"/>
                </a:cxn>
                <a:cxn ang="0">
                  <a:pos x="156" y="82"/>
                </a:cxn>
                <a:cxn ang="0">
                  <a:pos x="164" y="82"/>
                </a:cxn>
                <a:cxn ang="0">
                  <a:pos x="168" y="79"/>
                </a:cxn>
                <a:cxn ang="0">
                  <a:pos x="158" y="75"/>
                </a:cxn>
                <a:cxn ang="0">
                  <a:pos x="152" y="70"/>
                </a:cxn>
                <a:cxn ang="0">
                  <a:pos x="141" y="62"/>
                </a:cxn>
                <a:cxn ang="0">
                  <a:pos x="134" y="54"/>
                </a:cxn>
                <a:cxn ang="0">
                  <a:pos x="138" y="46"/>
                </a:cxn>
                <a:cxn ang="0">
                  <a:pos x="122" y="34"/>
                </a:cxn>
                <a:cxn ang="0">
                  <a:pos x="86" y="17"/>
                </a:cxn>
                <a:cxn ang="0">
                  <a:pos x="86" y="17"/>
                </a:cxn>
                <a:cxn ang="0">
                  <a:pos x="84" y="17"/>
                </a:cxn>
                <a:cxn ang="0">
                  <a:pos x="59" y="8"/>
                </a:cxn>
                <a:cxn ang="0">
                  <a:pos x="52" y="13"/>
                </a:cxn>
                <a:cxn ang="0">
                  <a:pos x="43" y="9"/>
                </a:cxn>
                <a:cxn ang="0">
                  <a:pos x="52" y="15"/>
                </a:cxn>
                <a:cxn ang="0">
                  <a:pos x="47" y="15"/>
                </a:cxn>
                <a:cxn ang="0">
                  <a:pos x="39" y="24"/>
                </a:cxn>
                <a:cxn ang="0">
                  <a:pos x="34" y="19"/>
                </a:cxn>
                <a:cxn ang="0">
                  <a:pos x="31" y="17"/>
                </a:cxn>
                <a:cxn ang="0">
                  <a:pos x="31" y="8"/>
                </a:cxn>
                <a:cxn ang="0">
                  <a:pos x="23" y="4"/>
                </a:cxn>
                <a:cxn ang="0">
                  <a:pos x="19" y="0"/>
                </a:cxn>
              </a:cxnLst>
              <a:rect l="0" t="0" r="r" b="b"/>
              <a:pathLst>
                <a:path w="168" h="85">
                  <a:moveTo>
                    <a:pt x="19" y="0"/>
                  </a:moveTo>
                  <a:lnTo>
                    <a:pt x="15" y="0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0" y="5"/>
                  </a:lnTo>
                  <a:lnTo>
                    <a:pt x="1" y="9"/>
                  </a:lnTo>
                  <a:lnTo>
                    <a:pt x="3" y="9"/>
                  </a:lnTo>
                  <a:lnTo>
                    <a:pt x="1" y="11"/>
                  </a:lnTo>
                  <a:lnTo>
                    <a:pt x="9" y="12"/>
                  </a:lnTo>
                  <a:lnTo>
                    <a:pt x="12" y="16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1" y="17"/>
                  </a:lnTo>
                  <a:lnTo>
                    <a:pt x="17" y="19"/>
                  </a:lnTo>
                  <a:lnTo>
                    <a:pt x="11" y="20"/>
                  </a:lnTo>
                  <a:lnTo>
                    <a:pt x="11" y="23"/>
                  </a:lnTo>
                  <a:lnTo>
                    <a:pt x="15" y="23"/>
                  </a:lnTo>
                  <a:lnTo>
                    <a:pt x="17" y="26"/>
                  </a:lnTo>
                  <a:lnTo>
                    <a:pt x="19" y="32"/>
                  </a:lnTo>
                  <a:lnTo>
                    <a:pt x="24" y="31"/>
                  </a:lnTo>
                  <a:lnTo>
                    <a:pt x="25" y="28"/>
                  </a:lnTo>
                  <a:lnTo>
                    <a:pt x="31" y="32"/>
                  </a:lnTo>
                  <a:lnTo>
                    <a:pt x="34" y="31"/>
                  </a:lnTo>
                  <a:lnTo>
                    <a:pt x="36" y="35"/>
                  </a:lnTo>
                  <a:lnTo>
                    <a:pt x="48" y="38"/>
                  </a:lnTo>
                  <a:lnTo>
                    <a:pt x="60" y="42"/>
                  </a:lnTo>
                  <a:lnTo>
                    <a:pt x="66" y="51"/>
                  </a:lnTo>
                  <a:lnTo>
                    <a:pt x="63" y="54"/>
                  </a:lnTo>
                  <a:lnTo>
                    <a:pt x="66" y="55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2" y="56"/>
                  </a:lnTo>
                  <a:lnTo>
                    <a:pt x="56" y="66"/>
                  </a:lnTo>
                  <a:lnTo>
                    <a:pt x="68" y="66"/>
                  </a:lnTo>
                  <a:lnTo>
                    <a:pt x="68" y="64"/>
                  </a:lnTo>
                  <a:lnTo>
                    <a:pt x="75" y="64"/>
                  </a:lnTo>
                  <a:lnTo>
                    <a:pt x="86" y="73"/>
                  </a:lnTo>
                  <a:lnTo>
                    <a:pt x="86" y="73"/>
                  </a:lnTo>
                  <a:lnTo>
                    <a:pt x="86" y="73"/>
                  </a:lnTo>
                  <a:lnTo>
                    <a:pt x="89" y="74"/>
                  </a:lnTo>
                  <a:lnTo>
                    <a:pt x="87" y="73"/>
                  </a:lnTo>
                  <a:lnTo>
                    <a:pt x="99" y="74"/>
                  </a:lnTo>
                  <a:lnTo>
                    <a:pt x="105" y="70"/>
                  </a:lnTo>
                  <a:lnTo>
                    <a:pt x="102" y="66"/>
                  </a:lnTo>
                  <a:lnTo>
                    <a:pt x="106" y="64"/>
                  </a:lnTo>
                  <a:lnTo>
                    <a:pt x="106" y="63"/>
                  </a:lnTo>
                  <a:lnTo>
                    <a:pt x="109" y="62"/>
                  </a:lnTo>
                  <a:lnTo>
                    <a:pt x="109" y="60"/>
                  </a:lnTo>
                  <a:lnTo>
                    <a:pt x="110" y="60"/>
                  </a:lnTo>
                  <a:lnTo>
                    <a:pt x="113" y="59"/>
                  </a:lnTo>
                  <a:lnTo>
                    <a:pt x="126" y="66"/>
                  </a:lnTo>
                  <a:lnTo>
                    <a:pt x="129" y="71"/>
                  </a:lnTo>
                  <a:lnTo>
                    <a:pt x="131" y="71"/>
                  </a:lnTo>
                  <a:lnTo>
                    <a:pt x="131" y="73"/>
                  </a:lnTo>
                  <a:lnTo>
                    <a:pt x="138" y="79"/>
                  </a:lnTo>
                  <a:lnTo>
                    <a:pt x="156" y="82"/>
                  </a:lnTo>
                  <a:lnTo>
                    <a:pt x="160" y="85"/>
                  </a:lnTo>
                  <a:lnTo>
                    <a:pt x="164" y="82"/>
                  </a:lnTo>
                  <a:lnTo>
                    <a:pt x="162" y="81"/>
                  </a:lnTo>
                  <a:lnTo>
                    <a:pt x="168" y="79"/>
                  </a:lnTo>
                  <a:lnTo>
                    <a:pt x="157" y="77"/>
                  </a:lnTo>
                  <a:lnTo>
                    <a:pt x="158" y="75"/>
                  </a:lnTo>
                  <a:lnTo>
                    <a:pt x="152" y="73"/>
                  </a:lnTo>
                  <a:lnTo>
                    <a:pt x="152" y="70"/>
                  </a:lnTo>
                  <a:lnTo>
                    <a:pt x="146" y="68"/>
                  </a:lnTo>
                  <a:lnTo>
                    <a:pt x="141" y="62"/>
                  </a:lnTo>
                  <a:lnTo>
                    <a:pt x="135" y="58"/>
                  </a:lnTo>
                  <a:lnTo>
                    <a:pt x="134" y="54"/>
                  </a:lnTo>
                  <a:lnTo>
                    <a:pt x="141" y="54"/>
                  </a:lnTo>
                  <a:lnTo>
                    <a:pt x="138" y="46"/>
                  </a:lnTo>
                  <a:lnTo>
                    <a:pt x="125" y="42"/>
                  </a:lnTo>
                  <a:lnTo>
                    <a:pt x="122" y="34"/>
                  </a:lnTo>
                  <a:lnTo>
                    <a:pt x="113" y="27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6" y="17"/>
                  </a:lnTo>
                  <a:lnTo>
                    <a:pt x="84" y="17"/>
                  </a:lnTo>
                  <a:lnTo>
                    <a:pt x="84" y="17"/>
                  </a:lnTo>
                  <a:lnTo>
                    <a:pt x="74" y="16"/>
                  </a:lnTo>
                  <a:lnTo>
                    <a:pt x="59" y="8"/>
                  </a:lnTo>
                  <a:lnTo>
                    <a:pt x="54" y="12"/>
                  </a:lnTo>
                  <a:lnTo>
                    <a:pt x="52" y="13"/>
                  </a:lnTo>
                  <a:lnTo>
                    <a:pt x="51" y="11"/>
                  </a:lnTo>
                  <a:lnTo>
                    <a:pt x="43" y="9"/>
                  </a:lnTo>
                  <a:lnTo>
                    <a:pt x="38" y="12"/>
                  </a:lnTo>
                  <a:lnTo>
                    <a:pt x="52" y="15"/>
                  </a:lnTo>
                  <a:lnTo>
                    <a:pt x="52" y="15"/>
                  </a:lnTo>
                  <a:lnTo>
                    <a:pt x="47" y="15"/>
                  </a:lnTo>
                  <a:lnTo>
                    <a:pt x="40" y="24"/>
                  </a:lnTo>
                  <a:lnTo>
                    <a:pt x="39" y="24"/>
                  </a:lnTo>
                  <a:lnTo>
                    <a:pt x="36" y="23"/>
                  </a:lnTo>
                  <a:lnTo>
                    <a:pt x="34" y="19"/>
                  </a:lnTo>
                  <a:lnTo>
                    <a:pt x="32" y="17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8"/>
                  </a:lnTo>
                  <a:lnTo>
                    <a:pt x="30" y="4"/>
                  </a:lnTo>
                  <a:lnTo>
                    <a:pt x="23" y="4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1" name="Freeform 129"/>
            <p:cNvSpPr>
              <a:spLocks/>
            </p:cNvSpPr>
            <p:nvPr/>
          </p:nvSpPr>
          <p:spPr bwMode="auto">
            <a:xfrm>
              <a:off x="3120" y="2161"/>
              <a:ext cx="5" cy="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6"/>
                </a:cxn>
                <a:cxn ang="0">
                  <a:pos x="5" y="6"/>
                </a:cxn>
                <a:cxn ang="0">
                  <a:pos x="5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 h="6">
                  <a:moveTo>
                    <a:pt x="0" y="0"/>
                  </a:moveTo>
                  <a:lnTo>
                    <a:pt x="1" y="6"/>
                  </a:lnTo>
                  <a:lnTo>
                    <a:pt x="5" y="6"/>
                  </a:lnTo>
                  <a:lnTo>
                    <a:pt x="5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2" name="Freeform 130"/>
            <p:cNvSpPr>
              <a:spLocks/>
            </p:cNvSpPr>
            <p:nvPr/>
          </p:nvSpPr>
          <p:spPr bwMode="auto">
            <a:xfrm>
              <a:off x="3095" y="2121"/>
              <a:ext cx="42" cy="19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34" y="0"/>
                </a:cxn>
                <a:cxn ang="0">
                  <a:pos x="34" y="5"/>
                </a:cxn>
                <a:cxn ang="0">
                  <a:pos x="27" y="11"/>
                </a:cxn>
                <a:cxn ang="0">
                  <a:pos x="23" y="9"/>
                </a:cxn>
                <a:cxn ang="0">
                  <a:pos x="25" y="4"/>
                </a:cxn>
                <a:cxn ang="0">
                  <a:pos x="19" y="11"/>
                </a:cxn>
                <a:cxn ang="0">
                  <a:pos x="6" y="11"/>
                </a:cxn>
                <a:cxn ang="0">
                  <a:pos x="6" y="11"/>
                </a:cxn>
                <a:cxn ang="0">
                  <a:pos x="0" y="9"/>
                </a:cxn>
                <a:cxn ang="0">
                  <a:pos x="7" y="16"/>
                </a:cxn>
                <a:cxn ang="0">
                  <a:pos x="7" y="12"/>
                </a:cxn>
                <a:cxn ang="0">
                  <a:pos x="7" y="12"/>
                </a:cxn>
                <a:cxn ang="0">
                  <a:pos x="10" y="15"/>
                </a:cxn>
                <a:cxn ang="0">
                  <a:pos x="15" y="17"/>
                </a:cxn>
                <a:cxn ang="0">
                  <a:pos x="17" y="17"/>
                </a:cxn>
                <a:cxn ang="0">
                  <a:pos x="19" y="19"/>
                </a:cxn>
                <a:cxn ang="0">
                  <a:pos x="27" y="19"/>
                </a:cxn>
                <a:cxn ang="0">
                  <a:pos x="33" y="16"/>
                </a:cxn>
                <a:cxn ang="0">
                  <a:pos x="35" y="12"/>
                </a:cxn>
                <a:cxn ang="0">
                  <a:pos x="38" y="12"/>
                </a:cxn>
                <a:cxn ang="0">
                  <a:pos x="42" y="3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42" h="19">
                  <a:moveTo>
                    <a:pt x="39" y="0"/>
                  </a:moveTo>
                  <a:lnTo>
                    <a:pt x="34" y="0"/>
                  </a:lnTo>
                  <a:lnTo>
                    <a:pt x="34" y="5"/>
                  </a:lnTo>
                  <a:lnTo>
                    <a:pt x="27" y="11"/>
                  </a:lnTo>
                  <a:lnTo>
                    <a:pt x="23" y="9"/>
                  </a:lnTo>
                  <a:lnTo>
                    <a:pt x="25" y="4"/>
                  </a:lnTo>
                  <a:lnTo>
                    <a:pt x="19" y="11"/>
                  </a:lnTo>
                  <a:lnTo>
                    <a:pt x="6" y="11"/>
                  </a:lnTo>
                  <a:lnTo>
                    <a:pt x="6" y="11"/>
                  </a:lnTo>
                  <a:lnTo>
                    <a:pt x="0" y="9"/>
                  </a:lnTo>
                  <a:lnTo>
                    <a:pt x="7" y="16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10" y="15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9" y="19"/>
                  </a:lnTo>
                  <a:lnTo>
                    <a:pt x="27" y="19"/>
                  </a:lnTo>
                  <a:lnTo>
                    <a:pt x="33" y="16"/>
                  </a:lnTo>
                  <a:lnTo>
                    <a:pt x="35" y="12"/>
                  </a:lnTo>
                  <a:lnTo>
                    <a:pt x="38" y="12"/>
                  </a:lnTo>
                  <a:lnTo>
                    <a:pt x="42" y="3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03" name="Freeform 131"/>
            <p:cNvSpPr>
              <a:spLocks/>
            </p:cNvSpPr>
            <p:nvPr/>
          </p:nvSpPr>
          <p:spPr bwMode="auto">
            <a:xfrm>
              <a:off x="3134" y="2114"/>
              <a:ext cx="10" cy="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4"/>
                </a:cxn>
                <a:cxn ang="0">
                  <a:pos x="7" y="14"/>
                </a:cxn>
                <a:cxn ang="0">
                  <a:pos x="10" y="8"/>
                </a:cxn>
                <a:cxn ang="0">
                  <a:pos x="7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4">
                  <a:moveTo>
                    <a:pt x="0" y="0"/>
                  </a:moveTo>
                  <a:lnTo>
                    <a:pt x="4" y="14"/>
                  </a:lnTo>
                  <a:lnTo>
                    <a:pt x="7" y="14"/>
                  </a:lnTo>
                  <a:lnTo>
                    <a:pt x="10" y="8"/>
                  </a:lnTo>
                  <a:lnTo>
                    <a:pt x="7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4" name="Freeform 132"/>
            <p:cNvSpPr>
              <a:spLocks/>
            </p:cNvSpPr>
            <p:nvPr/>
          </p:nvSpPr>
          <p:spPr bwMode="auto">
            <a:xfrm>
              <a:off x="2853" y="1997"/>
              <a:ext cx="21" cy="2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6" y="8"/>
                </a:cxn>
                <a:cxn ang="0">
                  <a:pos x="2" y="21"/>
                </a:cxn>
                <a:cxn ang="0">
                  <a:pos x="0" y="27"/>
                </a:cxn>
                <a:cxn ang="0">
                  <a:pos x="8" y="22"/>
                </a:cxn>
                <a:cxn ang="0">
                  <a:pos x="14" y="15"/>
                </a:cxn>
                <a:cxn ang="0">
                  <a:pos x="14" y="14"/>
                </a:cxn>
                <a:cxn ang="0">
                  <a:pos x="21" y="8"/>
                </a:cxn>
                <a:cxn ang="0">
                  <a:pos x="20" y="0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21" h="27">
                  <a:moveTo>
                    <a:pt x="17" y="0"/>
                  </a:moveTo>
                  <a:lnTo>
                    <a:pt x="16" y="8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8" y="22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21" y="8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05" name="Freeform 133"/>
            <p:cNvSpPr>
              <a:spLocks/>
            </p:cNvSpPr>
            <p:nvPr/>
          </p:nvSpPr>
          <p:spPr bwMode="auto">
            <a:xfrm>
              <a:off x="2874" y="2046"/>
              <a:ext cx="4" cy="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2" y="1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6" name="Freeform 134"/>
            <p:cNvSpPr>
              <a:spLocks/>
            </p:cNvSpPr>
            <p:nvPr/>
          </p:nvSpPr>
          <p:spPr bwMode="auto">
            <a:xfrm>
              <a:off x="2882" y="2039"/>
              <a:ext cx="7" cy="4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7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7" h="4">
                  <a:moveTo>
                    <a:pt x="3" y="0"/>
                  </a:moveTo>
                  <a:lnTo>
                    <a:pt x="0" y="4"/>
                  </a:lnTo>
                  <a:lnTo>
                    <a:pt x="6" y="4"/>
                  </a:lnTo>
                  <a:lnTo>
                    <a:pt x="7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7" name="Freeform 135"/>
            <p:cNvSpPr>
              <a:spLocks/>
            </p:cNvSpPr>
            <p:nvPr/>
          </p:nvSpPr>
          <p:spPr bwMode="auto">
            <a:xfrm>
              <a:off x="2889" y="2035"/>
              <a:ext cx="9" cy="4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0"/>
                </a:cxn>
                <a:cxn ang="0">
                  <a:pos x="3" y="4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lnTo>
                    <a:pt x="0" y="0"/>
                  </a:lnTo>
                  <a:lnTo>
                    <a:pt x="3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8" name="Freeform 136"/>
            <p:cNvSpPr>
              <a:spLocks/>
            </p:cNvSpPr>
            <p:nvPr/>
          </p:nvSpPr>
          <p:spPr bwMode="auto">
            <a:xfrm>
              <a:off x="2901" y="1985"/>
              <a:ext cx="9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"/>
                </a:cxn>
                <a:cxn ang="0">
                  <a:pos x="3" y="7"/>
                </a:cxn>
                <a:cxn ang="0">
                  <a:pos x="9" y="12"/>
                </a:cxn>
                <a:cxn ang="0">
                  <a:pos x="8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" h="12">
                  <a:moveTo>
                    <a:pt x="0" y="0"/>
                  </a:moveTo>
                  <a:lnTo>
                    <a:pt x="0" y="10"/>
                  </a:lnTo>
                  <a:lnTo>
                    <a:pt x="3" y="7"/>
                  </a:lnTo>
                  <a:lnTo>
                    <a:pt x="9" y="12"/>
                  </a:lnTo>
                  <a:lnTo>
                    <a:pt x="8" y="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09" name="Freeform 137"/>
            <p:cNvSpPr>
              <a:spLocks/>
            </p:cNvSpPr>
            <p:nvPr/>
          </p:nvSpPr>
          <p:spPr bwMode="auto">
            <a:xfrm>
              <a:off x="2892" y="1987"/>
              <a:ext cx="2" cy="5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2" y="1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2" h="5">
                  <a:moveTo>
                    <a:pt x="1" y="0"/>
                  </a:moveTo>
                  <a:lnTo>
                    <a:pt x="0" y="1"/>
                  </a:lnTo>
                  <a:lnTo>
                    <a:pt x="0" y="4"/>
                  </a:lnTo>
                  <a:lnTo>
                    <a:pt x="1" y="5"/>
                  </a:lnTo>
                  <a:lnTo>
                    <a:pt x="2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0" name="Freeform 138"/>
            <p:cNvSpPr>
              <a:spLocks/>
            </p:cNvSpPr>
            <p:nvPr/>
          </p:nvSpPr>
          <p:spPr bwMode="auto">
            <a:xfrm>
              <a:off x="2890" y="1965"/>
              <a:ext cx="3" cy="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3"/>
                </a:cxn>
                <a:cxn ang="0">
                  <a:pos x="2" y="6"/>
                </a:cxn>
                <a:cxn ang="0">
                  <a:pos x="3" y="6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3" h="6">
                  <a:moveTo>
                    <a:pt x="3" y="0"/>
                  </a:moveTo>
                  <a:lnTo>
                    <a:pt x="0" y="3"/>
                  </a:lnTo>
                  <a:lnTo>
                    <a:pt x="2" y="6"/>
                  </a:lnTo>
                  <a:lnTo>
                    <a:pt x="3" y="6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1" name="Freeform 139"/>
            <p:cNvSpPr>
              <a:spLocks/>
            </p:cNvSpPr>
            <p:nvPr/>
          </p:nvSpPr>
          <p:spPr bwMode="auto">
            <a:xfrm>
              <a:off x="2873" y="1937"/>
              <a:ext cx="56" cy="109"/>
            </a:xfrm>
            <a:custGeom>
              <a:avLst/>
              <a:gdLst/>
              <a:ahLst/>
              <a:cxnLst>
                <a:cxn ang="0">
                  <a:pos x="5" y="20"/>
                </a:cxn>
                <a:cxn ang="0">
                  <a:pos x="8" y="38"/>
                </a:cxn>
                <a:cxn ang="0">
                  <a:pos x="11" y="43"/>
                </a:cxn>
                <a:cxn ang="0">
                  <a:pos x="8" y="46"/>
                </a:cxn>
                <a:cxn ang="0">
                  <a:pos x="16" y="46"/>
                </a:cxn>
                <a:cxn ang="0">
                  <a:pos x="17" y="42"/>
                </a:cxn>
                <a:cxn ang="0">
                  <a:pos x="16" y="42"/>
                </a:cxn>
                <a:cxn ang="0">
                  <a:pos x="21" y="44"/>
                </a:cxn>
                <a:cxn ang="0">
                  <a:pos x="29" y="47"/>
                </a:cxn>
                <a:cxn ang="0">
                  <a:pos x="36" y="54"/>
                </a:cxn>
                <a:cxn ang="0">
                  <a:pos x="36" y="58"/>
                </a:cxn>
                <a:cxn ang="0">
                  <a:pos x="40" y="70"/>
                </a:cxn>
                <a:cxn ang="0">
                  <a:pos x="36" y="68"/>
                </a:cxn>
                <a:cxn ang="0">
                  <a:pos x="32" y="67"/>
                </a:cxn>
                <a:cxn ang="0">
                  <a:pos x="28" y="63"/>
                </a:cxn>
                <a:cxn ang="0">
                  <a:pos x="23" y="58"/>
                </a:cxn>
                <a:cxn ang="0">
                  <a:pos x="25" y="66"/>
                </a:cxn>
                <a:cxn ang="0">
                  <a:pos x="21" y="74"/>
                </a:cxn>
                <a:cxn ang="0">
                  <a:pos x="29" y="79"/>
                </a:cxn>
                <a:cxn ang="0">
                  <a:pos x="40" y="75"/>
                </a:cxn>
                <a:cxn ang="0">
                  <a:pos x="44" y="71"/>
                </a:cxn>
                <a:cxn ang="0">
                  <a:pos x="49" y="64"/>
                </a:cxn>
                <a:cxn ang="0">
                  <a:pos x="45" y="72"/>
                </a:cxn>
                <a:cxn ang="0">
                  <a:pos x="39" y="83"/>
                </a:cxn>
                <a:cxn ang="0">
                  <a:pos x="33" y="86"/>
                </a:cxn>
                <a:cxn ang="0">
                  <a:pos x="25" y="85"/>
                </a:cxn>
                <a:cxn ang="0">
                  <a:pos x="19" y="98"/>
                </a:cxn>
                <a:cxn ang="0">
                  <a:pos x="25" y="91"/>
                </a:cxn>
                <a:cxn ang="0">
                  <a:pos x="31" y="94"/>
                </a:cxn>
                <a:cxn ang="0">
                  <a:pos x="35" y="95"/>
                </a:cxn>
                <a:cxn ang="0">
                  <a:pos x="45" y="105"/>
                </a:cxn>
                <a:cxn ang="0">
                  <a:pos x="48" y="98"/>
                </a:cxn>
                <a:cxn ang="0">
                  <a:pos x="53" y="105"/>
                </a:cxn>
                <a:cxn ang="0">
                  <a:pos x="53" y="83"/>
                </a:cxn>
                <a:cxn ang="0">
                  <a:pos x="48" y="72"/>
                </a:cxn>
                <a:cxn ang="0">
                  <a:pos x="51" y="64"/>
                </a:cxn>
                <a:cxn ang="0">
                  <a:pos x="48" y="54"/>
                </a:cxn>
                <a:cxn ang="0">
                  <a:pos x="37" y="47"/>
                </a:cxn>
                <a:cxn ang="0">
                  <a:pos x="33" y="43"/>
                </a:cxn>
                <a:cxn ang="0">
                  <a:pos x="28" y="39"/>
                </a:cxn>
                <a:cxn ang="0">
                  <a:pos x="20" y="39"/>
                </a:cxn>
                <a:cxn ang="0">
                  <a:pos x="16" y="28"/>
                </a:cxn>
                <a:cxn ang="0">
                  <a:pos x="24" y="15"/>
                </a:cxn>
                <a:cxn ang="0">
                  <a:pos x="20" y="0"/>
                </a:cxn>
                <a:cxn ang="0">
                  <a:pos x="9" y="0"/>
                </a:cxn>
              </a:cxnLst>
              <a:rect l="0" t="0" r="r" b="b"/>
              <a:pathLst>
                <a:path w="56" h="109">
                  <a:moveTo>
                    <a:pt x="9" y="0"/>
                  </a:moveTo>
                  <a:lnTo>
                    <a:pt x="7" y="1"/>
                  </a:lnTo>
                  <a:lnTo>
                    <a:pt x="5" y="20"/>
                  </a:lnTo>
                  <a:lnTo>
                    <a:pt x="0" y="20"/>
                  </a:lnTo>
                  <a:lnTo>
                    <a:pt x="3" y="31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11" y="43"/>
                  </a:lnTo>
                  <a:lnTo>
                    <a:pt x="3" y="43"/>
                  </a:lnTo>
                  <a:lnTo>
                    <a:pt x="5" y="46"/>
                  </a:lnTo>
                  <a:lnTo>
                    <a:pt x="8" y="46"/>
                  </a:lnTo>
                  <a:lnTo>
                    <a:pt x="12" y="55"/>
                  </a:lnTo>
                  <a:lnTo>
                    <a:pt x="16" y="54"/>
                  </a:lnTo>
                  <a:lnTo>
                    <a:pt x="16" y="46"/>
                  </a:lnTo>
                  <a:lnTo>
                    <a:pt x="12" y="43"/>
                  </a:lnTo>
                  <a:lnTo>
                    <a:pt x="15" y="43"/>
                  </a:lnTo>
                  <a:lnTo>
                    <a:pt x="17" y="42"/>
                  </a:lnTo>
                  <a:lnTo>
                    <a:pt x="19" y="42"/>
                  </a:lnTo>
                  <a:lnTo>
                    <a:pt x="20" y="43"/>
                  </a:lnTo>
                  <a:lnTo>
                    <a:pt x="16" y="42"/>
                  </a:lnTo>
                  <a:lnTo>
                    <a:pt x="17" y="46"/>
                  </a:lnTo>
                  <a:lnTo>
                    <a:pt x="21" y="48"/>
                  </a:lnTo>
                  <a:lnTo>
                    <a:pt x="21" y="44"/>
                  </a:lnTo>
                  <a:lnTo>
                    <a:pt x="27" y="50"/>
                  </a:lnTo>
                  <a:lnTo>
                    <a:pt x="25" y="42"/>
                  </a:lnTo>
                  <a:lnTo>
                    <a:pt x="29" y="47"/>
                  </a:lnTo>
                  <a:lnTo>
                    <a:pt x="33" y="48"/>
                  </a:lnTo>
                  <a:lnTo>
                    <a:pt x="32" y="50"/>
                  </a:lnTo>
                  <a:lnTo>
                    <a:pt x="36" y="54"/>
                  </a:lnTo>
                  <a:lnTo>
                    <a:pt x="36" y="51"/>
                  </a:lnTo>
                  <a:lnTo>
                    <a:pt x="43" y="60"/>
                  </a:lnTo>
                  <a:lnTo>
                    <a:pt x="36" y="58"/>
                  </a:lnTo>
                  <a:lnTo>
                    <a:pt x="37" y="66"/>
                  </a:lnTo>
                  <a:lnTo>
                    <a:pt x="40" y="66"/>
                  </a:lnTo>
                  <a:lnTo>
                    <a:pt x="40" y="70"/>
                  </a:lnTo>
                  <a:lnTo>
                    <a:pt x="36" y="70"/>
                  </a:lnTo>
                  <a:lnTo>
                    <a:pt x="35" y="70"/>
                  </a:lnTo>
                  <a:lnTo>
                    <a:pt x="36" y="68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2" y="67"/>
                  </a:lnTo>
                  <a:lnTo>
                    <a:pt x="32" y="66"/>
                  </a:lnTo>
                  <a:lnTo>
                    <a:pt x="32" y="64"/>
                  </a:lnTo>
                  <a:lnTo>
                    <a:pt x="28" y="63"/>
                  </a:lnTo>
                  <a:lnTo>
                    <a:pt x="28" y="63"/>
                  </a:lnTo>
                  <a:lnTo>
                    <a:pt x="29" y="59"/>
                  </a:lnTo>
                  <a:lnTo>
                    <a:pt x="23" y="58"/>
                  </a:lnTo>
                  <a:lnTo>
                    <a:pt x="17" y="55"/>
                  </a:lnTo>
                  <a:lnTo>
                    <a:pt x="19" y="70"/>
                  </a:lnTo>
                  <a:lnTo>
                    <a:pt x="25" y="66"/>
                  </a:lnTo>
                  <a:lnTo>
                    <a:pt x="24" y="71"/>
                  </a:lnTo>
                  <a:lnTo>
                    <a:pt x="23" y="71"/>
                  </a:lnTo>
                  <a:lnTo>
                    <a:pt x="21" y="74"/>
                  </a:lnTo>
                  <a:lnTo>
                    <a:pt x="28" y="82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33" y="74"/>
                  </a:lnTo>
                  <a:lnTo>
                    <a:pt x="35" y="76"/>
                  </a:lnTo>
                  <a:lnTo>
                    <a:pt x="40" y="75"/>
                  </a:lnTo>
                  <a:lnTo>
                    <a:pt x="41" y="71"/>
                  </a:lnTo>
                  <a:lnTo>
                    <a:pt x="44" y="74"/>
                  </a:lnTo>
                  <a:lnTo>
                    <a:pt x="44" y="71"/>
                  </a:lnTo>
                  <a:lnTo>
                    <a:pt x="47" y="71"/>
                  </a:lnTo>
                  <a:lnTo>
                    <a:pt x="44" y="63"/>
                  </a:lnTo>
                  <a:lnTo>
                    <a:pt x="49" y="64"/>
                  </a:lnTo>
                  <a:lnTo>
                    <a:pt x="47" y="70"/>
                  </a:lnTo>
                  <a:lnTo>
                    <a:pt x="47" y="72"/>
                  </a:lnTo>
                  <a:lnTo>
                    <a:pt x="45" y="72"/>
                  </a:lnTo>
                  <a:lnTo>
                    <a:pt x="45" y="79"/>
                  </a:lnTo>
                  <a:lnTo>
                    <a:pt x="40" y="79"/>
                  </a:lnTo>
                  <a:lnTo>
                    <a:pt x="39" y="83"/>
                  </a:lnTo>
                  <a:lnTo>
                    <a:pt x="36" y="83"/>
                  </a:lnTo>
                  <a:lnTo>
                    <a:pt x="36" y="86"/>
                  </a:lnTo>
                  <a:lnTo>
                    <a:pt x="33" y="86"/>
                  </a:lnTo>
                  <a:lnTo>
                    <a:pt x="35" y="82"/>
                  </a:lnTo>
                  <a:lnTo>
                    <a:pt x="31" y="81"/>
                  </a:lnTo>
                  <a:lnTo>
                    <a:pt x="25" y="85"/>
                  </a:lnTo>
                  <a:lnTo>
                    <a:pt x="21" y="87"/>
                  </a:lnTo>
                  <a:lnTo>
                    <a:pt x="17" y="94"/>
                  </a:lnTo>
                  <a:lnTo>
                    <a:pt x="19" y="98"/>
                  </a:lnTo>
                  <a:lnTo>
                    <a:pt x="21" y="98"/>
                  </a:lnTo>
                  <a:lnTo>
                    <a:pt x="25" y="91"/>
                  </a:lnTo>
                  <a:lnTo>
                    <a:pt x="25" y="91"/>
                  </a:lnTo>
                  <a:lnTo>
                    <a:pt x="25" y="95"/>
                  </a:lnTo>
                  <a:lnTo>
                    <a:pt x="29" y="93"/>
                  </a:lnTo>
                  <a:lnTo>
                    <a:pt x="31" y="94"/>
                  </a:lnTo>
                  <a:lnTo>
                    <a:pt x="33" y="90"/>
                  </a:lnTo>
                  <a:lnTo>
                    <a:pt x="36" y="93"/>
                  </a:lnTo>
                  <a:lnTo>
                    <a:pt x="35" y="95"/>
                  </a:lnTo>
                  <a:lnTo>
                    <a:pt x="36" y="102"/>
                  </a:lnTo>
                  <a:lnTo>
                    <a:pt x="43" y="106"/>
                  </a:lnTo>
                  <a:lnTo>
                    <a:pt x="45" y="105"/>
                  </a:lnTo>
                  <a:lnTo>
                    <a:pt x="47" y="109"/>
                  </a:lnTo>
                  <a:lnTo>
                    <a:pt x="51" y="103"/>
                  </a:lnTo>
                  <a:lnTo>
                    <a:pt x="48" y="98"/>
                  </a:lnTo>
                  <a:lnTo>
                    <a:pt x="48" y="97"/>
                  </a:lnTo>
                  <a:lnTo>
                    <a:pt x="49" y="95"/>
                  </a:lnTo>
                  <a:lnTo>
                    <a:pt x="53" y="105"/>
                  </a:lnTo>
                  <a:lnTo>
                    <a:pt x="56" y="91"/>
                  </a:lnTo>
                  <a:lnTo>
                    <a:pt x="55" y="83"/>
                  </a:lnTo>
                  <a:lnTo>
                    <a:pt x="53" y="83"/>
                  </a:lnTo>
                  <a:lnTo>
                    <a:pt x="55" y="82"/>
                  </a:lnTo>
                  <a:lnTo>
                    <a:pt x="53" y="78"/>
                  </a:lnTo>
                  <a:lnTo>
                    <a:pt x="48" y="72"/>
                  </a:lnTo>
                  <a:lnTo>
                    <a:pt x="49" y="72"/>
                  </a:lnTo>
                  <a:lnTo>
                    <a:pt x="49" y="64"/>
                  </a:lnTo>
                  <a:lnTo>
                    <a:pt x="51" y="64"/>
                  </a:lnTo>
                  <a:lnTo>
                    <a:pt x="49" y="63"/>
                  </a:lnTo>
                  <a:lnTo>
                    <a:pt x="48" y="59"/>
                  </a:lnTo>
                  <a:lnTo>
                    <a:pt x="48" y="54"/>
                  </a:lnTo>
                  <a:lnTo>
                    <a:pt x="45" y="51"/>
                  </a:lnTo>
                  <a:lnTo>
                    <a:pt x="36" y="50"/>
                  </a:lnTo>
                  <a:lnTo>
                    <a:pt x="37" y="47"/>
                  </a:lnTo>
                  <a:lnTo>
                    <a:pt x="35" y="46"/>
                  </a:lnTo>
                  <a:lnTo>
                    <a:pt x="35" y="46"/>
                  </a:lnTo>
                  <a:lnTo>
                    <a:pt x="33" y="43"/>
                  </a:lnTo>
                  <a:lnTo>
                    <a:pt x="36" y="42"/>
                  </a:lnTo>
                  <a:lnTo>
                    <a:pt x="28" y="38"/>
                  </a:lnTo>
                  <a:lnTo>
                    <a:pt x="28" y="39"/>
                  </a:lnTo>
                  <a:lnTo>
                    <a:pt x="25" y="35"/>
                  </a:lnTo>
                  <a:lnTo>
                    <a:pt x="20" y="36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17" y="36"/>
                  </a:lnTo>
                  <a:lnTo>
                    <a:pt x="16" y="28"/>
                  </a:lnTo>
                  <a:lnTo>
                    <a:pt x="17" y="24"/>
                  </a:lnTo>
                  <a:lnTo>
                    <a:pt x="21" y="23"/>
                  </a:lnTo>
                  <a:lnTo>
                    <a:pt x="24" y="15"/>
                  </a:lnTo>
                  <a:lnTo>
                    <a:pt x="21" y="11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9" y="3"/>
                  </a:lnTo>
                  <a:lnTo>
                    <a:pt x="17" y="3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2" name="Freeform 140"/>
            <p:cNvSpPr>
              <a:spLocks/>
            </p:cNvSpPr>
            <p:nvPr/>
          </p:nvSpPr>
          <p:spPr bwMode="auto">
            <a:xfrm>
              <a:off x="2876" y="1879"/>
              <a:ext cx="16" cy="3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" y="3"/>
                </a:cxn>
                <a:cxn ang="0">
                  <a:pos x="0" y="16"/>
                </a:cxn>
                <a:cxn ang="0">
                  <a:pos x="1" y="24"/>
                </a:cxn>
                <a:cxn ang="0">
                  <a:pos x="8" y="34"/>
                </a:cxn>
                <a:cxn ang="0">
                  <a:pos x="16" y="7"/>
                </a:cxn>
                <a:cxn ang="0">
                  <a:pos x="16" y="3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6" h="34">
                  <a:moveTo>
                    <a:pt x="12" y="0"/>
                  </a:moveTo>
                  <a:lnTo>
                    <a:pt x="6" y="3"/>
                  </a:lnTo>
                  <a:lnTo>
                    <a:pt x="0" y="16"/>
                  </a:lnTo>
                  <a:lnTo>
                    <a:pt x="1" y="24"/>
                  </a:lnTo>
                  <a:lnTo>
                    <a:pt x="8" y="34"/>
                  </a:lnTo>
                  <a:lnTo>
                    <a:pt x="16" y="7"/>
                  </a:lnTo>
                  <a:lnTo>
                    <a:pt x="16" y="3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13" name="Freeform 141"/>
            <p:cNvSpPr>
              <a:spLocks/>
            </p:cNvSpPr>
            <p:nvPr/>
          </p:nvSpPr>
          <p:spPr bwMode="auto">
            <a:xfrm>
              <a:off x="3034" y="1681"/>
              <a:ext cx="55" cy="47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5" y="2"/>
                </a:cxn>
                <a:cxn ang="0">
                  <a:pos x="16" y="9"/>
                </a:cxn>
                <a:cxn ang="0">
                  <a:pos x="15" y="16"/>
                </a:cxn>
                <a:cxn ang="0">
                  <a:pos x="12" y="20"/>
                </a:cxn>
                <a:cxn ang="0">
                  <a:pos x="12" y="24"/>
                </a:cxn>
                <a:cxn ang="0">
                  <a:pos x="12" y="25"/>
                </a:cxn>
                <a:cxn ang="0">
                  <a:pos x="5" y="24"/>
                </a:cxn>
                <a:cxn ang="0">
                  <a:pos x="5" y="29"/>
                </a:cxn>
                <a:cxn ang="0">
                  <a:pos x="0" y="33"/>
                </a:cxn>
                <a:cxn ang="0">
                  <a:pos x="0" y="37"/>
                </a:cxn>
                <a:cxn ang="0">
                  <a:pos x="2" y="40"/>
                </a:cxn>
                <a:cxn ang="0">
                  <a:pos x="1" y="47"/>
                </a:cxn>
                <a:cxn ang="0">
                  <a:pos x="13" y="41"/>
                </a:cxn>
                <a:cxn ang="0">
                  <a:pos x="6" y="37"/>
                </a:cxn>
                <a:cxn ang="0">
                  <a:pos x="6" y="36"/>
                </a:cxn>
                <a:cxn ang="0">
                  <a:pos x="6" y="36"/>
                </a:cxn>
                <a:cxn ang="0">
                  <a:pos x="12" y="36"/>
                </a:cxn>
                <a:cxn ang="0">
                  <a:pos x="17" y="34"/>
                </a:cxn>
                <a:cxn ang="0">
                  <a:pos x="28" y="41"/>
                </a:cxn>
                <a:cxn ang="0">
                  <a:pos x="33" y="32"/>
                </a:cxn>
                <a:cxn ang="0">
                  <a:pos x="48" y="26"/>
                </a:cxn>
                <a:cxn ang="0">
                  <a:pos x="52" y="22"/>
                </a:cxn>
                <a:cxn ang="0">
                  <a:pos x="45" y="24"/>
                </a:cxn>
                <a:cxn ang="0">
                  <a:pos x="44" y="20"/>
                </a:cxn>
                <a:cxn ang="0">
                  <a:pos x="44" y="20"/>
                </a:cxn>
                <a:cxn ang="0">
                  <a:pos x="45" y="22"/>
                </a:cxn>
                <a:cxn ang="0">
                  <a:pos x="55" y="14"/>
                </a:cxn>
                <a:cxn ang="0">
                  <a:pos x="51" y="10"/>
                </a:cxn>
                <a:cxn ang="0">
                  <a:pos x="45" y="18"/>
                </a:cxn>
                <a:cxn ang="0">
                  <a:pos x="48" y="12"/>
                </a:cxn>
                <a:cxn ang="0">
                  <a:pos x="41" y="16"/>
                </a:cxn>
                <a:cxn ang="0">
                  <a:pos x="39" y="17"/>
                </a:cxn>
                <a:cxn ang="0">
                  <a:pos x="31" y="13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55" h="47">
                  <a:moveTo>
                    <a:pt x="17" y="0"/>
                  </a:moveTo>
                  <a:lnTo>
                    <a:pt x="15" y="2"/>
                  </a:lnTo>
                  <a:lnTo>
                    <a:pt x="16" y="9"/>
                  </a:lnTo>
                  <a:lnTo>
                    <a:pt x="15" y="16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5"/>
                  </a:lnTo>
                  <a:lnTo>
                    <a:pt x="5" y="24"/>
                  </a:lnTo>
                  <a:lnTo>
                    <a:pt x="5" y="29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2" y="40"/>
                  </a:lnTo>
                  <a:lnTo>
                    <a:pt x="1" y="47"/>
                  </a:lnTo>
                  <a:lnTo>
                    <a:pt x="13" y="41"/>
                  </a:lnTo>
                  <a:lnTo>
                    <a:pt x="6" y="37"/>
                  </a:lnTo>
                  <a:lnTo>
                    <a:pt x="6" y="36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7" y="34"/>
                  </a:lnTo>
                  <a:lnTo>
                    <a:pt x="28" y="41"/>
                  </a:lnTo>
                  <a:lnTo>
                    <a:pt x="33" y="32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45" y="24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55" y="14"/>
                  </a:lnTo>
                  <a:lnTo>
                    <a:pt x="51" y="10"/>
                  </a:lnTo>
                  <a:lnTo>
                    <a:pt x="45" y="18"/>
                  </a:lnTo>
                  <a:lnTo>
                    <a:pt x="48" y="12"/>
                  </a:lnTo>
                  <a:lnTo>
                    <a:pt x="41" y="16"/>
                  </a:lnTo>
                  <a:lnTo>
                    <a:pt x="39" y="17"/>
                  </a:lnTo>
                  <a:lnTo>
                    <a:pt x="31" y="1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4" name="Freeform 142"/>
            <p:cNvSpPr>
              <a:spLocks/>
            </p:cNvSpPr>
            <p:nvPr/>
          </p:nvSpPr>
          <p:spPr bwMode="auto">
            <a:xfrm>
              <a:off x="2949" y="1851"/>
              <a:ext cx="4" cy="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1"/>
                </a:cxn>
                <a:cxn ang="0">
                  <a:pos x="0" y="7"/>
                </a:cxn>
                <a:cxn ang="0">
                  <a:pos x="4" y="1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4" h="7">
                  <a:moveTo>
                    <a:pt x="3" y="0"/>
                  </a:moveTo>
                  <a:lnTo>
                    <a:pt x="0" y="1"/>
                  </a:lnTo>
                  <a:lnTo>
                    <a:pt x="0" y="7"/>
                  </a:lnTo>
                  <a:lnTo>
                    <a:pt x="4" y="1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5" name="Freeform 143"/>
            <p:cNvSpPr>
              <a:spLocks/>
            </p:cNvSpPr>
            <p:nvPr/>
          </p:nvSpPr>
          <p:spPr bwMode="auto">
            <a:xfrm>
              <a:off x="2937" y="1866"/>
              <a:ext cx="6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0" y="7"/>
                </a:cxn>
                <a:cxn ang="0">
                  <a:pos x="2" y="8"/>
                </a:cxn>
                <a:cxn ang="0">
                  <a:pos x="6" y="1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0" y="4"/>
                  </a:lnTo>
                  <a:lnTo>
                    <a:pt x="0" y="7"/>
                  </a:lnTo>
                  <a:lnTo>
                    <a:pt x="2" y="8"/>
                  </a:lnTo>
                  <a:lnTo>
                    <a:pt x="6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6" name="Freeform 144"/>
            <p:cNvSpPr>
              <a:spLocks/>
            </p:cNvSpPr>
            <p:nvPr/>
          </p:nvSpPr>
          <p:spPr bwMode="auto">
            <a:xfrm>
              <a:off x="2905" y="1886"/>
              <a:ext cx="4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5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5">
                  <a:moveTo>
                    <a:pt x="0" y="0"/>
                  </a:moveTo>
                  <a:lnTo>
                    <a:pt x="0" y="5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7" name="Freeform 145"/>
            <p:cNvSpPr>
              <a:spLocks/>
            </p:cNvSpPr>
            <p:nvPr/>
          </p:nvSpPr>
          <p:spPr bwMode="auto">
            <a:xfrm>
              <a:off x="2948" y="1808"/>
              <a:ext cx="4" cy="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"/>
                </a:cxn>
                <a:cxn ang="0">
                  <a:pos x="4" y="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7">
                  <a:moveTo>
                    <a:pt x="0" y="0"/>
                  </a:moveTo>
                  <a:lnTo>
                    <a:pt x="0" y="7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8" name="Freeform 146"/>
            <p:cNvSpPr>
              <a:spLocks/>
            </p:cNvSpPr>
            <p:nvPr/>
          </p:nvSpPr>
          <p:spPr bwMode="auto">
            <a:xfrm>
              <a:off x="2959" y="1832"/>
              <a:ext cx="5" cy="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6"/>
                </a:cxn>
                <a:cxn ang="0">
                  <a:pos x="5" y="6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lnTo>
                    <a:pt x="0" y="6"/>
                  </a:lnTo>
                  <a:lnTo>
                    <a:pt x="5" y="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9" name="Freeform 147"/>
            <p:cNvSpPr>
              <a:spLocks/>
            </p:cNvSpPr>
            <p:nvPr/>
          </p:nvSpPr>
          <p:spPr bwMode="auto">
            <a:xfrm>
              <a:off x="2952" y="1795"/>
              <a:ext cx="46" cy="36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2" y="2"/>
                </a:cxn>
                <a:cxn ang="0">
                  <a:pos x="36" y="1"/>
                </a:cxn>
                <a:cxn ang="0">
                  <a:pos x="31" y="5"/>
                </a:cxn>
                <a:cxn ang="0">
                  <a:pos x="27" y="5"/>
                </a:cxn>
                <a:cxn ang="0">
                  <a:pos x="20" y="13"/>
                </a:cxn>
                <a:cxn ang="0">
                  <a:pos x="19" y="12"/>
                </a:cxn>
                <a:cxn ang="0">
                  <a:pos x="19" y="8"/>
                </a:cxn>
                <a:cxn ang="0">
                  <a:pos x="15" y="9"/>
                </a:cxn>
                <a:cxn ang="0">
                  <a:pos x="11" y="5"/>
                </a:cxn>
                <a:cxn ang="0">
                  <a:pos x="1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0" y="13"/>
                </a:cxn>
                <a:cxn ang="0">
                  <a:pos x="1" y="14"/>
                </a:cxn>
                <a:cxn ang="0">
                  <a:pos x="1" y="21"/>
                </a:cxn>
                <a:cxn ang="0">
                  <a:pos x="8" y="20"/>
                </a:cxn>
                <a:cxn ang="0">
                  <a:pos x="8" y="18"/>
                </a:cxn>
                <a:cxn ang="0">
                  <a:pos x="8" y="21"/>
                </a:cxn>
                <a:cxn ang="0">
                  <a:pos x="5" y="25"/>
                </a:cxn>
                <a:cxn ang="0">
                  <a:pos x="5" y="32"/>
                </a:cxn>
                <a:cxn ang="0">
                  <a:pos x="9" y="35"/>
                </a:cxn>
                <a:cxn ang="0">
                  <a:pos x="9" y="36"/>
                </a:cxn>
                <a:cxn ang="0">
                  <a:pos x="11" y="35"/>
                </a:cxn>
                <a:cxn ang="0">
                  <a:pos x="16" y="31"/>
                </a:cxn>
                <a:cxn ang="0">
                  <a:pos x="21" y="17"/>
                </a:cxn>
                <a:cxn ang="0">
                  <a:pos x="20" y="13"/>
                </a:cxn>
                <a:cxn ang="0">
                  <a:pos x="24" y="13"/>
                </a:cxn>
                <a:cxn ang="0">
                  <a:pos x="27" y="18"/>
                </a:cxn>
                <a:cxn ang="0">
                  <a:pos x="29" y="18"/>
                </a:cxn>
                <a:cxn ang="0">
                  <a:pos x="32" y="13"/>
                </a:cxn>
                <a:cxn ang="0">
                  <a:pos x="39" y="14"/>
                </a:cxn>
                <a:cxn ang="0">
                  <a:pos x="43" y="8"/>
                </a:cxn>
                <a:cxn ang="0">
                  <a:pos x="42" y="5"/>
                </a:cxn>
                <a:cxn ang="0">
                  <a:pos x="46" y="5"/>
                </a:cxn>
                <a:cxn ang="0">
                  <a:pos x="46" y="1"/>
                </a:cxn>
                <a:cxn ang="0">
                  <a:pos x="43" y="0"/>
                </a:cxn>
                <a:cxn ang="0">
                  <a:pos x="43" y="0"/>
                </a:cxn>
              </a:cxnLst>
              <a:rect l="0" t="0" r="r" b="b"/>
              <a:pathLst>
                <a:path w="46" h="36">
                  <a:moveTo>
                    <a:pt x="43" y="0"/>
                  </a:moveTo>
                  <a:lnTo>
                    <a:pt x="42" y="2"/>
                  </a:lnTo>
                  <a:lnTo>
                    <a:pt x="36" y="1"/>
                  </a:lnTo>
                  <a:lnTo>
                    <a:pt x="31" y="5"/>
                  </a:lnTo>
                  <a:lnTo>
                    <a:pt x="27" y="5"/>
                  </a:lnTo>
                  <a:lnTo>
                    <a:pt x="20" y="13"/>
                  </a:lnTo>
                  <a:lnTo>
                    <a:pt x="19" y="12"/>
                  </a:lnTo>
                  <a:lnTo>
                    <a:pt x="19" y="8"/>
                  </a:lnTo>
                  <a:lnTo>
                    <a:pt x="15" y="9"/>
                  </a:lnTo>
                  <a:lnTo>
                    <a:pt x="11" y="5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14"/>
                  </a:lnTo>
                  <a:lnTo>
                    <a:pt x="1" y="21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21"/>
                  </a:lnTo>
                  <a:lnTo>
                    <a:pt x="5" y="25"/>
                  </a:lnTo>
                  <a:lnTo>
                    <a:pt x="5" y="32"/>
                  </a:lnTo>
                  <a:lnTo>
                    <a:pt x="9" y="35"/>
                  </a:lnTo>
                  <a:lnTo>
                    <a:pt x="9" y="36"/>
                  </a:lnTo>
                  <a:lnTo>
                    <a:pt x="11" y="35"/>
                  </a:lnTo>
                  <a:lnTo>
                    <a:pt x="16" y="31"/>
                  </a:lnTo>
                  <a:lnTo>
                    <a:pt x="21" y="17"/>
                  </a:lnTo>
                  <a:lnTo>
                    <a:pt x="20" y="13"/>
                  </a:lnTo>
                  <a:lnTo>
                    <a:pt x="24" y="13"/>
                  </a:lnTo>
                  <a:lnTo>
                    <a:pt x="27" y="18"/>
                  </a:lnTo>
                  <a:lnTo>
                    <a:pt x="29" y="18"/>
                  </a:lnTo>
                  <a:lnTo>
                    <a:pt x="32" y="13"/>
                  </a:lnTo>
                  <a:lnTo>
                    <a:pt x="39" y="14"/>
                  </a:lnTo>
                  <a:lnTo>
                    <a:pt x="43" y="8"/>
                  </a:lnTo>
                  <a:lnTo>
                    <a:pt x="42" y="5"/>
                  </a:lnTo>
                  <a:lnTo>
                    <a:pt x="46" y="5"/>
                  </a:lnTo>
                  <a:lnTo>
                    <a:pt x="46" y="1"/>
                  </a:lnTo>
                  <a:lnTo>
                    <a:pt x="43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0" name="Freeform 148"/>
            <p:cNvSpPr>
              <a:spLocks/>
            </p:cNvSpPr>
            <p:nvPr/>
          </p:nvSpPr>
          <p:spPr bwMode="auto">
            <a:xfrm>
              <a:off x="3043" y="1682"/>
              <a:ext cx="4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3" y="5"/>
                </a:cxn>
                <a:cxn ang="0">
                  <a:pos x="4" y="4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lnTo>
                    <a:pt x="0" y="4"/>
                  </a:lnTo>
                  <a:lnTo>
                    <a:pt x="3" y="5"/>
                  </a:lnTo>
                  <a:lnTo>
                    <a:pt x="4" y="4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1" name="Freeform 149"/>
            <p:cNvSpPr>
              <a:spLocks/>
            </p:cNvSpPr>
            <p:nvPr/>
          </p:nvSpPr>
          <p:spPr bwMode="auto">
            <a:xfrm>
              <a:off x="2925" y="1805"/>
              <a:ext cx="7" cy="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3" y="6"/>
                </a:cxn>
                <a:cxn ang="0">
                  <a:pos x="7" y="3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7" h="6">
                  <a:moveTo>
                    <a:pt x="7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3" y="6"/>
                  </a:lnTo>
                  <a:lnTo>
                    <a:pt x="7" y="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2" name="Freeform 150"/>
            <p:cNvSpPr>
              <a:spLocks/>
            </p:cNvSpPr>
            <p:nvPr/>
          </p:nvSpPr>
          <p:spPr bwMode="auto">
            <a:xfrm>
              <a:off x="2787" y="2030"/>
              <a:ext cx="86" cy="94"/>
            </a:xfrm>
            <a:custGeom>
              <a:avLst/>
              <a:gdLst/>
              <a:ahLst/>
              <a:cxnLst>
                <a:cxn ang="0">
                  <a:pos x="55" y="13"/>
                </a:cxn>
                <a:cxn ang="0">
                  <a:pos x="52" y="17"/>
                </a:cxn>
                <a:cxn ang="0">
                  <a:pos x="50" y="17"/>
                </a:cxn>
                <a:cxn ang="0">
                  <a:pos x="42" y="20"/>
                </a:cxn>
                <a:cxn ang="0">
                  <a:pos x="40" y="21"/>
                </a:cxn>
                <a:cxn ang="0">
                  <a:pos x="39" y="25"/>
                </a:cxn>
                <a:cxn ang="0">
                  <a:pos x="23" y="35"/>
                </a:cxn>
                <a:cxn ang="0">
                  <a:pos x="19" y="39"/>
                </a:cxn>
                <a:cxn ang="0">
                  <a:pos x="11" y="43"/>
                </a:cxn>
                <a:cxn ang="0">
                  <a:pos x="7" y="41"/>
                </a:cxn>
                <a:cxn ang="0">
                  <a:pos x="3" y="45"/>
                </a:cxn>
                <a:cxn ang="0">
                  <a:pos x="3" y="63"/>
                </a:cxn>
                <a:cxn ang="0">
                  <a:pos x="8" y="68"/>
                </a:cxn>
                <a:cxn ang="0">
                  <a:pos x="19" y="83"/>
                </a:cxn>
                <a:cxn ang="0">
                  <a:pos x="24" y="88"/>
                </a:cxn>
                <a:cxn ang="0">
                  <a:pos x="34" y="83"/>
                </a:cxn>
                <a:cxn ang="0">
                  <a:pos x="39" y="87"/>
                </a:cxn>
                <a:cxn ang="0">
                  <a:pos x="46" y="87"/>
                </a:cxn>
                <a:cxn ang="0">
                  <a:pos x="50" y="92"/>
                </a:cxn>
                <a:cxn ang="0">
                  <a:pos x="59" y="94"/>
                </a:cxn>
                <a:cxn ang="0">
                  <a:pos x="60" y="83"/>
                </a:cxn>
                <a:cxn ang="0">
                  <a:pos x="62" y="73"/>
                </a:cxn>
                <a:cxn ang="0">
                  <a:pos x="71" y="63"/>
                </a:cxn>
                <a:cxn ang="0">
                  <a:pos x="75" y="52"/>
                </a:cxn>
                <a:cxn ang="0">
                  <a:pos x="76" y="53"/>
                </a:cxn>
                <a:cxn ang="0">
                  <a:pos x="74" y="43"/>
                </a:cxn>
                <a:cxn ang="0">
                  <a:pos x="70" y="30"/>
                </a:cxn>
                <a:cxn ang="0">
                  <a:pos x="71" y="26"/>
                </a:cxn>
                <a:cxn ang="0">
                  <a:pos x="72" y="25"/>
                </a:cxn>
                <a:cxn ang="0">
                  <a:pos x="79" y="24"/>
                </a:cxn>
                <a:cxn ang="0">
                  <a:pos x="80" y="21"/>
                </a:cxn>
                <a:cxn ang="0">
                  <a:pos x="76" y="12"/>
                </a:cxn>
                <a:cxn ang="0">
                  <a:pos x="75" y="10"/>
                </a:cxn>
                <a:cxn ang="0">
                  <a:pos x="71" y="6"/>
                </a:cxn>
                <a:cxn ang="0">
                  <a:pos x="67" y="1"/>
                </a:cxn>
                <a:cxn ang="0">
                  <a:pos x="64" y="0"/>
                </a:cxn>
              </a:cxnLst>
              <a:rect l="0" t="0" r="r" b="b"/>
              <a:pathLst>
                <a:path w="86" h="94">
                  <a:moveTo>
                    <a:pt x="64" y="0"/>
                  </a:moveTo>
                  <a:lnTo>
                    <a:pt x="55" y="13"/>
                  </a:lnTo>
                  <a:lnTo>
                    <a:pt x="52" y="14"/>
                  </a:lnTo>
                  <a:lnTo>
                    <a:pt x="52" y="17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0" y="21"/>
                  </a:lnTo>
                  <a:lnTo>
                    <a:pt x="40" y="21"/>
                  </a:lnTo>
                  <a:lnTo>
                    <a:pt x="40" y="22"/>
                  </a:lnTo>
                  <a:lnTo>
                    <a:pt x="39" y="25"/>
                  </a:lnTo>
                  <a:lnTo>
                    <a:pt x="32" y="33"/>
                  </a:lnTo>
                  <a:lnTo>
                    <a:pt x="23" y="35"/>
                  </a:lnTo>
                  <a:lnTo>
                    <a:pt x="20" y="39"/>
                  </a:lnTo>
                  <a:lnTo>
                    <a:pt x="19" y="39"/>
                  </a:lnTo>
                  <a:lnTo>
                    <a:pt x="17" y="45"/>
                  </a:lnTo>
                  <a:lnTo>
                    <a:pt x="11" y="43"/>
                  </a:lnTo>
                  <a:lnTo>
                    <a:pt x="7" y="40"/>
                  </a:lnTo>
                  <a:lnTo>
                    <a:pt x="7" y="41"/>
                  </a:lnTo>
                  <a:lnTo>
                    <a:pt x="5" y="43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7" y="65"/>
                  </a:lnTo>
                  <a:lnTo>
                    <a:pt x="8" y="68"/>
                  </a:lnTo>
                  <a:lnTo>
                    <a:pt x="12" y="83"/>
                  </a:lnTo>
                  <a:lnTo>
                    <a:pt x="19" y="83"/>
                  </a:lnTo>
                  <a:lnTo>
                    <a:pt x="23" y="81"/>
                  </a:lnTo>
                  <a:lnTo>
                    <a:pt x="24" y="88"/>
                  </a:lnTo>
                  <a:lnTo>
                    <a:pt x="31" y="86"/>
                  </a:lnTo>
                  <a:lnTo>
                    <a:pt x="34" y="83"/>
                  </a:lnTo>
                  <a:lnTo>
                    <a:pt x="38" y="84"/>
                  </a:lnTo>
                  <a:lnTo>
                    <a:pt x="39" y="87"/>
                  </a:lnTo>
                  <a:lnTo>
                    <a:pt x="44" y="87"/>
                  </a:lnTo>
                  <a:lnTo>
                    <a:pt x="46" y="87"/>
                  </a:lnTo>
                  <a:lnTo>
                    <a:pt x="47" y="92"/>
                  </a:lnTo>
                  <a:lnTo>
                    <a:pt x="50" y="92"/>
                  </a:lnTo>
                  <a:lnTo>
                    <a:pt x="58" y="88"/>
                  </a:lnTo>
                  <a:lnTo>
                    <a:pt x="59" y="94"/>
                  </a:lnTo>
                  <a:lnTo>
                    <a:pt x="62" y="90"/>
                  </a:lnTo>
                  <a:lnTo>
                    <a:pt x="60" y="83"/>
                  </a:lnTo>
                  <a:lnTo>
                    <a:pt x="64" y="76"/>
                  </a:lnTo>
                  <a:lnTo>
                    <a:pt x="62" y="73"/>
                  </a:lnTo>
                  <a:lnTo>
                    <a:pt x="67" y="68"/>
                  </a:lnTo>
                  <a:lnTo>
                    <a:pt x="71" y="63"/>
                  </a:lnTo>
                  <a:lnTo>
                    <a:pt x="71" y="56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6" y="53"/>
                  </a:lnTo>
                  <a:lnTo>
                    <a:pt x="83" y="52"/>
                  </a:lnTo>
                  <a:lnTo>
                    <a:pt x="74" y="43"/>
                  </a:lnTo>
                  <a:lnTo>
                    <a:pt x="75" y="40"/>
                  </a:lnTo>
                  <a:lnTo>
                    <a:pt x="70" y="30"/>
                  </a:lnTo>
                  <a:lnTo>
                    <a:pt x="74" y="30"/>
                  </a:lnTo>
                  <a:lnTo>
                    <a:pt x="71" y="26"/>
                  </a:lnTo>
                  <a:lnTo>
                    <a:pt x="71" y="26"/>
                  </a:lnTo>
                  <a:lnTo>
                    <a:pt x="72" y="25"/>
                  </a:lnTo>
                  <a:lnTo>
                    <a:pt x="74" y="26"/>
                  </a:lnTo>
                  <a:lnTo>
                    <a:pt x="79" y="24"/>
                  </a:lnTo>
                  <a:lnTo>
                    <a:pt x="78" y="21"/>
                  </a:lnTo>
                  <a:lnTo>
                    <a:pt x="80" y="21"/>
                  </a:lnTo>
                  <a:lnTo>
                    <a:pt x="86" y="17"/>
                  </a:lnTo>
                  <a:lnTo>
                    <a:pt x="76" y="12"/>
                  </a:lnTo>
                  <a:lnTo>
                    <a:pt x="75" y="12"/>
                  </a:lnTo>
                  <a:lnTo>
                    <a:pt x="75" y="10"/>
                  </a:lnTo>
                  <a:lnTo>
                    <a:pt x="71" y="10"/>
                  </a:lnTo>
                  <a:lnTo>
                    <a:pt x="71" y="6"/>
                  </a:lnTo>
                  <a:lnTo>
                    <a:pt x="68" y="5"/>
                  </a:lnTo>
                  <a:lnTo>
                    <a:pt x="67" y="1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3" name="Freeform 151"/>
            <p:cNvSpPr>
              <a:spLocks/>
            </p:cNvSpPr>
            <p:nvPr/>
          </p:nvSpPr>
          <p:spPr bwMode="auto">
            <a:xfrm>
              <a:off x="2867" y="2161"/>
              <a:ext cx="18" cy="11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2"/>
                </a:cxn>
                <a:cxn ang="0">
                  <a:pos x="2" y="7"/>
                </a:cxn>
                <a:cxn ang="0">
                  <a:pos x="6" y="7"/>
                </a:cxn>
                <a:cxn ang="0">
                  <a:pos x="13" y="11"/>
                </a:cxn>
                <a:cxn ang="0">
                  <a:pos x="18" y="8"/>
                </a:cxn>
                <a:cxn ang="0">
                  <a:pos x="17" y="7"/>
                </a:cxn>
                <a:cxn ang="0">
                  <a:pos x="15" y="4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18" h="11">
                  <a:moveTo>
                    <a:pt x="9" y="0"/>
                  </a:moveTo>
                  <a:lnTo>
                    <a:pt x="0" y="2"/>
                  </a:lnTo>
                  <a:lnTo>
                    <a:pt x="2" y="7"/>
                  </a:lnTo>
                  <a:lnTo>
                    <a:pt x="6" y="7"/>
                  </a:lnTo>
                  <a:lnTo>
                    <a:pt x="13" y="11"/>
                  </a:lnTo>
                  <a:lnTo>
                    <a:pt x="18" y="8"/>
                  </a:lnTo>
                  <a:lnTo>
                    <a:pt x="17" y="7"/>
                  </a:lnTo>
                  <a:lnTo>
                    <a:pt x="15" y="4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4" name="Freeform 152"/>
            <p:cNvSpPr>
              <a:spLocks/>
            </p:cNvSpPr>
            <p:nvPr/>
          </p:nvSpPr>
          <p:spPr bwMode="auto">
            <a:xfrm>
              <a:off x="2901" y="2150"/>
              <a:ext cx="16" cy="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4" y="3"/>
                </a:cxn>
                <a:cxn ang="0">
                  <a:pos x="3" y="2"/>
                </a:cxn>
                <a:cxn ang="0">
                  <a:pos x="0" y="7"/>
                </a:cxn>
                <a:cxn ang="0">
                  <a:pos x="5" y="7"/>
                </a:cxn>
                <a:cxn ang="0">
                  <a:pos x="5" y="6"/>
                </a:cxn>
                <a:cxn ang="0">
                  <a:pos x="9" y="8"/>
                </a:cxn>
                <a:cxn ang="0">
                  <a:pos x="11" y="4"/>
                </a:cxn>
                <a:cxn ang="0">
                  <a:pos x="12" y="7"/>
                </a:cxn>
                <a:cxn ang="0">
                  <a:pos x="16" y="6"/>
                </a:cxn>
                <a:cxn ang="0">
                  <a:pos x="16" y="3"/>
                </a:cxn>
                <a:cxn ang="0">
                  <a:pos x="11" y="3"/>
                </a:cxn>
                <a:cxn ang="0">
                  <a:pos x="11" y="0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5" y="6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6" h="8">
                  <a:moveTo>
                    <a:pt x="7" y="0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0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9" y="8"/>
                  </a:lnTo>
                  <a:lnTo>
                    <a:pt x="11" y="4"/>
                  </a:lnTo>
                  <a:lnTo>
                    <a:pt x="12" y="7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5" y="6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5" name="Freeform 153"/>
            <p:cNvSpPr>
              <a:spLocks/>
            </p:cNvSpPr>
            <p:nvPr/>
          </p:nvSpPr>
          <p:spPr bwMode="auto">
            <a:xfrm>
              <a:off x="2898" y="2171"/>
              <a:ext cx="7" cy="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2" y="5"/>
                </a:cxn>
                <a:cxn ang="0">
                  <a:pos x="4" y="5"/>
                </a:cxn>
                <a:cxn ang="0">
                  <a:pos x="7" y="1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0" y="4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6" name="Freeform 154"/>
            <p:cNvSpPr>
              <a:spLocks/>
            </p:cNvSpPr>
            <p:nvPr/>
          </p:nvSpPr>
          <p:spPr bwMode="auto">
            <a:xfrm>
              <a:off x="2933" y="2098"/>
              <a:ext cx="12" cy="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1"/>
                </a:cxn>
                <a:cxn ang="0">
                  <a:pos x="3" y="5"/>
                </a:cxn>
                <a:cxn ang="0">
                  <a:pos x="12" y="3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2" h="5">
                  <a:moveTo>
                    <a:pt x="6" y="0"/>
                  </a:moveTo>
                  <a:lnTo>
                    <a:pt x="0" y="1"/>
                  </a:lnTo>
                  <a:lnTo>
                    <a:pt x="3" y="5"/>
                  </a:lnTo>
                  <a:lnTo>
                    <a:pt x="12" y="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7" name="Freeform 155"/>
            <p:cNvSpPr>
              <a:spLocks/>
            </p:cNvSpPr>
            <p:nvPr/>
          </p:nvSpPr>
          <p:spPr bwMode="auto">
            <a:xfrm>
              <a:off x="2933" y="2090"/>
              <a:ext cx="8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3" y="5"/>
                </a:cxn>
                <a:cxn ang="0">
                  <a:pos x="8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0" y="0"/>
                  </a:lnTo>
                  <a:lnTo>
                    <a:pt x="3" y="5"/>
                  </a:lnTo>
                  <a:lnTo>
                    <a:pt x="8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8" name="Freeform 156"/>
            <p:cNvSpPr>
              <a:spLocks/>
            </p:cNvSpPr>
            <p:nvPr/>
          </p:nvSpPr>
          <p:spPr bwMode="auto">
            <a:xfrm>
              <a:off x="2935" y="2069"/>
              <a:ext cx="16" cy="2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1"/>
                </a:cxn>
                <a:cxn ang="0">
                  <a:pos x="1" y="5"/>
                </a:cxn>
                <a:cxn ang="0">
                  <a:pos x="0" y="10"/>
                </a:cxn>
                <a:cxn ang="0">
                  <a:pos x="2" y="22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6" y="21"/>
                </a:cxn>
                <a:cxn ang="0">
                  <a:pos x="6" y="17"/>
                </a:cxn>
                <a:cxn ang="0">
                  <a:pos x="6" y="17"/>
                </a:cxn>
                <a:cxn ang="0">
                  <a:pos x="16" y="20"/>
                </a:cxn>
                <a:cxn ang="0">
                  <a:pos x="9" y="13"/>
                </a:cxn>
                <a:cxn ang="0">
                  <a:pos x="12" y="12"/>
                </a:cxn>
                <a:cxn ang="0">
                  <a:pos x="12" y="9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6" h="28">
                  <a:moveTo>
                    <a:pt x="6" y="0"/>
                  </a:moveTo>
                  <a:lnTo>
                    <a:pt x="4" y="1"/>
                  </a:lnTo>
                  <a:lnTo>
                    <a:pt x="1" y="5"/>
                  </a:lnTo>
                  <a:lnTo>
                    <a:pt x="0" y="10"/>
                  </a:lnTo>
                  <a:lnTo>
                    <a:pt x="2" y="22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6" y="21"/>
                  </a:lnTo>
                  <a:lnTo>
                    <a:pt x="6" y="17"/>
                  </a:lnTo>
                  <a:lnTo>
                    <a:pt x="6" y="17"/>
                  </a:lnTo>
                  <a:lnTo>
                    <a:pt x="16" y="20"/>
                  </a:lnTo>
                  <a:lnTo>
                    <a:pt x="9" y="13"/>
                  </a:lnTo>
                  <a:lnTo>
                    <a:pt x="12" y="12"/>
                  </a:lnTo>
                  <a:lnTo>
                    <a:pt x="12" y="9"/>
                  </a:lnTo>
                  <a:lnTo>
                    <a:pt x="8" y="6"/>
                  </a:lnTo>
                  <a:lnTo>
                    <a:pt x="6" y="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29" name="Freeform 157"/>
            <p:cNvSpPr>
              <a:spLocks/>
            </p:cNvSpPr>
            <p:nvPr/>
          </p:nvSpPr>
          <p:spPr bwMode="auto">
            <a:xfrm>
              <a:off x="2941" y="2066"/>
              <a:ext cx="6" cy="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3"/>
                </a:cxn>
                <a:cxn ang="0">
                  <a:pos x="0" y="8"/>
                </a:cxn>
                <a:cxn ang="0">
                  <a:pos x="6" y="5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6" y="5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0" name="Freeform 158"/>
            <p:cNvSpPr>
              <a:spLocks/>
            </p:cNvSpPr>
            <p:nvPr/>
          </p:nvSpPr>
          <p:spPr bwMode="auto">
            <a:xfrm>
              <a:off x="2922" y="2111"/>
              <a:ext cx="14" cy="10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6" y="9"/>
                </a:cxn>
                <a:cxn ang="0">
                  <a:pos x="9" y="10"/>
                </a:cxn>
                <a:cxn ang="0">
                  <a:pos x="14" y="6"/>
                </a:cxn>
                <a:cxn ang="0">
                  <a:pos x="13" y="3"/>
                </a:cxn>
                <a:cxn ang="0">
                  <a:pos x="9" y="0"/>
                </a:cxn>
                <a:cxn ang="0">
                  <a:pos x="9" y="0"/>
                </a:cxn>
              </a:cxnLst>
              <a:rect l="0" t="0" r="r" b="b"/>
              <a:pathLst>
                <a:path w="14" h="10">
                  <a:moveTo>
                    <a:pt x="9" y="0"/>
                  </a:moveTo>
                  <a:lnTo>
                    <a:pt x="0" y="0"/>
                  </a:lnTo>
                  <a:lnTo>
                    <a:pt x="3" y="6"/>
                  </a:lnTo>
                  <a:lnTo>
                    <a:pt x="6" y="9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3" y="3"/>
                  </a:lnTo>
                  <a:lnTo>
                    <a:pt x="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1" name="Freeform 159"/>
            <p:cNvSpPr>
              <a:spLocks/>
            </p:cNvSpPr>
            <p:nvPr/>
          </p:nvSpPr>
          <p:spPr bwMode="auto">
            <a:xfrm>
              <a:off x="2909" y="2101"/>
              <a:ext cx="17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5"/>
                </a:cxn>
                <a:cxn ang="0">
                  <a:pos x="9" y="2"/>
                </a:cxn>
                <a:cxn ang="0">
                  <a:pos x="11" y="4"/>
                </a:cxn>
                <a:cxn ang="0">
                  <a:pos x="17" y="2"/>
                </a:cxn>
                <a:cxn ang="0">
                  <a:pos x="17" y="1"/>
                </a:cxn>
                <a:cxn ang="0">
                  <a:pos x="9" y="1"/>
                </a:cxn>
                <a:cxn ang="0">
                  <a:pos x="9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" h="5">
                  <a:moveTo>
                    <a:pt x="0" y="0"/>
                  </a:moveTo>
                  <a:lnTo>
                    <a:pt x="4" y="5"/>
                  </a:lnTo>
                  <a:lnTo>
                    <a:pt x="9" y="2"/>
                  </a:lnTo>
                  <a:lnTo>
                    <a:pt x="11" y="4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2" name="Freeform 160"/>
            <p:cNvSpPr>
              <a:spLocks noEditPoints="1"/>
            </p:cNvSpPr>
            <p:nvPr/>
          </p:nvSpPr>
          <p:spPr bwMode="auto">
            <a:xfrm>
              <a:off x="2866" y="2073"/>
              <a:ext cx="52" cy="63"/>
            </a:xfrm>
            <a:custGeom>
              <a:avLst/>
              <a:gdLst/>
              <a:ahLst/>
              <a:cxnLst>
                <a:cxn ang="0">
                  <a:pos x="27" y="55"/>
                </a:cxn>
                <a:cxn ang="0">
                  <a:pos x="27" y="56"/>
                </a:cxn>
                <a:cxn ang="0">
                  <a:pos x="28" y="52"/>
                </a:cxn>
                <a:cxn ang="0">
                  <a:pos x="32" y="52"/>
                </a:cxn>
                <a:cxn ang="0">
                  <a:pos x="28" y="52"/>
                </a:cxn>
                <a:cxn ang="0">
                  <a:pos x="32" y="47"/>
                </a:cxn>
                <a:cxn ang="0">
                  <a:pos x="32" y="47"/>
                </a:cxn>
                <a:cxn ang="0">
                  <a:pos x="32" y="47"/>
                </a:cxn>
                <a:cxn ang="0">
                  <a:pos x="42" y="8"/>
                </a:cxn>
                <a:cxn ang="0">
                  <a:pos x="19" y="4"/>
                </a:cxn>
                <a:cxn ang="0">
                  <a:pos x="15" y="8"/>
                </a:cxn>
                <a:cxn ang="0">
                  <a:pos x="10" y="9"/>
                </a:cxn>
                <a:cxn ang="0">
                  <a:pos x="8" y="20"/>
                </a:cxn>
                <a:cxn ang="0">
                  <a:pos x="4" y="29"/>
                </a:cxn>
                <a:cxn ang="0">
                  <a:pos x="1" y="44"/>
                </a:cxn>
                <a:cxn ang="0">
                  <a:pos x="7" y="48"/>
                </a:cxn>
                <a:cxn ang="0">
                  <a:pos x="7" y="61"/>
                </a:cxn>
                <a:cxn ang="0">
                  <a:pos x="15" y="41"/>
                </a:cxn>
                <a:cxn ang="0">
                  <a:pos x="18" y="37"/>
                </a:cxn>
                <a:cxn ang="0">
                  <a:pos x="16" y="43"/>
                </a:cxn>
                <a:cxn ang="0">
                  <a:pos x="22" y="49"/>
                </a:cxn>
                <a:cxn ang="0">
                  <a:pos x="26" y="55"/>
                </a:cxn>
                <a:cxn ang="0">
                  <a:pos x="30" y="61"/>
                </a:cxn>
                <a:cxn ang="0">
                  <a:pos x="31" y="60"/>
                </a:cxn>
                <a:cxn ang="0">
                  <a:pos x="36" y="59"/>
                </a:cxn>
                <a:cxn ang="0">
                  <a:pos x="38" y="53"/>
                </a:cxn>
                <a:cxn ang="0">
                  <a:pos x="36" y="52"/>
                </a:cxn>
                <a:cxn ang="0">
                  <a:pos x="31" y="47"/>
                </a:cxn>
                <a:cxn ang="0">
                  <a:pos x="31" y="41"/>
                </a:cxn>
                <a:cxn ang="0">
                  <a:pos x="24" y="30"/>
                </a:cxn>
                <a:cxn ang="0">
                  <a:pos x="32" y="26"/>
                </a:cxn>
                <a:cxn ang="0">
                  <a:pos x="35" y="28"/>
                </a:cxn>
                <a:cxn ang="0">
                  <a:pos x="39" y="29"/>
                </a:cxn>
                <a:cxn ang="0">
                  <a:pos x="36" y="25"/>
                </a:cxn>
                <a:cxn ang="0">
                  <a:pos x="39" y="24"/>
                </a:cxn>
                <a:cxn ang="0">
                  <a:pos x="35" y="18"/>
                </a:cxn>
                <a:cxn ang="0">
                  <a:pos x="27" y="21"/>
                </a:cxn>
                <a:cxn ang="0">
                  <a:pos x="23" y="21"/>
                </a:cxn>
                <a:cxn ang="0">
                  <a:pos x="16" y="25"/>
                </a:cxn>
                <a:cxn ang="0">
                  <a:pos x="14" y="14"/>
                </a:cxn>
                <a:cxn ang="0">
                  <a:pos x="22" y="13"/>
                </a:cxn>
                <a:cxn ang="0">
                  <a:pos x="52" y="5"/>
                </a:cxn>
                <a:cxn ang="0">
                  <a:pos x="51" y="0"/>
                </a:cxn>
              </a:cxnLst>
              <a:rect l="0" t="0" r="r" b="b"/>
              <a:pathLst>
                <a:path w="52" h="63">
                  <a:moveTo>
                    <a:pt x="27" y="56"/>
                  </a:moveTo>
                  <a:lnTo>
                    <a:pt x="27" y="55"/>
                  </a:lnTo>
                  <a:lnTo>
                    <a:pt x="28" y="53"/>
                  </a:lnTo>
                  <a:lnTo>
                    <a:pt x="27" y="56"/>
                  </a:lnTo>
                  <a:lnTo>
                    <a:pt x="27" y="56"/>
                  </a:lnTo>
                  <a:close/>
                  <a:moveTo>
                    <a:pt x="28" y="52"/>
                  </a:moveTo>
                  <a:lnTo>
                    <a:pt x="32" y="51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28" y="52"/>
                  </a:lnTo>
                  <a:lnTo>
                    <a:pt x="28" y="52"/>
                  </a:lnTo>
                  <a:close/>
                  <a:moveTo>
                    <a:pt x="32" y="47"/>
                  </a:move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32" y="47"/>
                  </a:lnTo>
                  <a:close/>
                  <a:moveTo>
                    <a:pt x="51" y="0"/>
                  </a:moveTo>
                  <a:lnTo>
                    <a:pt x="42" y="8"/>
                  </a:lnTo>
                  <a:lnTo>
                    <a:pt x="34" y="8"/>
                  </a:lnTo>
                  <a:lnTo>
                    <a:pt x="19" y="4"/>
                  </a:lnTo>
                  <a:lnTo>
                    <a:pt x="16" y="5"/>
                  </a:lnTo>
                  <a:lnTo>
                    <a:pt x="15" y="8"/>
                  </a:lnTo>
                  <a:lnTo>
                    <a:pt x="12" y="8"/>
                  </a:lnTo>
                  <a:lnTo>
                    <a:pt x="10" y="9"/>
                  </a:lnTo>
                  <a:lnTo>
                    <a:pt x="7" y="16"/>
                  </a:lnTo>
                  <a:lnTo>
                    <a:pt x="8" y="20"/>
                  </a:lnTo>
                  <a:lnTo>
                    <a:pt x="4" y="25"/>
                  </a:lnTo>
                  <a:lnTo>
                    <a:pt x="4" y="29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6" y="44"/>
                  </a:lnTo>
                  <a:lnTo>
                    <a:pt x="7" y="48"/>
                  </a:lnTo>
                  <a:lnTo>
                    <a:pt x="4" y="57"/>
                  </a:lnTo>
                  <a:lnTo>
                    <a:pt x="7" y="61"/>
                  </a:lnTo>
                  <a:lnTo>
                    <a:pt x="15" y="60"/>
                  </a:lnTo>
                  <a:lnTo>
                    <a:pt x="15" y="41"/>
                  </a:lnTo>
                  <a:lnTo>
                    <a:pt x="14" y="40"/>
                  </a:lnTo>
                  <a:lnTo>
                    <a:pt x="18" y="37"/>
                  </a:lnTo>
                  <a:lnTo>
                    <a:pt x="18" y="37"/>
                  </a:lnTo>
                  <a:lnTo>
                    <a:pt x="16" y="43"/>
                  </a:lnTo>
                  <a:lnTo>
                    <a:pt x="19" y="45"/>
                  </a:lnTo>
                  <a:lnTo>
                    <a:pt x="22" y="49"/>
                  </a:lnTo>
                  <a:lnTo>
                    <a:pt x="23" y="55"/>
                  </a:lnTo>
                  <a:lnTo>
                    <a:pt x="26" y="55"/>
                  </a:lnTo>
                  <a:lnTo>
                    <a:pt x="24" y="57"/>
                  </a:lnTo>
                  <a:lnTo>
                    <a:pt x="30" y="61"/>
                  </a:lnTo>
                  <a:lnTo>
                    <a:pt x="28" y="59"/>
                  </a:lnTo>
                  <a:lnTo>
                    <a:pt x="31" y="60"/>
                  </a:lnTo>
                  <a:lnTo>
                    <a:pt x="32" y="63"/>
                  </a:lnTo>
                  <a:lnTo>
                    <a:pt x="36" y="59"/>
                  </a:lnTo>
                  <a:lnTo>
                    <a:pt x="35" y="56"/>
                  </a:lnTo>
                  <a:lnTo>
                    <a:pt x="38" y="53"/>
                  </a:lnTo>
                  <a:lnTo>
                    <a:pt x="35" y="51"/>
                  </a:lnTo>
                  <a:lnTo>
                    <a:pt x="36" y="52"/>
                  </a:lnTo>
                  <a:lnTo>
                    <a:pt x="36" y="47"/>
                  </a:lnTo>
                  <a:lnTo>
                    <a:pt x="31" y="47"/>
                  </a:lnTo>
                  <a:lnTo>
                    <a:pt x="30" y="44"/>
                  </a:lnTo>
                  <a:lnTo>
                    <a:pt x="31" y="41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29"/>
                  </a:lnTo>
                  <a:lnTo>
                    <a:pt x="32" y="26"/>
                  </a:lnTo>
                  <a:lnTo>
                    <a:pt x="32" y="30"/>
                  </a:lnTo>
                  <a:lnTo>
                    <a:pt x="35" y="28"/>
                  </a:lnTo>
                  <a:lnTo>
                    <a:pt x="35" y="29"/>
                  </a:lnTo>
                  <a:lnTo>
                    <a:pt x="39" y="29"/>
                  </a:lnTo>
                  <a:lnTo>
                    <a:pt x="40" y="24"/>
                  </a:lnTo>
                  <a:lnTo>
                    <a:pt x="36" y="25"/>
                  </a:lnTo>
                  <a:lnTo>
                    <a:pt x="36" y="24"/>
                  </a:lnTo>
                  <a:lnTo>
                    <a:pt x="39" y="24"/>
                  </a:lnTo>
                  <a:lnTo>
                    <a:pt x="38" y="18"/>
                  </a:lnTo>
                  <a:lnTo>
                    <a:pt x="35" y="18"/>
                  </a:lnTo>
                  <a:lnTo>
                    <a:pt x="32" y="21"/>
                  </a:lnTo>
                  <a:lnTo>
                    <a:pt x="27" y="21"/>
                  </a:lnTo>
                  <a:lnTo>
                    <a:pt x="26" y="22"/>
                  </a:lnTo>
                  <a:lnTo>
                    <a:pt x="23" y="21"/>
                  </a:lnTo>
                  <a:lnTo>
                    <a:pt x="19" y="25"/>
                  </a:lnTo>
                  <a:lnTo>
                    <a:pt x="16" y="25"/>
                  </a:lnTo>
                  <a:lnTo>
                    <a:pt x="12" y="21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22" y="13"/>
                  </a:lnTo>
                  <a:lnTo>
                    <a:pt x="44" y="14"/>
                  </a:lnTo>
                  <a:lnTo>
                    <a:pt x="52" y="5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33" name="Freeform 161"/>
            <p:cNvSpPr>
              <a:spLocks/>
            </p:cNvSpPr>
            <p:nvPr/>
          </p:nvSpPr>
          <p:spPr bwMode="auto">
            <a:xfrm>
              <a:off x="2837" y="2141"/>
              <a:ext cx="6" cy="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5"/>
                </a:cxn>
                <a:cxn ang="0">
                  <a:pos x="6" y="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5">
                  <a:moveTo>
                    <a:pt x="0" y="0"/>
                  </a:moveTo>
                  <a:lnTo>
                    <a:pt x="2" y="5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4" name="Freeform 162"/>
            <p:cNvSpPr>
              <a:spLocks/>
            </p:cNvSpPr>
            <p:nvPr/>
          </p:nvSpPr>
          <p:spPr bwMode="auto">
            <a:xfrm>
              <a:off x="2843" y="2150"/>
              <a:ext cx="29" cy="13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10"/>
                </a:cxn>
                <a:cxn ang="0">
                  <a:pos x="7" y="10"/>
                </a:cxn>
                <a:cxn ang="0">
                  <a:pos x="7" y="10"/>
                </a:cxn>
                <a:cxn ang="0">
                  <a:pos x="10" y="13"/>
                </a:cxn>
                <a:cxn ang="0">
                  <a:pos x="22" y="8"/>
                </a:cxn>
                <a:cxn ang="0">
                  <a:pos x="22" y="10"/>
                </a:cxn>
                <a:cxn ang="0">
                  <a:pos x="29" y="8"/>
                </a:cxn>
                <a:cxn ang="0">
                  <a:pos x="24" y="3"/>
                </a:cxn>
                <a:cxn ang="0">
                  <a:pos x="23" y="4"/>
                </a:cxn>
                <a:cxn ang="0">
                  <a:pos x="23" y="3"/>
                </a:cxn>
                <a:cxn ang="0">
                  <a:pos x="20" y="3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9" h="13">
                  <a:moveTo>
                    <a:pt x="18" y="0"/>
                  </a:moveTo>
                  <a:lnTo>
                    <a:pt x="15" y="4"/>
                  </a:lnTo>
                  <a:lnTo>
                    <a:pt x="15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8" y="4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10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10" y="13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9" y="8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23" y="3"/>
                  </a:lnTo>
                  <a:lnTo>
                    <a:pt x="20" y="3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35" name="Freeform 163"/>
            <p:cNvSpPr>
              <a:spLocks/>
            </p:cNvSpPr>
            <p:nvPr/>
          </p:nvSpPr>
          <p:spPr bwMode="auto">
            <a:xfrm>
              <a:off x="2874" y="2152"/>
              <a:ext cx="27" cy="9"/>
            </a:xfrm>
            <a:custGeom>
              <a:avLst/>
              <a:gdLst/>
              <a:ahLst/>
              <a:cxnLst>
                <a:cxn ang="0">
                  <a:pos x="27" y="0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2" y="4"/>
                </a:cxn>
                <a:cxn ang="0">
                  <a:pos x="19" y="2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0" y="8"/>
                </a:cxn>
                <a:cxn ang="0">
                  <a:pos x="11" y="9"/>
                </a:cxn>
                <a:cxn ang="0">
                  <a:pos x="23" y="6"/>
                </a:cxn>
                <a:cxn ang="0">
                  <a:pos x="27" y="4"/>
                </a:cxn>
                <a:cxn ang="0">
                  <a:pos x="27" y="0"/>
                </a:cxn>
                <a:cxn ang="0">
                  <a:pos x="27" y="0"/>
                </a:cxn>
              </a:cxnLst>
              <a:rect l="0" t="0" r="r" b="b"/>
              <a:pathLst>
                <a:path w="27" h="9">
                  <a:moveTo>
                    <a:pt x="27" y="0"/>
                  </a:moveTo>
                  <a:lnTo>
                    <a:pt x="24" y="0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19" y="2"/>
                  </a:lnTo>
                  <a:lnTo>
                    <a:pt x="14" y="4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8"/>
                  </a:lnTo>
                  <a:lnTo>
                    <a:pt x="11" y="9"/>
                  </a:lnTo>
                  <a:lnTo>
                    <a:pt x="23" y="6"/>
                  </a:lnTo>
                  <a:lnTo>
                    <a:pt x="27" y="4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36" name="Freeform 164"/>
            <p:cNvSpPr>
              <a:spLocks/>
            </p:cNvSpPr>
            <p:nvPr/>
          </p:nvSpPr>
          <p:spPr bwMode="auto">
            <a:xfrm>
              <a:off x="2904" y="2154"/>
              <a:ext cx="31" cy="18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3" y="2"/>
                </a:cxn>
                <a:cxn ang="0">
                  <a:pos x="10" y="6"/>
                </a:cxn>
                <a:cxn ang="0">
                  <a:pos x="2" y="10"/>
                </a:cxn>
                <a:cxn ang="0">
                  <a:pos x="0" y="18"/>
                </a:cxn>
                <a:cxn ang="0">
                  <a:pos x="4" y="18"/>
                </a:cxn>
                <a:cxn ang="0">
                  <a:pos x="10" y="15"/>
                </a:cxn>
                <a:cxn ang="0">
                  <a:pos x="14" y="10"/>
                </a:cxn>
                <a:cxn ang="0">
                  <a:pos x="31" y="4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31" h="18">
                  <a:moveTo>
                    <a:pt x="31" y="0"/>
                  </a:moveTo>
                  <a:lnTo>
                    <a:pt x="13" y="2"/>
                  </a:lnTo>
                  <a:lnTo>
                    <a:pt x="10" y="6"/>
                  </a:lnTo>
                  <a:lnTo>
                    <a:pt x="2" y="10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10" y="15"/>
                  </a:lnTo>
                  <a:lnTo>
                    <a:pt x="14" y="10"/>
                  </a:lnTo>
                  <a:lnTo>
                    <a:pt x="31" y="4"/>
                  </a:lnTo>
                  <a:lnTo>
                    <a:pt x="31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7" name="Freeform 165"/>
            <p:cNvSpPr>
              <a:spLocks/>
            </p:cNvSpPr>
            <p:nvPr/>
          </p:nvSpPr>
          <p:spPr bwMode="auto">
            <a:xfrm>
              <a:off x="2922" y="2148"/>
              <a:ext cx="11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"/>
                </a:cxn>
                <a:cxn ang="0">
                  <a:pos x="0" y="5"/>
                </a:cxn>
                <a:cxn ang="0">
                  <a:pos x="7" y="5"/>
                </a:cxn>
                <a:cxn ang="0">
                  <a:pos x="11" y="1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1" h="5">
                  <a:moveTo>
                    <a:pt x="7" y="0"/>
                  </a:moveTo>
                  <a:lnTo>
                    <a:pt x="0" y="1"/>
                  </a:lnTo>
                  <a:lnTo>
                    <a:pt x="0" y="5"/>
                  </a:lnTo>
                  <a:lnTo>
                    <a:pt x="7" y="5"/>
                  </a:lnTo>
                  <a:lnTo>
                    <a:pt x="11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38" name="Freeform 166"/>
            <p:cNvSpPr>
              <a:spLocks/>
            </p:cNvSpPr>
            <p:nvPr/>
          </p:nvSpPr>
          <p:spPr bwMode="auto">
            <a:xfrm>
              <a:off x="2964" y="2144"/>
              <a:ext cx="7" cy="1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3" y="10"/>
                </a:cxn>
                <a:cxn ang="0">
                  <a:pos x="7" y="5"/>
                </a:cxn>
                <a:cxn ang="0">
                  <a:pos x="7" y="1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7" h="10">
                  <a:moveTo>
                    <a:pt x="4" y="0"/>
                  </a:moveTo>
                  <a:lnTo>
                    <a:pt x="0" y="6"/>
                  </a:lnTo>
                  <a:lnTo>
                    <a:pt x="3" y="10"/>
                  </a:lnTo>
                  <a:lnTo>
                    <a:pt x="7" y="5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9" name="Freeform 167"/>
            <p:cNvSpPr>
              <a:spLocks/>
            </p:cNvSpPr>
            <p:nvPr/>
          </p:nvSpPr>
          <p:spPr bwMode="auto">
            <a:xfrm>
              <a:off x="2985" y="2130"/>
              <a:ext cx="10" cy="1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5" y="7"/>
                </a:cxn>
                <a:cxn ang="0">
                  <a:pos x="2" y="6"/>
                </a:cxn>
                <a:cxn ang="0">
                  <a:pos x="3" y="10"/>
                </a:cxn>
                <a:cxn ang="0">
                  <a:pos x="0" y="10"/>
                </a:cxn>
                <a:cxn ang="0">
                  <a:pos x="6" y="15"/>
                </a:cxn>
                <a:cxn ang="0">
                  <a:pos x="7" y="12"/>
                </a:cxn>
                <a:cxn ang="0">
                  <a:pos x="10" y="14"/>
                </a:cxn>
                <a:cxn ang="0">
                  <a:pos x="9" y="11"/>
                </a:cxn>
                <a:cxn ang="0">
                  <a:pos x="10" y="11"/>
                </a:cxn>
                <a:cxn ang="0">
                  <a:pos x="10" y="2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0" h="15">
                  <a:moveTo>
                    <a:pt x="7" y="0"/>
                  </a:moveTo>
                  <a:lnTo>
                    <a:pt x="5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2" y="6"/>
                  </a:lnTo>
                  <a:lnTo>
                    <a:pt x="3" y="10"/>
                  </a:lnTo>
                  <a:lnTo>
                    <a:pt x="0" y="10"/>
                  </a:lnTo>
                  <a:lnTo>
                    <a:pt x="6" y="15"/>
                  </a:lnTo>
                  <a:lnTo>
                    <a:pt x="7" y="12"/>
                  </a:lnTo>
                  <a:lnTo>
                    <a:pt x="10" y="14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0" y="2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0" name="Freeform 168"/>
            <p:cNvSpPr>
              <a:spLocks/>
            </p:cNvSpPr>
            <p:nvPr/>
          </p:nvSpPr>
          <p:spPr bwMode="auto">
            <a:xfrm>
              <a:off x="2979" y="2129"/>
              <a:ext cx="5" cy="7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" y="1"/>
                </a:cxn>
                <a:cxn ang="0">
                  <a:pos x="0" y="5"/>
                </a:cxn>
                <a:cxn ang="0">
                  <a:pos x="2" y="7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lnTo>
                    <a:pt x="1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1" name="Freeform 169"/>
            <p:cNvSpPr>
              <a:spLocks/>
            </p:cNvSpPr>
            <p:nvPr/>
          </p:nvSpPr>
          <p:spPr bwMode="auto">
            <a:xfrm>
              <a:off x="2952" y="2101"/>
              <a:ext cx="8" cy="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0" y="1"/>
                </a:cxn>
                <a:cxn ang="0">
                  <a:pos x="4" y="5"/>
                </a:cxn>
                <a:cxn ang="0">
                  <a:pos x="8" y="4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8" h="5">
                  <a:moveTo>
                    <a:pt x="7" y="0"/>
                  </a:moveTo>
                  <a:lnTo>
                    <a:pt x="0" y="1"/>
                  </a:lnTo>
                  <a:lnTo>
                    <a:pt x="4" y="5"/>
                  </a:lnTo>
                  <a:lnTo>
                    <a:pt x="8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2" name="Freeform 170"/>
            <p:cNvSpPr>
              <a:spLocks/>
            </p:cNvSpPr>
            <p:nvPr/>
          </p:nvSpPr>
          <p:spPr bwMode="auto">
            <a:xfrm>
              <a:off x="2957" y="2087"/>
              <a:ext cx="12" cy="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6" y="6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0" y="2"/>
                  </a:lnTo>
                  <a:lnTo>
                    <a:pt x="6" y="6"/>
                  </a:lnTo>
                  <a:lnTo>
                    <a:pt x="1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3" name="Freeform 171"/>
            <p:cNvSpPr>
              <a:spLocks/>
            </p:cNvSpPr>
            <p:nvPr/>
          </p:nvSpPr>
          <p:spPr bwMode="auto">
            <a:xfrm>
              <a:off x="2998" y="2094"/>
              <a:ext cx="10" cy="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0" y="0"/>
                </a:cxn>
                <a:cxn ang="0">
                  <a:pos x="6" y="5"/>
                </a:cxn>
                <a:cxn ang="0">
                  <a:pos x="10" y="4"/>
                </a:cxn>
                <a:cxn ang="0">
                  <a:pos x="5" y="0"/>
                </a:cxn>
                <a:cxn ang="0">
                  <a:pos x="5" y="0"/>
                </a:cxn>
              </a:cxnLst>
              <a:rect l="0" t="0" r="r" b="b"/>
              <a:pathLst>
                <a:path w="10" h="5">
                  <a:moveTo>
                    <a:pt x="5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10" y="4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4" name="Freeform 172"/>
            <p:cNvSpPr>
              <a:spLocks noEditPoints="1"/>
            </p:cNvSpPr>
            <p:nvPr/>
          </p:nvSpPr>
          <p:spPr bwMode="auto">
            <a:xfrm>
              <a:off x="2939" y="2110"/>
              <a:ext cx="25" cy="12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13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" y="10"/>
                </a:cxn>
                <a:cxn ang="0">
                  <a:pos x="1" y="8"/>
                </a:cxn>
                <a:cxn ang="0">
                  <a:pos x="1" y="12"/>
                </a:cxn>
                <a:cxn ang="0">
                  <a:pos x="5" y="7"/>
                </a:cxn>
                <a:cxn ang="0">
                  <a:pos x="5" y="8"/>
                </a:cxn>
                <a:cxn ang="0">
                  <a:pos x="9" y="6"/>
                </a:cxn>
                <a:cxn ang="0">
                  <a:pos x="10" y="7"/>
                </a:cxn>
                <a:cxn ang="0">
                  <a:pos x="14" y="7"/>
                </a:cxn>
                <a:cxn ang="0">
                  <a:pos x="24" y="11"/>
                </a:cxn>
                <a:cxn ang="0">
                  <a:pos x="25" y="8"/>
                </a:cxn>
                <a:cxn ang="0">
                  <a:pos x="22" y="1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5" h="12">
                  <a:moveTo>
                    <a:pt x="2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  <a:moveTo>
                    <a:pt x="13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12"/>
                  </a:lnTo>
                  <a:lnTo>
                    <a:pt x="5" y="7"/>
                  </a:lnTo>
                  <a:lnTo>
                    <a:pt x="5" y="8"/>
                  </a:lnTo>
                  <a:lnTo>
                    <a:pt x="9" y="6"/>
                  </a:lnTo>
                  <a:lnTo>
                    <a:pt x="10" y="7"/>
                  </a:lnTo>
                  <a:lnTo>
                    <a:pt x="14" y="7"/>
                  </a:lnTo>
                  <a:lnTo>
                    <a:pt x="24" y="11"/>
                  </a:lnTo>
                  <a:lnTo>
                    <a:pt x="25" y="8"/>
                  </a:lnTo>
                  <a:lnTo>
                    <a:pt x="22" y="1"/>
                  </a:lnTo>
                  <a:lnTo>
                    <a:pt x="13" y="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245" name="Freeform 173"/>
            <p:cNvSpPr>
              <a:spLocks noEditPoints="1"/>
            </p:cNvSpPr>
            <p:nvPr/>
          </p:nvSpPr>
          <p:spPr bwMode="auto">
            <a:xfrm>
              <a:off x="2677" y="2043"/>
              <a:ext cx="166" cy="118"/>
            </a:xfrm>
            <a:custGeom>
              <a:avLst/>
              <a:gdLst/>
              <a:ahLst/>
              <a:cxnLst>
                <a:cxn ang="0">
                  <a:pos x="86" y="64"/>
                </a:cxn>
                <a:cxn ang="0">
                  <a:pos x="81" y="62"/>
                </a:cxn>
                <a:cxn ang="0">
                  <a:pos x="87" y="66"/>
                </a:cxn>
                <a:cxn ang="0">
                  <a:pos x="7" y="0"/>
                </a:cxn>
                <a:cxn ang="0">
                  <a:pos x="1" y="1"/>
                </a:cxn>
                <a:cxn ang="0">
                  <a:pos x="14" y="16"/>
                </a:cxn>
                <a:cxn ang="0">
                  <a:pos x="20" y="23"/>
                </a:cxn>
                <a:cxn ang="0">
                  <a:pos x="28" y="30"/>
                </a:cxn>
                <a:cxn ang="0">
                  <a:pos x="34" y="44"/>
                </a:cxn>
                <a:cxn ang="0">
                  <a:pos x="42" y="51"/>
                </a:cxn>
                <a:cxn ang="0">
                  <a:pos x="58" y="74"/>
                </a:cxn>
                <a:cxn ang="0">
                  <a:pos x="70" y="86"/>
                </a:cxn>
                <a:cxn ang="0">
                  <a:pos x="79" y="91"/>
                </a:cxn>
                <a:cxn ang="0">
                  <a:pos x="83" y="90"/>
                </a:cxn>
                <a:cxn ang="0">
                  <a:pos x="85" y="97"/>
                </a:cxn>
                <a:cxn ang="0">
                  <a:pos x="82" y="101"/>
                </a:cxn>
                <a:cxn ang="0">
                  <a:pos x="90" y="103"/>
                </a:cxn>
                <a:cxn ang="0">
                  <a:pos x="107" y="109"/>
                </a:cxn>
                <a:cxn ang="0">
                  <a:pos x="117" y="107"/>
                </a:cxn>
                <a:cxn ang="0">
                  <a:pos x="133" y="113"/>
                </a:cxn>
                <a:cxn ang="0">
                  <a:pos x="142" y="113"/>
                </a:cxn>
                <a:cxn ang="0">
                  <a:pos x="158" y="117"/>
                </a:cxn>
                <a:cxn ang="0">
                  <a:pos x="156" y="113"/>
                </a:cxn>
                <a:cxn ang="0">
                  <a:pos x="162" y="118"/>
                </a:cxn>
                <a:cxn ang="0">
                  <a:pos x="164" y="109"/>
                </a:cxn>
                <a:cxn ang="0">
                  <a:pos x="157" y="106"/>
                </a:cxn>
                <a:cxn ang="0">
                  <a:pos x="144" y="103"/>
                </a:cxn>
                <a:cxn ang="0">
                  <a:pos x="153" y="102"/>
                </a:cxn>
                <a:cxn ang="0">
                  <a:pos x="141" y="99"/>
                </a:cxn>
                <a:cxn ang="0">
                  <a:pos x="131" y="97"/>
                </a:cxn>
                <a:cxn ang="0">
                  <a:pos x="127" y="94"/>
                </a:cxn>
                <a:cxn ang="0">
                  <a:pos x="125" y="97"/>
                </a:cxn>
                <a:cxn ang="0">
                  <a:pos x="111" y="98"/>
                </a:cxn>
                <a:cxn ang="0">
                  <a:pos x="101" y="94"/>
                </a:cxn>
                <a:cxn ang="0">
                  <a:pos x="95" y="93"/>
                </a:cxn>
                <a:cxn ang="0">
                  <a:pos x="87" y="93"/>
                </a:cxn>
                <a:cxn ang="0">
                  <a:pos x="90" y="68"/>
                </a:cxn>
                <a:cxn ang="0">
                  <a:pos x="95" y="64"/>
                </a:cxn>
                <a:cxn ang="0">
                  <a:pos x="87" y="55"/>
                </a:cxn>
                <a:cxn ang="0">
                  <a:pos x="83" y="56"/>
                </a:cxn>
                <a:cxn ang="0">
                  <a:pos x="78" y="59"/>
                </a:cxn>
                <a:cxn ang="0">
                  <a:pos x="70" y="51"/>
                </a:cxn>
                <a:cxn ang="0">
                  <a:pos x="71" y="47"/>
                </a:cxn>
                <a:cxn ang="0">
                  <a:pos x="73" y="46"/>
                </a:cxn>
                <a:cxn ang="0">
                  <a:pos x="67" y="40"/>
                </a:cxn>
                <a:cxn ang="0">
                  <a:pos x="66" y="36"/>
                </a:cxn>
                <a:cxn ang="0">
                  <a:pos x="60" y="32"/>
                </a:cxn>
                <a:cxn ang="0">
                  <a:pos x="56" y="32"/>
                </a:cxn>
                <a:cxn ang="0">
                  <a:pos x="56" y="28"/>
                </a:cxn>
                <a:cxn ang="0">
                  <a:pos x="50" y="26"/>
                </a:cxn>
                <a:cxn ang="0">
                  <a:pos x="46" y="27"/>
                </a:cxn>
                <a:cxn ang="0">
                  <a:pos x="28" y="12"/>
                </a:cxn>
                <a:cxn ang="0">
                  <a:pos x="12" y="3"/>
                </a:cxn>
                <a:cxn ang="0">
                  <a:pos x="7" y="0"/>
                </a:cxn>
              </a:cxnLst>
              <a:rect l="0" t="0" r="r" b="b"/>
              <a:pathLst>
                <a:path w="166" h="118">
                  <a:moveTo>
                    <a:pt x="87" y="66"/>
                  </a:moveTo>
                  <a:lnTo>
                    <a:pt x="86" y="64"/>
                  </a:lnTo>
                  <a:lnTo>
                    <a:pt x="81" y="63"/>
                  </a:lnTo>
                  <a:lnTo>
                    <a:pt x="81" y="62"/>
                  </a:lnTo>
                  <a:lnTo>
                    <a:pt x="86" y="63"/>
                  </a:lnTo>
                  <a:lnTo>
                    <a:pt x="87" y="66"/>
                  </a:lnTo>
                  <a:lnTo>
                    <a:pt x="87" y="66"/>
                  </a:lnTo>
                  <a:close/>
                  <a:moveTo>
                    <a:pt x="7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4" y="8"/>
                  </a:lnTo>
                  <a:lnTo>
                    <a:pt x="14" y="16"/>
                  </a:lnTo>
                  <a:lnTo>
                    <a:pt x="16" y="17"/>
                  </a:lnTo>
                  <a:lnTo>
                    <a:pt x="20" y="23"/>
                  </a:lnTo>
                  <a:lnTo>
                    <a:pt x="22" y="28"/>
                  </a:lnTo>
                  <a:lnTo>
                    <a:pt x="28" y="30"/>
                  </a:lnTo>
                  <a:lnTo>
                    <a:pt x="30" y="32"/>
                  </a:lnTo>
                  <a:lnTo>
                    <a:pt x="34" y="44"/>
                  </a:lnTo>
                  <a:lnTo>
                    <a:pt x="38" y="46"/>
                  </a:lnTo>
                  <a:lnTo>
                    <a:pt x="42" y="51"/>
                  </a:lnTo>
                  <a:lnTo>
                    <a:pt x="47" y="64"/>
                  </a:lnTo>
                  <a:lnTo>
                    <a:pt x="58" y="74"/>
                  </a:lnTo>
                  <a:lnTo>
                    <a:pt x="60" y="79"/>
                  </a:lnTo>
                  <a:lnTo>
                    <a:pt x="70" y="86"/>
                  </a:lnTo>
                  <a:lnTo>
                    <a:pt x="79" y="94"/>
                  </a:lnTo>
                  <a:lnTo>
                    <a:pt x="79" y="91"/>
                  </a:lnTo>
                  <a:lnTo>
                    <a:pt x="82" y="93"/>
                  </a:lnTo>
                  <a:lnTo>
                    <a:pt x="83" y="90"/>
                  </a:lnTo>
                  <a:lnTo>
                    <a:pt x="87" y="93"/>
                  </a:lnTo>
                  <a:lnTo>
                    <a:pt x="85" y="97"/>
                  </a:lnTo>
                  <a:lnTo>
                    <a:pt x="81" y="97"/>
                  </a:lnTo>
                  <a:lnTo>
                    <a:pt x="82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5" y="106"/>
                  </a:lnTo>
                  <a:lnTo>
                    <a:pt x="107" y="109"/>
                  </a:lnTo>
                  <a:lnTo>
                    <a:pt x="110" y="107"/>
                  </a:lnTo>
                  <a:lnTo>
                    <a:pt x="117" y="107"/>
                  </a:lnTo>
                  <a:lnTo>
                    <a:pt x="126" y="111"/>
                  </a:lnTo>
                  <a:lnTo>
                    <a:pt x="133" y="113"/>
                  </a:lnTo>
                  <a:lnTo>
                    <a:pt x="137" y="113"/>
                  </a:lnTo>
                  <a:lnTo>
                    <a:pt x="142" y="113"/>
                  </a:lnTo>
                  <a:lnTo>
                    <a:pt x="145" y="113"/>
                  </a:lnTo>
                  <a:lnTo>
                    <a:pt x="158" y="117"/>
                  </a:lnTo>
                  <a:lnTo>
                    <a:pt x="157" y="115"/>
                  </a:lnTo>
                  <a:lnTo>
                    <a:pt x="156" y="113"/>
                  </a:lnTo>
                  <a:lnTo>
                    <a:pt x="158" y="113"/>
                  </a:lnTo>
                  <a:lnTo>
                    <a:pt x="162" y="118"/>
                  </a:lnTo>
                  <a:lnTo>
                    <a:pt x="166" y="111"/>
                  </a:lnTo>
                  <a:lnTo>
                    <a:pt x="164" y="109"/>
                  </a:lnTo>
                  <a:lnTo>
                    <a:pt x="156" y="109"/>
                  </a:lnTo>
                  <a:lnTo>
                    <a:pt x="157" y="106"/>
                  </a:lnTo>
                  <a:lnTo>
                    <a:pt x="145" y="105"/>
                  </a:lnTo>
                  <a:lnTo>
                    <a:pt x="144" y="103"/>
                  </a:lnTo>
                  <a:lnTo>
                    <a:pt x="148" y="103"/>
                  </a:lnTo>
                  <a:lnTo>
                    <a:pt x="153" y="102"/>
                  </a:lnTo>
                  <a:lnTo>
                    <a:pt x="152" y="99"/>
                  </a:lnTo>
                  <a:lnTo>
                    <a:pt x="141" y="99"/>
                  </a:lnTo>
                  <a:lnTo>
                    <a:pt x="141" y="99"/>
                  </a:lnTo>
                  <a:lnTo>
                    <a:pt x="131" y="97"/>
                  </a:lnTo>
                  <a:lnTo>
                    <a:pt x="130" y="97"/>
                  </a:lnTo>
                  <a:lnTo>
                    <a:pt x="127" y="94"/>
                  </a:lnTo>
                  <a:lnTo>
                    <a:pt x="126" y="95"/>
                  </a:lnTo>
                  <a:lnTo>
                    <a:pt x="125" y="97"/>
                  </a:lnTo>
                  <a:lnTo>
                    <a:pt x="122" y="99"/>
                  </a:lnTo>
                  <a:lnTo>
                    <a:pt x="111" y="98"/>
                  </a:lnTo>
                  <a:lnTo>
                    <a:pt x="107" y="94"/>
                  </a:lnTo>
                  <a:lnTo>
                    <a:pt x="101" y="94"/>
                  </a:lnTo>
                  <a:lnTo>
                    <a:pt x="99" y="91"/>
                  </a:lnTo>
                  <a:lnTo>
                    <a:pt x="95" y="93"/>
                  </a:lnTo>
                  <a:lnTo>
                    <a:pt x="90" y="91"/>
                  </a:lnTo>
                  <a:lnTo>
                    <a:pt x="87" y="93"/>
                  </a:lnTo>
                  <a:lnTo>
                    <a:pt x="90" y="68"/>
                  </a:lnTo>
                  <a:lnTo>
                    <a:pt x="90" y="68"/>
                  </a:lnTo>
                  <a:lnTo>
                    <a:pt x="95" y="71"/>
                  </a:lnTo>
                  <a:lnTo>
                    <a:pt x="95" y="64"/>
                  </a:lnTo>
                  <a:lnTo>
                    <a:pt x="91" y="64"/>
                  </a:lnTo>
                  <a:lnTo>
                    <a:pt x="87" y="55"/>
                  </a:lnTo>
                  <a:lnTo>
                    <a:pt x="86" y="58"/>
                  </a:lnTo>
                  <a:lnTo>
                    <a:pt x="83" y="56"/>
                  </a:lnTo>
                  <a:lnTo>
                    <a:pt x="81" y="60"/>
                  </a:lnTo>
                  <a:lnTo>
                    <a:pt x="78" y="59"/>
                  </a:lnTo>
                  <a:lnTo>
                    <a:pt x="77" y="52"/>
                  </a:lnTo>
                  <a:lnTo>
                    <a:pt x="70" y="51"/>
                  </a:lnTo>
                  <a:lnTo>
                    <a:pt x="70" y="51"/>
                  </a:lnTo>
                  <a:lnTo>
                    <a:pt x="71" y="47"/>
                  </a:lnTo>
                  <a:lnTo>
                    <a:pt x="71" y="47"/>
                  </a:lnTo>
                  <a:lnTo>
                    <a:pt x="73" y="46"/>
                  </a:lnTo>
                  <a:lnTo>
                    <a:pt x="71" y="42"/>
                  </a:lnTo>
                  <a:lnTo>
                    <a:pt x="67" y="40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2" y="36"/>
                  </a:lnTo>
                  <a:lnTo>
                    <a:pt x="60" y="32"/>
                  </a:lnTo>
                  <a:lnTo>
                    <a:pt x="56" y="31"/>
                  </a:lnTo>
                  <a:lnTo>
                    <a:pt x="56" y="32"/>
                  </a:lnTo>
                  <a:lnTo>
                    <a:pt x="55" y="32"/>
                  </a:lnTo>
                  <a:lnTo>
                    <a:pt x="56" y="28"/>
                  </a:lnTo>
                  <a:lnTo>
                    <a:pt x="51" y="28"/>
                  </a:lnTo>
                  <a:lnTo>
                    <a:pt x="50" y="26"/>
                  </a:lnTo>
                  <a:lnTo>
                    <a:pt x="47" y="27"/>
                  </a:lnTo>
                  <a:lnTo>
                    <a:pt x="46" y="27"/>
                  </a:lnTo>
                  <a:lnTo>
                    <a:pt x="36" y="17"/>
                  </a:lnTo>
                  <a:lnTo>
                    <a:pt x="28" y="12"/>
                  </a:lnTo>
                  <a:lnTo>
                    <a:pt x="22" y="4"/>
                  </a:lnTo>
                  <a:lnTo>
                    <a:pt x="12" y="3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6" name="Freeform 174"/>
            <p:cNvSpPr>
              <a:spLocks/>
            </p:cNvSpPr>
            <p:nvPr/>
          </p:nvSpPr>
          <p:spPr bwMode="auto">
            <a:xfrm>
              <a:off x="2778" y="2107"/>
              <a:ext cx="6" cy="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0" y="7"/>
                </a:cxn>
                <a:cxn ang="0">
                  <a:pos x="5" y="7"/>
                </a:cxn>
                <a:cxn ang="0">
                  <a:pos x="6" y="3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6" h="7">
                  <a:moveTo>
                    <a:pt x="1" y="0"/>
                  </a:moveTo>
                  <a:lnTo>
                    <a:pt x="0" y="7"/>
                  </a:lnTo>
                  <a:lnTo>
                    <a:pt x="5" y="7"/>
                  </a:lnTo>
                  <a:lnTo>
                    <a:pt x="6" y="3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7" name="Freeform 175"/>
            <p:cNvSpPr>
              <a:spLocks/>
            </p:cNvSpPr>
            <p:nvPr/>
          </p:nvSpPr>
          <p:spPr bwMode="auto">
            <a:xfrm>
              <a:off x="2751" y="2089"/>
              <a:ext cx="4" cy="5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0" y="4"/>
                </a:cxn>
                <a:cxn ang="0">
                  <a:pos x="1" y="5"/>
                </a:cxn>
                <a:cxn ang="0">
                  <a:pos x="4" y="5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4" h="5">
                  <a:moveTo>
                    <a:pt x="3" y="0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4" y="5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8" name="Freeform 176"/>
            <p:cNvSpPr>
              <a:spLocks noEditPoints="1"/>
            </p:cNvSpPr>
            <p:nvPr/>
          </p:nvSpPr>
          <p:spPr bwMode="auto">
            <a:xfrm>
              <a:off x="1777" y="1071"/>
              <a:ext cx="1663" cy="1313"/>
            </a:xfrm>
            <a:custGeom>
              <a:avLst/>
              <a:gdLst/>
              <a:ahLst/>
              <a:cxnLst>
                <a:cxn ang="0">
                  <a:pos x="407" y="1018"/>
                </a:cxn>
                <a:cxn ang="0">
                  <a:pos x="254" y="909"/>
                </a:cxn>
                <a:cxn ang="0">
                  <a:pos x="455" y="850"/>
                </a:cxn>
                <a:cxn ang="0">
                  <a:pos x="325" y="681"/>
                </a:cxn>
                <a:cxn ang="0">
                  <a:pos x="574" y="662"/>
                </a:cxn>
                <a:cxn ang="0">
                  <a:pos x="297" y="671"/>
                </a:cxn>
                <a:cxn ang="0">
                  <a:pos x="333" y="663"/>
                </a:cxn>
                <a:cxn ang="0">
                  <a:pos x="370" y="704"/>
                </a:cxn>
                <a:cxn ang="0">
                  <a:pos x="341" y="749"/>
                </a:cxn>
                <a:cxn ang="0">
                  <a:pos x="206" y="701"/>
                </a:cxn>
                <a:cxn ang="0">
                  <a:pos x="231" y="644"/>
                </a:cxn>
                <a:cxn ang="0">
                  <a:pos x="263" y="649"/>
                </a:cxn>
                <a:cxn ang="0">
                  <a:pos x="376" y="655"/>
                </a:cxn>
                <a:cxn ang="0">
                  <a:pos x="551" y="612"/>
                </a:cxn>
                <a:cxn ang="0">
                  <a:pos x="538" y="662"/>
                </a:cxn>
                <a:cxn ang="0">
                  <a:pos x="424" y="603"/>
                </a:cxn>
                <a:cxn ang="0">
                  <a:pos x="188" y="418"/>
                </a:cxn>
                <a:cxn ang="0">
                  <a:pos x="380" y="415"/>
                </a:cxn>
                <a:cxn ang="0">
                  <a:pos x="252" y="502"/>
                </a:cxn>
                <a:cxn ang="0">
                  <a:pos x="273" y="466"/>
                </a:cxn>
                <a:cxn ang="0">
                  <a:pos x="334" y="317"/>
                </a:cxn>
                <a:cxn ang="0">
                  <a:pos x="805" y="223"/>
                </a:cxn>
                <a:cxn ang="0">
                  <a:pos x="802" y="211"/>
                </a:cxn>
                <a:cxn ang="0">
                  <a:pos x="844" y="89"/>
                </a:cxn>
                <a:cxn ang="0">
                  <a:pos x="766" y="201"/>
                </a:cxn>
                <a:cxn ang="0">
                  <a:pos x="722" y="281"/>
                </a:cxn>
                <a:cxn ang="0">
                  <a:pos x="615" y="231"/>
                </a:cxn>
                <a:cxn ang="0">
                  <a:pos x="513" y="266"/>
                </a:cxn>
                <a:cxn ang="0">
                  <a:pos x="474" y="289"/>
                </a:cxn>
                <a:cxn ang="0">
                  <a:pos x="352" y="204"/>
                </a:cxn>
                <a:cxn ang="0">
                  <a:pos x="291" y="223"/>
                </a:cxn>
                <a:cxn ang="0">
                  <a:pos x="266" y="266"/>
                </a:cxn>
                <a:cxn ang="0">
                  <a:pos x="212" y="357"/>
                </a:cxn>
                <a:cxn ang="0">
                  <a:pos x="185" y="438"/>
                </a:cxn>
                <a:cxn ang="0">
                  <a:pos x="230" y="491"/>
                </a:cxn>
                <a:cxn ang="0">
                  <a:pos x="185" y="514"/>
                </a:cxn>
                <a:cxn ang="0">
                  <a:pos x="133" y="619"/>
                </a:cxn>
                <a:cxn ang="0">
                  <a:pos x="23" y="811"/>
                </a:cxn>
                <a:cxn ang="0">
                  <a:pos x="41" y="960"/>
                </a:cxn>
                <a:cxn ang="0">
                  <a:pos x="216" y="1014"/>
                </a:cxn>
                <a:cxn ang="0">
                  <a:pos x="273" y="1255"/>
                </a:cxn>
                <a:cxn ang="0">
                  <a:pos x="420" y="1184"/>
                </a:cxn>
                <a:cxn ang="0">
                  <a:pos x="529" y="979"/>
                </a:cxn>
                <a:cxn ang="0">
                  <a:pos x="574" y="881"/>
                </a:cxn>
                <a:cxn ang="0">
                  <a:pos x="535" y="789"/>
                </a:cxn>
                <a:cxn ang="0">
                  <a:pos x="676" y="815"/>
                </a:cxn>
                <a:cxn ang="0">
                  <a:pos x="782" y="908"/>
                </a:cxn>
                <a:cxn ang="0">
                  <a:pos x="893" y="870"/>
                </a:cxn>
                <a:cxn ang="0">
                  <a:pos x="958" y="967"/>
                </a:cxn>
                <a:cxn ang="0">
                  <a:pos x="986" y="866"/>
                </a:cxn>
                <a:cxn ang="0">
                  <a:pos x="1062" y="834"/>
                </a:cxn>
                <a:cxn ang="0">
                  <a:pos x="1112" y="695"/>
                </a:cxn>
                <a:cxn ang="0">
                  <a:pos x="1148" y="722"/>
                </a:cxn>
                <a:cxn ang="0">
                  <a:pos x="1266" y="540"/>
                </a:cxn>
                <a:cxn ang="0">
                  <a:pos x="1247" y="499"/>
                </a:cxn>
                <a:cxn ang="0">
                  <a:pos x="1377" y="432"/>
                </a:cxn>
                <a:cxn ang="0">
                  <a:pos x="1394" y="455"/>
                </a:cxn>
                <a:cxn ang="0">
                  <a:pos x="1501" y="420"/>
                </a:cxn>
                <a:cxn ang="0">
                  <a:pos x="1609" y="330"/>
                </a:cxn>
                <a:cxn ang="0">
                  <a:pos x="1603" y="271"/>
                </a:cxn>
                <a:cxn ang="0">
                  <a:pos x="1335" y="181"/>
                </a:cxn>
                <a:cxn ang="0">
                  <a:pos x="1170" y="180"/>
                </a:cxn>
                <a:cxn ang="0">
                  <a:pos x="999" y="145"/>
                </a:cxn>
              </a:cxnLst>
              <a:rect l="0" t="0" r="r" b="b"/>
              <a:pathLst>
                <a:path w="1663" h="1313">
                  <a:moveTo>
                    <a:pt x="420" y="1129"/>
                  </a:moveTo>
                  <a:lnTo>
                    <a:pt x="419" y="1128"/>
                  </a:lnTo>
                  <a:lnTo>
                    <a:pt x="415" y="1116"/>
                  </a:lnTo>
                  <a:lnTo>
                    <a:pt x="417" y="1110"/>
                  </a:lnTo>
                  <a:lnTo>
                    <a:pt x="417" y="1100"/>
                  </a:lnTo>
                  <a:lnTo>
                    <a:pt x="415" y="1097"/>
                  </a:lnTo>
                  <a:lnTo>
                    <a:pt x="415" y="1096"/>
                  </a:lnTo>
                  <a:lnTo>
                    <a:pt x="416" y="1097"/>
                  </a:lnTo>
                  <a:lnTo>
                    <a:pt x="419" y="1108"/>
                  </a:lnTo>
                  <a:lnTo>
                    <a:pt x="420" y="1110"/>
                  </a:lnTo>
                  <a:lnTo>
                    <a:pt x="417" y="1117"/>
                  </a:lnTo>
                  <a:lnTo>
                    <a:pt x="420" y="1126"/>
                  </a:lnTo>
                  <a:lnTo>
                    <a:pt x="420" y="1126"/>
                  </a:lnTo>
                  <a:lnTo>
                    <a:pt x="421" y="1129"/>
                  </a:lnTo>
                  <a:lnTo>
                    <a:pt x="421" y="1129"/>
                  </a:lnTo>
                  <a:lnTo>
                    <a:pt x="420" y="1129"/>
                  </a:lnTo>
                  <a:lnTo>
                    <a:pt x="420" y="1129"/>
                  </a:lnTo>
                  <a:close/>
                  <a:moveTo>
                    <a:pt x="387" y="1081"/>
                  </a:moveTo>
                  <a:lnTo>
                    <a:pt x="387" y="1078"/>
                  </a:lnTo>
                  <a:lnTo>
                    <a:pt x="389" y="1086"/>
                  </a:lnTo>
                  <a:lnTo>
                    <a:pt x="389" y="1086"/>
                  </a:lnTo>
                  <a:lnTo>
                    <a:pt x="388" y="1085"/>
                  </a:lnTo>
                  <a:lnTo>
                    <a:pt x="388" y="1083"/>
                  </a:lnTo>
                  <a:lnTo>
                    <a:pt x="388" y="1083"/>
                  </a:lnTo>
                  <a:lnTo>
                    <a:pt x="388" y="1082"/>
                  </a:lnTo>
                  <a:lnTo>
                    <a:pt x="387" y="1081"/>
                  </a:lnTo>
                  <a:lnTo>
                    <a:pt x="387" y="1081"/>
                  </a:lnTo>
                  <a:lnTo>
                    <a:pt x="387" y="1081"/>
                  </a:lnTo>
                  <a:close/>
                  <a:moveTo>
                    <a:pt x="385" y="1077"/>
                  </a:moveTo>
                  <a:lnTo>
                    <a:pt x="381" y="1073"/>
                  </a:lnTo>
                  <a:lnTo>
                    <a:pt x="379" y="1069"/>
                  </a:lnTo>
                  <a:lnTo>
                    <a:pt x="377" y="1062"/>
                  </a:lnTo>
                  <a:lnTo>
                    <a:pt x="376" y="1058"/>
                  </a:lnTo>
                  <a:lnTo>
                    <a:pt x="377" y="1049"/>
                  </a:lnTo>
                  <a:lnTo>
                    <a:pt x="379" y="1053"/>
                  </a:lnTo>
                  <a:lnTo>
                    <a:pt x="381" y="1065"/>
                  </a:lnTo>
                  <a:lnTo>
                    <a:pt x="380" y="1069"/>
                  </a:lnTo>
                  <a:lnTo>
                    <a:pt x="385" y="1073"/>
                  </a:lnTo>
                  <a:lnTo>
                    <a:pt x="385" y="1077"/>
                  </a:lnTo>
                  <a:lnTo>
                    <a:pt x="385" y="1077"/>
                  </a:lnTo>
                  <a:close/>
                  <a:moveTo>
                    <a:pt x="407" y="1018"/>
                  </a:moveTo>
                  <a:lnTo>
                    <a:pt x="408" y="1016"/>
                  </a:lnTo>
                  <a:lnTo>
                    <a:pt x="413" y="1016"/>
                  </a:lnTo>
                  <a:lnTo>
                    <a:pt x="415" y="1020"/>
                  </a:lnTo>
                  <a:lnTo>
                    <a:pt x="415" y="1020"/>
                  </a:lnTo>
                  <a:lnTo>
                    <a:pt x="413" y="1023"/>
                  </a:lnTo>
                  <a:lnTo>
                    <a:pt x="413" y="1024"/>
                  </a:lnTo>
                  <a:lnTo>
                    <a:pt x="415" y="1024"/>
                  </a:lnTo>
                  <a:lnTo>
                    <a:pt x="407" y="1034"/>
                  </a:lnTo>
                  <a:lnTo>
                    <a:pt x="409" y="1035"/>
                  </a:lnTo>
                  <a:lnTo>
                    <a:pt x="405" y="1036"/>
                  </a:lnTo>
                  <a:lnTo>
                    <a:pt x="405" y="1036"/>
                  </a:lnTo>
                  <a:lnTo>
                    <a:pt x="405" y="1036"/>
                  </a:lnTo>
                  <a:lnTo>
                    <a:pt x="403" y="1036"/>
                  </a:lnTo>
                  <a:lnTo>
                    <a:pt x="400" y="1032"/>
                  </a:lnTo>
                  <a:lnTo>
                    <a:pt x="399" y="1036"/>
                  </a:lnTo>
                  <a:lnTo>
                    <a:pt x="397" y="1038"/>
                  </a:lnTo>
                  <a:lnTo>
                    <a:pt x="397" y="1034"/>
                  </a:lnTo>
                  <a:lnTo>
                    <a:pt x="397" y="1026"/>
                  </a:lnTo>
                  <a:lnTo>
                    <a:pt x="399" y="1019"/>
                  </a:lnTo>
                  <a:lnTo>
                    <a:pt x="403" y="1016"/>
                  </a:lnTo>
                  <a:lnTo>
                    <a:pt x="407" y="1018"/>
                  </a:lnTo>
                  <a:lnTo>
                    <a:pt x="407" y="1018"/>
                  </a:lnTo>
                  <a:close/>
                  <a:moveTo>
                    <a:pt x="388" y="1007"/>
                  </a:moveTo>
                  <a:lnTo>
                    <a:pt x="388" y="1007"/>
                  </a:lnTo>
                  <a:lnTo>
                    <a:pt x="388" y="1006"/>
                  </a:lnTo>
                  <a:lnTo>
                    <a:pt x="392" y="1002"/>
                  </a:lnTo>
                  <a:lnTo>
                    <a:pt x="392" y="1004"/>
                  </a:lnTo>
                  <a:lnTo>
                    <a:pt x="388" y="1007"/>
                  </a:lnTo>
                  <a:lnTo>
                    <a:pt x="388" y="1007"/>
                  </a:lnTo>
                  <a:close/>
                  <a:moveTo>
                    <a:pt x="930" y="925"/>
                  </a:moveTo>
                  <a:lnTo>
                    <a:pt x="930" y="924"/>
                  </a:lnTo>
                  <a:lnTo>
                    <a:pt x="930" y="924"/>
                  </a:lnTo>
                  <a:lnTo>
                    <a:pt x="930" y="925"/>
                  </a:lnTo>
                  <a:lnTo>
                    <a:pt x="930" y="925"/>
                  </a:lnTo>
                  <a:close/>
                  <a:moveTo>
                    <a:pt x="255" y="916"/>
                  </a:moveTo>
                  <a:lnTo>
                    <a:pt x="248" y="906"/>
                  </a:lnTo>
                  <a:lnTo>
                    <a:pt x="247" y="904"/>
                  </a:lnTo>
                  <a:lnTo>
                    <a:pt x="248" y="904"/>
                  </a:lnTo>
                  <a:lnTo>
                    <a:pt x="250" y="904"/>
                  </a:lnTo>
                  <a:lnTo>
                    <a:pt x="252" y="905"/>
                  </a:lnTo>
                  <a:lnTo>
                    <a:pt x="254" y="909"/>
                  </a:lnTo>
                  <a:lnTo>
                    <a:pt x="261" y="910"/>
                  </a:lnTo>
                  <a:lnTo>
                    <a:pt x="262" y="913"/>
                  </a:lnTo>
                  <a:lnTo>
                    <a:pt x="259" y="913"/>
                  </a:lnTo>
                  <a:lnTo>
                    <a:pt x="259" y="913"/>
                  </a:lnTo>
                  <a:lnTo>
                    <a:pt x="258" y="913"/>
                  </a:lnTo>
                  <a:lnTo>
                    <a:pt x="258" y="914"/>
                  </a:lnTo>
                  <a:lnTo>
                    <a:pt x="258" y="914"/>
                  </a:lnTo>
                  <a:lnTo>
                    <a:pt x="255" y="916"/>
                  </a:lnTo>
                  <a:lnTo>
                    <a:pt x="255" y="916"/>
                  </a:lnTo>
                  <a:close/>
                  <a:moveTo>
                    <a:pt x="543" y="807"/>
                  </a:moveTo>
                  <a:lnTo>
                    <a:pt x="542" y="804"/>
                  </a:lnTo>
                  <a:lnTo>
                    <a:pt x="543" y="803"/>
                  </a:lnTo>
                  <a:lnTo>
                    <a:pt x="543" y="807"/>
                  </a:lnTo>
                  <a:lnTo>
                    <a:pt x="543" y="807"/>
                  </a:lnTo>
                  <a:close/>
                  <a:moveTo>
                    <a:pt x="448" y="870"/>
                  </a:moveTo>
                  <a:lnTo>
                    <a:pt x="442" y="863"/>
                  </a:lnTo>
                  <a:lnTo>
                    <a:pt x="440" y="846"/>
                  </a:lnTo>
                  <a:lnTo>
                    <a:pt x="438" y="842"/>
                  </a:lnTo>
                  <a:lnTo>
                    <a:pt x="438" y="838"/>
                  </a:lnTo>
                  <a:lnTo>
                    <a:pt x="427" y="828"/>
                  </a:lnTo>
                  <a:lnTo>
                    <a:pt x="427" y="823"/>
                  </a:lnTo>
                  <a:lnTo>
                    <a:pt x="431" y="822"/>
                  </a:lnTo>
                  <a:lnTo>
                    <a:pt x="428" y="820"/>
                  </a:lnTo>
                  <a:lnTo>
                    <a:pt x="424" y="816"/>
                  </a:lnTo>
                  <a:lnTo>
                    <a:pt x="415" y="799"/>
                  </a:lnTo>
                  <a:lnTo>
                    <a:pt x="411" y="785"/>
                  </a:lnTo>
                  <a:lnTo>
                    <a:pt x="404" y="777"/>
                  </a:lnTo>
                  <a:lnTo>
                    <a:pt x="401" y="771"/>
                  </a:lnTo>
                  <a:lnTo>
                    <a:pt x="403" y="769"/>
                  </a:lnTo>
                  <a:lnTo>
                    <a:pt x="407" y="781"/>
                  </a:lnTo>
                  <a:lnTo>
                    <a:pt x="413" y="788"/>
                  </a:lnTo>
                  <a:lnTo>
                    <a:pt x="417" y="787"/>
                  </a:lnTo>
                  <a:lnTo>
                    <a:pt x="417" y="785"/>
                  </a:lnTo>
                  <a:lnTo>
                    <a:pt x="421" y="785"/>
                  </a:lnTo>
                  <a:lnTo>
                    <a:pt x="436" y="808"/>
                  </a:lnTo>
                  <a:lnTo>
                    <a:pt x="440" y="819"/>
                  </a:lnTo>
                  <a:lnTo>
                    <a:pt x="443" y="819"/>
                  </a:lnTo>
                  <a:lnTo>
                    <a:pt x="447" y="823"/>
                  </a:lnTo>
                  <a:lnTo>
                    <a:pt x="452" y="835"/>
                  </a:lnTo>
                  <a:lnTo>
                    <a:pt x="452" y="839"/>
                  </a:lnTo>
                  <a:lnTo>
                    <a:pt x="455" y="850"/>
                  </a:lnTo>
                  <a:lnTo>
                    <a:pt x="463" y="855"/>
                  </a:lnTo>
                  <a:lnTo>
                    <a:pt x="467" y="861"/>
                  </a:lnTo>
                  <a:lnTo>
                    <a:pt x="470" y="866"/>
                  </a:lnTo>
                  <a:lnTo>
                    <a:pt x="474" y="873"/>
                  </a:lnTo>
                  <a:lnTo>
                    <a:pt x="478" y="877"/>
                  </a:lnTo>
                  <a:lnTo>
                    <a:pt x="482" y="886"/>
                  </a:lnTo>
                  <a:lnTo>
                    <a:pt x="482" y="889"/>
                  </a:lnTo>
                  <a:lnTo>
                    <a:pt x="480" y="894"/>
                  </a:lnTo>
                  <a:lnTo>
                    <a:pt x="483" y="897"/>
                  </a:lnTo>
                  <a:lnTo>
                    <a:pt x="486" y="912"/>
                  </a:lnTo>
                  <a:lnTo>
                    <a:pt x="487" y="916"/>
                  </a:lnTo>
                  <a:lnTo>
                    <a:pt x="487" y="914"/>
                  </a:lnTo>
                  <a:lnTo>
                    <a:pt x="486" y="914"/>
                  </a:lnTo>
                  <a:lnTo>
                    <a:pt x="486" y="914"/>
                  </a:lnTo>
                  <a:lnTo>
                    <a:pt x="482" y="912"/>
                  </a:lnTo>
                  <a:lnTo>
                    <a:pt x="472" y="900"/>
                  </a:lnTo>
                  <a:lnTo>
                    <a:pt x="466" y="897"/>
                  </a:lnTo>
                  <a:lnTo>
                    <a:pt x="464" y="897"/>
                  </a:lnTo>
                  <a:lnTo>
                    <a:pt x="462" y="893"/>
                  </a:lnTo>
                  <a:lnTo>
                    <a:pt x="468" y="893"/>
                  </a:lnTo>
                  <a:lnTo>
                    <a:pt x="464" y="891"/>
                  </a:lnTo>
                  <a:lnTo>
                    <a:pt x="464" y="890"/>
                  </a:lnTo>
                  <a:lnTo>
                    <a:pt x="462" y="889"/>
                  </a:lnTo>
                  <a:lnTo>
                    <a:pt x="459" y="890"/>
                  </a:lnTo>
                  <a:lnTo>
                    <a:pt x="460" y="891"/>
                  </a:lnTo>
                  <a:lnTo>
                    <a:pt x="459" y="894"/>
                  </a:lnTo>
                  <a:lnTo>
                    <a:pt x="456" y="889"/>
                  </a:lnTo>
                  <a:lnTo>
                    <a:pt x="454" y="875"/>
                  </a:lnTo>
                  <a:lnTo>
                    <a:pt x="450" y="871"/>
                  </a:lnTo>
                  <a:lnTo>
                    <a:pt x="450" y="871"/>
                  </a:lnTo>
                  <a:lnTo>
                    <a:pt x="450" y="871"/>
                  </a:lnTo>
                  <a:lnTo>
                    <a:pt x="448" y="869"/>
                  </a:lnTo>
                  <a:lnTo>
                    <a:pt x="448" y="870"/>
                  </a:lnTo>
                  <a:lnTo>
                    <a:pt x="448" y="870"/>
                  </a:lnTo>
                  <a:close/>
                  <a:moveTo>
                    <a:pt x="325" y="689"/>
                  </a:moveTo>
                  <a:lnTo>
                    <a:pt x="321" y="687"/>
                  </a:lnTo>
                  <a:lnTo>
                    <a:pt x="322" y="686"/>
                  </a:lnTo>
                  <a:lnTo>
                    <a:pt x="325" y="687"/>
                  </a:lnTo>
                  <a:lnTo>
                    <a:pt x="325" y="689"/>
                  </a:lnTo>
                  <a:lnTo>
                    <a:pt x="325" y="689"/>
                  </a:lnTo>
                  <a:close/>
                  <a:moveTo>
                    <a:pt x="325" y="681"/>
                  </a:moveTo>
                  <a:lnTo>
                    <a:pt x="325" y="681"/>
                  </a:lnTo>
                  <a:lnTo>
                    <a:pt x="325" y="681"/>
                  </a:lnTo>
                  <a:lnTo>
                    <a:pt x="325" y="681"/>
                  </a:lnTo>
                  <a:lnTo>
                    <a:pt x="325" y="681"/>
                  </a:lnTo>
                  <a:close/>
                  <a:moveTo>
                    <a:pt x="326" y="679"/>
                  </a:moveTo>
                  <a:lnTo>
                    <a:pt x="326" y="678"/>
                  </a:lnTo>
                  <a:lnTo>
                    <a:pt x="329" y="678"/>
                  </a:lnTo>
                  <a:lnTo>
                    <a:pt x="326" y="679"/>
                  </a:lnTo>
                  <a:lnTo>
                    <a:pt x="326" y="679"/>
                  </a:lnTo>
                  <a:close/>
                  <a:moveTo>
                    <a:pt x="354" y="678"/>
                  </a:moveTo>
                  <a:lnTo>
                    <a:pt x="353" y="675"/>
                  </a:lnTo>
                  <a:lnTo>
                    <a:pt x="354" y="675"/>
                  </a:lnTo>
                  <a:lnTo>
                    <a:pt x="354" y="678"/>
                  </a:lnTo>
                  <a:lnTo>
                    <a:pt x="354" y="678"/>
                  </a:lnTo>
                  <a:close/>
                  <a:moveTo>
                    <a:pt x="336" y="662"/>
                  </a:moveTo>
                  <a:lnTo>
                    <a:pt x="337" y="661"/>
                  </a:lnTo>
                  <a:lnTo>
                    <a:pt x="338" y="661"/>
                  </a:lnTo>
                  <a:lnTo>
                    <a:pt x="336" y="662"/>
                  </a:lnTo>
                  <a:lnTo>
                    <a:pt x="336" y="662"/>
                  </a:lnTo>
                  <a:close/>
                  <a:moveTo>
                    <a:pt x="356" y="666"/>
                  </a:moveTo>
                  <a:lnTo>
                    <a:pt x="362" y="661"/>
                  </a:lnTo>
                  <a:lnTo>
                    <a:pt x="373" y="659"/>
                  </a:lnTo>
                  <a:lnTo>
                    <a:pt x="373" y="659"/>
                  </a:lnTo>
                  <a:lnTo>
                    <a:pt x="374" y="662"/>
                  </a:lnTo>
                  <a:lnTo>
                    <a:pt x="374" y="662"/>
                  </a:lnTo>
                  <a:lnTo>
                    <a:pt x="370" y="662"/>
                  </a:lnTo>
                  <a:lnTo>
                    <a:pt x="372" y="665"/>
                  </a:lnTo>
                  <a:lnTo>
                    <a:pt x="362" y="663"/>
                  </a:lnTo>
                  <a:lnTo>
                    <a:pt x="362" y="665"/>
                  </a:lnTo>
                  <a:lnTo>
                    <a:pt x="356" y="666"/>
                  </a:lnTo>
                  <a:lnTo>
                    <a:pt x="356" y="666"/>
                  </a:lnTo>
                  <a:close/>
                  <a:moveTo>
                    <a:pt x="574" y="662"/>
                  </a:moveTo>
                  <a:lnTo>
                    <a:pt x="566" y="661"/>
                  </a:lnTo>
                  <a:lnTo>
                    <a:pt x="564" y="655"/>
                  </a:lnTo>
                  <a:lnTo>
                    <a:pt x="564" y="653"/>
                  </a:lnTo>
                  <a:lnTo>
                    <a:pt x="569" y="650"/>
                  </a:lnTo>
                  <a:lnTo>
                    <a:pt x="570" y="650"/>
                  </a:lnTo>
                  <a:lnTo>
                    <a:pt x="573" y="654"/>
                  </a:lnTo>
                  <a:lnTo>
                    <a:pt x="577" y="658"/>
                  </a:lnTo>
                  <a:lnTo>
                    <a:pt x="573" y="662"/>
                  </a:lnTo>
                  <a:lnTo>
                    <a:pt x="574" y="662"/>
                  </a:lnTo>
                  <a:lnTo>
                    <a:pt x="574" y="662"/>
                  </a:lnTo>
                  <a:close/>
                  <a:moveTo>
                    <a:pt x="263" y="649"/>
                  </a:moveTo>
                  <a:lnTo>
                    <a:pt x="261" y="646"/>
                  </a:lnTo>
                  <a:lnTo>
                    <a:pt x="257" y="642"/>
                  </a:lnTo>
                  <a:lnTo>
                    <a:pt x="251" y="630"/>
                  </a:lnTo>
                  <a:lnTo>
                    <a:pt x="243" y="624"/>
                  </a:lnTo>
                  <a:lnTo>
                    <a:pt x="242" y="620"/>
                  </a:lnTo>
                  <a:lnTo>
                    <a:pt x="243" y="615"/>
                  </a:lnTo>
                  <a:lnTo>
                    <a:pt x="242" y="614"/>
                  </a:lnTo>
                  <a:lnTo>
                    <a:pt x="242" y="611"/>
                  </a:lnTo>
                  <a:lnTo>
                    <a:pt x="248" y="608"/>
                  </a:lnTo>
                  <a:lnTo>
                    <a:pt x="250" y="608"/>
                  </a:lnTo>
                  <a:lnTo>
                    <a:pt x="250" y="610"/>
                  </a:lnTo>
                  <a:lnTo>
                    <a:pt x="250" y="614"/>
                  </a:lnTo>
                  <a:lnTo>
                    <a:pt x="252" y="618"/>
                  </a:lnTo>
                  <a:lnTo>
                    <a:pt x="255" y="618"/>
                  </a:lnTo>
                  <a:lnTo>
                    <a:pt x="257" y="615"/>
                  </a:lnTo>
                  <a:lnTo>
                    <a:pt x="261" y="618"/>
                  </a:lnTo>
                  <a:lnTo>
                    <a:pt x="262" y="622"/>
                  </a:lnTo>
                  <a:lnTo>
                    <a:pt x="263" y="623"/>
                  </a:lnTo>
                  <a:lnTo>
                    <a:pt x="262" y="624"/>
                  </a:lnTo>
                  <a:lnTo>
                    <a:pt x="270" y="632"/>
                  </a:lnTo>
                  <a:lnTo>
                    <a:pt x="277" y="634"/>
                  </a:lnTo>
                  <a:lnTo>
                    <a:pt x="279" y="636"/>
                  </a:lnTo>
                  <a:lnTo>
                    <a:pt x="279" y="636"/>
                  </a:lnTo>
                  <a:lnTo>
                    <a:pt x="278" y="638"/>
                  </a:lnTo>
                  <a:lnTo>
                    <a:pt x="285" y="640"/>
                  </a:lnTo>
                  <a:lnTo>
                    <a:pt x="287" y="643"/>
                  </a:lnTo>
                  <a:lnTo>
                    <a:pt x="287" y="643"/>
                  </a:lnTo>
                  <a:lnTo>
                    <a:pt x="287" y="643"/>
                  </a:lnTo>
                  <a:lnTo>
                    <a:pt x="295" y="650"/>
                  </a:lnTo>
                  <a:lnTo>
                    <a:pt x="295" y="650"/>
                  </a:lnTo>
                  <a:lnTo>
                    <a:pt x="295" y="650"/>
                  </a:lnTo>
                  <a:lnTo>
                    <a:pt x="297" y="651"/>
                  </a:lnTo>
                  <a:lnTo>
                    <a:pt x="297" y="651"/>
                  </a:lnTo>
                  <a:lnTo>
                    <a:pt x="297" y="651"/>
                  </a:lnTo>
                  <a:lnTo>
                    <a:pt x="295" y="655"/>
                  </a:lnTo>
                  <a:lnTo>
                    <a:pt x="297" y="663"/>
                  </a:lnTo>
                  <a:lnTo>
                    <a:pt x="294" y="663"/>
                  </a:lnTo>
                  <a:lnTo>
                    <a:pt x="301" y="671"/>
                  </a:lnTo>
                  <a:lnTo>
                    <a:pt x="297" y="671"/>
                  </a:lnTo>
                  <a:lnTo>
                    <a:pt x="302" y="677"/>
                  </a:lnTo>
                  <a:lnTo>
                    <a:pt x="303" y="675"/>
                  </a:lnTo>
                  <a:lnTo>
                    <a:pt x="303" y="674"/>
                  </a:lnTo>
                  <a:lnTo>
                    <a:pt x="307" y="679"/>
                  </a:lnTo>
                  <a:lnTo>
                    <a:pt x="307" y="679"/>
                  </a:lnTo>
                  <a:lnTo>
                    <a:pt x="306" y="679"/>
                  </a:lnTo>
                  <a:lnTo>
                    <a:pt x="310" y="687"/>
                  </a:lnTo>
                  <a:lnTo>
                    <a:pt x="313" y="687"/>
                  </a:lnTo>
                  <a:lnTo>
                    <a:pt x="310" y="691"/>
                  </a:lnTo>
                  <a:lnTo>
                    <a:pt x="314" y="697"/>
                  </a:lnTo>
                  <a:lnTo>
                    <a:pt x="314" y="702"/>
                  </a:lnTo>
                  <a:lnTo>
                    <a:pt x="317" y="704"/>
                  </a:lnTo>
                  <a:lnTo>
                    <a:pt x="318" y="702"/>
                  </a:lnTo>
                  <a:lnTo>
                    <a:pt x="320" y="708"/>
                  </a:lnTo>
                  <a:lnTo>
                    <a:pt x="324" y="704"/>
                  </a:lnTo>
                  <a:lnTo>
                    <a:pt x="329" y="709"/>
                  </a:lnTo>
                  <a:lnTo>
                    <a:pt x="326" y="697"/>
                  </a:lnTo>
                  <a:lnTo>
                    <a:pt x="326" y="698"/>
                  </a:lnTo>
                  <a:lnTo>
                    <a:pt x="330" y="695"/>
                  </a:lnTo>
                  <a:lnTo>
                    <a:pt x="329" y="690"/>
                  </a:lnTo>
                  <a:lnTo>
                    <a:pt x="330" y="691"/>
                  </a:lnTo>
                  <a:lnTo>
                    <a:pt x="336" y="695"/>
                  </a:lnTo>
                  <a:lnTo>
                    <a:pt x="334" y="687"/>
                  </a:lnTo>
                  <a:lnTo>
                    <a:pt x="334" y="687"/>
                  </a:lnTo>
                  <a:lnTo>
                    <a:pt x="337" y="691"/>
                  </a:lnTo>
                  <a:lnTo>
                    <a:pt x="340" y="691"/>
                  </a:lnTo>
                  <a:lnTo>
                    <a:pt x="344" y="697"/>
                  </a:lnTo>
                  <a:lnTo>
                    <a:pt x="344" y="690"/>
                  </a:lnTo>
                  <a:lnTo>
                    <a:pt x="340" y="689"/>
                  </a:lnTo>
                  <a:lnTo>
                    <a:pt x="340" y="689"/>
                  </a:lnTo>
                  <a:lnTo>
                    <a:pt x="337" y="682"/>
                  </a:lnTo>
                  <a:lnTo>
                    <a:pt x="329" y="678"/>
                  </a:lnTo>
                  <a:lnTo>
                    <a:pt x="325" y="669"/>
                  </a:lnTo>
                  <a:lnTo>
                    <a:pt x="325" y="666"/>
                  </a:lnTo>
                  <a:lnTo>
                    <a:pt x="332" y="673"/>
                  </a:lnTo>
                  <a:lnTo>
                    <a:pt x="332" y="669"/>
                  </a:lnTo>
                  <a:lnTo>
                    <a:pt x="336" y="673"/>
                  </a:lnTo>
                  <a:lnTo>
                    <a:pt x="334" y="667"/>
                  </a:lnTo>
                  <a:lnTo>
                    <a:pt x="336" y="669"/>
                  </a:lnTo>
                  <a:lnTo>
                    <a:pt x="337" y="666"/>
                  </a:lnTo>
                  <a:lnTo>
                    <a:pt x="333" y="663"/>
                  </a:lnTo>
                  <a:lnTo>
                    <a:pt x="336" y="662"/>
                  </a:lnTo>
                  <a:lnTo>
                    <a:pt x="340" y="665"/>
                  </a:lnTo>
                  <a:lnTo>
                    <a:pt x="341" y="661"/>
                  </a:lnTo>
                  <a:lnTo>
                    <a:pt x="341" y="661"/>
                  </a:lnTo>
                  <a:lnTo>
                    <a:pt x="349" y="662"/>
                  </a:lnTo>
                  <a:lnTo>
                    <a:pt x="349" y="662"/>
                  </a:lnTo>
                  <a:lnTo>
                    <a:pt x="350" y="662"/>
                  </a:lnTo>
                  <a:lnTo>
                    <a:pt x="350" y="663"/>
                  </a:lnTo>
                  <a:lnTo>
                    <a:pt x="350" y="663"/>
                  </a:lnTo>
                  <a:lnTo>
                    <a:pt x="353" y="663"/>
                  </a:lnTo>
                  <a:lnTo>
                    <a:pt x="350" y="665"/>
                  </a:lnTo>
                  <a:lnTo>
                    <a:pt x="350" y="671"/>
                  </a:lnTo>
                  <a:lnTo>
                    <a:pt x="352" y="670"/>
                  </a:lnTo>
                  <a:lnTo>
                    <a:pt x="349" y="677"/>
                  </a:lnTo>
                  <a:lnTo>
                    <a:pt x="350" y="677"/>
                  </a:lnTo>
                  <a:lnTo>
                    <a:pt x="345" y="678"/>
                  </a:lnTo>
                  <a:lnTo>
                    <a:pt x="356" y="681"/>
                  </a:lnTo>
                  <a:lnTo>
                    <a:pt x="356" y="681"/>
                  </a:lnTo>
                  <a:lnTo>
                    <a:pt x="354" y="683"/>
                  </a:lnTo>
                  <a:lnTo>
                    <a:pt x="353" y="681"/>
                  </a:lnTo>
                  <a:lnTo>
                    <a:pt x="352" y="683"/>
                  </a:lnTo>
                  <a:lnTo>
                    <a:pt x="348" y="682"/>
                  </a:lnTo>
                  <a:lnTo>
                    <a:pt x="349" y="690"/>
                  </a:lnTo>
                  <a:lnTo>
                    <a:pt x="352" y="686"/>
                  </a:lnTo>
                  <a:lnTo>
                    <a:pt x="350" y="687"/>
                  </a:lnTo>
                  <a:lnTo>
                    <a:pt x="358" y="690"/>
                  </a:lnTo>
                  <a:lnTo>
                    <a:pt x="357" y="694"/>
                  </a:lnTo>
                  <a:lnTo>
                    <a:pt x="360" y="694"/>
                  </a:lnTo>
                  <a:lnTo>
                    <a:pt x="358" y="697"/>
                  </a:lnTo>
                  <a:lnTo>
                    <a:pt x="361" y="698"/>
                  </a:lnTo>
                  <a:lnTo>
                    <a:pt x="358" y="701"/>
                  </a:lnTo>
                  <a:lnTo>
                    <a:pt x="364" y="701"/>
                  </a:lnTo>
                  <a:lnTo>
                    <a:pt x="361" y="702"/>
                  </a:lnTo>
                  <a:lnTo>
                    <a:pt x="362" y="705"/>
                  </a:lnTo>
                  <a:lnTo>
                    <a:pt x="365" y="704"/>
                  </a:lnTo>
                  <a:lnTo>
                    <a:pt x="365" y="706"/>
                  </a:lnTo>
                  <a:lnTo>
                    <a:pt x="365" y="706"/>
                  </a:lnTo>
                  <a:lnTo>
                    <a:pt x="362" y="708"/>
                  </a:lnTo>
                  <a:lnTo>
                    <a:pt x="362" y="712"/>
                  </a:lnTo>
                  <a:lnTo>
                    <a:pt x="368" y="710"/>
                  </a:lnTo>
                  <a:lnTo>
                    <a:pt x="370" y="704"/>
                  </a:lnTo>
                  <a:lnTo>
                    <a:pt x="370" y="704"/>
                  </a:lnTo>
                  <a:lnTo>
                    <a:pt x="372" y="705"/>
                  </a:lnTo>
                  <a:lnTo>
                    <a:pt x="374" y="705"/>
                  </a:lnTo>
                  <a:lnTo>
                    <a:pt x="376" y="708"/>
                  </a:lnTo>
                  <a:lnTo>
                    <a:pt x="381" y="710"/>
                  </a:lnTo>
                  <a:lnTo>
                    <a:pt x="387" y="708"/>
                  </a:lnTo>
                  <a:lnTo>
                    <a:pt x="388" y="702"/>
                  </a:lnTo>
                  <a:lnTo>
                    <a:pt x="389" y="702"/>
                  </a:lnTo>
                  <a:lnTo>
                    <a:pt x="404" y="710"/>
                  </a:lnTo>
                  <a:lnTo>
                    <a:pt x="415" y="708"/>
                  </a:lnTo>
                  <a:lnTo>
                    <a:pt x="417" y="704"/>
                  </a:lnTo>
                  <a:lnTo>
                    <a:pt x="420" y="704"/>
                  </a:lnTo>
                  <a:lnTo>
                    <a:pt x="425" y="706"/>
                  </a:lnTo>
                  <a:lnTo>
                    <a:pt x="429" y="704"/>
                  </a:lnTo>
                  <a:lnTo>
                    <a:pt x="429" y="704"/>
                  </a:lnTo>
                  <a:lnTo>
                    <a:pt x="428" y="705"/>
                  </a:lnTo>
                  <a:lnTo>
                    <a:pt x="428" y="708"/>
                  </a:lnTo>
                  <a:lnTo>
                    <a:pt x="428" y="708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28" y="712"/>
                  </a:lnTo>
                  <a:lnTo>
                    <a:pt x="428" y="722"/>
                  </a:lnTo>
                  <a:lnTo>
                    <a:pt x="420" y="737"/>
                  </a:lnTo>
                  <a:lnTo>
                    <a:pt x="420" y="737"/>
                  </a:lnTo>
                  <a:lnTo>
                    <a:pt x="420" y="737"/>
                  </a:lnTo>
                  <a:lnTo>
                    <a:pt x="419" y="738"/>
                  </a:lnTo>
                  <a:lnTo>
                    <a:pt x="420" y="738"/>
                  </a:lnTo>
                  <a:lnTo>
                    <a:pt x="416" y="751"/>
                  </a:lnTo>
                  <a:lnTo>
                    <a:pt x="413" y="755"/>
                  </a:lnTo>
                  <a:lnTo>
                    <a:pt x="407" y="757"/>
                  </a:lnTo>
                  <a:lnTo>
                    <a:pt x="403" y="757"/>
                  </a:lnTo>
                  <a:lnTo>
                    <a:pt x="399" y="755"/>
                  </a:lnTo>
                  <a:lnTo>
                    <a:pt x="397" y="752"/>
                  </a:lnTo>
                  <a:lnTo>
                    <a:pt x="389" y="753"/>
                  </a:lnTo>
                  <a:lnTo>
                    <a:pt x="388" y="753"/>
                  </a:lnTo>
                  <a:lnTo>
                    <a:pt x="387" y="753"/>
                  </a:lnTo>
                  <a:lnTo>
                    <a:pt x="373" y="759"/>
                  </a:lnTo>
                  <a:lnTo>
                    <a:pt x="357" y="753"/>
                  </a:lnTo>
                  <a:lnTo>
                    <a:pt x="342" y="752"/>
                  </a:lnTo>
                  <a:lnTo>
                    <a:pt x="341" y="749"/>
                  </a:lnTo>
                  <a:lnTo>
                    <a:pt x="328" y="747"/>
                  </a:lnTo>
                  <a:lnTo>
                    <a:pt x="325" y="741"/>
                  </a:lnTo>
                  <a:lnTo>
                    <a:pt x="317" y="740"/>
                  </a:lnTo>
                  <a:lnTo>
                    <a:pt x="309" y="741"/>
                  </a:lnTo>
                  <a:lnTo>
                    <a:pt x="299" y="748"/>
                  </a:lnTo>
                  <a:lnTo>
                    <a:pt x="299" y="753"/>
                  </a:lnTo>
                  <a:lnTo>
                    <a:pt x="301" y="757"/>
                  </a:lnTo>
                  <a:lnTo>
                    <a:pt x="299" y="761"/>
                  </a:lnTo>
                  <a:lnTo>
                    <a:pt x="293" y="764"/>
                  </a:lnTo>
                  <a:lnTo>
                    <a:pt x="282" y="757"/>
                  </a:lnTo>
                  <a:lnTo>
                    <a:pt x="269" y="755"/>
                  </a:lnTo>
                  <a:lnTo>
                    <a:pt x="263" y="745"/>
                  </a:lnTo>
                  <a:lnTo>
                    <a:pt x="251" y="741"/>
                  </a:lnTo>
                  <a:lnTo>
                    <a:pt x="240" y="741"/>
                  </a:lnTo>
                  <a:lnTo>
                    <a:pt x="234" y="737"/>
                  </a:lnTo>
                  <a:lnTo>
                    <a:pt x="234" y="737"/>
                  </a:lnTo>
                  <a:lnTo>
                    <a:pt x="232" y="737"/>
                  </a:lnTo>
                  <a:lnTo>
                    <a:pt x="231" y="736"/>
                  </a:lnTo>
                  <a:lnTo>
                    <a:pt x="231" y="737"/>
                  </a:lnTo>
                  <a:lnTo>
                    <a:pt x="231" y="737"/>
                  </a:lnTo>
                  <a:lnTo>
                    <a:pt x="230" y="734"/>
                  </a:lnTo>
                  <a:lnTo>
                    <a:pt x="230" y="734"/>
                  </a:lnTo>
                  <a:lnTo>
                    <a:pt x="230" y="729"/>
                  </a:lnTo>
                  <a:lnTo>
                    <a:pt x="226" y="733"/>
                  </a:lnTo>
                  <a:lnTo>
                    <a:pt x="224" y="733"/>
                  </a:lnTo>
                  <a:lnTo>
                    <a:pt x="223" y="730"/>
                  </a:lnTo>
                  <a:lnTo>
                    <a:pt x="224" y="730"/>
                  </a:lnTo>
                  <a:lnTo>
                    <a:pt x="224" y="728"/>
                  </a:lnTo>
                  <a:lnTo>
                    <a:pt x="230" y="722"/>
                  </a:lnTo>
                  <a:lnTo>
                    <a:pt x="232" y="718"/>
                  </a:lnTo>
                  <a:lnTo>
                    <a:pt x="231" y="713"/>
                  </a:lnTo>
                  <a:lnTo>
                    <a:pt x="228" y="712"/>
                  </a:lnTo>
                  <a:lnTo>
                    <a:pt x="227" y="709"/>
                  </a:lnTo>
                  <a:lnTo>
                    <a:pt x="232" y="702"/>
                  </a:lnTo>
                  <a:lnTo>
                    <a:pt x="231" y="698"/>
                  </a:lnTo>
                  <a:lnTo>
                    <a:pt x="226" y="702"/>
                  </a:lnTo>
                  <a:lnTo>
                    <a:pt x="226" y="702"/>
                  </a:lnTo>
                  <a:lnTo>
                    <a:pt x="226" y="697"/>
                  </a:lnTo>
                  <a:lnTo>
                    <a:pt x="219" y="697"/>
                  </a:lnTo>
                  <a:lnTo>
                    <a:pt x="212" y="700"/>
                  </a:lnTo>
                  <a:lnTo>
                    <a:pt x="206" y="701"/>
                  </a:lnTo>
                  <a:lnTo>
                    <a:pt x="200" y="698"/>
                  </a:lnTo>
                  <a:lnTo>
                    <a:pt x="198" y="701"/>
                  </a:lnTo>
                  <a:lnTo>
                    <a:pt x="193" y="698"/>
                  </a:lnTo>
                  <a:lnTo>
                    <a:pt x="185" y="702"/>
                  </a:lnTo>
                  <a:lnTo>
                    <a:pt x="183" y="701"/>
                  </a:lnTo>
                  <a:lnTo>
                    <a:pt x="175" y="701"/>
                  </a:lnTo>
                  <a:lnTo>
                    <a:pt x="153" y="705"/>
                  </a:lnTo>
                  <a:lnTo>
                    <a:pt x="145" y="709"/>
                  </a:lnTo>
                  <a:lnTo>
                    <a:pt x="143" y="710"/>
                  </a:lnTo>
                  <a:lnTo>
                    <a:pt x="136" y="712"/>
                  </a:lnTo>
                  <a:lnTo>
                    <a:pt x="132" y="717"/>
                  </a:lnTo>
                  <a:lnTo>
                    <a:pt x="126" y="718"/>
                  </a:lnTo>
                  <a:lnTo>
                    <a:pt x="118" y="716"/>
                  </a:lnTo>
                  <a:lnTo>
                    <a:pt x="109" y="717"/>
                  </a:lnTo>
                  <a:lnTo>
                    <a:pt x="105" y="716"/>
                  </a:lnTo>
                  <a:lnTo>
                    <a:pt x="101" y="710"/>
                  </a:lnTo>
                  <a:lnTo>
                    <a:pt x="101" y="710"/>
                  </a:lnTo>
                  <a:lnTo>
                    <a:pt x="109" y="704"/>
                  </a:lnTo>
                  <a:lnTo>
                    <a:pt x="128" y="704"/>
                  </a:lnTo>
                  <a:lnTo>
                    <a:pt x="133" y="695"/>
                  </a:lnTo>
                  <a:lnTo>
                    <a:pt x="139" y="695"/>
                  </a:lnTo>
                  <a:lnTo>
                    <a:pt x="141" y="687"/>
                  </a:lnTo>
                  <a:lnTo>
                    <a:pt x="145" y="683"/>
                  </a:lnTo>
                  <a:lnTo>
                    <a:pt x="147" y="681"/>
                  </a:lnTo>
                  <a:lnTo>
                    <a:pt x="143" y="679"/>
                  </a:lnTo>
                  <a:lnTo>
                    <a:pt x="143" y="675"/>
                  </a:lnTo>
                  <a:lnTo>
                    <a:pt x="151" y="662"/>
                  </a:lnTo>
                  <a:lnTo>
                    <a:pt x="168" y="651"/>
                  </a:lnTo>
                  <a:lnTo>
                    <a:pt x="171" y="644"/>
                  </a:lnTo>
                  <a:lnTo>
                    <a:pt x="169" y="643"/>
                  </a:lnTo>
                  <a:lnTo>
                    <a:pt x="168" y="639"/>
                  </a:lnTo>
                  <a:lnTo>
                    <a:pt x="169" y="636"/>
                  </a:lnTo>
                  <a:lnTo>
                    <a:pt x="175" y="632"/>
                  </a:lnTo>
                  <a:lnTo>
                    <a:pt x="183" y="634"/>
                  </a:lnTo>
                  <a:lnTo>
                    <a:pt x="192" y="638"/>
                  </a:lnTo>
                  <a:lnTo>
                    <a:pt x="203" y="630"/>
                  </a:lnTo>
                  <a:lnTo>
                    <a:pt x="208" y="628"/>
                  </a:lnTo>
                  <a:lnTo>
                    <a:pt x="212" y="623"/>
                  </a:lnTo>
                  <a:lnTo>
                    <a:pt x="223" y="627"/>
                  </a:lnTo>
                  <a:lnTo>
                    <a:pt x="226" y="638"/>
                  </a:lnTo>
                  <a:lnTo>
                    <a:pt x="231" y="644"/>
                  </a:lnTo>
                  <a:lnTo>
                    <a:pt x="235" y="646"/>
                  </a:lnTo>
                  <a:lnTo>
                    <a:pt x="246" y="658"/>
                  </a:lnTo>
                  <a:lnTo>
                    <a:pt x="251" y="658"/>
                  </a:lnTo>
                  <a:lnTo>
                    <a:pt x="257" y="663"/>
                  </a:lnTo>
                  <a:lnTo>
                    <a:pt x="259" y="663"/>
                  </a:lnTo>
                  <a:lnTo>
                    <a:pt x="262" y="667"/>
                  </a:lnTo>
                  <a:lnTo>
                    <a:pt x="266" y="671"/>
                  </a:lnTo>
                  <a:lnTo>
                    <a:pt x="266" y="670"/>
                  </a:lnTo>
                  <a:lnTo>
                    <a:pt x="270" y="681"/>
                  </a:lnTo>
                  <a:lnTo>
                    <a:pt x="267" y="682"/>
                  </a:lnTo>
                  <a:lnTo>
                    <a:pt x="267" y="686"/>
                  </a:lnTo>
                  <a:lnTo>
                    <a:pt x="252" y="689"/>
                  </a:lnTo>
                  <a:lnTo>
                    <a:pt x="248" y="686"/>
                  </a:lnTo>
                  <a:lnTo>
                    <a:pt x="242" y="687"/>
                  </a:lnTo>
                  <a:lnTo>
                    <a:pt x="242" y="690"/>
                  </a:lnTo>
                  <a:lnTo>
                    <a:pt x="242" y="694"/>
                  </a:lnTo>
                  <a:lnTo>
                    <a:pt x="255" y="701"/>
                  </a:lnTo>
                  <a:lnTo>
                    <a:pt x="259" y="704"/>
                  </a:lnTo>
                  <a:lnTo>
                    <a:pt x="263" y="704"/>
                  </a:lnTo>
                  <a:lnTo>
                    <a:pt x="265" y="702"/>
                  </a:lnTo>
                  <a:lnTo>
                    <a:pt x="265" y="700"/>
                  </a:lnTo>
                  <a:lnTo>
                    <a:pt x="265" y="695"/>
                  </a:lnTo>
                  <a:lnTo>
                    <a:pt x="267" y="690"/>
                  </a:lnTo>
                  <a:lnTo>
                    <a:pt x="267" y="691"/>
                  </a:lnTo>
                  <a:lnTo>
                    <a:pt x="271" y="691"/>
                  </a:lnTo>
                  <a:lnTo>
                    <a:pt x="275" y="686"/>
                  </a:lnTo>
                  <a:lnTo>
                    <a:pt x="277" y="682"/>
                  </a:lnTo>
                  <a:lnTo>
                    <a:pt x="279" y="679"/>
                  </a:lnTo>
                  <a:lnTo>
                    <a:pt x="279" y="674"/>
                  </a:lnTo>
                  <a:lnTo>
                    <a:pt x="275" y="671"/>
                  </a:lnTo>
                  <a:lnTo>
                    <a:pt x="277" y="666"/>
                  </a:lnTo>
                  <a:lnTo>
                    <a:pt x="279" y="665"/>
                  </a:lnTo>
                  <a:lnTo>
                    <a:pt x="285" y="667"/>
                  </a:lnTo>
                  <a:lnTo>
                    <a:pt x="289" y="673"/>
                  </a:lnTo>
                  <a:lnTo>
                    <a:pt x="291" y="669"/>
                  </a:lnTo>
                  <a:lnTo>
                    <a:pt x="286" y="661"/>
                  </a:lnTo>
                  <a:lnTo>
                    <a:pt x="271" y="654"/>
                  </a:lnTo>
                  <a:lnTo>
                    <a:pt x="273" y="649"/>
                  </a:lnTo>
                  <a:lnTo>
                    <a:pt x="271" y="647"/>
                  </a:lnTo>
                  <a:lnTo>
                    <a:pt x="263" y="649"/>
                  </a:lnTo>
                  <a:lnTo>
                    <a:pt x="263" y="649"/>
                  </a:lnTo>
                  <a:close/>
                  <a:moveTo>
                    <a:pt x="387" y="604"/>
                  </a:moveTo>
                  <a:lnTo>
                    <a:pt x="388" y="599"/>
                  </a:lnTo>
                  <a:lnTo>
                    <a:pt x="396" y="596"/>
                  </a:lnTo>
                  <a:lnTo>
                    <a:pt x="397" y="597"/>
                  </a:lnTo>
                  <a:lnTo>
                    <a:pt x="395" y="597"/>
                  </a:lnTo>
                  <a:lnTo>
                    <a:pt x="395" y="600"/>
                  </a:lnTo>
                  <a:lnTo>
                    <a:pt x="396" y="600"/>
                  </a:lnTo>
                  <a:lnTo>
                    <a:pt x="395" y="603"/>
                  </a:lnTo>
                  <a:lnTo>
                    <a:pt x="411" y="604"/>
                  </a:lnTo>
                  <a:lnTo>
                    <a:pt x="400" y="611"/>
                  </a:lnTo>
                  <a:lnTo>
                    <a:pt x="408" y="615"/>
                  </a:lnTo>
                  <a:lnTo>
                    <a:pt x="408" y="622"/>
                  </a:lnTo>
                  <a:lnTo>
                    <a:pt x="413" y="623"/>
                  </a:lnTo>
                  <a:lnTo>
                    <a:pt x="425" y="615"/>
                  </a:lnTo>
                  <a:lnTo>
                    <a:pt x="433" y="616"/>
                  </a:lnTo>
                  <a:lnTo>
                    <a:pt x="435" y="614"/>
                  </a:lnTo>
                  <a:lnTo>
                    <a:pt x="440" y="620"/>
                  </a:lnTo>
                  <a:lnTo>
                    <a:pt x="443" y="620"/>
                  </a:lnTo>
                  <a:lnTo>
                    <a:pt x="451" y="626"/>
                  </a:lnTo>
                  <a:lnTo>
                    <a:pt x="458" y="631"/>
                  </a:lnTo>
                  <a:lnTo>
                    <a:pt x="458" y="631"/>
                  </a:lnTo>
                  <a:lnTo>
                    <a:pt x="459" y="632"/>
                  </a:lnTo>
                  <a:lnTo>
                    <a:pt x="459" y="632"/>
                  </a:lnTo>
                  <a:lnTo>
                    <a:pt x="459" y="632"/>
                  </a:lnTo>
                  <a:lnTo>
                    <a:pt x="463" y="636"/>
                  </a:lnTo>
                  <a:lnTo>
                    <a:pt x="471" y="640"/>
                  </a:lnTo>
                  <a:lnTo>
                    <a:pt x="474" y="649"/>
                  </a:lnTo>
                  <a:lnTo>
                    <a:pt x="474" y="651"/>
                  </a:lnTo>
                  <a:lnTo>
                    <a:pt x="472" y="651"/>
                  </a:lnTo>
                  <a:lnTo>
                    <a:pt x="464" y="658"/>
                  </a:lnTo>
                  <a:lnTo>
                    <a:pt x="456" y="657"/>
                  </a:lnTo>
                  <a:lnTo>
                    <a:pt x="446" y="659"/>
                  </a:lnTo>
                  <a:lnTo>
                    <a:pt x="433" y="655"/>
                  </a:lnTo>
                  <a:lnTo>
                    <a:pt x="431" y="650"/>
                  </a:lnTo>
                  <a:lnTo>
                    <a:pt x="427" y="651"/>
                  </a:lnTo>
                  <a:lnTo>
                    <a:pt x="423" y="647"/>
                  </a:lnTo>
                  <a:lnTo>
                    <a:pt x="408" y="647"/>
                  </a:lnTo>
                  <a:lnTo>
                    <a:pt x="400" y="651"/>
                  </a:lnTo>
                  <a:lnTo>
                    <a:pt x="391" y="658"/>
                  </a:lnTo>
                  <a:lnTo>
                    <a:pt x="376" y="655"/>
                  </a:lnTo>
                  <a:lnTo>
                    <a:pt x="376" y="655"/>
                  </a:lnTo>
                  <a:lnTo>
                    <a:pt x="368" y="653"/>
                  </a:lnTo>
                  <a:lnTo>
                    <a:pt x="368" y="650"/>
                  </a:lnTo>
                  <a:lnTo>
                    <a:pt x="368" y="650"/>
                  </a:lnTo>
                  <a:lnTo>
                    <a:pt x="366" y="649"/>
                  </a:lnTo>
                  <a:lnTo>
                    <a:pt x="366" y="649"/>
                  </a:lnTo>
                  <a:lnTo>
                    <a:pt x="366" y="649"/>
                  </a:lnTo>
                  <a:lnTo>
                    <a:pt x="364" y="643"/>
                  </a:lnTo>
                  <a:lnTo>
                    <a:pt x="366" y="640"/>
                  </a:lnTo>
                  <a:lnTo>
                    <a:pt x="366" y="636"/>
                  </a:lnTo>
                  <a:lnTo>
                    <a:pt x="370" y="634"/>
                  </a:lnTo>
                  <a:lnTo>
                    <a:pt x="372" y="630"/>
                  </a:lnTo>
                  <a:lnTo>
                    <a:pt x="372" y="630"/>
                  </a:lnTo>
                  <a:lnTo>
                    <a:pt x="372" y="628"/>
                  </a:lnTo>
                  <a:lnTo>
                    <a:pt x="373" y="628"/>
                  </a:lnTo>
                  <a:lnTo>
                    <a:pt x="373" y="628"/>
                  </a:lnTo>
                  <a:lnTo>
                    <a:pt x="373" y="623"/>
                  </a:lnTo>
                  <a:lnTo>
                    <a:pt x="379" y="618"/>
                  </a:lnTo>
                  <a:lnTo>
                    <a:pt x="380" y="611"/>
                  </a:lnTo>
                  <a:lnTo>
                    <a:pt x="380" y="610"/>
                  </a:lnTo>
                  <a:lnTo>
                    <a:pt x="380" y="610"/>
                  </a:lnTo>
                  <a:lnTo>
                    <a:pt x="387" y="604"/>
                  </a:lnTo>
                  <a:lnTo>
                    <a:pt x="385" y="603"/>
                  </a:lnTo>
                  <a:lnTo>
                    <a:pt x="387" y="604"/>
                  </a:lnTo>
                  <a:lnTo>
                    <a:pt x="387" y="604"/>
                  </a:lnTo>
                  <a:close/>
                  <a:moveTo>
                    <a:pt x="526" y="608"/>
                  </a:moveTo>
                  <a:lnTo>
                    <a:pt x="530" y="602"/>
                  </a:lnTo>
                  <a:lnTo>
                    <a:pt x="535" y="600"/>
                  </a:lnTo>
                  <a:lnTo>
                    <a:pt x="533" y="597"/>
                  </a:lnTo>
                  <a:lnTo>
                    <a:pt x="545" y="596"/>
                  </a:lnTo>
                  <a:lnTo>
                    <a:pt x="549" y="591"/>
                  </a:lnTo>
                  <a:lnTo>
                    <a:pt x="556" y="593"/>
                  </a:lnTo>
                  <a:lnTo>
                    <a:pt x="562" y="592"/>
                  </a:lnTo>
                  <a:lnTo>
                    <a:pt x="566" y="595"/>
                  </a:lnTo>
                  <a:lnTo>
                    <a:pt x="572" y="606"/>
                  </a:lnTo>
                  <a:lnTo>
                    <a:pt x="577" y="610"/>
                  </a:lnTo>
                  <a:lnTo>
                    <a:pt x="578" y="611"/>
                  </a:lnTo>
                  <a:lnTo>
                    <a:pt x="577" y="611"/>
                  </a:lnTo>
                  <a:lnTo>
                    <a:pt x="577" y="614"/>
                  </a:lnTo>
                  <a:lnTo>
                    <a:pt x="558" y="610"/>
                  </a:lnTo>
                  <a:lnTo>
                    <a:pt x="556" y="612"/>
                  </a:lnTo>
                  <a:lnTo>
                    <a:pt x="551" y="612"/>
                  </a:lnTo>
                  <a:lnTo>
                    <a:pt x="550" y="616"/>
                  </a:lnTo>
                  <a:lnTo>
                    <a:pt x="551" y="619"/>
                  </a:lnTo>
                  <a:lnTo>
                    <a:pt x="539" y="619"/>
                  </a:lnTo>
                  <a:lnTo>
                    <a:pt x="549" y="627"/>
                  </a:lnTo>
                  <a:lnTo>
                    <a:pt x="550" y="636"/>
                  </a:lnTo>
                  <a:lnTo>
                    <a:pt x="561" y="640"/>
                  </a:lnTo>
                  <a:lnTo>
                    <a:pt x="560" y="649"/>
                  </a:lnTo>
                  <a:lnTo>
                    <a:pt x="560" y="650"/>
                  </a:lnTo>
                  <a:lnTo>
                    <a:pt x="560" y="650"/>
                  </a:lnTo>
                  <a:lnTo>
                    <a:pt x="560" y="653"/>
                  </a:lnTo>
                  <a:lnTo>
                    <a:pt x="560" y="651"/>
                  </a:lnTo>
                  <a:lnTo>
                    <a:pt x="562" y="658"/>
                  </a:lnTo>
                  <a:lnTo>
                    <a:pt x="562" y="657"/>
                  </a:lnTo>
                  <a:lnTo>
                    <a:pt x="562" y="666"/>
                  </a:lnTo>
                  <a:lnTo>
                    <a:pt x="564" y="671"/>
                  </a:lnTo>
                  <a:lnTo>
                    <a:pt x="568" y="670"/>
                  </a:lnTo>
                  <a:lnTo>
                    <a:pt x="568" y="670"/>
                  </a:lnTo>
                  <a:lnTo>
                    <a:pt x="566" y="671"/>
                  </a:lnTo>
                  <a:lnTo>
                    <a:pt x="570" y="674"/>
                  </a:lnTo>
                  <a:lnTo>
                    <a:pt x="566" y="677"/>
                  </a:lnTo>
                  <a:lnTo>
                    <a:pt x="572" y="681"/>
                  </a:lnTo>
                  <a:lnTo>
                    <a:pt x="570" y="685"/>
                  </a:lnTo>
                  <a:lnTo>
                    <a:pt x="572" y="694"/>
                  </a:lnTo>
                  <a:lnTo>
                    <a:pt x="572" y="694"/>
                  </a:lnTo>
                  <a:lnTo>
                    <a:pt x="572" y="695"/>
                  </a:lnTo>
                  <a:lnTo>
                    <a:pt x="572" y="697"/>
                  </a:lnTo>
                  <a:lnTo>
                    <a:pt x="572" y="697"/>
                  </a:lnTo>
                  <a:lnTo>
                    <a:pt x="572" y="700"/>
                  </a:lnTo>
                  <a:lnTo>
                    <a:pt x="566" y="701"/>
                  </a:lnTo>
                  <a:lnTo>
                    <a:pt x="554" y="704"/>
                  </a:lnTo>
                  <a:lnTo>
                    <a:pt x="547" y="700"/>
                  </a:lnTo>
                  <a:lnTo>
                    <a:pt x="542" y="695"/>
                  </a:lnTo>
                  <a:lnTo>
                    <a:pt x="535" y="693"/>
                  </a:lnTo>
                  <a:lnTo>
                    <a:pt x="533" y="685"/>
                  </a:lnTo>
                  <a:lnTo>
                    <a:pt x="533" y="679"/>
                  </a:lnTo>
                  <a:lnTo>
                    <a:pt x="535" y="681"/>
                  </a:lnTo>
                  <a:lnTo>
                    <a:pt x="538" y="669"/>
                  </a:lnTo>
                  <a:lnTo>
                    <a:pt x="541" y="666"/>
                  </a:lnTo>
                  <a:lnTo>
                    <a:pt x="546" y="667"/>
                  </a:lnTo>
                  <a:lnTo>
                    <a:pt x="543" y="662"/>
                  </a:lnTo>
                  <a:lnTo>
                    <a:pt x="538" y="662"/>
                  </a:lnTo>
                  <a:lnTo>
                    <a:pt x="533" y="653"/>
                  </a:lnTo>
                  <a:lnTo>
                    <a:pt x="530" y="650"/>
                  </a:lnTo>
                  <a:lnTo>
                    <a:pt x="530" y="650"/>
                  </a:lnTo>
                  <a:lnTo>
                    <a:pt x="530" y="650"/>
                  </a:lnTo>
                  <a:lnTo>
                    <a:pt x="530" y="650"/>
                  </a:lnTo>
                  <a:lnTo>
                    <a:pt x="529" y="649"/>
                  </a:lnTo>
                  <a:lnTo>
                    <a:pt x="529" y="649"/>
                  </a:lnTo>
                  <a:lnTo>
                    <a:pt x="529" y="649"/>
                  </a:lnTo>
                  <a:lnTo>
                    <a:pt x="522" y="636"/>
                  </a:lnTo>
                  <a:lnTo>
                    <a:pt x="523" y="628"/>
                  </a:lnTo>
                  <a:lnTo>
                    <a:pt x="521" y="627"/>
                  </a:lnTo>
                  <a:lnTo>
                    <a:pt x="521" y="627"/>
                  </a:lnTo>
                  <a:lnTo>
                    <a:pt x="519" y="624"/>
                  </a:lnTo>
                  <a:lnTo>
                    <a:pt x="515" y="620"/>
                  </a:lnTo>
                  <a:lnTo>
                    <a:pt x="521" y="612"/>
                  </a:lnTo>
                  <a:lnTo>
                    <a:pt x="521" y="608"/>
                  </a:lnTo>
                  <a:lnTo>
                    <a:pt x="522" y="610"/>
                  </a:lnTo>
                  <a:lnTo>
                    <a:pt x="523" y="603"/>
                  </a:lnTo>
                  <a:lnTo>
                    <a:pt x="526" y="608"/>
                  </a:lnTo>
                  <a:lnTo>
                    <a:pt x="526" y="608"/>
                  </a:lnTo>
                  <a:close/>
                  <a:moveTo>
                    <a:pt x="424" y="603"/>
                  </a:moveTo>
                  <a:lnTo>
                    <a:pt x="428" y="597"/>
                  </a:lnTo>
                  <a:lnTo>
                    <a:pt x="448" y="592"/>
                  </a:lnTo>
                  <a:lnTo>
                    <a:pt x="454" y="591"/>
                  </a:lnTo>
                  <a:lnTo>
                    <a:pt x="455" y="591"/>
                  </a:lnTo>
                  <a:lnTo>
                    <a:pt x="448" y="593"/>
                  </a:lnTo>
                  <a:lnTo>
                    <a:pt x="448" y="595"/>
                  </a:lnTo>
                  <a:lnTo>
                    <a:pt x="443" y="595"/>
                  </a:lnTo>
                  <a:lnTo>
                    <a:pt x="442" y="599"/>
                  </a:lnTo>
                  <a:lnTo>
                    <a:pt x="447" y="603"/>
                  </a:lnTo>
                  <a:lnTo>
                    <a:pt x="444" y="603"/>
                  </a:lnTo>
                  <a:lnTo>
                    <a:pt x="440" y="610"/>
                  </a:lnTo>
                  <a:lnTo>
                    <a:pt x="436" y="610"/>
                  </a:lnTo>
                  <a:lnTo>
                    <a:pt x="436" y="610"/>
                  </a:lnTo>
                  <a:lnTo>
                    <a:pt x="436" y="610"/>
                  </a:lnTo>
                  <a:lnTo>
                    <a:pt x="423" y="611"/>
                  </a:lnTo>
                  <a:lnTo>
                    <a:pt x="421" y="608"/>
                  </a:lnTo>
                  <a:lnTo>
                    <a:pt x="421" y="603"/>
                  </a:lnTo>
                  <a:lnTo>
                    <a:pt x="423" y="600"/>
                  </a:lnTo>
                  <a:lnTo>
                    <a:pt x="424" y="603"/>
                  </a:lnTo>
                  <a:lnTo>
                    <a:pt x="424" y="603"/>
                  </a:lnTo>
                  <a:close/>
                  <a:moveTo>
                    <a:pt x="184" y="525"/>
                  </a:moveTo>
                  <a:lnTo>
                    <a:pt x="184" y="525"/>
                  </a:lnTo>
                  <a:lnTo>
                    <a:pt x="184" y="524"/>
                  </a:lnTo>
                  <a:lnTo>
                    <a:pt x="185" y="522"/>
                  </a:lnTo>
                  <a:lnTo>
                    <a:pt x="184" y="525"/>
                  </a:lnTo>
                  <a:lnTo>
                    <a:pt x="184" y="525"/>
                  </a:lnTo>
                  <a:lnTo>
                    <a:pt x="184" y="525"/>
                  </a:lnTo>
                  <a:close/>
                  <a:moveTo>
                    <a:pt x="185" y="521"/>
                  </a:moveTo>
                  <a:lnTo>
                    <a:pt x="183" y="518"/>
                  </a:lnTo>
                  <a:lnTo>
                    <a:pt x="185" y="516"/>
                  </a:lnTo>
                  <a:lnTo>
                    <a:pt x="184" y="520"/>
                  </a:lnTo>
                  <a:lnTo>
                    <a:pt x="185" y="521"/>
                  </a:lnTo>
                  <a:lnTo>
                    <a:pt x="185" y="521"/>
                  </a:lnTo>
                  <a:lnTo>
                    <a:pt x="185" y="521"/>
                  </a:lnTo>
                  <a:close/>
                  <a:moveTo>
                    <a:pt x="1247" y="508"/>
                  </a:moveTo>
                  <a:lnTo>
                    <a:pt x="1247" y="506"/>
                  </a:lnTo>
                  <a:lnTo>
                    <a:pt x="1247" y="508"/>
                  </a:lnTo>
                  <a:lnTo>
                    <a:pt x="1247" y="508"/>
                  </a:lnTo>
                  <a:lnTo>
                    <a:pt x="1247" y="508"/>
                  </a:lnTo>
                  <a:close/>
                  <a:moveTo>
                    <a:pt x="310" y="490"/>
                  </a:moveTo>
                  <a:lnTo>
                    <a:pt x="309" y="490"/>
                  </a:lnTo>
                  <a:lnTo>
                    <a:pt x="310" y="486"/>
                  </a:lnTo>
                  <a:lnTo>
                    <a:pt x="310" y="486"/>
                  </a:lnTo>
                  <a:lnTo>
                    <a:pt x="310" y="487"/>
                  </a:lnTo>
                  <a:lnTo>
                    <a:pt x="310" y="490"/>
                  </a:lnTo>
                  <a:lnTo>
                    <a:pt x="310" y="490"/>
                  </a:lnTo>
                  <a:close/>
                  <a:moveTo>
                    <a:pt x="242" y="485"/>
                  </a:moveTo>
                  <a:lnTo>
                    <a:pt x="242" y="485"/>
                  </a:lnTo>
                  <a:lnTo>
                    <a:pt x="243" y="482"/>
                  </a:lnTo>
                  <a:lnTo>
                    <a:pt x="242" y="485"/>
                  </a:lnTo>
                  <a:lnTo>
                    <a:pt x="242" y="485"/>
                  </a:lnTo>
                  <a:close/>
                  <a:moveTo>
                    <a:pt x="279" y="427"/>
                  </a:moveTo>
                  <a:lnTo>
                    <a:pt x="275" y="424"/>
                  </a:lnTo>
                  <a:lnTo>
                    <a:pt x="277" y="424"/>
                  </a:lnTo>
                  <a:lnTo>
                    <a:pt x="282" y="427"/>
                  </a:lnTo>
                  <a:lnTo>
                    <a:pt x="279" y="427"/>
                  </a:lnTo>
                  <a:lnTo>
                    <a:pt x="279" y="427"/>
                  </a:lnTo>
                  <a:close/>
                  <a:moveTo>
                    <a:pt x="188" y="418"/>
                  </a:moveTo>
                  <a:lnTo>
                    <a:pt x="193" y="410"/>
                  </a:lnTo>
                  <a:lnTo>
                    <a:pt x="193" y="410"/>
                  </a:lnTo>
                  <a:lnTo>
                    <a:pt x="188" y="418"/>
                  </a:lnTo>
                  <a:lnTo>
                    <a:pt x="188" y="418"/>
                  </a:lnTo>
                  <a:close/>
                  <a:moveTo>
                    <a:pt x="334" y="317"/>
                  </a:moveTo>
                  <a:lnTo>
                    <a:pt x="334" y="314"/>
                  </a:lnTo>
                  <a:lnTo>
                    <a:pt x="342" y="322"/>
                  </a:lnTo>
                  <a:lnTo>
                    <a:pt x="345" y="330"/>
                  </a:lnTo>
                  <a:lnTo>
                    <a:pt x="338" y="333"/>
                  </a:lnTo>
                  <a:lnTo>
                    <a:pt x="337" y="338"/>
                  </a:lnTo>
                  <a:lnTo>
                    <a:pt x="322" y="357"/>
                  </a:lnTo>
                  <a:lnTo>
                    <a:pt x="320" y="361"/>
                  </a:lnTo>
                  <a:lnTo>
                    <a:pt x="314" y="361"/>
                  </a:lnTo>
                  <a:lnTo>
                    <a:pt x="314" y="365"/>
                  </a:lnTo>
                  <a:lnTo>
                    <a:pt x="311" y="365"/>
                  </a:lnTo>
                  <a:lnTo>
                    <a:pt x="309" y="372"/>
                  </a:lnTo>
                  <a:lnTo>
                    <a:pt x="310" y="379"/>
                  </a:lnTo>
                  <a:lnTo>
                    <a:pt x="310" y="383"/>
                  </a:lnTo>
                  <a:lnTo>
                    <a:pt x="313" y="391"/>
                  </a:lnTo>
                  <a:lnTo>
                    <a:pt x="311" y="391"/>
                  </a:lnTo>
                  <a:lnTo>
                    <a:pt x="311" y="392"/>
                  </a:lnTo>
                  <a:lnTo>
                    <a:pt x="311" y="396"/>
                  </a:lnTo>
                  <a:lnTo>
                    <a:pt x="310" y="400"/>
                  </a:lnTo>
                  <a:lnTo>
                    <a:pt x="311" y="404"/>
                  </a:lnTo>
                  <a:lnTo>
                    <a:pt x="310" y="407"/>
                  </a:lnTo>
                  <a:lnTo>
                    <a:pt x="321" y="414"/>
                  </a:lnTo>
                  <a:lnTo>
                    <a:pt x="318" y="416"/>
                  </a:lnTo>
                  <a:lnTo>
                    <a:pt x="322" y="416"/>
                  </a:lnTo>
                  <a:lnTo>
                    <a:pt x="324" y="414"/>
                  </a:lnTo>
                  <a:lnTo>
                    <a:pt x="325" y="419"/>
                  </a:lnTo>
                  <a:lnTo>
                    <a:pt x="328" y="416"/>
                  </a:lnTo>
                  <a:lnTo>
                    <a:pt x="329" y="419"/>
                  </a:lnTo>
                  <a:lnTo>
                    <a:pt x="337" y="416"/>
                  </a:lnTo>
                  <a:lnTo>
                    <a:pt x="349" y="411"/>
                  </a:lnTo>
                  <a:lnTo>
                    <a:pt x="358" y="408"/>
                  </a:lnTo>
                  <a:lnTo>
                    <a:pt x="358" y="408"/>
                  </a:lnTo>
                  <a:lnTo>
                    <a:pt x="362" y="408"/>
                  </a:lnTo>
                  <a:lnTo>
                    <a:pt x="362" y="408"/>
                  </a:lnTo>
                  <a:lnTo>
                    <a:pt x="362" y="408"/>
                  </a:lnTo>
                  <a:lnTo>
                    <a:pt x="369" y="407"/>
                  </a:lnTo>
                  <a:lnTo>
                    <a:pt x="369" y="407"/>
                  </a:lnTo>
                  <a:lnTo>
                    <a:pt x="368" y="408"/>
                  </a:lnTo>
                  <a:lnTo>
                    <a:pt x="369" y="412"/>
                  </a:lnTo>
                  <a:lnTo>
                    <a:pt x="380" y="415"/>
                  </a:lnTo>
                  <a:lnTo>
                    <a:pt x="381" y="416"/>
                  </a:lnTo>
                  <a:lnTo>
                    <a:pt x="373" y="416"/>
                  </a:lnTo>
                  <a:lnTo>
                    <a:pt x="368" y="420"/>
                  </a:lnTo>
                  <a:lnTo>
                    <a:pt x="365" y="419"/>
                  </a:lnTo>
                  <a:lnTo>
                    <a:pt x="364" y="424"/>
                  </a:lnTo>
                  <a:lnTo>
                    <a:pt x="364" y="424"/>
                  </a:lnTo>
                  <a:lnTo>
                    <a:pt x="346" y="422"/>
                  </a:lnTo>
                  <a:lnTo>
                    <a:pt x="329" y="428"/>
                  </a:lnTo>
                  <a:lnTo>
                    <a:pt x="328" y="436"/>
                  </a:lnTo>
                  <a:lnTo>
                    <a:pt x="329" y="436"/>
                  </a:lnTo>
                  <a:lnTo>
                    <a:pt x="328" y="438"/>
                  </a:lnTo>
                  <a:lnTo>
                    <a:pt x="330" y="443"/>
                  </a:lnTo>
                  <a:lnTo>
                    <a:pt x="336" y="443"/>
                  </a:lnTo>
                  <a:lnTo>
                    <a:pt x="336" y="448"/>
                  </a:lnTo>
                  <a:lnTo>
                    <a:pt x="336" y="448"/>
                  </a:lnTo>
                  <a:lnTo>
                    <a:pt x="336" y="450"/>
                  </a:lnTo>
                  <a:lnTo>
                    <a:pt x="336" y="451"/>
                  </a:lnTo>
                  <a:lnTo>
                    <a:pt x="336" y="451"/>
                  </a:lnTo>
                  <a:lnTo>
                    <a:pt x="334" y="459"/>
                  </a:lnTo>
                  <a:lnTo>
                    <a:pt x="333" y="462"/>
                  </a:lnTo>
                  <a:lnTo>
                    <a:pt x="329" y="461"/>
                  </a:lnTo>
                  <a:lnTo>
                    <a:pt x="322" y="450"/>
                  </a:lnTo>
                  <a:lnTo>
                    <a:pt x="314" y="454"/>
                  </a:lnTo>
                  <a:lnTo>
                    <a:pt x="309" y="466"/>
                  </a:lnTo>
                  <a:lnTo>
                    <a:pt x="307" y="473"/>
                  </a:lnTo>
                  <a:lnTo>
                    <a:pt x="307" y="471"/>
                  </a:lnTo>
                  <a:lnTo>
                    <a:pt x="307" y="474"/>
                  </a:lnTo>
                  <a:lnTo>
                    <a:pt x="307" y="474"/>
                  </a:lnTo>
                  <a:lnTo>
                    <a:pt x="307" y="474"/>
                  </a:lnTo>
                  <a:lnTo>
                    <a:pt x="310" y="486"/>
                  </a:lnTo>
                  <a:lnTo>
                    <a:pt x="301" y="490"/>
                  </a:lnTo>
                  <a:lnTo>
                    <a:pt x="298" y="497"/>
                  </a:lnTo>
                  <a:lnTo>
                    <a:pt x="293" y="499"/>
                  </a:lnTo>
                  <a:lnTo>
                    <a:pt x="291" y="497"/>
                  </a:lnTo>
                  <a:lnTo>
                    <a:pt x="293" y="498"/>
                  </a:lnTo>
                  <a:lnTo>
                    <a:pt x="291" y="493"/>
                  </a:lnTo>
                  <a:lnTo>
                    <a:pt x="279" y="493"/>
                  </a:lnTo>
                  <a:lnTo>
                    <a:pt x="257" y="505"/>
                  </a:lnTo>
                  <a:lnTo>
                    <a:pt x="255" y="506"/>
                  </a:lnTo>
                  <a:lnTo>
                    <a:pt x="250" y="501"/>
                  </a:lnTo>
                  <a:lnTo>
                    <a:pt x="252" y="502"/>
                  </a:lnTo>
                  <a:lnTo>
                    <a:pt x="251" y="498"/>
                  </a:lnTo>
                  <a:lnTo>
                    <a:pt x="251" y="495"/>
                  </a:lnTo>
                  <a:lnTo>
                    <a:pt x="246" y="493"/>
                  </a:lnTo>
                  <a:lnTo>
                    <a:pt x="247" y="495"/>
                  </a:lnTo>
                  <a:lnTo>
                    <a:pt x="246" y="495"/>
                  </a:lnTo>
                  <a:lnTo>
                    <a:pt x="246" y="498"/>
                  </a:lnTo>
                  <a:lnTo>
                    <a:pt x="246" y="498"/>
                  </a:lnTo>
                  <a:lnTo>
                    <a:pt x="243" y="498"/>
                  </a:lnTo>
                  <a:lnTo>
                    <a:pt x="242" y="497"/>
                  </a:lnTo>
                  <a:lnTo>
                    <a:pt x="232" y="504"/>
                  </a:lnTo>
                  <a:lnTo>
                    <a:pt x="230" y="504"/>
                  </a:lnTo>
                  <a:lnTo>
                    <a:pt x="231" y="499"/>
                  </a:lnTo>
                  <a:lnTo>
                    <a:pt x="223" y="498"/>
                  </a:lnTo>
                  <a:lnTo>
                    <a:pt x="222" y="497"/>
                  </a:lnTo>
                  <a:lnTo>
                    <a:pt x="222" y="493"/>
                  </a:lnTo>
                  <a:lnTo>
                    <a:pt x="220" y="493"/>
                  </a:lnTo>
                  <a:lnTo>
                    <a:pt x="219" y="489"/>
                  </a:lnTo>
                  <a:lnTo>
                    <a:pt x="220" y="486"/>
                  </a:lnTo>
                  <a:lnTo>
                    <a:pt x="222" y="491"/>
                  </a:lnTo>
                  <a:lnTo>
                    <a:pt x="227" y="490"/>
                  </a:lnTo>
                  <a:lnTo>
                    <a:pt x="226" y="493"/>
                  </a:lnTo>
                  <a:lnTo>
                    <a:pt x="228" y="498"/>
                  </a:lnTo>
                  <a:lnTo>
                    <a:pt x="230" y="493"/>
                  </a:lnTo>
                  <a:lnTo>
                    <a:pt x="230" y="495"/>
                  </a:lnTo>
                  <a:lnTo>
                    <a:pt x="238" y="497"/>
                  </a:lnTo>
                  <a:lnTo>
                    <a:pt x="238" y="497"/>
                  </a:lnTo>
                  <a:lnTo>
                    <a:pt x="239" y="497"/>
                  </a:lnTo>
                  <a:lnTo>
                    <a:pt x="240" y="493"/>
                  </a:lnTo>
                  <a:lnTo>
                    <a:pt x="240" y="493"/>
                  </a:lnTo>
                  <a:lnTo>
                    <a:pt x="240" y="489"/>
                  </a:lnTo>
                  <a:lnTo>
                    <a:pt x="243" y="489"/>
                  </a:lnTo>
                  <a:lnTo>
                    <a:pt x="243" y="486"/>
                  </a:lnTo>
                  <a:lnTo>
                    <a:pt x="255" y="486"/>
                  </a:lnTo>
                  <a:lnTo>
                    <a:pt x="258" y="477"/>
                  </a:lnTo>
                  <a:lnTo>
                    <a:pt x="270" y="475"/>
                  </a:lnTo>
                  <a:lnTo>
                    <a:pt x="271" y="469"/>
                  </a:lnTo>
                  <a:lnTo>
                    <a:pt x="271" y="473"/>
                  </a:lnTo>
                  <a:lnTo>
                    <a:pt x="273" y="473"/>
                  </a:lnTo>
                  <a:lnTo>
                    <a:pt x="277" y="462"/>
                  </a:lnTo>
                  <a:lnTo>
                    <a:pt x="275" y="462"/>
                  </a:lnTo>
                  <a:lnTo>
                    <a:pt x="273" y="466"/>
                  </a:lnTo>
                  <a:lnTo>
                    <a:pt x="275" y="455"/>
                  </a:lnTo>
                  <a:lnTo>
                    <a:pt x="274" y="450"/>
                  </a:lnTo>
                  <a:lnTo>
                    <a:pt x="275" y="448"/>
                  </a:lnTo>
                  <a:lnTo>
                    <a:pt x="277" y="442"/>
                  </a:lnTo>
                  <a:lnTo>
                    <a:pt x="274" y="440"/>
                  </a:lnTo>
                  <a:lnTo>
                    <a:pt x="279" y="439"/>
                  </a:lnTo>
                  <a:lnTo>
                    <a:pt x="275" y="438"/>
                  </a:lnTo>
                  <a:lnTo>
                    <a:pt x="278" y="438"/>
                  </a:lnTo>
                  <a:lnTo>
                    <a:pt x="281" y="432"/>
                  </a:lnTo>
                  <a:lnTo>
                    <a:pt x="285" y="435"/>
                  </a:lnTo>
                  <a:lnTo>
                    <a:pt x="289" y="430"/>
                  </a:lnTo>
                  <a:lnTo>
                    <a:pt x="289" y="428"/>
                  </a:lnTo>
                  <a:lnTo>
                    <a:pt x="290" y="427"/>
                  </a:lnTo>
                  <a:lnTo>
                    <a:pt x="290" y="426"/>
                  </a:lnTo>
                  <a:lnTo>
                    <a:pt x="287" y="426"/>
                  </a:lnTo>
                  <a:lnTo>
                    <a:pt x="290" y="424"/>
                  </a:lnTo>
                  <a:lnTo>
                    <a:pt x="293" y="418"/>
                  </a:lnTo>
                  <a:lnTo>
                    <a:pt x="289" y="412"/>
                  </a:lnTo>
                  <a:lnTo>
                    <a:pt x="291" y="412"/>
                  </a:lnTo>
                  <a:lnTo>
                    <a:pt x="282" y="404"/>
                  </a:lnTo>
                  <a:lnTo>
                    <a:pt x="279" y="407"/>
                  </a:lnTo>
                  <a:lnTo>
                    <a:pt x="278" y="392"/>
                  </a:lnTo>
                  <a:lnTo>
                    <a:pt x="279" y="389"/>
                  </a:lnTo>
                  <a:lnTo>
                    <a:pt x="281" y="391"/>
                  </a:lnTo>
                  <a:lnTo>
                    <a:pt x="282" y="379"/>
                  </a:lnTo>
                  <a:lnTo>
                    <a:pt x="281" y="376"/>
                  </a:lnTo>
                  <a:lnTo>
                    <a:pt x="283" y="377"/>
                  </a:lnTo>
                  <a:lnTo>
                    <a:pt x="283" y="376"/>
                  </a:lnTo>
                  <a:lnTo>
                    <a:pt x="285" y="373"/>
                  </a:lnTo>
                  <a:lnTo>
                    <a:pt x="285" y="371"/>
                  </a:lnTo>
                  <a:lnTo>
                    <a:pt x="285" y="372"/>
                  </a:lnTo>
                  <a:lnTo>
                    <a:pt x="291" y="363"/>
                  </a:lnTo>
                  <a:lnTo>
                    <a:pt x="306" y="353"/>
                  </a:lnTo>
                  <a:lnTo>
                    <a:pt x="315" y="341"/>
                  </a:lnTo>
                  <a:lnTo>
                    <a:pt x="311" y="333"/>
                  </a:lnTo>
                  <a:lnTo>
                    <a:pt x="315" y="328"/>
                  </a:lnTo>
                  <a:lnTo>
                    <a:pt x="314" y="324"/>
                  </a:lnTo>
                  <a:lnTo>
                    <a:pt x="320" y="320"/>
                  </a:lnTo>
                  <a:lnTo>
                    <a:pt x="320" y="321"/>
                  </a:lnTo>
                  <a:lnTo>
                    <a:pt x="322" y="314"/>
                  </a:lnTo>
                  <a:lnTo>
                    <a:pt x="334" y="317"/>
                  </a:lnTo>
                  <a:lnTo>
                    <a:pt x="334" y="317"/>
                  </a:lnTo>
                  <a:close/>
                  <a:moveTo>
                    <a:pt x="702" y="298"/>
                  </a:moveTo>
                  <a:lnTo>
                    <a:pt x="702" y="298"/>
                  </a:lnTo>
                  <a:lnTo>
                    <a:pt x="703" y="298"/>
                  </a:lnTo>
                  <a:lnTo>
                    <a:pt x="702" y="298"/>
                  </a:lnTo>
                  <a:lnTo>
                    <a:pt x="702" y="298"/>
                  </a:lnTo>
                  <a:close/>
                  <a:moveTo>
                    <a:pt x="762" y="279"/>
                  </a:moveTo>
                  <a:lnTo>
                    <a:pt x="759" y="277"/>
                  </a:lnTo>
                  <a:lnTo>
                    <a:pt x="766" y="279"/>
                  </a:lnTo>
                  <a:lnTo>
                    <a:pt x="762" y="279"/>
                  </a:lnTo>
                  <a:lnTo>
                    <a:pt x="762" y="279"/>
                  </a:lnTo>
                  <a:close/>
                  <a:moveTo>
                    <a:pt x="1611" y="279"/>
                  </a:moveTo>
                  <a:lnTo>
                    <a:pt x="1607" y="277"/>
                  </a:lnTo>
                  <a:lnTo>
                    <a:pt x="1608" y="275"/>
                  </a:lnTo>
                  <a:lnTo>
                    <a:pt x="1611" y="279"/>
                  </a:lnTo>
                  <a:lnTo>
                    <a:pt x="1611" y="279"/>
                  </a:lnTo>
                  <a:close/>
                  <a:moveTo>
                    <a:pt x="761" y="267"/>
                  </a:moveTo>
                  <a:lnTo>
                    <a:pt x="761" y="266"/>
                  </a:lnTo>
                  <a:lnTo>
                    <a:pt x="759" y="265"/>
                  </a:lnTo>
                  <a:lnTo>
                    <a:pt x="759" y="261"/>
                  </a:lnTo>
                  <a:lnTo>
                    <a:pt x="755" y="255"/>
                  </a:lnTo>
                  <a:lnTo>
                    <a:pt x="754" y="248"/>
                  </a:lnTo>
                  <a:lnTo>
                    <a:pt x="761" y="252"/>
                  </a:lnTo>
                  <a:lnTo>
                    <a:pt x="763" y="265"/>
                  </a:lnTo>
                  <a:lnTo>
                    <a:pt x="761" y="267"/>
                  </a:lnTo>
                  <a:lnTo>
                    <a:pt x="761" y="267"/>
                  </a:lnTo>
                  <a:close/>
                  <a:moveTo>
                    <a:pt x="291" y="235"/>
                  </a:moveTo>
                  <a:lnTo>
                    <a:pt x="294" y="232"/>
                  </a:lnTo>
                  <a:lnTo>
                    <a:pt x="294" y="236"/>
                  </a:lnTo>
                  <a:lnTo>
                    <a:pt x="293" y="235"/>
                  </a:lnTo>
                  <a:lnTo>
                    <a:pt x="291" y="235"/>
                  </a:lnTo>
                  <a:lnTo>
                    <a:pt x="291" y="235"/>
                  </a:lnTo>
                  <a:close/>
                  <a:moveTo>
                    <a:pt x="297" y="230"/>
                  </a:moveTo>
                  <a:lnTo>
                    <a:pt x="301" y="226"/>
                  </a:lnTo>
                  <a:lnTo>
                    <a:pt x="299" y="224"/>
                  </a:lnTo>
                  <a:lnTo>
                    <a:pt x="305" y="224"/>
                  </a:lnTo>
                  <a:lnTo>
                    <a:pt x="299" y="231"/>
                  </a:lnTo>
                  <a:lnTo>
                    <a:pt x="299" y="230"/>
                  </a:lnTo>
                  <a:lnTo>
                    <a:pt x="297" y="230"/>
                  </a:lnTo>
                  <a:lnTo>
                    <a:pt x="297" y="230"/>
                  </a:lnTo>
                  <a:close/>
                  <a:moveTo>
                    <a:pt x="805" y="223"/>
                  </a:moveTo>
                  <a:lnTo>
                    <a:pt x="802" y="222"/>
                  </a:lnTo>
                  <a:lnTo>
                    <a:pt x="805" y="220"/>
                  </a:lnTo>
                  <a:lnTo>
                    <a:pt x="805" y="223"/>
                  </a:lnTo>
                  <a:lnTo>
                    <a:pt x="805" y="223"/>
                  </a:lnTo>
                  <a:close/>
                  <a:moveTo>
                    <a:pt x="328" y="220"/>
                  </a:moveTo>
                  <a:lnTo>
                    <a:pt x="328" y="219"/>
                  </a:lnTo>
                  <a:lnTo>
                    <a:pt x="328" y="220"/>
                  </a:lnTo>
                  <a:lnTo>
                    <a:pt x="326" y="224"/>
                  </a:lnTo>
                  <a:lnTo>
                    <a:pt x="326" y="223"/>
                  </a:lnTo>
                  <a:lnTo>
                    <a:pt x="328" y="219"/>
                  </a:lnTo>
                  <a:lnTo>
                    <a:pt x="328" y="220"/>
                  </a:lnTo>
                  <a:lnTo>
                    <a:pt x="328" y="220"/>
                  </a:lnTo>
                  <a:close/>
                  <a:moveTo>
                    <a:pt x="800" y="219"/>
                  </a:moveTo>
                  <a:lnTo>
                    <a:pt x="800" y="219"/>
                  </a:lnTo>
                  <a:lnTo>
                    <a:pt x="800" y="219"/>
                  </a:lnTo>
                  <a:lnTo>
                    <a:pt x="800" y="219"/>
                  </a:lnTo>
                  <a:lnTo>
                    <a:pt x="800" y="219"/>
                  </a:lnTo>
                  <a:close/>
                  <a:moveTo>
                    <a:pt x="366" y="210"/>
                  </a:moveTo>
                  <a:lnTo>
                    <a:pt x="368" y="210"/>
                  </a:lnTo>
                  <a:lnTo>
                    <a:pt x="366" y="208"/>
                  </a:lnTo>
                  <a:lnTo>
                    <a:pt x="369" y="208"/>
                  </a:lnTo>
                  <a:lnTo>
                    <a:pt x="369" y="207"/>
                  </a:lnTo>
                  <a:lnTo>
                    <a:pt x="369" y="210"/>
                  </a:lnTo>
                  <a:lnTo>
                    <a:pt x="366" y="210"/>
                  </a:lnTo>
                  <a:lnTo>
                    <a:pt x="366" y="210"/>
                  </a:lnTo>
                  <a:close/>
                  <a:moveTo>
                    <a:pt x="344" y="206"/>
                  </a:moveTo>
                  <a:lnTo>
                    <a:pt x="342" y="203"/>
                  </a:lnTo>
                  <a:lnTo>
                    <a:pt x="349" y="204"/>
                  </a:lnTo>
                  <a:lnTo>
                    <a:pt x="344" y="206"/>
                  </a:lnTo>
                  <a:lnTo>
                    <a:pt x="344" y="206"/>
                  </a:lnTo>
                  <a:close/>
                  <a:moveTo>
                    <a:pt x="800" y="214"/>
                  </a:moveTo>
                  <a:lnTo>
                    <a:pt x="801" y="210"/>
                  </a:lnTo>
                  <a:lnTo>
                    <a:pt x="800" y="199"/>
                  </a:lnTo>
                  <a:lnTo>
                    <a:pt x="805" y="193"/>
                  </a:lnTo>
                  <a:lnTo>
                    <a:pt x="808" y="185"/>
                  </a:lnTo>
                  <a:lnTo>
                    <a:pt x="808" y="187"/>
                  </a:lnTo>
                  <a:lnTo>
                    <a:pt x="805" y="196"/>
                  </a:lnTo>
                  <a:lnTo>
                    <a:pt x="809" y="211"/>
                  </a:lnTo>
                  <a:lnTo>
                    <a:pt x="809" y="218"/>
                  </a:lnTo>
                  <a:lnTo>
                    <a:pt x="805" y="219"/>
                  </a:lnTo>
                  <a:lnTo>
                    <a:pt x="802" y="211"/>
                  </a:lnTo>
                  <a:lnTo>
                    <a:pt x="800" y="214"/>
                  </a:lnTo>
                  <a:lnTo>
                    <a:pt x="800" y="214"/>
                  </a:lnTo>
                  <a:close/>
                  <a:moveTo>
                    <a:pt x="987" y="150"/>
                  </a:moveTo>
                  <a:lnTo>
                    <a:pt x="989" y="148"/>
                  </a:lnTo>
                  <a:lnTo>
                    <a:pt x="989" y="148"/>
                  </a:lnTo>
                  <a:lnTo>
                    <a:pt x="989" y="152"/>
                  </a:lnTo>
                  <a:lnTo>
                    <a:pt x="987" y="150"/>
                  </a:lnTo>
                  <a:lnTo>
                    <a:pt x="987" y="150"/>
                  </a:lnTo>
                  <a:lnTo>
                    <a:pt x="987" y="150"/>
                  </a:lnTo>
                  <a:close/>
                  <a:moveTo>
                    <a:pt x="1048" y="144"/>
                  </a:moveTo>
                  <a:lnTo>
                    <a:pt x="1050" y="141"/>
                  </a:lnTo>
                  <a:lnTo>
                    <a:pt x="1046" y="141"/>
                  </a:lnTo>
                  <a:lnTo>
                    <a:pt x="1046" y="137"/>
                  </a:lnTo>
                  <a:lnTo>
                    <a:pt x="1052" y="141"/>
                  </a:lnTo>
                  <a:lnTo>
                    <a:pt x="1048" y="144"/>
                  </a:lnTo>
                  <a:lnTo>
                    <a:pt x="1048" y="144"/>
                  </a:lnTo>
                  <a:close/>
                  <a:moveTo>
                    <a:pt x="973" y="0"/>
                  </a:moveTo>
                  <a:lnTo>
                    <a:pt x="963" y="3"/>
                  </a:lnTo>
                  <a:lnTo>
                    <a:pt x="950" y="23"/>
                  </a:lnTo>
                  <a:lnTo>
                    <a:pt x="946" y="34"/>
                  </a:lnTo>
                  <a:lnTo>
                    <a:pt x="947" y="36"/>
                  </a:lnTo>
                  <a:lnTo>
                    <a:pt x="947" y="36"/>
                  </a:lnTo>
                  <a:lnTo>
                    <a:pt x="947" y="42"/>
                  </a:lnTo>
                  <a:lnTo>
                    <a:pt x="928" y="44"/>
                  </a:lnTo>
                  <a:lnTo>
                    <a:pt x="936" y="54"/>
                  </a:lnTo>
                  <a:lnTo>
                    <a:pt x="936" y="58"/>
                  </a:lnTo>
                  <a:lnTo>
                    <a:pt x="928" y="51"/>
                  </a:lnTo>
                  <a:lnTo>
                    <a:pt x="919" y="58"/>
                  </a:lnTo>
                  <a:lnTo>
                    <a:pt x="920" y="61"/>
                  </a:lnTo>
                  <a:lnTo>
                    <a:pt x="914" y="63"/>
                  </a:lnTo>
                  <a:lnTo>
                    <a:pt x="914" y="61"/>
                  </a:lnTo>
                  <a:lnTo>
                    <a:pt x="911" y="59"/>
                  </a:lnTo>
                  <a:lnTo>
                    <a:pt x="908" y="62"/>
                  </a:lnTo>
                  <a:lnTo>
                    <a:pt x="909" y="58"/>
                  </a:lnTo>
                  <a:lnTo>
                    <a:pt x="905" y="55"/>
                  </a:lnTo>
                  <a:lnTo>
                    <a:pt x="881" y="58"/>
                  </a:lnTo>
                  <a:lnTo>
                    <a:pt x="881" y="63"/>
                  </a:lnTo>
                  <a:lnTo>
                    <a:pt x="885" y="63"/>
                  </a:lnTo>
                  <a:lnTo>
                    <a:pt x="885" y="65"/>
                  </a:lnTo>
                  <a:lnTo>
                    <a:pt x="853" y="77"/>
                  </a:lnTo>
                  <a:lnTo>
                    <a:pt x="844" y="89"/>
                  </a:lnTo>
                  <a:lnTo>
                    <a:pt x="836" y="89"/>
                  </a:lnTo>
                  <a:lnTo>
                    <a:pt x="834" y="90"/>
                  </a:lnTo>
                  <a:lnTo>
                    <a:pt x="838" y="93"/>
                  </a:lnTo>
                  <a:lnTo>
                    <a:pt x="836" y="94"/>
                  </a:lnTo>
                  <a:lnTo>
                    <a:pt x="833" y="101"/>
                  </a:lnTo>
                  <a:lnTo>
                    <a:pt x="826" y="95"/>
                  </a:lnTo>
                  <a:lnTo>
                    <a:pt x="824" y="103"/>
                  </a:lnTo>
                  <a:lnTo>
                    <a:pt x="830" y="106"/>
                  </a:lnTo>
                  <a:lnTo>
                    <a:pt x="825" y="113"/>
                  </a:lnTo>
                  <a:lnTo>
                    <a:pt x="832" y="116"/>
                  </a:lnTo>
                  <a:lnTo>
                    <a:pt x="834" y="120"/>
                  </a:lnTo>
                  <a:lnTo>
                    <a:pt x="832" y="121"/>
                  </a:lnTo>
                  <a:lnTo>
                    <a:pt x="832" y="125"/>
                  </a:lnTo>
                  <a:lnTo>
                    <a:pt x="787" y="133"/>
                  </a:lnTo>
                  <a:lnTo>
                    <a:pt x="783" y="136"/>
                  </a:lnTo>
                  <a:lnTo>
                    <a:pt x="785" y="138"/>
                  </a:lnTo>
                  <a:lnTo>
                    <a:pt x="781" y="142"/>
                  </a:lnTo>
                  <a:lnTo>
                    <a:pt x="783" y="144"/>
                  </a:lnTo>
                  <a:lnTo>
                    <a:pt x="781" y="146"/>
                  </a:lnTo>
                  <a:lnTo>
                    <a:pt x="787" y="153"/>
                  </a:lnTo>
                  <a:lnTo>
                    <a:pt x="786" y="159"/>
                  </a:lnTo>
                  <a:lnTo>
                    <a:pt x="787" y="167"/>
                  </a:lnTo>
                  <a:lnTo>
                    <a:pt x="798" y="172"/>
                  </a:lnTo>
                  <a:lnTo>
                    <a:pt x="798" y="173"/>
                  </a:lnTo>
                  <a:lnTo>
                    <a:pt x="797" y="176"/>
                  </a:lnTo>
                  <a:lnTo>
                    <a:pt x="808" y="181"/>
                  </a:lnTo>
                  <a:lnTo>
                    <a:pt x="808" y="185"/>
                  </a:lnTo>
                  <a:lnTo>
                    <a:pt x="793" y="183"/>
                  </a:lnTo>
                  <a:lnTo>
                    <a:pt x="787" y="175"/>
                  </a:lnTo>
                  <a:lnTo>
                    <a:pt x="774" y="167"/>
                  </a:lnTo>
                  <a:lnTo>
                    <a:pt x="759" y="172"/>
                  </a:lnTo>
                  <a:lnTo>
                    <a:pt x="758" y="176"/>
                  </a:lnTo>
                  <a:lnTo>
                    <a:pt x="763" y="179"/>
                  </a:lnTo>
                  <a:lnTo>
                    <a:pt x="758" y="183"/>
                  </a:lnTo>
                  <a:lnTo>
                    <a:pt x="755" y="184"/>
                  </a:lnTo>
                  <a:lnTo>
                    <a:pt x="753" y="177"/>
                  </a:lnTo>
                  <a:lnTo>
                    <a:pt x="747" y="180"/>
                  </a:lnTo>
                  <a:lnTo>
                    <a:pt x="750" y="189"/>
                  </a:lnTo>
                  <a:lnTo>
                    <a:pt x="761" y="196"/>
                  </a:lnTo>
                  <a:lnTo>
                    <a:pt x="763" y="195"/>
                  </a:lnTo>
                  <a:lnTo>
                    <a:pt x="766" y="201"/>
                  </a:lnTo>
                  <a:lnTo>
                    <a:pt x="745" y="193"/>
                  </a:lnTo>
                  <a:lnTo>
                    <a:pt x="743" y="192"/>
                  </a:lnTo>
                  <a:lnTo>
                    <a:pt x="746" y="192"/>
                  </a:lnTo>
                  <a:lnTo>
                    <a:pt x="746" y="187"/>
                  </a:lnTo>
                  <a:lnTo>
                    <a:pt x="743" y="177"/>
                  </a:lnTo>
                  <a:lnTo>
                    <a:pt x="746" y="171"/>
                  </a:lnTo>
                  <a:lnTo>
                    <a:pt x="745" y="164"/>
                  </a:lnTo>
                  <a:lnTo>
                    <a:pt x="746" y="164"/>
                  </a:lnTo>
                  <a:lnTo>
                    <a:pt x="741" y="153"/>
                  </a:lnTo>
                  <a:lnTo>
                    <a:pt x="739" y="155"/>
                  </a:lnTo>
                  <a:lnTo>
                    <a:pt x="741" y="149"/>
                  </a:lnTo>
                  <a:lnTo>
                    <a:pt x="732" y="149"/>
                  </a:lnTo>
                  <a:lnTo>
                    <a:pt x="737" y="156"/>
                  </a:lnTo>
                  <a:lnTo>
                    <a:pt x="739" y="169"/>
                  </a:lnTo>
                  <a:lnTo>
                    <a:pt x="726" y="180"/>
                  </a:lnTo>
                  <a:lnTo>
                    <a:pt x="723" y="189"/>
                  </a:lnTo>
                  <a:lnTo>
                    <a:pt x="734" y="210"/>
                  </a:lnTo>
                  <a:lnTo>
                    <a:pt x="727" y="230"/>
                  </a:lnTo>
                  <a:lnTo>
                    <a:pt x="731" y="238"/>
                  </a:lnTo>
                  <a:lnTo>
                    <a:pt x="730" y="246"/>
                  </a:lnTo>
                  <a:lnTo>
                    <a:pt x="741" y="248"/>
                  </a:lnTo>
                  <a:lnTo>
                    <a:pt x="749" y="246"/>
                  </a:lnTo>
                  <a:lnTo>
                    <a:pt x="754" y="248"/>
                  </a:lnTo>
                  <a:lnTo>
                    <a:pt x="735" y="254"/>
                  </a:lnTo>
                  <a:lnTo>
                    <a:pt x="734" y="262"/>
                  </a:lnTo>
                  <a:lnTo>
                    <a:pt x="737" y="271"/>
                  </a:lnTo>
                  <a:lnTo>
                    <a:pt x="737" y="277"/>
                  </a:lnTo>
                  <a:lnTo>
                    <a:pt x="731" y="285"/>
                  </a:lnTo>
                  <a:lnTo>
                    <a:pt x="727" y="294"/>
                  </a:lnTo>
                  <a:lnTo>
                    <a:pt x="718" y="299"/>
                  </a:lnTo>
                  <a:lnTo>
                    <a:pt x="718" y="306"/>
                  </a:lnTo>
                  <a:lnTo>
                    <a:pt x="716" y="306"/>
                  </a:lnTo>
                  <a:lnTo>
                    <a:pt x="702" y="304"/>
                  </a:lnTo>
                  <a:lnTo>
                    <a:pt x="702" y="299"/>
                  </a:lnTo>
                  <a:lnTo>
                    <a:pt x="707" y="304"/>
                  </a:lnTo>
                  <a:lnTo>
                    <a:pt x="715" y="299"/>
                  </a:lnTo>
                  <a:lnTo>
                    <a:pt x="714" y="294"/>
                  </a:lnTo>
                  <a:lnTo>
                    <a:pt x="718" y="293"/>
                  </a:lnTo>
                  <a:lnTo>
                    <a:pt x="715" y="289"/>
                  </a:lnTo>
                  <a:lnTo>
                    <a:pt x="718" y="290"/>
                  </a:lnTo>
                  <a:lnTo>
                    <a:pt x="722" y="281"/>
                  </a:lnTo>
                  <a:lnTo>
                    <a:pt x="726" y="277"/>
                  </a:lnTo>
                  <a:lnTo>
                    <a:pt x="726" y="269"/>
                  </a:lnTo>
                  <a:lnTo>
                    <a:pt x="728" y="262"/>
                  </a:lnTo>
                  <a:lnTo>
                    <a:pt x="728" y="258"/>
                  </a:lnTo>
                  <a:lnTo>
                    <a:pt x="720" y="248"/>
                  </a:lnTo>
                  <a:lnTo>
                    <a:pt x="723" y="230"/>
                  </a:lnTo>
                  <a:lnTo>
                    <a:pt x="720" y="220"/>
                  </a:lnTo>
                  <a:lnTo>
                    <a:pt x="723" y="216"/>
                  </a:lnTo>
                  <a:lnTo>
                    <a:pt x="723" y="206"/>
                  </a:lnTo>
                  <a:lnTo>
                    <a:pt x="722" y="196"/>
                  </a:lnTo>
                  <a:lnTo>
                    <a:pt x="715" y="189"/>
                  </a:lnTo>
                  <a:lnTo>
                    <a:pt x="723" y="172"/>
                  </a:lnTo>
                  <a:lnTo>
                    <a:pt x="722" y="157"/>
                  </a:lnTo>
                  <a:lnTo>
                    <a:pt x="695" y="152"/>
                  </a:lnTo>
                  <a:lnTo>
                    <a:pt x="691" y="161"/>
                  </a:lnTo>
                  <a:lnTo>
                    <a:pt x="687" y="181"/>
                  </a:lnTo>
                  <a:lnTo>
                    <a:pt x="673" y="195"/>
                  </a:lnTo>
                  <a:lnTo>
                    <a:pt x="672" y="203"/>
                  </a:lnTo>
                  <a:lnTo>
                    <a:pt x="675" y="203"/>
                  </a:lnTo>
                  <a:lnTo>
                    <a:pt x="671" y="208"/>
                  </a:lnTo>
                  <a:lnTo>
                    <a:pt x="679" y="211"/>
                  </a:lnTo>
                  <a:lnTo>
                    <a:pt x="676" y="219"/>
                  </a:lnTo>
                  <a:lnTo>
                    <a:pt x="678" y="223"/>
                  </a:lnTo>
                  <a:lnTo>
                    <a:pt x="675" y="224"/>
                  </a:lnTo>
                  <a:lnTo>
                    <a:pt x="675" y="236"/>
                  </a:lnTo>
                  <a:lnTo>
                    <a:pt x="684" y="238"/>
                  </a:lnTo>
                  <a:lnTo>
                    <a:pt x="684" y="240"/>
                  </a:lnTo>
                  <a:lnTo>
                    <a:pt x="687" y="250"/>
                  </a:lnTo>
                  <a:lnTo>
                    <a:pt x="692" y="252"/>
                  </a:lnTo>
                  <a:lnTo>
                    <a:pt x="687" y="265"/>
                  </a:lnTo>
                  <a:lnTo>
                    <a:pt x="678" y="252"/>
                  </a:lnTo>
                  <a:lnTo>
                    <a:pt x="653" y="235"/>
                  </a:lnTo>
                  <a:lnTo>
                    <a:pt x="631" y="228"/>
                  </a:lnTo>
                  <a:lnTo>
                    <a:pt x="627" y="231"/>
                  </a:lnTo>
                  <a:lnTo>
                    <a:pt x="613" y="214"/>
                  </a:lnTo>
                  <a:lnTo>
                    <a:pt x="609" y="220"/>
                  </a:lnTo>
                  <a:lnTo>
                    <a:pt x="609" y="220"/>
                  </a:lnTo>
                  <a:lnTo>
                    <a:pt x="606" y="220"/>
                  </a:lnTo>
                  <a:lnTo>
                    <a:pt x="610" y="227"/>
                  </a:lnTo>
                  <a:lnTo>
                    <a:pt x="612" y="231"/>
                  </a:lnTo>
                  <a:lnTo>
                    <a:pt x="615" y="231"/>
                  </a:lnTo>
                  <a:lnTo>
                    <a:pt x="615" y="231"/>
                  </a:lnTo>
                  <a:lnTo>
                    <a:pt x="619" y="235"/>
                  </a:lnTo>
                  <a:lnTo>
                    <a:pt x="624" y="232"/>
                  </a:lnTo>
                  <a:lnTo>
                    <a:pt x="623" y="235"/>
                  </a:lnTo>
                  <a:lnTo>
                    <a:pt x="628" y="246"/>
                  </a:lnTo>
                  <a:lnTo>
                    <a:pt x="627" y="251"/>
                  </a:lnTo>
                  <a:lnTo>
                    <a:pt x="619" y="255"/>
                  </a:lnTo>
                  <a:lnTo>
                    <a:pt x="620" y="261"/>
                  </a:lnTo>
                  <a:lnTo>
                    <a:pt x="617" y="262"/>
                  </a:lnTo>
                  <a:lnTo>
                    <a:pt x="616" y="261"/>
                  </a:lnTo>
                  <a:lnTo>
                    <a:pt x="617" y="255"/>
                  </a:lnTo>
                  <a:lnTo>
                    <a:pt x="612" y="247"/>
                  </a:lnTo>
                  <a:lnTo>
                    <a:pt x="598" y="258"/>
                  </a:lnTo>
                  <a:lnTo>
                    <a:pt x="584" y="258"/>
                  </a:lnTo>
                  <a:lnTo>
                    <a:pt x="578" y="266"/>
                  </a:lnTo>
                  <a:lnTo>
                    <a:pt x="574" y="263"/>
                  </a:lnTo>
                  <a:lnTo>
                    <a:pt x="573" y="259"/>
                  </a:lnTo>
                  <a:lnTo>
                    <a:pt x="574" y="252"/>
                  </a:lnTo>
                  <a:lnTo>
                    <a:pt x="573" y="252"/>
                  </a:lnTo>
                  <a:lnTo>
                    <a:pt x="577" y="251"/>
                  </a:lnTo>
                  <a:lnTo>
                    <a:pt x="577" y="248"/>
                  </a:lnTo>
                  <a:lnTo>
                    <a:pt x="568" y="251"/>
                  </a:lnTo>
                  <a:lnTo>
                    <a:pt x="565" y="254"/>
                  </a:lnTo>
                  <a:lnTo>
                    <a:pt x="566" y="257"/>
                  </a:lnTo>
                  <a:lnTo>
                    <a:pt x="566" y="257"/>
                  </a:lnTo>
                  <a:lnTo>
                    <a:pt x="564" y="252"/>
                  </a:lnTo>
                  <a:lnTo>
                    <a:pt x="558" y="258"/>
                  </a:lnTo>
                  <a:lnTo>
                    <a:pt x="561" y="259"/>
                  </a:lnTo>
                  <a:lnTo>
                    <a:pt x="560" y="261"/>
                  </a:lnTo>
                  <a:lnTo>
                    <a:pt x="558" y="259"/>
                  </a:lnTo>
                  <a:lnTo>
                    <a:pt x="554" y="259"/>
                  </a:lnTo>
                  <a:lnTo>
                    <a:pt x="525" y="279"/>
                  </a:lnTo>
                  <a:lnTo>
                    <a:pt x="522" y="287"/>
                  </a:lnTo>
                  <a:lnTo>
                    <a:pt x="522" y="291"/>
                  </a:lnTo>
                  <a:lnTo>
                    <a:pt x="515" y="297"/>
                  </a:lnTo>
                  <a:lnTo>
                    <a:pt x="514" y="293"/>
                  </a:lnTo>
                  <a:lnTo>
                    <a:pt x="510" y="294"/>
                  </a:lnTo>
                  <a:lnTo>
                    <a:pt x="502" y="282"/>
                  </a:lnTo>
                  <a:lnTo>
                    <a:pt x="505" y="278"/>
                  </a:lnTo>
                  <a:lnTo>
                    <a:pt x="515" y="275"/>
                  </a:lnTo>
                  <a:lnTo>
                    <a:pt x="513" y="266"/>
                  </a:lnTo>
                  <a:lnTo>
                    <a:pt x="507" y="259"/>
                  </a:lnTo>
                  <a:lnTo>
                    <a:pt x="484" y="254"/>
                  </a:lnTo>
                  <a:lnTo>
                    <a:pt x="494" y="265"/>
                  </a:lnTo>
                  <a:lnTo>
                    <a:pt x="492" y="275"/>
                  </a:lnTo>
                  <a:lnTo>
                    <a:pt x="491" y="285"/>
                  </a:lnTo>
                  <a:lnTo>
                    <a:pt x="497" y="293"/>
                  </a:lnTo>
                  <a:lnTo>
                    <a:pt x="492" y="306"/>
                  </a:lnTo>
                  <a:lnTo>
                    <a:pt x="492" y="309"/>
                  </a:lnTo>
                  <a:lnTo>
                    <a:pt x="492" y="308"/>
                  </a:lnTo>
                  <a:lnTo>
                    <a:pt x="490" y="308"/>
                  </a:lnTo>
                  <a:lnTo>
                    <a:pt x="491" y="306"/>
                  </a:lnTo>
                  <a:lnTo>
                    <a:pt x="479" y="299"/>
                  </a:lnTo>
                  <a:lnTo>
                    <a:pt x="472" y="309"/>
                  </a:lnTo>
                  <a:lnTo>
                    <a:pt x="459" y="318"/>
                  </a:lnTo>
                  <a:lnTo>
                    <a:pt x="460" y="325"/>
                  </a:lnTo>
                  <a:lnTo>
                    <a:pt x="467" y="338"/>
                  </a:lnTo>
                  <a:lnTo>
                    <a:pt x="451" y="334"/>
                  </a:lnTo>
                  <a:lnTo>
                    <a:pt x="436" y="326"/>
                  </a:lnTo>
                  <a:lnTo>
                    <a:pt x="432" y="333"/>
                  </a:lnTo>
                  <a:lnTo>
                    <a:pt x="433" y="337"/>
                  </a:lnTo>
                  <a:lnTo>
                    <a:pt x="440" y="344"/>
                  </a:lnTo>
                  <a:lnTo>
                    <a:pt x="444" y="342"/>
                  </a:lnTo>
                  <a:lnTo>
                    <a:pt x="446" y="350"/>
                  </a:lnTo>
                  <a:lnTo>
                    <a:pt x="442" y="352"/>
                  </a:lnTo>
                  <a:lnTo>
                    <a:pt x="432" y="348"/>
                  </a:lnTo>
                  <a:lnTo>
                    <a:pt x="427" y="342"/>
                  </a:lnTo>
                  <a:lnTo>
                    <a:pt x="420" y="341"/>
                  </a:lnTo>
                  <a:lnTo>
                    <a:pt x="421" y="338"/>
                  </a:lnTo>
                  <a:lnTo>
                    <a:pt x="421" y="333"/>
                  </a:lnTo>
                  <a:lnTo>
                    <a:pt x="417" y="325"/>
                  </a:lnTo>
                  <a:lnTo>
                    <a:pt x="420" y="324"/>
                  </a:lnTo>
                  <a:lnTo>
                    <a:pt x="421" y="313"/>
                  </a:lnTo>
                  <a:lnTo>
                    <a:pt x="399" y="290"/>
                  </a:lnTo>
                  <a:lnTo>
                    <a:pt x="400" y="290"/>
                  </a:lnTo>
                  <a:lnTo>
                    <a:pt x="409" y="298"/>
                  </a:lnTo>
                  <a:lnTo>
                    <a:pt x="416" y="298"/>
                  </a:lnTo>
                  <a:lnTo>
                    <a:pt x="416" y="302"/>
                  </a:lnTo>
                  <a:lnTo>
                    <a:pt x="452" y="310"/>
                  </a:lnTo>
                  <a:lnTo>
                    <a:pt x="462" y="306"/>
                  </a:lnTo>
                  <a:lnTo>
                    <a:pt x="472" y="297"/>
                  </a:lnTo>
                  <a:lnTo>
                    <a:pt x="474" y="289"/>
                  </a:lnTo>
                  <a:lnTo>
                    <a:pt x="471" y="286"/>
                  </a:lnTo>
                  <a:lnTo>
                    <a:pt x="470" y="278"/>
                  </a:lnTo>
                  <a:lnTo>
                    <a:pt x="462" y="267"/>
                  </a:lnTo>
                  <a:lnTo>
                    <a:pt x="450" y="263"/>
                  </a:lnTo>
                  <a:lnTo>
                    <a:pt x="429" y="244"/>
                  </a:lnTo>
                  <a:lnTo>
                    <a:pt x="409" y="243"/>
                  </a:lnTo>
                  <a:lnTo>
                    <a:pt x="408" y="238"/>
                  </a:lnTo>
                  <a:lnTo>
                    <a:pt x="407" y="239"/>
                  </a:lnTo>
                  <a:lnTo>
                    <a:pt x="407" y="239"/>
                  </a:lnTo>
                  <a:lnTo>
                    <a:pt x="399" y="236"/>
                  </a:lnTo>
                  <a:lnTo>
                    <a:pt x="399" y="234"/>
                  </a:lnTo>
                  <a:lnTo>
                    <a:pt x="405" y="238"/>
                  </a:lnTo>
                  <a:lnTo>
                    <a:pt x="408" y="232"/>
                  </a:lnTo>
                  <a:lnTo>
                    <a:pt x="395" y="226"/>
                  </a:lnTo>
                  <a:lnTo>
                    <a:pt x="396" y="230"/>
                  </a:lnTo>
                  <a:lnTo>
                    <a:pt x="395" y="230"/>
                  </a:lnTo>
                  <a:lnTo>
                    <a:pt x="393" y="232"/>
                  </a:lnTo>
                  <a:lnTo>
                    <a:pt x="389" y="231"/>
                  </a:lnTo>
                  <a:lnTo>
                    <a:pt x="389" y="230"/>
                  </a:lnTo>
                  <a:lnTo>
                    <a:pt x="388" y="231"/>
                  </a:lnTo>
                  <a:lnTo>
                    <a:pt x="388" y="230"/>
                  </a:lnTo>
                  <a:lnTo>
                    <a:pt x="388" y="231"/>
                  </a:lnTo>
                  <a:lnTo>
                    <a:pt x="380" y="232"/>
                  </a:lnTo>
                  <a:lnTo>
                    <a:pt x="383" y="228"/>
                  </a:lnTo>
                  <a:lnTo>
                    <a:pt x="376" y="224"/>
                  </a:lnTo>
                  <a:lnTo>
                    <a:pt x="383" y="224"/>
                  </a:lnTo>
                  <a:lnTo>
                    <a:pt x="391" y="216"/>
                  </a:lnTo>
                  <a:lnTo>
                    <a:pt x="381" y="207"/>
                  </a:lnTo>
                  <a:lnTo>
                    <a:pt x="377" y="208"/>
                  </a:lnTo>
                  <a:lnTo>
                    <a:pt x="376" y="204"/>
                  </a:lnTo>
                  <a:lnTo>
                    <a:pt x="369" y="207"/>
                  </a:lnTo>
                  <a:lnTo>
                    <a:pt x="370" y="201"/>
                  </a:lnTo>
                  <a:lnTo>
                    <a:pt x="362" y="197"/>
                  </a:lnTo>
                  <a:lnTo>
                    <a:pt x="357" y="214"/>
                  </a:lnTo>
                  <a:lnTo>
                    <a:pt x="356" y="215"/>
                  </a:lnTo>
                  <a:lnTo>
                    <a:pt x="356" y="200"/>
                  </a:lnTo>
                  <a:lnTo>
                    <a:pt x="342" y="223"/>
                  </a:lnTo>
                  <a:lnTo>
                    <a:pt x="342" y="223"/>
                  </a:lnTo>
                  <a:lnTo>
                    <a:pt x="344" y="215"/>
                  </a:lnTo>
                  <a:lnTo>
                    <a:pt x="350" y="204"/>
                  </a:lnTo>
                  <a:lnTo>
                    <a:pt x="352" y="204"/>
                  </a:lnTo>
                  <a:lnTo>
                    <a:pt x="349" y="199"/>
                  </a:lnTo>
                  <a:lnTo>
                    <a:pt x="340" y="201"/>
                  </a:lnTo>
                  <a:lnTo>
                    <a:pt x="341" y="201"/>
                  </a:lnTo>
                  <a:lnTo>
                    <a:pt x="334" y="206"/>
                  </a:lnTo>
                  <a:lnTo>
                    <a:pt x="337" y="210"/>
                  </a:lnTo>
                  <a:lnTo>
                    <a:pt x="334" y="212"/>
                  </a:lnTo>
                  <a:lnTo>
                    <a:pt x="334" y="210"/>
                  </a:lnTo>
                  <a:lnTo>
                    <a:pt x="329" y="207"/>
                  </a:lnTo>
                  <a:lnTo>
                    <a:pt x="333" y="215"/>
                  </a:lnTo>
                  <a:lnTo>
                    <a:pt x="332" y="215"/>
                  </a:lnTo>
                  <a:lnTo>
                    <a:pt x="332" y="215"/>
                  </a:lnTo>
                  <a:lnTo>
                    <a:pt x="330" y="211"/>
                  </a:lnTo>
                  <a:lnTo>
                    <a:pt x="324" y="215"/>
                  </a:lnTo>
                  <a:lnTo>
                    <a:pt x="325" y="216"/>
                  </a:lnTo>
                  <a:lnTo>
                    <a:pt x="320" y="216"/>
                  </a:lnTo>
                  <a:lnTo>
                    <a:pt x="324" y="222"/>
                  </a:lnTo>
                  <a:lnTo>
                    <a:pt x="321" y="222"/>
                  </a:lnTo>
                  <a:lnTo>
                    <a:pt x="317" y="216"/>
                  </a:lnTo>
                  <a:lnTo>
                    <a:pt x="315" y="220"/>
                  </a:lnTo>
                  <a:lnTo>
                    <a:pt x="313" y="215"/>
                  </a:lnTo>
                  <a:lnTo>
                    <a:pt x="313" y="224"/>
                  </a:lnTo>
                  <a:lnTo>
                    <a:pt x="317" y="224"/>
                  </a:lnTo>
                  <a:lnTo>
                    <a:pt x="317" y="230"/>
                  </a:lnTo>
                  <a:lnTo>
                    <a:pt x="310" y="222"/>
                  </a:lnTo>
                  <a:lnTo>
                    <a:pt x="311" y="227"/>
                  </a:lnTo>
                  <a:lnTo>
                    <a:pt x="306" y="228"/>
                  </a:lnTo>
                  <a:lnTo>
                    <a:pt x="306" y="230"/>
                  </a:lnTo>
                  <a:lnTo>
                    <a:pt x="306" y="231"/>
                  </a:lnTo>
                  <a:lnTo>
                    <a:pt x="306" y="235"/>
                  </a:lnTo>
                  <a:lnTo>
                    <a:pt x="305" y="236"/>
                  </a:lnTo>
                  <a:lnTo>
                    <a:pt x="305" y="224"/>
                  </a:lnTo>
                  <a:lnTo>
                    <a:pt x="306" y="224"/>
                  </a:lnTo>
                  <a:lnTo>
                    <a:pt x="305" y="224"/>
                  </a:lnTo>
                  <a:lnTo>
                    <a:pt x="309" y="226"/>
                  </a:lnTo>
                  <a:lnTo>
                    <a:pt x="309" y="216"/>
                  </a:lnTo>
                  <a:lnTo>
                    <a:pt x="305" y="224"/>
                  </a:lnTo>
                  <a:lnTo>
                    <a:pt x="301" y="222"/>
                  </a:lnTo>
                  <a:lnTo>
                    <a:pt x="299" y="219"/>
                  </a:lnTo>
                  <a:lnTo>
                    <a:pt x="298" y="220"/>
                  </a:lnTo>
                  <a:lnTo>
                    <a:pt x="299" y="224"/>
                  </a:lnTo>
                  <a:lnTo>
                    <a:pt x="291" y="223"/>
                  </a:lnTo>
                  <a:lnTo>
                    <a:pt x="294" y="230"/>
                  </a:lnTo>
                  <a:lnTo>
                    <a:pt x="287" y="231"/>
                  </a:lnTo>
                  <a:lnTo>
                    <a:pt x="286" y="236"/>
                  </a:lnTo>
                  <a:lnTo>
                    <a:pt x="289" y="236"/>
                  </a:lnTo>
                  <a:lnTo>
                    <a:pt x="291" y="240"/>
                  </a:lnTo>
                  <a:lnTo>
                    <a:pt x="291" y="242"/>
                  </a:lnTo>
                  <a:lnTo>
                    <a:pt x="289" y="240"/>
                  </a:lnTo>
                  <a:lnTo>
                    <a:pt x="289" y="238"/>
                  </a:lnTo>
                  <a:lnTo>
                    <a:pt x="286" y="238"/>
                  </a:lnTo>
                  <a:lnTo>
                    <a:pt x="286" y="239"/>
                  </a:lnTo>
                  <a:lnTo>
                    <a:pt x="282" y="234"/>
                  </a:lnTo>
                  <a:lnTo>
                    <a:pt x="277" y="240"/>
                  </a:lnTo>
                  <a:lnTo>
                    <a:pt x="275" y="243"/>
                  </a:lnTo>
                  <a:lnTo>
                    <a:pt x="277" y="244"/>
                  </a:lnTo>
                  <a:lnTo>
                    <a:pt x="275" y="250"/>
                  </a:lnTo>
                  <a:lnTo>
                    <a:pt x="282" y="247"/>
                  </a:lnTo>
                  <a:lnTo>
                    <a:pt x="281" y="248"/>
                  </a:lnTo>
                  <a:lnTo>
                    <a:pt x="282" y="250"/>
                  </a:lnTo>
                  <a:lnTo>
                    <a:pt x="282" y="250"/>
                  </a:lnTo>
                  <a:lnTo>
                    <a:pt x="282" y="252"/>
                  </a:lnTo>
                  <a:lnTo>
                    <a:pt x="275" y="257"/>
                  </a:lnTo>
                  <a:lnTo>
                    <a:pt x="275" y="252"/>
                  </a:lnTo>
                  <a:lnTo>
                    <a:pt x="271" y="250"/>
                  </a:lnTo>
                  <a:lnTo>
                    <a:pt x="270" y="252"/>
                  </a:lnTo>
                  <a:lnTo>
                    <a:pt x="267" y="248"/>
                  </a:lnTo>
                  <a:lnTo>
                    <a:pt x="269" y="250"/>
                  </a:lnTo>
                  <a:lnTo>
                    <a:pt x="274" y="239"/>
                  </a:lnTo>
                  <a:lnTo>
                    <a:pt x="267" y="243"/>
                  </a:lnTo>
                  <a:lnTo>
                    <a:pt x="265" y="248"/>
                  </a:lnTo>
                  <a:lnTo>
                    <a:pt x="266" y="248"/>
                  </a:lnTo>
                  <a:lnTo>
                    <a:pt x="265" y="255"/>
                  </a:lnTo>
                  <a:lnTo>
                    <a:pt x="262" y="248"/>
                  </a:lnTo>
                  <a:lnTo>
                    <a:pt x="261" y="248"/>
                  </a:lnTo>
                  <a:lnTo>
                    <a:pt x="261" y="251"/>
                  </a:lnTo>
                  <a:lnTo>
                    <a:pt x="254" y="257"/>
                  </a:lnTo>
                  <a:lnTo>
                    <a:pt x="263" y="257"/>
                  </a:lnTo>
                  <a:lnTo>
                    <a:pt x="263" y="259"/>
                  </a:lnTo>
                  <a:lnTo>
                    <a:pt x="255" y="265"/>
                  </a:lnTo>
                  <a:lnTo>
                    <a:pt x="257" y="267"/>
                  </a:lnTo>
                  <a:lnTo>
                    <a:pt x="266" y="262"/>
                  </a:lnTo>
                  <a:lnTo>
                    <a:pt x="266" y="266"/>
                  </a:lnTo>
                  <a:lnTo>
                    <a:pt x="273" y="259"/>
                  </a:lnTo>
                  <a:lnTo>
                    <a:pt x="281" y="261"/>
                  </a:lnTo>
                  <a:lnTo>
                    <a:pt x="279" y="262"/>
                  </a:lnTo>
                  <a:lnTo>
                    <a:pt x="271" y="261"/>
                  </a:lnTo>
                  <a:lnTo>
                    <a:pt x="273" y="270"/>
                  </a:lnTo>
                  <a:lnTo>
                    <a:pt x="271" y="270"/>
                  </a:lnTo>
                  <a:lnTo>
                    <a:pt x="270" y="263"/>
                  </a:lnTo>
                  <a:lnTo>
                    <a:pt x="265" y="273"/>
                  </a:lnTo>
                  <a:lnTo>
                    <a:pt x="266" y="275"/>
                  </a:lnTo>
                  <a:lnTo>
                    <a:pt x="262" y="279"/>
                  </a:lnTo>
                  <a:lnTo>
                    <a:pt x="258" y="279"/>
                  </a:lnTo>
                  <a:lnTo>
                    <a:pt x="255" y="290"/>
                  </a:lnTo>
                  <a:lnTo>
                    <a:pt x="247" y="295"/>
                  </a:lnTo>
                  <a:lnTo>
                    <a:pt x="247" y="299"/>
                  </a:lnTo>
                  <a:lnTo>
                    <a:pt x="247" y="299"/>
                  </a:lnTo>
                  <a:lnTo>
                    <a:pt x="246" y="301"/>
                  </a:lnTo>
                  <a:lnTo>
                    <a:pt x="248" y="305"/>
                  </a:lnTo>
                  <a:lnTo>
                    <a:pt x="242" y="312"/>
                  </a:lnTo>
                  <a:lnTo>
                    <a:pt x="243" y="313"/>
                  </a:lnTo>
                  <a:lnTo>
                    <a:pt x="243" y="313"/>
                  </a:lnTo>
                  <a:lnTo>
                    <a:pt x="243" y="316"/>
                  </a:lnTo>
                  <a:lnTo>
                    <a:pt x="240" y="317"/>
                  </a:lnTo>
                  <a:lnTo>
                    <a:pt x="240" y="318"/>
                  </a:lnTo>
                  <a:lnTo>
                    <a:pt x="240" y="317"/>
                  </a:lnTo>
                  <a:lnTo>
                    <a:pt x="236" y="328"/>
                  </a:lnTo>
                  <a:lnTo>
                    <a:pt x="240" y="325"/>
                  </a:lnTo>
                  <a:lnTo>
                    <a:pt x="240" y="326"/>
                  </a:lnTo>
                  <a:lnTo>
                    <a:pt x="232" y="330"/>
                  </a:lnTo>
                  <a:lnTo>
                    <a:pt x="231" y="334"/>
                  </a:lnTo>
                  <a:lnTo>
                    <a:pt x="232" y="336"/>
                  </a:lnTo>
                  <a:lnTo>
                    <a:pt x="232" y="337"/>
                  </a:lnTo>
                  <a:lnTo>
                    <a:pt x="230" y="336"/>
                  </a:lnTo>
                  <a:lnTo>
                    <a:pt x="222" y="345"/>
                  </a:lnTo>
                  <a:lnTo>
                    <a:pt x="222" y="348"/>
                  </a:lnTo>
                  <a:lnTo>
                    <a:pt x="219" y="350"/>
                  </a:lnTo>
                  <a:lnTo>
                    <a:pt x="220" y="353"/>
                  </a:lnTo>
                  <a:lnTo>
                    <a:pt x="218" y="356"/>
                  </a:lnTo>
                  <a:lnTo>
                    <a:pt x="214" y="352"/>
                  </a:lnTo>
                  <a:lnTo>
                    <a:pt x="210" y="356"/>
                  </a:lnTo>
                  <a:lnTo>
                    <a:pt x="210" y="357"/>
                  </a:lnTo>
                  <a:lnTo>
                    <a:pt x="212" y="357"/>
                  </a:lnTo>
                  <a:lnTo>
                    <a:pt x="210" y="359"/>
                  </a:lnTo>
                  <a:lnTo>
                    <a:pt x="202" y="365"/>
                  </a:lnTo>
                  <a:lnTo>
                    <a:pt x="196" y="369"/>
                  </a:lnTo>
                  <a:lnTo>
                    <a:pt x="202" y="372"/>
                  </a:lnTo>
                  <a:lnTo>
                    <a:pt x="202" y="373"/>
                  </a:lnTo>
                  <a:lnTo>
                    <a:pt x="191" y="373"/>
                  </a:lnTo>
                  <a:lnTo>
                    <a:pt x="193" y="376"/>
                  </a:lnTo>
                  <a:lnTo>
                    <a:pt x="193" y="377"/>
                  </a:lnTo>
                  <a:lnTo>
                    <a:pt x="192" y="376"/>
                  </a:lnTo>
                  <a:lnTo>
                    <a:pt x="191" y="379"/>
                  </a:lnTo>
                  <a:lnTo>
                    <a:pt x="192" y="376"/>
                  </a:lnTo>
                  <a:lnTo>
                    <a:pt x="187" y="377"/>
                  </a:lnTo>
                  <a:lnTo>
                    <a:pt x="189" y="381"/>
                  </a:lnTo>
                  <a:lnTo>
                    <a:pt x="183" y="380"/>
                  </a:lnTo>
                  <a:lnTo>
                    <a:pt x="183" y="387"/>
                  </a:lnTo>
                  <a:lnTo>
                    <a:pt x="185" y="387"/>
                  </a:lnTo>
                  <a:lnTo>
                    <a:pt x="180" y="388"/>
                  </a:lnTo>
                  <a:lnTo>
                    <a:pt x="183" y="391"/>
                  </a:lnTo>
                  <a:lnTo>
                    <a:pt x="181" y="393"/>
                  </a:lnTo>
                  <a:lnTo>
                    <a:pt x="181" y="399"/>
                  </a:lnTo>
                  <a:lnTo>
                    <a:pt x="189" y="399"/>
                  </a:lnTo>
                  <a:lnTo>
                    <a:pt x="180" y="402"/>
                  </a:lnTo>
                  <a:lnTo>
                    <a:pt x="183" y="403"/>
                  </a:lnTo>
                  <a:lnTo>
                    <a:pt x="183" y="403"/>
                  </a:lnTo>
                  <a:lnTo>
                    <a:pt x="179" y="402"/>
                  </a:lnTo>
                  <a:lnTo>
                    <a:pt x="183" y="408"/>
                  </a:lnTo>
                  <a:lnTo>
                    <a:pt x="185" y="408"/>
                  </a:lnTo>
                  <a:lnTo>
                    <a:pt x="183" y="411"/>
                  </a:lnTo>
                  <a:lnTo>
                    <a:pt x="184" y="416"/>
                  </a:lnTo>
                  <a:lnTo>
                    <a:pt x="185" y="415"/>
                  </a:lnTo>
                  <a:lnTo>
                    <a:pt x="185" y="415"/>
                  </a:lnTo>
                  <a:lnTo>
                    <a:pt x="184" y="416"/>
                  </a:lnTo>
                  <a:lnTo>
                    <a:pt x="185" y="420"/>
                  </a:lnTo>
                  <a:lnTo>
                    <a:pt x="187" y="420"/>
                  </a:lnTo>
                  <a:lnTo>
                    <a:pt x="189" y="420"/>
                  </a:lnTo>
                  <a:lnTo>
                    <a:pt x="183" y="424"/>
                  </a:lnTo>
                  <a:lnTo>
                    <a:pt x="184" y="428"/>
                  </a:lnTo>
                  <a:lnTo>
                    <a:pt x="191" y="426"/>
                  </a:lnTo>
                  <a:lnTo>
                    <a:pt x="189" y="432"/>
                  </a:lnTo>
                  <a:lnTo>
                    <a:pt x="185" y="431"/>
                  </a:lnTo>
                  <a:lnTo>
                    <a:pt x="185" y="438"/>
                  </a:lnTo>
                  <a:lnTo>
                    <a:pt x="192" y="444"/>
                  </a:lnTo>
                  <a:lnTo>
                    <a:pt x="195" y="443"/>
                  </a:lnTo>
                  <a:lnTo>
                    <a:pt x="193" y="447"/>
                  </a:lnTo>
                  <a:lnTo>
                    <a:pt x="203" y="447"/>
                  </a:lnTo>
                  <a:lnTo>
                    <a:pt x="215" y="439"/>
                  </a:lnTo>
                  <a:lnTo>
                    <a:pt x="219" y="432"/>
                  </a:lnTo>
                  <a:lnTo>
                    <a:pt x="223" y="434"/>
                  </a:lnTo>
                  <a:lnTo>
                    <a:pt x="226" y="428"/>
                  </a:lnTo>
                  <a:lnTo>
                    <a:pt x="226" y="424"/>
                  </a:lnTo>
                  <a:lnTo>
                    <a:pt x="226" y="426"/>
                  </a:lnTo>
                  <a:lnTo>
                    <a:pt x="226" y="430"/>
                  </a:lnTo>
                  <a:lnTo>
                    <a:pt x="230" y="431"/>
                  </a:lnTo>
                  <a:lnTo>
                    <a:pt x="230" y="432"/>
                  </a:lnTo>
                  <a:lnTo>
                    <a:pt x="230" y="440"/>
                  </a:lnTo>
                  <a:lnTo>
                    <a:pt x="231" y="444"/>
                  </a:lnTo>
                  <a:lnTo>
                    <a:pt x="232" y="444"/>
                  </a:lnTo>
                  <a:lnTo>
                    <a:pt x="231" y="446"/>
                  </a:lnTo>
                  <a:lnTo>
                    <a:pt x="234" y="447"/>
                  </a:lnTo>
                  <a:lnTo>
                    <a:pt x="234" y="451"/>
                  </a:lnTo>
                  <a:lnTo>
                    <a:pt x="235" y="451"/>
                  </a:lnTo>
                  <a:lnTo>
                    <a:pt x="235" y="457"/>
                  </a:lnTo>
                  <a:lnTo>
                    <a:pt x="243" y="469"/>
                  </a:lnTo>
                  <a:lnTo>
                    <a:pt x="240" y="470"/>
                  </a:lnTo>
                  <a:lnTo>
                    <a:pt x="242" y="473"/>
                  </a:lnTo>
                  <a:lnTo>
                    <a:pt x="239" y="474"/>
                  </a:lnTo>
                  <a:lnTo>
                    <a:pt x="240" y="474"/>
                  </a:lnTo>
                  <a:lnTo>
                    <a:pt x="236" y="477"/>
                  </a:lnTo>
                  <a:lnTo>
                    <a:pt x="232" y="475"/>
                  </a:lnTo>
                  <a:lnTo>
                    <a:pt x="234" y="478"/>
                  </a:lnTo>
                  <a:lnTo>
                    <a:pt x="228" y="481"/>
                  </a:lnTo>
                  <a:lnTo>
                    <a:pt x="231" y="483"/>
                  </a:lnTo>
                  <a:lnTo>
                    <a:pt x="232" y="489"/>
                  </a:lnTo>
                  <a:lnTo>
                    <a:pt x="235" y="489"/>
                  </a:lnTo>
                  <a:lnTo>
                    <a:pt x="235" y="490"/>
                  </a:lnTo>
                  <a:lnTo>
                    <a:pt x="235" y="489"/>
                  </a:lnTo>
                  <a:lnTo>
                    <a:pt x="235" y="490"/>
                  </a:lnTo>
                  <a:lnTo>
                    <a:pt x="235" y="491"/>
                  </a:lnTo>
                  <a:lnTo>
                    <a:pt x="235" y="491"/>
                  </a:lnTo>
                  <a:lnTo>
                    <a:pt x="235" y="491"/>
                  </a:lnTo>
                  <a:lnTo>
                    <a:pt x="232" y="490"/>
                  </a:lnTo>
                  <a:lnTo>
                    <a:pt x="230" y="491"/>
                  </a:lnTo>
                  <a:lnTo>
                    <a:pt x="230" y="490"/>
                  </a:lnTo>
                  <a:lnTo>
                    <a:pt x="230" y="490"/>
                  </a:lnTo>
                  <a:lnTo>
                    <a:pt x="230" y="487"/>
                  </a:lnTo>
                  <a:lnTo>
                    <a:pt x="227" y="481"/>
                  </a:lnTo>
                  <a:lnTo>
                    <a:pt x="223" y="482"/>
                  </a:lnTo>
                  <a:lnTo>
                    <a:pt x="220" y="482"/>
                  </a:lnTo>
                  <a:lnTo>
                    <a:pt x="220" y="482"/>
                  </a:lnTo>
                  <a:lnTo>
                    <a:pt x="220" y="482"/>
                  </a:lnTo>
                  <a:lnTo>
                    <a:pt x="222" y="482"/>
                  </a:lnTo>
                  <a:lnTo>
                    <a:pt x="222" y="479"/>
                  </a:lnTo>
                  <a:lnTo>
                    <a:pt x="226" y="478"/>
                  </a:lnTo>
                  <a:lnTo>
                    <a:pt x="226" y="475"/>
                  </a:lnTo>
                  <a:lnTo>
                    <a:pt x="226" y="477"/>
                  </a:lnTo>
                  <a:lnTo>
                    <a:pt x="230" y="473"/>
                  </a:lnTo>
                  <a:lnTo>
                    <a:pt x="230" y="469"/>
                  </a:lnTo>
                  <a:lnTo>
                    <a:pt x="224" y="469"/>
                  </a:lnTo>
                  <a:lnTo>
                    <a:pt x="226" y="466"/>
                  </a:lnTo>
                  <a:lnTo>
                    <a:pt x="224" y="466"/>
                  </a:lnTo>
                  <a:lnTo>
                    <a:pt x="227" y="458"/>
                  </a:lnTo>
                  <a:lnTo>
                    <a:pt x="226" y="450"/>
                  </a:lnTo>
                  <a:lnTo>
                    <a:pt x="207" y="463"/>
                  </a:lnTo>
                  <a:lnTo>
                    <a:pt x="206" y="471"/>
                  </a:lnTo>
                  <a:lnTo>
                    <a:pt x="206" y="483"/>
                  </a:lnTo>
                  <a:lnTo>
                    <a:pt x="210" y="486"/>
                  </a:lnTo>
                  <a:lnTo>
                    <a:pt x="210" y="490"/>
                  </a:lnTo>
                  <a:lnTo>
                    <a:pt x="210" y="490"/>
                  </a:lnTo>
                  <a:lnTo>
                    <a:pt x="210" y="491"/>
                  </a:lnTo>
                  <a:lnTo>
                    <a:pt x="210" y="493"/>
                  </a:lnTo>
                  <a:lnTo>
                    <a:pt x="211" y="493"/>
                  </a:lnTo>
                  <a:lnTo>
                    <a:pt x="212" y="497"/>
                  </a:lnTo>
                  <a:lnTo>
                    <a:pt x="210" y="499"/>
                  </a:lnTo>
                  <a:lnTo>
                    <a:pt x="214" y="506"/>
                  </a:lnTo>
                  <a:lnTo>
                    <a:pt x="210" y="506"/>
                  </a:lnTo>
                  <a:lnTo>
                    <a:pt x="210" y="510"/>
                  </a:lnTo>
                  <a:lnTo>
                    <a:pt x="208" y="510"/>
                  </a:lnTo>
                  <a:lnTo>
                    <a:pt x="207" y="509"/>
                  </a:lnTo>
                  <a:lnTo>
                    <a:pt x="204" y="508"/>
                  </a:lnTo>
                  <a:lnTo>
                    <a:pt x="200" y="509"/>
                  </a:lnTo>
                  <a:lnTo>
                    <a:pt x="198" y="512"/>
                  </a:lnTo>
                  <a:lnTo>
                    <a:pt x="196" y="510"/>
                  </a:lnTo>
                  <a:lnTo>
                    <a:pt x="185" y="514"/>
                  </a:lnTo>
                  <a:lnTo>
                    <a:pt x="185" y="514"/>
                  </a:lnTo>
                  <a:lnTo>
                    <a:pt x="181" y="514"/>
                  </a:lnTo>
                  <a:lnTo>
                    <a:pt x="180" y="518"/>
                  </a:lnTo>
                  <a:lnTo>
                    <a:pt x="181" y="520"/>
                  </a:lnTo>
                  <a:lnTo>
                    <a:pt x="175" y="532"/>
                  </a:lnTo>
                  <a:lnTo>
                    <a:pt x="176" y="536"/>
                  </a:lnTo>
                  <a:lnTo>
                    <a:pt x="171" y="537"/>
                  </a:lnTo>
                  <a:lnTo>
                    <a:pt x="173" y="538"/>
                  </a:lnTo>
                  <a:lnTo>
                    <a:pt x="171" y="538"/>
                  </a:lnTo>
                  <a:lnTo>
                    <a:pt x="171" y="538"/>
                  </a:lnTo>
                  <a:lnTo>
                    <a:pt x="169" y="538"/>
                  </a:lnTo>
                  <a:lnTo>
                    <a:pt x="167" y="538"/>
                  </a:lnTo>
                  <a:lnTo>
                    <a:pt x="168" y="540"/>
                  </a:lnTo>
                  <a:lnTo>
                    <a:pt x="164" y="542"/>
                  </a:lnTo>
                  <a:lnTo>
                    <a:pt x="156" y="544"/>
                  </a:lnTo>
                  <a:lnTo>
                    <a:pt x="155" y="553"/>
                  </a:lnTo>
                  <a:lnTo>
                    <a:pt x="145" y="559"/>
                  </a:lnTo>
                  <a:lnTo>
                    <a:pt x="144" y="563"/>
                  </a:lnTo>
                  <a:lnTo>
                    <a:pt x="136" y="563"/>
                  </a:lnTo>
                  <a:lnTo>
                    <a:pt x="133" y="560"/>
                  </a:lnTo>
                  <a:lnTo>
                    <a:pt x="128" y="559"/>
                  </a:lnTo>
                  <a:lnTo>
                    <a:pt x="130" y="572"/>
                  </a:lnTo>
                  <a:lnTo>
                    <a:pt x="122" y="573"/>
                  </a:lnTo>
                  <a:lnTo>
                    <a:pt x="116" y="571"/>
                  </a:lnTo>
                  <a:lnTo>
                    <a:pt x="105" y="573"/>
                  </a:lnTo>
                  <a:lnTo>
                    <a:pt x="104" y="579"/>
                  </a:lnTo>
                  <a:lnTo>
                    <a:pt x="105" y="577"/>
                  </a:lnTo>
                  <a:lnTo>
                    <a:pt x="105" y="579"/>
                  </a:lnTo>
                  <a:lnTo>
                    <a:pt x="106" y="579"/>
                  </a:lnTo>
                  <a:lnTo>
                    <a:pt x="104" y="579"/>
                  </a:lnTo>
                  <a:lnTo>
                    <a:pt x="109" y="584"/>
                  </a:lnTo>
                  <a:lnTo>
                    <a:pt x="112" y="584"/>
                  </a:lnTo>
                  <a:lnTo>
                    <a:pt x="122" y="587"/>
                  </a:lnTo>
                  <a:lnTo>
                    <a:pt x="122" y="589"/>
                  </a:lnTo>
                  <a:lnTo>
                    <a:pt x="125" y="591"/>
                  </a:lnTo>
                  <a:lnTo>
                    <a:pt x="126" y="595"/>
                  </a:lnTo>
                  <a:lnTo>
                    <a:pt x="128" y="599"/>
                  </a:lnTo>
                  <a:lnTo>
                    <a:pt x="133" y="602"/>
                  </a:lnTo>
                  <a:lnTo>
                    <a:pt x="133" y="607"/>
                  </a:lnTo>
                  <a:lnTo>
                    <a:pt x="134" y="610"/>
                  </a:lnTo>
                  <a:lnTo>
                    <a:pt x="133" y="619"/>
                  </a:lnTo>
                  <a:lnTo>
                    <a:pt x="134" y="619"/>
                  </a:lnTo>
                  <a:lnTo>
                    <a:pt x="132" y="631"/>
                  </a:lnTo>
                  <a:lnTo>
                    <a:pt x="129" y="632"/>
                  </a:lnTo>
                  <a:lnTo>
                    <a:pt x="78" y="630"/>
                  </a:lnTo>
                  <a:lnTo>
                    <a:pt x="75" y="634"/>
                  </a:lnTo>
                  <a:lnTo>
                    <a:pt x="71" y="634"/>
                  </a:lnTo>
                  <a:lnTo>
                    <a:pt x="69" y="638"/>
                  </a:lnTo>
                  <a:lnTo>
                    <a:pt x="71" y="642"/>
                  </a:lnTo>
                  <a:lnTo>
                    <a:pt x="71" y="643"/>
                  </a:lnTo>
                  <a:lnTo>
                    <a:pt x="73" y="647"/>
                  </a:lnTo>
                  <a:lnTo>
                    <a:pt x="73" y="647"/>
                  </a:lnTo>
                  <a:lnTo>
                    <a:pt x="73" y="650"/>
                  </a:lnTo>
                  <a:lnTo>
                    <a:pt x="71" y="650"/>
                  </a:lnTo>
                  <a:lnTo>
                    <a:pt x="73" y="650"/>
                  </a:lnTo>
                  <a:lnTo>
                    <a:pt x="71" y="653"/>
                  </a:lnTo>
                  <a:lnTo>
                    <a:pt x="73" y="653"/>
                  </a:lnTo>
                  <a:lnTo>
                    <a:pt x="73" y="659"/>
                  </a:lnTo>
                  <a:lnTo>
                    <a:pt x="67" y="682"/>
                  </a:lnTo>
                  <a:lnTo>
                    <a:pt x="70" y="686"/>
                  </a:lnTo>
                  <a:lnTo>
                    <a:pt x="73" y="686"/>
                  </a:lnTo>
                  <a:lnTo>
                    <a:pt x="71" y="701"/>
                  </a:lnTo>
                  <a:lnTo>
                    <a:pt x="85" y="698"/>
                  </a:lnTo>
                  <a:lnTo>
                    <a:pt x="90" y="700"/>
                  </a:lnTo>
                  <a:lnTo>
                    <a:pt x="94" y="708"/>
                  </a:lnTo>
                  <a:lnTo>
                    <a:pt x="101" y="710"/>
                  </a:lnTo>
                  <a:lnTo>
                    <a:pt x="96" y="713"/>
                  </a:lnTo>
                  <a:lnTo>
                    <a:pt x="89" y="728"/>
                  </a:lnTo>
                  <a:lnTo>
                    <a:pt x="75" y="737"/>
                  </a:lnTo>
                  <a:lnTo>
                    <a:pt x="69" y="744"/>
                  </a:lnTo>
                  <a:lnTo>
                    <a:pt x="69" y="748"/>
                  </a:lnTo>
                  <a:lnTo>
                    <a:pt x="63" y="755"/>
                  </a:lnTo>
                  <a:lnTo>
                    <a:pt x="63" y="761"/>
                  </a:lnTo>
                  <a:lnTo>
                    <a:pt x="65" y="767"/>
                  </a:lnTo>
                  <a:lnTo>
                    <a:pt x="62" y="771"/>
                  </a:lnTo>
                  <a:lnTo>
                    <a:pt x="59" y="775"/>
                  </a:lnTo>
                  <a:lnTo>
                    <a:pt x="50" y="783"/>
                  </a:lnTo>
                  <a:lnTo>
                    <a:pt x="39" y="785"/>
                  </a:lnTo>
                  <a:lnTo>
                    <a:pt x="39" y="788"/>
                  </a:lnTo>
                  <a:lnTo>
                    <a:pt x="35" y="795"/>
                  </a:lnTo>
                  <a:lnTo>
                    <a:pt x="27" y="802"/>
                  </a:lnTo>
                  <a:lnTo>
                    <a:pt x="23" y="811"/>
                  </a:lnTo>
                  <a:lnTo>
                    <a:pt x="16" y="820"/>
                  </a:lnTo>
                  <a:lnTo>
                    <a:pt x="11" y="834"/>
                  </a:lnTo>
                  <a:lnTo>
                    <a:pt x="8" y="835"/>
                  </a:lnTo>
                  <a:lnTo>
                    <a:pt x="7" y="846"/>
                  </a:lnTo>
                  <a:lnTo>
                    <a:pt x="7" y="847"/>
                  </a:lnTo>
                  <a:lnTo>
                    <a:pt x="8" y="847"/>
                  </a:lnTo>
                  <a:lnTo>
                    <a:pt x="8" y="847"/>
                  </a:lnTo>
                  <a:lnTo>
                    <a:pt x="12" y="853"/>
                  </a:lnTo>
                  <a:lnTo>
                    <a:pt x="12" y="857"/>
                  </a:lnTo>
                  <a:lnTo>
                    <a:pt x="10" y="859"/>
                  </a:lnTo>
                  <a:lnTo>
                    <a:pt x="14" y="867"/>
                  </a:lnTo>
                  <a:lnTo>
                    <a:pt x="14" y="874"/>
                  </a:lnTo>
                  <a:lnTo>
                    <a:pt x="10" y="887"/>
                  </a:lnTo>
                  <a:lnTo>
                    <a:pt x="10" y="887"/>
                  </a:lnTo>
                  <a:lnTo>
                    <a:pt x="10" y="890"/>
                  </a:lnTo>
                  <a:lnTo>
                    <a:pt x="7" y="894"/>
                  </a:lnTo>
                  <a:lnTo>
                    <a:pt x="0" y="898"/>
                  </a:lnTo>
                  <a:lnTo>
                    <a:pt x="4" y="900"/>
                  </a:lnTo>
                  <a:lnTo>
                    <a:pt x="10" y="908"/>
                  </a:lnTo>
                  <a:lnTo>
                    <a:pt x="7" y="910"/>
                  </a:lnTo>
                  <a:lnTo>
                    <a:pt x="8" y="913"/>
                  </a:lnTo>
                  <a:lnTo>
                    <a:pt x="8" y="917"/>
                  </a:lnTo>
                  <a:lnTo>
                    <a:pt x="6" y="917"/>
                  </a:lnTo>
                  <a:lnTo>
                    <a:pt x="8" y="918"/>
                  </a:lnTo>
                  <a:lnTo>
                    <a:pt x="8" y="918"/>
                  </a:lnTo>
                  <a:lnTo>
                    <a:pt x="8" y="918"/>
                  </a:lnTo>
                  <a:lnTo>
                    <a:pt x="16" y="925"/>
                  </a:lnTo>
                  <a:lnTo>
                    <a:pt x="18" y="925"/>
                  </a:lnTo>
                  <a:lnTo>
                    <a:pt x="19" y="929"/>
                  </a:lnTo>
                  <a:lnTo>
                    <a:pt x="22" y="930"/>
                  </a:lnTo>
                  <a:lnTo>
                    <a:pt x="23" y="933"/>
                  </a:lnTo>
                  <a:lnTo>
                    <a:pt x="25" y="932"/>
                  </a:lnTo>
                  <a:lnTo>
                    <a:pt x="27" y="937"/>
                  </a:lnTo>
                  <a:lnTo>
                    <a:pt x="31" y="938"/>
                  </a:lnTo>
                  <a:lnTo>
                    <a:pt x="35" y="945"/>
                  </a:lnTo>
                  <a:lnTo>
                    <a:pt x="37" y="949"/>
                  </a:lnTo>
                  <a:lnTo>
                    <a:pt x="35" y="951"/>
                  </a:lnTo>
                  <a:lnTo>
                    <a:pt x="39" y="956"/>
                  </a:lnTo>
                  <a:lnTo>
                    <a:pt x="41" y="957"/>
                  </a:lnTo>
                  <a:lnTo>
                    <a:pt x="38" y="957"/>
                  </a:lnTo>
                  <a:lnTo>
                    <a:pt x="41" y="960"/>
                  </a:lnTo>
                  <a:lnTo>
                    <a:pt x="43" y="959"/>
                  </a:lnTo>
                  <a:lnTo>
                    <a:pt x="43" y="960"/>
                  </a:lnTo>
                  <a:lnTo>
                    <a:pt x="50" y="963"/>
                  </a:lnTo>
                  <a:lnTo>
                    <a:pt x="67" y="977"/>
                  </a:lnTo>
                  <a:lnTo>
                    <a:pt x="81" y="983"/>
                  </a:lnTo>
                  <a:lnTo>
                    <a:pt x="81" y="984"/>
                  </a:lnTo>
                  <a:lnTo>
                    <a:pt x="82" y="984"/>
                  </a:lnTo>
                  <a:lnTo>
                    <a:pt x="84" y="984"/>
                  </a:lnTo>
                  <a:lnTo>
                    <a:pt x="84" y="984"/>
                  </a:lnTo>
                  <a:lnTo>
                    <a:pt x="85" y="984"/>
                  </a:lnTo>
                  <a:lnTo>
                    <a:pt x="94" y="980"/>
                  </a:lnTo>
                  <a:lnTo>
                    <a:pt x="105" y="977"/>
                  </a:lnTo>
                  <a:lnTo>
                    <a:pt x="117" y="977"/>
                  </a:lnTo>
                  <a:lnTo>
                    <a:pt x="126" y="981"/>
                  </a:lnTo>
                  <a:lnTo>
                    <a:pt x="144" y="973"/>
                  </a:lnTo>
                  <a:lnTo>
                    <a:pt x="151" y="973"/>
                  </a:lnTo>
                  <a:lnTo>
                    <a:pt x="153" y="971"/>
                  </a:lnTo>
                  <a:lnTo>
                    <a:pt x="159" y="969"/>
                  </a:lnTo>
                  <a:lnTo>
                    <a:pt x="165" y="968"/>
                  </a:lnTo>
                  <a:lnTo>
                    <a:pt x="176" y="968"/>
                  </a:lnTo>
                  <a:lnTo>
                    <a:pt x="180" y="969"/>
                  </a:lnTo>
                  <a:lnTo>
                    <a:pt x="181" y="972"/>
                  </a:lnTo>
                  <a:lnTo>
                    <a:pt x="185" y="975"/>
                  </a:lnTo>
                  <a:lnTo>
                    <a:pt x="185" y="980"/>
                  </a:lnTo>
                  <a:lnTo>
                    <a:pt x="192" y="985"/>
                  </a:lnTo>
                  <a:lnTo>
                    <a:pt x="198" y="984"/>
                  </a:lnTo>
                  <a:lnTo>
                    <a:pt x="199" y="981"/>
                  </a:lnTo>
                  <a:lnTo>
                    <a:pt x="208" y="983"/>
                  </a:lnTo>
                  <a:lnTo>
                    <a:pt x="208" y="981"/>
                  </a:lnTo>
                  <a:lnTo>
                    <a:pt x="210" y="983"/>
                  </a:lnTo>
                  <a:lnTo>
                    <a:pt x="212" y="983"/>
                  </a:lnTo>
                  <a:lnTo>
                    <a:pt x="214" y="985"/>
                  </a:lnTo>
                  <a:lnTo>
                    <a:pt x="218" y="987"/>
                  </a:lnTo>
                  <a:lnTo>
                    <a:pt x="218" y="988"/>
                  </a:lnTo>
                  <a:lnTo>
                    <a:pt x="220" y="992"/>
                  </a:lnTo>
                  <a:lnTo>
                    <a:pt x="218" y="1000"/>
                  </a:lnTo>
                  <a:lnTo>
                    <a:pt x="216" y="1008"/>
                  </a:lnTo>
                  <a:lnTo>
                    <a:pt x="218" y="1010"/>
                  </a:lnTo>
                  <a:lnTo>
                    <a:pt x="218" y="1011"/>
                  </a:lnTo>
                  <a:lnTo>
                    <a:pt x="215" y="1014"/>
                  </a:lnTo>
                  <a:lnTo>
                    <a:pt x="216" y="1014"/>
                  </a:lnTo>
                  <a:lnTo>
                    <a:pt x="215" y="1014"/>
                  </a:lnTo>
                  <a:lnTo>
                    <a:pt x="215" y="1020"/>
                  </a:lnTo>
                  <a:lnTo>
                    <a:pt x="211" y="1023"/>
                  </a:lnTo>
                  <a:lnTo>
                    <a:pt x="216" y="1034"/>
                  </a:lnTo>
                  <a:lnTo>
                    <a:pt x="230" y="1049"/>
                  </a:lnTo>
                  <a:lnTo>
                    <a:pt x="230" y="1050"/>
                  </a:lnTo>
                  <a:lnTo>
                    <a:pt x="230" y="1050"/>
                  </a:lnTo>
                  <a:lnTo>
                    <a:pt x="231" y="1051"/>
                  </a:lnTo>
                  <a:lnTo>
                    <a:pt x="231" y="1051"/>
                  </a:lnTo>
                  <a:lnTo>
                    <a:pt x="235" y="1054"/>
                  </a:lnTo>
                  <a:lnTo>
                    <a:pt x="238" y="1058"/>
                  </a:lnTo>
                  <a:lnTo>
                    <a:pt x="239" y="1065"/>
                  </a:lnTo>
                  <a:lnTo>
                    <a:pt x="239" y="1066"/>
                  </a:lnTo>
                  <a:lnTo>
                    <a:pt x="239" y="1066"/>
                  </a:lnTo>
                  <a:lnTo>
                    <a:pt x="239" y="1067"/>
                  </a:lnTo>
                  <a:lnTo>
                    <a:pt x="239" y="1069"/>
                  </a:lnTo>
                  <a:lnTo>
                    <a:pt x="240" y="1069"/>
                  </a:lnTo>
                  <a:lnTo>
                    <a:pt x="247" y="1083"/>
                  </a:lnTo>
                  <a:lnTo>
                    <a:pt x="247" y="1087"/>
                  </a:lnTo>
                  <a:lnTo>
                    <a:pt x="246" y="1090"/>
                  </a:lnTo>
                  <a:lnTo>
                    <a:pt x="247" y="1098"/>
                  </a:lnTo>
                  <a:lnTo>
                    <a:pt x="251" y="1102"/>
                  </a:lnTo>
                  <a:lnTo>
                    <a:pt x="251" y="1105"/>
                  </a:lnTo>
                  <a:lnTo>
                    <a:pt x="250" y="1114"/>
                  </a:lnTo>
                  <a:lnTo>
                    <a:pt x="244" y="1120"/>
                  </a:lnTo>
                  <a:lnTo>
                    <a:pt x="240" y="1128"/>
                  </a:lnTo>
                  <a:lnTo>
                    <a:pt x="234" y="1145"/>
                  </a:lnTo>
                  <a:lnTo>
                    <a:pt x="234" y="1156"/>
                  </a:lnTo>
                  <a:lnTo>
                    <a:pt x="234" y="1156"/>
                  </a:lnTo>
                  <a:lnTo>
                    <a:pt x="234" y="1157"/>
                  </a:lnTo>
                  <a:lnTo>
                    <a:pt x="234" y="1159"/>
                  </a:lnTo>
                  <a:lnTo>
                    <a:pt x="234" y="1159"/>
                  </a:lnTo>
                  <a:lnTo>
                    <a:pt x="235" y="1164"/>
                  </a:lnTo>
                  <a:lnTo>
                    <a:pt x="242" y="1176"/>
                  </a:lnTo>
                  <a:lnTo>
                    <a:pt x="255" y="1202"/>
                  </a:lnTo>
                  <a:lnTo>
                    <a:pt x="257" y="1215"/>
                  </a:lnTo>
                  <a:lnTo>
                    <a:pt x="259" y="1223"/>
                  </a:lnTo>
                  <a:lnTo>
                    <a:pt x="259" y="1228"/>
                  </a:lnTo>
                  <a:lnTo>
                    <a:pt x="262" y="1245"/>
                  </a:lnTo>
                  <a:lnTo>
                    <a:pt x="267" y="1251"/>
                  </a:lnTo>
                  <a:lnTo>
                    <a:pt x="273" y="1255"/>
                  </a:lnTo>
                  <a:lnTo>
                    <a:pt x="281" y="1274"/>
                  </a:lnTo>
                  <a:lnTo>
                    <a:pt x="286" y="1285"/>
                  </a:lnTo>
                  <a:lnTo>
                    <a:pt x="287" y="1292"/>
                  </a:lnTo>
                  <a:lnTo>
                    <a:pt x="286" y="1292"/>
                  </a:lnTo>
                  <a:lnTo>
                    <a:pt x="285" y="1292"/>
                  </a:lnTo>
                  <a:lnTo>
                    <a:pt x="283" y="1296"/>
                  </a:lnTo>
                  <a:lnTo>
                    <a:pt x="289" y="1302"/>
                  </a:lnTo>
                  <a:lnTo>
                    <a:pt x="289" y="1306"/>
                  </a:lnTo>
                  <a:lnTo>
                    <a:pt x="291" y="1306"/>
                  </a:lnTo>
                  <a:lnTo>
                    <a:pt x="291" y="1309"/>
                  </a:lnTo>
                  <a:lnTo>
                    <a:pt x="302" y="1313"/>
                  </a:lnTo>
                  <a:lnTo>
                    <a:pt x="305" y="1310"/>
                  </a:lnTo>
                  <a:lnTo>
                    <a:pt x="317" y="1309"/>
                  </a:lnTo>
                  <a:lnTo>
                    <a:pt x="322" y="1306"/>
                  </a:lnTo>
                  <a:lnTo>
                    <a:pt x="341" y="1308"/>
                  </a:lnTo>
                  <a:lnTo>
                    <a:pt x="342" y="1306"/>
                  </a:lnTo>
                  <a:lnTo>
                    <a:pt x="349" y="1306"/>
                  </a:lnTo>
                  <a:lnTo>
                    <a:pt x="349" y="1304"/>
                  </a:lnTo>
                  <a:lnTo>
                    <a:pt x="360" y="1302"/>
                  </a:lnTo>
                  <a:lnTo>
                    <a:pt x="370" y="1293"/>
                  </a:lnTo>
                  <a:lnTo>
                    <a:pt x="383" y="1278"/>
                  </a:lnTo>
                  <a:lnTo>
                    <a:pt x="393" y="1261"/>
                  </a:lnTo>
                  <a:lnTo>
                    <a:pt x="401" y="1254"/>
                  </a:lnTo>
                  <a:lnTo>
                    <a:pt x="405" y="1239"/>
                  </a:lnTo>
                  <a:lnTo>
                    <a:pt x="405" y="1239"/>
                  </a:lnTo>
                  <a:lnTo>
                    <a:pt x="405" y="1238"/>
                  </a:lnTo>
                  <a:lnTo>
                    <a:pt x="405" y="1236"/>
                  </a:lnTo>
                  <a:lnTo>
                    <a:pt x="405" y="1236"/>
                  </a:lnTo>
                  <a:lnTo>
                    <a:pt x="405" y="1232"/>
                  </a:lnTo>
                  <a:lnTo>
                    <a:pt x="404" y="1231"/>
                  </a:lnTo>
                  <a:lnTo>
                    <a:pt x="403" y="1232"/>
                  </a:lnTo>
                  <a:lnTo>
                    <a:pt x="403" y="1231"/>
                  </a:lnTo>
                  <a:lnTo>
                    <a:pt x="405" y="1228"/>
                  </a:lnTo>
                  <a:lnTo>
                    <a:pt x="420" y="1222"/>
                  </a:lnTo>
                  <a:lnTo>
                    <a:pt x="425" y="1216"/>
                  </a:lnTo>
                  <a:lnTo>
                    <a:pt x="425" y="1212"/>
                  </a:lnTo>
                  <a:lnTo>
                    <a:pt x="424" y="1212"/>
                  </a:lnTo>
                  <a:lnTo>
                    <a:pt x="427" y="1195"/>
                  </a:lnTo>
                  <a:lnTo>
                    <a:pt x="425" y="1196"/>
                  </a:lnTo>
                  <a:lnTo>
                    <a:pt x="421" y="1187"/>
                  </a:lnTo>
                  <a:lnTo>
                    <a:pt x="420" y="1184"/>
                  </a:lnTo>
                  <a:lnTo>
                    <a:pt x="420" y="1180"/>
                  </a:lnTo>
                  <a:lnTo>
                    <a:pt x="429" y="1172"/>
                  </a:lnTo>
                  <a:lnTo>
                    <a:pt x="429" y="1171"/>
                  </a:lnTo>
                  <a:lnTo>
                    <a:pt x="431" y="1172"/>
                  </a:lnTo>
                  <a:lnTo>
                    <a:pt x="436" y="1165"/>
                  </a:lnTo>
                  <a:lnTo>
                    <a:pt x="435" y="1165"/>
                  </a:lnTo>
                  <a:lnTo>
                    <a:pt x="440" y="1160"/>
                  </a:lnTo>
                  <a:lnTo>
                    <a:pt x="454" y="1156"/>
                  </a:lnTo>
                  <a:lnTo>
                    <a:pt x="460" y="1151"/>
                  </a:lnTo>
                  <a:lnTo>
                    <a:pt x="460" y="1149"/>
                  </a:lnTo>
                  <a:lnTo>
                    <a:pt x="466" y="1143"/>
                  </a:lnTo>
                  <a:lnTo>
                    <a:pt x="467" y="1140"/>
                  </a:lnTo>
                  <a:lnTo>
                    <a:pt x="466" y="1138"/>
                  </a:lnTo>
                  <a:lnTo>
                    <a:pt x="468" y="1136"/>
                  </a:lnTo>
                  <a:lnTo>
                    <a:pt x="467" y="1130"/>
                  </a:lnTo>
                  <a:lnTo>
                    <a:pt x="466" y="1130"/>
                  </a:lnTo>
                  <a:lnTo>
                    <a:pt x="466" y="1121"/>
                  </a:lnTo>
                  <a:lnTo>
                    <a:pt x="466" y="1112"/>
                  </a:lnTo>
                  <a:lnTo>
                    <a:pt x="468" y="1105"/>
                  </a:lnTo>
                  <a:lnTo>
                    <a:pt x="467" y="1100"/>
                  </a:lnTo>
                  <a:lnTo>
                    <a:pt x="467" y="1100"/>
                  </a:lnTo>
                  <a:lnTo>
                    <a:pt x="462" y="1097"/>
                  </a:lnTo>
                  <a:lnTo>
                    <a:pt x="459" y="1087"/>
                  </a:lnTo>
                  <a:lnTo>
                    <a:pt x="458" y="1083"/>
                  </a:lnTo>
                  <a:lnTo>
                    <a:pt x="460" y="1073"/>
                  </a:lnTo>
                  <a:lnTo>
                    <a:pt x="454" y="1067"/>
                  </a:lnTo>
                  <a:lnTo>
                    <a:pt x="458" y="1055"/>
                  </a:lnTo>
                  <a:lnTo>
                    <a:pt x="460" y="1053"/>
                  </a:lnTo>
                  <a:lnTo>
                    <a:pt x="466" y="1039"/>
                  </a:lnTo>
                  <a:lnTo>
                    <a:pt x="474" y="1032"/>
                  </a:lnTo>
                  <a:lnTo>
                    <a:pt x="474" y="1032"/>
                  </a:lnTo>
                  <a:lnTo>
                    <a:pt x="475" y="1031"/>
                  </a:lnTo>
                  <a:lnTo>
                    <a:pt x="475" y="1031"/>
                  </a:lnTo>
                  <a:lnTo>
                    <a:pt x="475" y="1031"/>
                  </a:lnTo>
                  <a:lnTo>
                    <a:pt x="483" y="1022"/>
                  </a:lnTo>
                  <a:lnTo>
                    <a:pt x="483" y="1020"/>
                  </a:lnTo>
                  <a:lnTo>
                    <a:pt x="486" y="1019"/>
                  </a:lnTo>
                  <a:lnTo>
                    <a:pt x="502" y="1004"/>
                  </a:lnTo>
                  <a:lnTo>
                    <a:pt x="509" y="1000"/>
                  </a:lnTo>
                  <a:lnTo>
                    <a:pt x="523" y="985"/>
                  </a:lnTo>
                  <a:lnTo>
                    <a:pt x="529" y="979"/>
                  </a:lnTo>
                  <a:lnTo>
                    <a:pt x="533" y="973"/>
                  </a:lnTo>
                  <a:lnTo>
                    <a:pt x="541" y="955"/>
                  </a:lnTo>
                  <a:lnTo>
                    <a:pt x="543" y="953"/>
                  </a:lnTo>
                  <a:lnTo>
                    <a:pt x="547" y="945"/>
                  </a:lnTo>
                  <a:lnTo>
                    <a:pt x="549" y="937"/>
                  </a:lnTo>
                  <a:lnTo>
                    <a:pt x="551" y="937"/>
                  </a:lnTo>
                  <a:lnTo>
                    <a:pt x="551" y="934"/>
                  </a:lnTo>
                  <a:lnTo>
                    <a:pt x="551" y="934"/>
                  </a:lnTo>
                  <a:lnTo>
                    <a:pt x="551" y="934"/>
                  </a:lnTo>
                  <a:lnTo>
                    <a:pt x="550" y="928"/>
                  </a:lnTo>
                  <a:lnTo>
                    <a:pt x="551" y="924"/>
                  </a:lnTo>
                  <a:lnTo>
                    <a:pt x="546" y="921"/>
                  </a:lnTo>
                  <a:lnTo>
                    <a:pt x="542" y="925"/>
                  </a:lnTo>
                  <a:lnTo>
                    <a:pt x="534" y="925"/>
                  </a:lnTo>
                  <a:lnTo>
                    <a:pt x="519" y="928"/>
                  </a:lnTo>
                  <a:lnTo>
                    <a:pt x="514" y="932"/>
                  </a:lnTo>
                  <a:lnTo>
                    <a:pt x="507" y="929"/>
                  </a:lnTo>
                  <a:lnTo>
                    <a:pt x="501" y="933"/>
                  </a:lnTo>
                  <a:lnTo>
                    <a:pt x="498" y="933"/>
                  </a:lnTo>
                  <a:lnTo>
                    <a:pt x="488" y="925"/>
                  </a:lnTo>
                  <a:lnTo>
                    <a:pt x="488" y="925"/>
                  </a:lnTo>
                  <a:lnTo>
                    <a:pt x="488" y="925"/>
                  </a:lnTo>
                  <a:lnTo>
                    <a:pt x="487" y="924"/>
                  </a:lnTo>
                  <a:lnTo>
                    <a:pt x="487" y="925"/>
                  </a:lnTo>
                  <a:lnTo>
                    <a:pt x="486" y="925"/>
                  </a:lnTo>
                  <a:lnTo>
                    <a:pt x="490" y="922"/>
                  </a:lnTo>
                  <a:lnTo>
                    <a:pt x="488" y="917"/>
                  </a:lnTo>
                  <a:lnTo>
                    <a:pt x="487" y="916"/>
                  </a:lnTo>
                  <a:lnTo>
                    <a:pt x="487" y="916"/>
                  </a:lnTo>
                  <a:lnTo>
                    <a:pt x="488" y="917"/>
                  </a:lnTo>
                  <a:lnTo>
                    <a:pt x="501" y="917"/>
                  </a:lnTo>
                  <a:lnTo>
                    <a:pt x="507" y="912"/>
                  </a:lnTo>
                  <a:lnTo>
                    <a:pt x="515" y="912"/>
                  </a:lnTo>
                  <a:lnTo>
                    <a:pt x="523" y="906"/>
                  </a:lnTo>
                  <a:lnTo>
                    <a:pt x="531" y="905"/>
                  </a:lnTo>
                  <a:lnTo>
                    <a:pt x="534" y="902"/>
                  </a:lnTo>
                  <a:lnTo>
                    <a:pt x="538" y="900"/>
                  </a:lnTo>
                  <a:lnTo>
                    <a:pt x="560" y="893"/>
                  </a:lnTo>
                  <a:lnTo>
                    <a:pt x="561" y="887"/>
                  </a:lnTo>
                  <a:lnTo>
                    <a:pt x="565" y="885"/>
                  </a:lnTo>
                  <a:lnTo>
                    <a:pt x="574" y="881"/>
                  </a:lnTo>
                  <a:lnTo>
                    <a:pt x="581" y="882"/>
                  </a:lnTo>
                  <a:lnTo>
                    <a:pt x="585" y="874"/>
                  </a:lnTo>
                  <a:lnTo>
                    <a:pt x="592" y="873"/>
                  </a:lnTo>
                  <a:lnTo>
                    <a:pt x="596" y="866"/>
                  </a:lnTo>
                  <a:lnTo>
                    <a:pt x="604" y="863"/>
                  </a:lnTo>
                  <a:lnTo>
                    <a:pt x="604" y="855"/>
                  </a:lnTo>
                  <a:lnTo>
                    <a:pt x="605" y="853"/>
                  </a:lnTo>
                  <a:lnTo>
                    <a:pt x="606" y="851"/>
                  </a:lnTo>
                  <a:lnTo>
                    <a:pt x="609" y="853"/>
                  </a:lnTo>
                  <a:lnTo>
                    <a:pt x="619" y="839"/>
                  </a:lnTo>
                  <a:lnTo>
                    <a:pt x="620" y="834"/>
                  </a:lnTo>
                  <a:lnTo>
                    <a:pt x="616" y="831"/>
                  </a:lnTo>
                  <a:lnTo>
                    <a:pt x="610" y="824"/>
                  </a:lnTo>
                  <a:lnTo>
                    <a:pt x="596" y="818"/>
                  </a:lnTo>
                  <a:lnTo>
                    <a:pt x="592" y="812"/>
                  </a:lnTo>
                  <a:lnTo>
                    <a:pt x="592" y="807"/>
                  </a:lnTo>
                  <a:lnTo>
                    <a:pt x="593" y="798"/>
                  </a:lnTo>
                  <a:lnTo>
                    <a:pt x="590" y="800"/>
                  </a:lnTo>
                  <a:lnTo>
                    <a:pt x="590" y="800"/>
                  </a:lnTo>
                  <a:lnTo>
                    <a:pt x="588" y="802"/>
                  </a:lnTo>
                  <a:lnTo>
                    <a:pt x="588" y="803"/>
                  </a:lnTo>
                  <a:lnTo>
                    <a:pt x="588" y="803"/>
                  </a:lnTo>
                  <a:lnTo>
                    <a:pt x="574" y="816"/>
                  </a:lnTo>
                  <a:lnTo>
                    <a:pt x="574" y="818"/>
                  </a:lnTo>
                  <a:lnTo>
                    <a:pt x="573" y="819"/>
                  </a:lnTo>
                  <a:lnTo>
                    <a:pt x="562" y="818"/>
                  </a:lnTo>
                  <a:lnTo>
                    <a:pt x="558" y="819"/>
                  </a:lnTo>
                  <a:lnTo>
                    <a:pt x="556" y="819"/>
                  </a:lnTo>
                  <a:lnTo>
                    <a:pt x="556" y="818"/>
                  </a:lnTo>
                  <a:lnTo>
                    <a:pt x="553" y="818"/>
                  </a:lnTo>
                  <a:lnTo>
                    <a:pt x="553" y="815"/>
                  </a:lnTo>
                  <a:lnTo>
                    <a:pt x="554" y="804"/>
                  </a:lnTo>
                  <a:lnTo>
                    <a:pt x="550" y="800"/>
                  </a:lnTo>
                  <a:lnTo>
                    <a:pt x="546" y="807"/>
                  </a:lnTo>
                  <a:lnTo>
                    <a:pt x="546" y="810"/>
                  </a:lnTo>
                  <a:lnTo>
                    <a:pt x="543" y="807"/>
                  </a:lnTo>
                  <a:lnTo>
                    <a:pt x="547" y="800"/>
                  </a:lnTo>
                  <a:lnTo>
                    <a:pt x="543" y="799"/>
                  </a:lnTo>
                  <a:lnTo>
                    <a:pt x="542" y="796"/>
                  </a:lnTo>
                  <a:lnTo>
                    <a:pt x="537" y="792"/>
                  </a:lnTo>
                  <a:lnTo>
                    <a:pt x="535" y="789"/>
                  </a:lnTo>
                  <a:lnTo>
                    <a:pt x="531" y="785"/>
                  </a:lnTo>
                  <a:lnTo>
                    <a:pt x="529" y="780"/>
                  </a:lnTo>
                  <a:lnTo>
                    <a:pt x="526" y="773"/>
                  </a:lnTo>
                  <a:lnTo>
                    <a:pt x="525" y="773"/>
                  </a:lnTo>
                  <a:lnTo>
                    <a:pt x="527" y="771"/>
                  </a:lnTo>
                  <a:lnTo>
                    <a:pt x="527" y="769"/>
                  </a:lnTo>
                  <a:lnTo>
                    <a:pt x="529" y="769"/>
                  </a:lnTo>
                  <a:lnTo>
                    <a:pt x="530" y="768"/>
                  </a:lnTo>
                  <a:lnTo>
                    <a:pt x="530" y="768"/>
                  </a:lnTo>
                  <a:lnTo>
                    <a:pt x="531" y="768"/>
                  </a:lnTo>
                  <a:lnTo>
                    <a:pt x="531" y="767"/>
                  </a:lnTo>
                  <a:lnTo>
                    <a:pt x="531" y="767"/>
                  </a:lnTo>
                  <a:lnTo>
                    <a:pt x="533" y="764"/>
                  </a:lnTo>
                  <a:lnTo>
                    <a:pt x="537" y="769"/>
                  </a:lnTo>
                  <a:lnTo>
                    <a:pt x="541" y="768"/>
                  </a:lnTo>
                  <a:lnTo>
                    <a:pt x="545" y="776"/>
                  </a:lnTo>
                  <a:lnTo>
                    <a:pt x="547" y="779"/>
                  </a:lnTo>
                  <a:lnTo>
                    <a:pt x="551" y="787"/>
                  </a:lnTo>
                  <a:lnTo>
                    <a:pt x="560" y="791"/>
                  </a:lnTo>
                  <a:lnTo>
                    <a:pt x="562" y="793"/>
                  </a:lnTo>
                  <a:lnTo>
                    <a:pt x="568" y="796"/>
                  </a:lnTo>
                  <a:lnTo>
                    <a:pt x="569" y="798"/>
                  </a:lnTo>
                  <a:lnTo>
                    <a:pt x="578" y="800"/>
                  </a:lnTo>
                  <a:lnTo>
                    <a:pt x="584" y="798"/>
                  </a:lnTo>
                  <a:lnTo>
                    <a:pt x="582" y="799"/>
                  </a:lnTo>
                  <a:lnTo>
                    <a:pt x="584" y="800"/>
                  </a:lnTo>
                  <a:lnTo>
                    <a:pt x="590" y="796"/>
                  </a:lnTo>
                  <a:lnTo>
                    <a:pt x="590" y="795"/>
                  </a:lnTo>
                  <a:lnTo>
                    <a:pt x="592" y="795"/>
                  </a:lnTo>
                  <a:lnTo>
                    <a:pt x="596" y="796"/>
                  </a:lnTo>
                  <a:lnTo>
                    <a:pt x="600" y="807"/>
                  </a:lnTo>
                  <a:lnTo>
                    <a:pt x="633" y="812"/>
                  </a:lnTo>
                  <a:lnTo>
                    <a:pt x="635" y="812"/>
                  </a:lnTo>
                  <a:lnTo>
                    <a:pt x="637" y="811"/>
                  </a:lnTo>
                  <a:lnTo>
                    <a:pt x="653" y="810"/>
                  </a:lnTo>
                  <a:lnTo>
                    <a:pt x="657" y="812"/>
                  </a:lnTo>
                  <a:lnTo>
                    <a:pt x="659" y="810"/>
                  </a:lnTo>
                  <a:lnTo>
                    <a:pt x="660" y="811"/>
                  </a:lnTo>
                  <a:lnTo>
                    <a:pt x="672" y="810"/>
                  </a:lnTo>
                  <a:lnTo>
                    <a:pt x="673" y="814"/>
                  </a:lnTo>
                  <a:lnTo>
                    <a:pt x="676" y="815"/>
                  </a:lnTo>
                  <a:lnTo>
                    <a:pt x="679" y="822"/>
                  </a:lnTo>
                  <a:lnTo>
                    <a:pt x="684" y="823"/>
                  </a:lnTo>
                  <a:lnTo>
                    <a:pt x="691" y="832"/>
                  </a:lnTo>
                  <a:lnTo>
                    <a:pt x="698" y="831"/>
                  </a:lnTo>
                  <a:lnTo>
                    <a:pt x="702" y="830"/>
                  </a:lnTo>
                  <a:lnTo>
                    <a:pt x="702" y="831"/>
                  </a:lnTo>
                  <a:lnTo>
                    <a:pt x="699" y="834"/>
                  </a:lnTo>
                  <a:lnTo>
                    <a:pt x="691" y="834"/>
                  </a:lnTo>
                  <a:lnTo>
                    <a:pt x="691" y="838"/>
                  </a:lnTo>
                  <a:lnTo>
                    <a:pt x="703" y="849"/>
                  </a:lnTo>
                  <a:lnTo>
                    <a:pt x="710" y="849"/>
                  </a:lnTo>
                  <a:lnTo>
                    <a:pt x="716" y="846"/>
                  </a:lnTo>
                  <a:lnTo>
                    <a:pt x="718" y="836"/>
                  </a:lnTo>
                  <a:lnTo>
                    <a:pt x="720" y="836"/>
                  </a:lnTo>
                  <a:lnTo>
                    <a:pt x="718" y="839"/>
                  </a:lnTo>
                  <a:lnTo>
                    <a:pt x="720" y="851"/>
                  </a:lnTo>
                  <a:lnTo>
                    <a:pt x="719" y="858"/>
                  </a:lnTo>
                  <a:lnTo>
                    <a:pt x="720" y="865"/>
                  </a:lnTo>
                  <a:lnTo>
                    <a:pt x="722" y="865"/>
                  </a:lnTo>
                  <a:lnTo>
                    <a:pt x="722" y="869"/>
                  </a:lnTo>
                  <a:lnTo>
                    <a:pt x="724" y="885"/>
                  </a:lnTo>
                  <a:lnTo>
                    <a:pt x="728" y="890"/>
                  </a:lnTo>
                  <a:lnTo>
                    <a:pt x="730" y="894"/>
                  </a:lnTo>
                  <a:lnTo>
                    <a:pt x="731" y="894"/>
                  </a:lnTo>
                  <a:lnTo>
                    <a:pt x="731" y="898"/>
                  </a:lnTo>
                  <a:lnTo>
                    <a:pt x="737" y="909"/>
                  </a:lnTo>
                  <a:lnTo>
                    <a:pt x="739" y="920"/>
                  </a:lnTo>
                  <a:lnTo>
                    <a:pt x="745" y="926"/>
                  </a:lnTo>
                  <a:lnTo>
                    <a:pt x="753" y="947"/>
                  </a:lnTo>
                  <a:lnTo>
                    <a:pt x="758" y="953"/>
                  </a:lnTo>
                  <a:lnTo>
                    <a:pt x="762" y="953"/>
                  </a:lnTo>
                  <a:lnTo>
                    <a:pt x="766" y="951"/>
                  </a:lnTo>
                  <a:lnTo>
                    <a:pt x="766" y="945"/>
                  </a:lnTo>
                  <a:lnTo>
                    <a:pt x="773" y="944"/>
                  </a:lnTo>
                  <a:lnTo>
                    <a:pt x="773" y="942"/>
                  </a:lnTo>
                  <a:lnTo>
                    <a:pt x="773" y="941"/>
                  </a:lnTo>
                  <a:lnTo>
                    <a:pt x="775" y="936"/>
                  </a:lnTo>
                  <a:lnTo>
                    <a:pt x="779" y="936"/>
                  </a:lnTo>
                  <a:lnTo>
                    <a:pt x="779" y="925"/>
                  </a:lnTo>
                  <a:lnTo>
                    <a:pt x="783" y="912"/>
                  </a:lnTo>
                  <a:lnTo>
                    <a:pt x="782" y="908"/>
                  </a:lnTo>
                  <a:lnTo>
                    <a:pt x="781" y="894"/>
                  </a:lnTo>
                  <a:lnTo>
                    <a:pt x="783" y="891"/>
                  </a:lnTo>
                  <a:lnTo>
                    <a:pt x="787" y="891"/>
                  </a:lnTo>
                  <a:lnTo>
                    <a:pt x="790" y="887"/>
                  </a:lnTo>
                  <a:lnTo>
                    <a:pt x="798" y="885"/>
                  </a:lnTo>
                  <a:lnTo>
                    <a:pt x="800" y="881"/>
                  </a:lnTo>
                  <a:lnTo>
                    <a:pt x="814" y="870"/>
                  </a:lnTo>
                  <a:lnTo>
                    <a:pt x="820" y="862"/>
                  </a:lnTo>
                  <a:lnTo>
                    <a:pt x="830" y="857"/>
                  </a:lnTo>
                  <a:lnTo>
                    <a:pt x="837" y="850"/>
                  </a:lnTo>
                  <a:lnTo>
                    <a:pt x="837" y="844"/>
                  </a:lnTo>
                  <a:lnTo>
                    <a:pt x="844" y="840"/>
                  </a:lnTo>
                  <a:lnTo>
                    <a:pt x="844" y="840"/>
                  </a:lnTo>
                  <a:lnTo>
                    <a:pt x="845" y="844"/>
                  </a:lnTo>
                  <a:lnTo>
                    <a:pt x="849" y="842"/>
                  </a:lnTo>
                  <a:lnTo>
                    <a:pt x="849" y="843"/>
                  </a:lnTo>
                  <a:lnTo>
                    <a:pt x="850" y="843"/>
                  </a:lnTo>
                  <a:lnTo>
                    <a:pt x="850" y="843"/>
                  </a:lnTo>
                  <a:lnTo>
                    <a:pt x="852" y="842"/>
                  </a:lnTo>
                  <a:lnTo>
                    <a:pt x="852" y="842"/>
                  </a:lnTo>
                  <a:lnTo>
                    <a:pt x="852" y="842"/>
                  </a:lnTo>
                  <a:lnTo>
                    <a:pt x="856" y="840"/>
                  </a:lnTo>
                  <a:lnTo>
                    <a:pt x="857" y="842"/>
                  </a:lnTo>
                  <a:lnTo>
                    <a:pt x="860" y="839"/>
                  </a:lnTo>
                  <a:lnTo>
                    <a:pt x="861" y="842"/>
                  </a:lnTo>
                  <a:lnTo>
                    <a:pt x="865" y="836"/>
                  </a:lnTo>
                  <a:lnTo>
                    <a:pt x="865" y="836"/>
                  </a:lnTo>
                  <a:lnTo>
                    <a:pt x="867" y="838"/>
                  </a:lnTo>
                  <a:lnTo>
                    <a:pt x="868" y="832"/>
                  </a:lnTo>
                  <a:lnTo>
                    <a:pt x="868" y="832"/>
                  </a:lnTo>
                  <a:lnTo>
                    <a:pt x="872" y="832"/>
                  </a:lnTo>
                  <a:lnTo>
                    <a:pt x="873" y="836"/>
                  </a:lnTo>
                  <a:lnTo>
                    <a:pt x="877" y="847"/>
                  </a:lnTo>
                  <a:lnTo>
                    <a:pt x="877" y="847"/>
                  </a:lnTo>
                  <a:lnTo>
                    <a:pt x="883" y="855"/>
                  </a:lnTo>
                  <a:lnTo>
                    <a:pt x="888" y="858"/>
                  </a:lnTo>
                  <a:lnTo>
                    <a:pt x="888" y="858"/>
                  </a:lnTo>
                  <a:lnTo>
                    <a:pt x="887" y="862"/>
                  </a:lnTo>
                  <a:lnTo>
                    <a:pt x="891" y="866"/>
                  </a:lnTo>
                  <a:lnTo>
                    <a:pt x="891" y="865"/>
                  </a:lnTo>
                  <a:lnTo>
                    <a:pt x="893" y="870"/>
                  </a:lnTo>
                  <a:lnTo>
                    <a:pt x="895" y="878"/>
                  </a:lnTo>
                  <a:lnTo>
                    <a:pt x="892" y="890"/>
                  </a:lnTo>
                  <a:lnTo>
                    <a:pt x="895" y="889"/>
                  </a:lnTo>
                  <a:lnTo>
                    <a:pt x="895" y="890"/>
                  </a:lnTo>
                  <a:lnTo>
                    <a:pt x="903" y="891"/>
                  </a:lnTo>
                  <a:lnTo>
                    <a:pt x="915" y="883"/>
                  </a:lnTo>
                  <a:lnTo>
                    <a:pt x="915" y="882"/>
                  </a:lnTo>
                  <a:lnTo>
                    <a:pt x="920" y="885"/>
                  </a:lnTo>
                  <a:lnTo>
                    <a:pt x="922" y="897"/>
                  </a:lnTo>
                  <a:lnTo>
                    <a:pt x="926" y="910"/>
                  </a:lnTo>
                  <a:lnTo>
                    <a:pt x="926" y="909"/>
                  </a:lnTo>
                  <a:lnTo>
                    <a:pt x="927" y="914"/>
                  </a:lnTo>
                  <a:lnTo>
                    <a:pt x="928" y="920"/>
                  </a:lnTo>
                  <a:lnTo>
                    <a:pt x="927" y="922"/>
                  </a:lnTo>
                  <a:lnTo>
                    <a:pt x="927" y="922"/>
                  </a:lnTo>
                  <a:lnTo>
                    <a:pt x="924" y="925"/>
                  </a:lnTo>
                  <a:lnTo>
                    <a:pt x="930" y="926"/>
                  </a:lnTo>
                  <a:lnTo>
                    <a:pt x="927" y="936"/>
                  </a:lnTo>
                  <a:lnTo>
                    <a:pt x="928" y="936"/>
                  </a:lnTo>
                  <a:lnTo>
                    <a:pt x="926" y="945"/>
                  </a:lnTo>
                  <a:lnTo>
                    <a:pt x="926" y="953"/>
                  </a:lnTo>
                  <a:lnTo>
                    <a:pt x="930" y="952"/>
                  </a:lnTo>
                  <a:lnTo>
                    <a:pt x="940" y="967"/>
                  </a:lnTo>
                  <a:lnTo>
                    <a:pt x="944" y="983"/>
                  </a:lnTo>
                  <a:lnTo>
                    <a:pt x="950" y="995"/>
                  </a:lnTo>
                  <a:lnTo>
                    <a:pt x="967" y="1007"/>
                  </a:lnTo>
                  <a:lnTo>
                    <a:pt x="968" y="1007"/>
                  </a:lnTo>
                  <a:lnTo>
                    <a:pt x="967" y="1008"/>
                  </a:lnTo>
                  <a:lnTo>
                    <a:pt x="973" y="1007"/>
                  </a:lnTo>
                  <a:lnTo>
                    <a:pt x="974" y="1007"/>
                  </a:lnTo>
                  <a:lnTo>
                    <a:pt x="978" y="1014"/>
                  </a:lnTo>
                  <a:lnTo>
                    <a:pt x="978" y="1008"/>
                  </a:lnTo>
                  <a:lnTo>
                    <a:pt x="974" y="1006"/>
                  </a:lnTo>
                  <a:lnTo>
                    <a:pt x="975" y="1006"/>
                  </a:lnTo>
                  <a:lnTo>
                    <a:pt x="974" y="1006"/>
                  </a:lnTo>
                  <a:lnTo>
                    <a:pt x="975" y="1003"/>
                  </a:lnTo>
                  <a:lnTo>
                    <a:pt x="968" y="991"/>
                  </a:lnTo>
                  <a:lnTo>
                    <a:pt x="968" y="977"/>
                  </a:lnTo>
                  <a:lnTo>
                    <a:pt x="964" y="972"/>
                  </a:lnTo>
                  <a:lnTo>
                    <a:pt x="959" y="967"/>
                  </a:lnTo>
                  <a:lnTo>
                    <a:pt x="958" y="967"/>
                  </a:lnTo>
                  <a:lnTo>
                    <a:pt x="952" y="961"/>
                  </a:lnTo>
                  <a:lnTo>
                    <a:pt x="948" y="961"/>
                  </a:lnTo>
                  <a:lnTo>
                    <a:pt x="946" y="959"/>
                  </a:lnTo>
                  <a:lnTo>
                    <a:pt x="939" y="942"/>
                  </a:lnTo>
                  <a:lnTo>
                    <a:pt x="935" y="942"/>
                  </a:lnTo>
                  <a:lnTo>
                    <a:pt x="935" y="936"/>
                  </a:lnTo>
                  <a:lnTo>
                    <a:pt x="940" y="920"/>
                  </a:lnTo>
                  <a:lnTo>
                    <a:pt x="940" y="910"/>
                  </a:lnTo>
                  <a:lnTo>
                    <a:pt x="942" y="910"/>
                  </a:lnTo>
                  <a:lnTo>
                    <a:pt x="946" y="910"/>
                  </a:lnTo>
                  <a:lnTo>
                    <a:pt x="946" y="917"/>
                  </a:lnTo>
                  <a:lnTo>
                    <a:pt x="955" y="917"/>
                  </a:lnTo>
                  <a:lnTo>
                    <a:pt x="960" y="921"/>
                  </a:lnTo>
                  <a:lnTo>
                    <a:pt x="962" y="925"/>
                  </a:lnTo>
                  <a:lnTo>
                    <a:pt x="964" y="932"/>
                  </a:lnTo>
                  <a:lnTo>
                    <a:pt x="967" y="930"/>
                  </a:lnTo>
                  <a:lnTo>
                    <a:pt x="967" y="933"/>
                  </a:lnTo>
                  <a:lnTo>
                    <a:pt x="975" y="934"/>
                  </a:lnTo>
                  <a:lnTo>
                    <a:pt x="979" y="937"/>
                  </a:lnTo>
                  <a:lnTo>
                    <a:pt x="978" y="942"/>
                  </a:lnTo>
                  <a:lnTo>
                    <a:pt x="978" y="949"/>
                  </a:lnTo>
                  <a:lnTo>
                    <a:pt x="981" y="949"/>
                  </a:lnTo>
                  <a:lnTo>
                    <a:pt x="990" y="942"/>
                  </a:lnTo>
                  <a:lnTo>
                    <a:pt x="990" y="941"/>
                  </a:lnTo>
                  <a:lnTo>
                    <a:pt x="993" y="944"/>
                  </a:lnTo>
                  <a:lnTo>
                    <a:pt x="993" y="938"/>
                  </a:lnTo>
                  <a:lnTo>
                    <a:pt x="995" y="934"/>
                  </a:lnTo>
                  <a:lnTo>
                    <a:pt x="998" y="934"/>
                  </a:lnTo>
                  <a:lnTo>
                    <a:pt x="1003" y="933"/>
                  </a:lnTo>
                  <a:lnTo>
                    <a:pt x="1013" y="928"/>
                  </a:lnTo>
                  <a:lnTo>
                    <a:pt x="1014" y="924"/>
                  </a:lnTo>
                  <a:lnTo>
                    <a:pt x="1014" y="918"/>
                  </a:lnTo>
                  <a:lnTo>
                    <a:pt x="1015" y="914"/>
                  </a:lnTo>
                  <a:lnTo>
                    <a:pt x="1011" y="893"/>
                  </a:lnTo>
                  <a:lnTo>
                    <a:pt x="1007" y="890"/>
                  </a:lnTo>
                  <a:lnTo>
                    <a:pt x="1006" y="886"/>
                  </a:lnTo>
                  <a:lnTo>
                    <a:pt x="1002" y="885"/>
                  </a:lnTo>
                  <a:lnTo>
                    <a:pt x="997" y="879"/>
                  </a:lnTo>
                  <a:lnTo>
                    <a:pt x="991" y="874"/>
                  </a:lnTo>
                  <a:lnTo>
                    <a:pt x="991" y="870"/>
                  </a:lnTo>
                  <a:lnTo>
                    <a:pt x="986" y="866"/>
                  </a:lnTo>
                  <a:lnTo>
                    <a:pt x="986" y="863"/>
                  </a:lnTo>
                  <a:lnTo>
                    <a:pt x="989" y="857"/>
                  </a:lnTo>
                  <a:lnTo>
                    <a:pt x="993" y="851"/>
                  </a:lnTo>
                  <a:lnTo>
                    <a:pt x="999" y="844"/>
                  </a:lnTo>
                  <a:lnTo>
                    <a:pt x="1003" y="844"/>
                  </a:lnTo>
                  <a:lnTo>
                    <a:pt x="1003" y="844"/>
                  </a:lnTo>
                  <a:lnTo>
                    <a:pt x="1003" y="844"/>
                  </a:lnTo>
                  <a:lnTo>
                    <a:pt x="1005" y="843"/>
                  </a:lnTo>
                  <a:lnTo>
                    <a:pt x="1005" y="844"/>
                  </a:lnTo>
                  <a:lnTo>
                    <a:pt x="1007" y="843"/>
                  </a:lnTo>
                  <a:lnTo>
                    <a:pt x="1007" y="843"/>
                  </a:lnTo>
                  <a:lnTo>
                    <a:pt x="1007" y="843"/>
                  </a:lnTo>
                  <a:lnTo>
                    <a:pt x="1009" y="842"/>
                  </a:lnTo>
                  <a:lnTo>
                    <a:pt x="1013" y="844"/>
                  </a:lnTo>
                  <a:lnTo>
                    <a:pt x="1015" y="843"/>
                  </a:lnTo>
                  <a:lnTo>
                    <a:pt x="1015" y="847"/>
                  </a:lnTo>
                  <a:lnTo>
                    <a:pt x="1019" y="854"/>
                  </a:lnTo>
                  <a:lnTo>
                    <a:pt x="1015" y="854"/>
                  </a:lnTo>
                  <a:lnTo>
                    <a:pt x="1007" y="861"/>
                  </a:lnTo>
                  <a:lnTo>
                    <a:pt x="1010" y="869"/>
                  </a:lnTo>
                  <a:lnTo>
                    <a:pt x="1018" y="871"/>
                  </a:lnTo>
                  <a:lnTo>
                    <a:pt x="1025" y="866"/>
                  </a:lnTo>
                  <a:lnTo>
                    <a:pt x="1029" y="858"/>
                  </a:lnTo>
                  <a:lnTo>
                    <a:pt x="1027" y="854"/>
                  </a:lnTo>
                  <a:lnTo>
                    <a:pt x="1023" y="854"/>
                  </a:lnTo>
                  <a:lnTo>
                    <a:pt x="1021" y="854"/>
                  </a:lnTo>
                  <a:lnTo>
                    <a:pt x="1025" y="853"/>
                  </a:lnTo>
                  <a:lnTo>
                    <a:pt x="1022" y="847"/>
                  </a:lnTo>
                  <a:lnTo>
                    <a:pt x="1023" y="844"/>
                  </a:lnTo>
                  <a:lnTo>
                    <a:pt x="1044" y="839"/>
                  </a:lnTo>
                  <a:lnTo>
                    <a:pt x="1045" y="835"/>
                  </a:lnTo>
                  <a:lnTo>
                    <a:pt x="1049" y="838"/>
                  </a:lnTo>
                  <a:lnTo>
                    <a:pt x="1049" y="834"/>
                  </a:lnTo>
                  <a:lnTo>
                    <a:pt x="1050" y="836"/>
                  </a:lnTo>
                  <a:lnTo>
                    <a:pt x="1054" y="835"/>
                  </a:lnTo>
                  <a:lnTo>
                    <a:pt x="1054" y="835"/>
                  </a:lnTo>
                  <a:lnTo>
                    <a:pt x="1056" y="836"/>
                  </a:lnTo>
                  <a:lnTo>
                    <a:pt x="1057" y="834"/>
                  </a:lnTo>
                  <a:lnTo>
                    <a:pt x="1057" y="835"/>
                  </a:lnTo>
                  <a:lnTo>
                    <a:pt x="1061" y="832"/>
                  </a:lnTo>
                  <a:lnTo>
                    <a:pt x="1062" y="834"/>
                  </a:lnTo>
                  <a:lnTo>
                    <a:pt x="1070" y="830"/>
                  </a:lnTo>
                  <a:lnTo>
                    <a:pt x="1076" y="826"/>
                  </a:lnTo>
                  <a:lnTo>
                    <a:pt x="1078" y="824"/>
                  </a:lnTo>
                  <a:lnTo>
                    <a:pt x="1078" y="826"/>
                  </a:lnTo>
                  <a:lnTo>
                    <a:pt x="1085" y="820"/>
                  </a:lnTo>
                  <a:lnTo>
                    <a:pt x="1085" y="818"/>
                  </a:lnTo>
                  <a:lnTo>
                    <a:pt x="1089" y="816"/>
                  </a:lnTo>
                  <a:lnTo>
                    <a:pt x="1093" y="810"/>
                  </a:lnTo>
                  <a:lnTo>
                    <a:pt x="1095" y="810"/>
                  </a:lnTo>
                  <a:lnTo>
                    <a:pt x="1097" y="802"/>
                  </a:lnTo>
                  <a:lnTo>
                    <a:pt x="1099" y="802"/>
                  </a:lnTo>
                  <a:lnTo>
                    <a:pt x="1108" y="784"/>
                  </a:lnTo>
                  <a:lnTo>
                    <a:pt x="1111" y="785"/>
                  </a:lnTo>
                  <a:lnTo>
                    <a:pt x="1113" y="777"/>
                  </a:lnTo>
                  <a:lnTo>
                    <a:pt x="1112" y="776"/>
                  </a:lnTo>
                  <a:lnTo>
                    <a:pt x="1115" y="776"/>
                  </a:lnTo>
                  <a:lnTo>
                    <a:pt x="1115" y="769"/>
                  </a:lnTo>
                  <a:lnTo>
                    <a:pt x="1117" y="768"/>
                  </a:lnTo>
                  <a:lnTo>
                    <a:pt x="1109" y="764"/>
                  </a:lnTo>
                  <a:lnTo>
                    <a:pt x="1108" y="764"/>
                  </a:lnTo>
                  <a:lnTo>
                    <a:pt x="1116" y="759"/>
                  </a:lnTo>
                  <a:lnTo>
                    <a:pt x="1109" y="752"/>
                  </a:lnTo>
                  <a:lnTo>
                    <a:pt x="1108" y="751"/>
                  </a:lnTo>
                  <a:lnTo>
                    <a:pt x="1117" y="755"/>
                  </a:lnTo>
                  <a:lnTo>
                    <a:pt x="1116" y="751"/>
                  </a:lnTo>
                  <a:lnTo>
                    <a:pt x="1108" y="742"/>
                  </a:lnTo>
                  <a:lnTo>
                    <a:pt x="1101" y="726"/>
                  </a:lnTo>
                  <a:lnTo>
                    <a:pt x="1095" y="721"/>
                  </a:lnTo>
                  <a:lnTo>
                    <a:pt x="1097" y="716"/>
                  </a:lnTo>
                  <a:lnTo>
                    <a:pt x="1101" y="713"/>
                  </a:lnTo>
                  <a:lnTo>
                    <a:pt x="1101" y="710"/>
                  </a:lnTo>
                  <a:lnTo>
                    <a:pt x="1105" y="712"/>
                  </a:lnTo>
                  <a:lnTo>
                    <a:pt x="1108" y="706"/>
                  </a:lnTo>
                  <a:lnTo>
                    <a:pt x="1108" y="706"/>
                  </a:lnTo>
                  <a:lnTo>
                    <a:pt x="1113" y="705"/>
                  </a:lnTo>
                  <a:lnTo>
                    <a:pt x="1115" y="702"/>
                  </a:lnTo>
                  <a:lnTo>
                    <a:pt x="1116" y="702"/>
                  </a:lnTo>
                  <a:lnTo>
                    <a:pt x="1119" y="705"/>
                  </a:lnTo>
                  <a:lnTo>
                    <a:pt x="1121" y="697"/>
                  </a:lnTo>
                  <a:lnTo>
                    <a:pt x="1120" y="697"/>
                  </a:lnTo>
                  <a:lnTo>
                    <a:pt x="1112" y="695"/>
                  </a:lnTo>
                  <a:lnTo>
                    <a:pt x="1107" y="691"/>
                  </a:lnTo>
                  <a:lnTo>
                    <a:pt x="1096" y="698"/>
                  </a:lnTo>
                  <a:lnTo>
                    <a:pt x="1092" y="698"/>
                  </a:lnTo>
                  <a:lnTo>
                    <a:pt x="1090" y="693"/>
                  </a:lnTo>
                  <a:lnTo>
                    <a:pt x="1085" y="689"/>
                  </a:lnTo>
                  <a:lnTo>
                    <a:pt x="1081" y="686"/>
                  </a:lnTo>
                  <a:lnTo>
                    <a:pt x="1081" y="683"/>
                  </a:lnTo>
                  <a:lnTo>
                    <a:pt x="1084" y="681"/>
                  </a:lnTo>
                  <a:lnTo>
                    <a:pt x="1088" y="681"/>
                  </a:lnTo>
                  <a:lnTo>
                    <a:pt x="1093" y="678"/>
                  </a:lnTo>
                  <a:lnTo>
                    <a:pt x="1096" y="674"/>
                  </a:lnTo>
                  <a:lnTo>
                    <a:pt x="1104" y="670"/>
                  </a:lnTo>
                  <a:lnTo>
                    <a:pt x="1109" y="662"/>
                  </a:lnTo>
                  <a:lnTo>
                    <a:pt x="1113" y="661"/>
                  </a:lnTo>
                  <a:lnTo>
                    <a:pt x="1116" y="666"/>
                  </a:lnTo>
                  <a:lnTo>
                    <a:pt x="1108" y="675"/>
                  </a:lnTo>
                  <a:lnTo>
                    <a:pt x="1112" y="678"/>
                  </a:lnTo>
                  <a:lnTo>
                    <a:pt x="1112" y="679"/>
                  </a:lnTo>
                  <a:lnTo>
                    <a:pt x="1107" y="683"/>
                  </a:lnTo>
                  <a:lnTo>
                    <a:pt x="1111" y="685"/>
                  </a:lnTo>
                  <a:lnTo>
                    <a:pt x="1127" y="674"/>
                  </a:lnTo>
                  <a:lnTo>
                    <a:pt x="1133" y="673"/>
                  </a:lnTo>
                  <a:lnTo>
                    <a:pt x="1136" y="675"/>
                  </a:lnTo>
                  <a:lnTo>
                    <a:pt x="1141" y="677"/>
                  </a:lnTo>
                  <a:lnTo>
                    <a:pt x="1140" y="683"/>
                  </a:lnTo>
                  <a:lnTo>
                    <a:pt x="1140" y="683"/>
                  </a:lnTo>
                  <a:lnTo>
                    <a:pt x="1139" y="685"/>
                  </a:lnTo>
                  <a:lnTo>
                    <a:pt x="1136" y="691"/>
                  </a:lnTo>
                  <a:lnTo>
                    <a:pt x="1139" y="691"/>
                  </a:lnTo>
                  <a:lnTo>
                    <a:pt x="1139" y="691"/>
                  </a:lnTo>
                  <a:lnTo>
                    <a:pt x="1141" y="695"/>
                  </a:lnTo>
                  <a:lnTo>
                    <a:pt x="1145" y="694"/>
                  </a:lnTo>
                  <a:lnTo>
                    <a:pt x="1145" y="693"/>
                  </a:lnTo>
                  <a:lnTo>
                    <a:pt x="1151" y="694"/>
                  </a:lnTo>
                  <a:lnTo>
                    <a:pt x="1152" y="700"/>
                  </a:lnTo>
                  <a:lnTo>
                    <a:pt x="1147" y="702"/>
                  </a:lnTo>
                  <a:lnTo>
                    <a:pt x="1149" y="708"/>
                  </a:lnTo>
                  <a:lnTo>
                    <a:pt x="1151" y="706"/>
                  </a:lnTo>
                  <a:lnTo>
                    <a:pt x="1152" y="712"/>
                  </a:lnTo>
                  <a:lnTo>
                    <a:pt x="1148" y="722"/>
                  </a:lnTo>
                  <a:lnTo>
                    <a:pt x="1148" y="722"/>
                  </a:lnTo>
                  <a:lnTo>
                    <a:pt x="1148" y="728"/>
                  </a:lnTo>
                  <a:lnTo>
                    <a:pt x="1155" y="726"/>
                  </a:lnTo>
                  <a:lnTo>
                    <a:pt x="1156" y="725"/>
                  </a:lnTo>
                  <a:lnTo>
                    <a:pt x="1158" y="726"/>
                  </a:lnTo>
                  <a:lnTo>
                    <a:pt x="1159" y="725"/>
                  </a:lnTo>
                  <a:lnTo>
                    <a:pt x="1159" y="725"/>
                  </a:lnTo>
                  <a:lnTo>
                    <a:pt x="1163" y="721"/>
                  </a:lnTo>
                  <a:lnTo>
                    <a:pt x="1166" y="724"/>
                  </a:lnTo>
                  <a:lnTo>
                    <a:pt x="1168" y="720"/>
                  </a:lnTo>
                  <a:lnTo>
                    <a:pt x="1171" y="721"/>
                  </a:lnTo>
                  <a:lnTo>
                    <a:pt x="1174" y="717"/>
                  </a:lnTo>
                  <a:lnTo>
                    <a:pt x="1176" y="710"/>
                  </a:lnTo>
                  <a:lnTo>
                    <a:pt x="1174" y="695"/>
                  </a:lnTo>
                  <a:lnTo>
                    <a:pt x="1168" y="686"/>
                  </a:lnTo>
                  <a:lnTo>
                    <a:pt x="1168" y="686"/>
                  </a:lnTo>
                  <a:lnTo>
                    <a:pt x="1167" y="685"/>
                  </a:lnTo>
                  <a:lnTo>
                    <a:pt x="1167" y="683"/>
                  </a:lnTo>
                  <a:lnTo>
                    <a:pt x="1167" y="683"/>
                  </a:lnTo>
                  <a:lnTo>
                    <a:pt x="1160" y="678"/>
                  </a:lnTo>
                  <a:lnTo>
                    <a:pt x="1160" y="673"/>
                  </a:lnTo>
                  <a:lnTo>
                    <a:pt x="1167" y="670"/>
                  </a:lnTo>
                  <a:lnTo>
                    <a:pt x="1178" y="661"/>
                  </a:lnTo>
                  <a:lnTo>
                    <a:pt x="1178" y="654"/>
                  </a:lnTo>
                  <a:lnTo>
                    <a:pt x="1186" y="646"/>
                  </a:lnTo>
                  <a:lnTo>
                    <a:pt x="1187" y="644"/>
                  </a:lnTo>
                  <a:lnTo>
                    <a:pt x="1186" y="643"/>
                  </a:lnTo>
                  <a:lnTo>
                    <a:pt x="1190" y="643"/>
                  </a:lnTo>
                  <a:lnTo>
                    <a:pt x="1194" y="636"/>
                  </a:lnTo>
                  <a:lnTo>
                    <a:pt x="1195" y="639"/>
                  </a:lnTo>
                  <a:lnTo>
                    <a:pt x="1196" y="638"/>
                  </a:lnTo>
                  <a:lnTo>
                    <a:pt x="1196" y="640"/>
                  </a:lnTo>
                  <a:lnTo>
                    <a:pt x="1206" y="643"/>
                  </a:lnTo>
                  <a:lnTo>
                    <a:pt x="1213" y="640"/>
                  </a:lnTo>
                  <a:lnTo>
                    <a:pt x="1221" y="634"/>
                  </a:lnTo>
                  <a:lnTo>
                    <a:pt x="1245" y="603"/>
                  </a:lnTo>
                  <a:lnTo>
                    <a:pt x="1249" y="595"/>
                  </a:lnTo>
                  <a:lnTo>
                    <a:pt x="1255" y="584"/>
                  </a:lnTo>
                  <a:lnTo>
                    <a:pt x="1262" y="576"/>
                  </a:lnTo>
                  <a:lnTo>
                    <a:pt x="1265" y="556"/>
                  </a:lnTo>
                  <a:lnTo>
                    <a:pt x="1263" y="548"/>
                  </a:lnTo>
                  <a:lnTo>
                    <a:pt x="1266" y="540"/>
                  </a:lnTo>
                  <a:lnTo>
                    <a:pt x="1272" y="530"/>
                  </a:lnTo>
                  <a:lnTo>
                    <a:pt x="1272" y="536"/>
                  </a:lnTo>
                  <a:lnTo>
                    <a:pt x="1276" y="542"/>
                  </a:lnTo>
                  <a:lnTo>
                    <a:pt x="1274" y="548"/>
                  </a:lnTo>
                  <a:lnTo>
                    <a:pt x="1276" y="557"/>
                  </a:lnTo>
                  <a:lnTo>
                    <a:pt x="1273" y="572"/>
                  </a:lnTo>
                  <a:lnTo>
                    <a:pt x="1273" y="573"/>
                  </a:lnTo>
                  <a:lnTo>
                    <a:pt x="1276" y="581"/>
                  </a:lnTo>
                  <a:lnTo>
                    <a:pt x="1273" y="596"/>
                  </a:lnTo>
                  <a:lnTo>
                    <a:pt x="1274" y="604"/>
                  </a:lnTo>
                  <a:lnTo>
                    <a:pt x="1277" y="607"/>
                  </a:lnTo>
                  <a:lnTo>
                    <a:pt x="1281" y="597"/>
                  </a:lnTo>
                  <a:lnTo>
                    <a:pt x="1285" y="599"/>
                  </a:lnTo>
                  <a:lnTo>
                    <a:pt x="1286" y="608"/>
                  </a:lnTo>
                  <a:lnTo>
                    <a:pt x="1289" y="602"/>
                  </a:lnTo>
                  <a:lnTo>
                    <a:pt x="1288" y="595"/>
                  </a:lnTo>
                  <a:lnTo>
                    <a:pt x="1285" y="593"/>
                  </a:lnTo>
                  <a:lnTo>
                    <a:pt x="1281" y="585"/>
                  </a:lnTo>
                  <a:lnTo>
                    <a:pt x="1285" y="568"/>
                  </a:lnTo>
                  <a:lnTo>
                    <a:pt x="1289" y="567"/>
                  </a:lnTo>
                  <a:lnTo>
                    <a:pt x="1296" y="573"/>
                  </a:lnTo>
                  <a:lnTo>
                    <a:pt x="1297" y="572"/>
                  </a:lnTo>
                  <a:lnTo>
                    <a:pt x="1294" y="564"/>
                  </a:lnTo>
                  <a:lnTo>
                    <a:pt x="1286" y="537"/>
                  </a:lnTo>
                  <a:lnTo>
                    <a:pt x="1285" y="528"/>
                  </a:lnTo>
                  <a:lnTo>
                    <a:pt x="1286" y="521"/>
                  </a:lnTo>
                  <a:lnTo>
                    <a:pt x="1284" y="504"/>
                  </a:lnTo>
                  <a:lnTo>
                    <a:pt x="1281" y="499"/>
                  </a:lnTo>
                  <a:lnTo>
                    <a:pt x="1277" y="501"/>
                  </a:lnTo>
                  <a:lnTo>
                    <a:pt x="1280" y="509"/>
                  </a:lnTo>
                  <a:lnTo>
                    <a:pt x="1278" y="512"/>
                  </a:lnTo>
                  <a:lnTo>
                    <a:pt x="1273" y="510"/>
                  </a:lnTo>
                  <a:lnTo>
                    <a:pt x="1272" y="528"/>
                  </a:lnTo>
                  <a:lnTo>
                    <a:pt x="1272" y="529"/>
                  </a:lnTo>
                  <a:lnTo>
                    <a:pt x="1269" y="526"/>
                  </a:lnTo>
                  <a:lnTo>
                    <a:pt x="1270" y="524"/>
                  </a:lnTo>
                  <a:lnTo>
                    <a:pt x="1269" y="520"/>
                  </a:lnTo>
                  <a:lnTo>
                    <a:pt x="1272" y="514"/>
                  </a:lnTo>
                  <a:lnTo>
                    <a:pt x="1262" y="509"/>
                  </a:lnTo>
                  <a:lnTo>
                    <a:pt x="1258" y="501"/>
                  </a:lnTo>
                  <a:lnTo>
                    <a:pt x="1247" y="499"/>
                  </a:lnTo>
                  <a:lnTo>
                    <a:pt x="1247" y="506"/>
                  </a:lnTo>
                  <a:lnTo>
                    <a:pt x="1246" y="508"/>
                  </a:lnTo>
                  <a:lnTo>
                    <a:pt x="1243" y="509"/>
                  </a:lnTo>
                  <a:lnTo>
                    <a:pt x="1239" y="510"/>
                  </a:lnTo>
                  <a:lnTo>
                    <a:pt x="1242" y="508"/>
                  </a:lnTo>
                  <a:lnTo>
                    <a:pt x="1239" y="504"/>
                  </a:lnTo>
                  <a:lnTo>
                    <a:pt x="1241" y="502"/>
                  </a:lnTo>
                  <a:lnTo>
                    <a:pt x="1239" y="499"/>
                  </a:lnTo>
                  <a:lnTo>
                    <a:pt x="1235" y="502"/>
                  </a:lnTo>
                  <a:lnTo>
                    <a:pt x="1235" y="506"/>
                  </a:lnTo>
                  <a:lnTo>
                    <a:pt x="1234" y="506"/>
                  </a:lnTo>
                  <a:lnTo>
                    <a:pt x="1234" y="495"/>
                  </a:lnTo>
                  <a:lnTo>
                    <a:pt x="1226" y="497"/>
                  </a:lnTo>
                  <a:lnTo>
                    <a:pt x="1222" y="494"/>
                  </a:lnTo>
                  <a:lnTo>
                    <a:pt x="1222" y="493"/>
                  </a:lnTo>
                  <a:lnTo>
                    <a:pt x="1241" y="475"/>
                  </a:lnTo>
                  <a:lnTo>
                    <a:pt x="1253" y="459"/>
                  </a:lnTo>
                  <a:lnTo>
                    <a:pt x="1263" y="451"/>
                  </a:lnTo>
                  <a:lnTo>
                    <a:pt x="1266" y="444"/>
                  </a:lnTo>
                  <a:lnTo>
                    <a:pt x="1277" y="432"/>
                  </a:lnTo>
                  <a:lnTo>
                    <a:pt x="1284" y="428"/>
                  </a:lnTo>
                  <a:lnTo>
                    <a:pt x="1302" y="428"/>
                  </a:lnTo>
                  <a:lnTo>
                    <a:pt x="1308" y="432"/>
                  </a:lnTo>
                  <a:lnTo>
                    <a:pt x="1310" y="427"/>
                  </a:lnTo>
                  <a:lnTo>
                    <a:pt x="1318" y="431"/>
                  </a:lnTo>
                  <a:lnTo>
                    <a:pt x="1325" y="428"/>
                  </a:lnTo>
                  <a:lnTo>
                    <a:pt x="1326" y="431"/>
                  </a:lnTo>
                  <a:lnTo>
                    <a:pt x="1331" y="430"/>
                  </a:lnTo>
                  <a:lnTo>
                    <a:pt x="1331" y="427"/>
                  </a:lnTo>
                  <a:lnTo>
                    <a:pt x="1333" y="427"/>
                  </a:lnTo>
                  <a:lnTo>
                    <a:pt x="1332" y="423"/>
                  </a:lnTo>
                  <a:lnTo>
                    <a:pt x="1333" y="423"/>
                  </a:lnTo>
                  <a:lnTo>
                    <a:pt x="1345" y="427"/>
                  </a:lnTo>
                  <a:lnTo>
                    <a:pt x="1349" y="426"/>
                  </a:lnTo>
                  <a:lnTo>
                    <a:pt x="1353" y="428"/>
                  </a:lnTo>
                  <a:lnTo>
                    <a:pt x="1347" y="431"/>
                  </a:lnTo>
                  <a:lnTo>
                    <a:pt x="1349" y="436"/>
                  </a:lnTo>
                  <a:lnTo>
                    <a:pt x="1359" y="434"/>
                  </a:lnTo>
                  <a:lnTo>
                    <a:pt x="1361" y="435"/>
                  </a:lnTo>
                  <a:lnTo>
                    <a:pt x="1368" y="431"/>
                  </a:lnTo>
                  <a:lnTo>
                    <a:pt x="1377" y="432"/>
                  </a:lnTo>
                  <a:lnTo>
                    <a:pt x="1380" y="431"/>
                  </a:lnTo>
                  <a:lnTo>
                    <a:pt x="1380" y="427"/>
                  </a:lnTo>
                  <a:lnTo>
                    <a:pt x="1373" y="426"/>
                  </a:lnTo>
                  <a:lnTo>
                    <a:pt x="1375" y="424"/>
                  </a:lnTo>
                  <a:lnTo>
                    <a:pt x="1373" y="422"/>
                  </a:lnTo>
                  <a:lnTo>
                    <a:pt x="1375" y="422"/>
                  </a:lnTo>
                  <a:lnTo>
                    <a:pt x="1377" y="414"/>
                  </a:lnTo>
                  <a:lnTo>
                    <a:pt x="1387" y="406"/>
                  </a:lnTo>
                  <a:lnTo>
                    <a:pt x="1396" y="391"/>
                  </a:lnTo>
                  <a:lnTo>
                    <a:pt x="1410" y="387"/>
                  </a:lnTo>
                  <a:lnTo>
                    <a:pt x="1418" y="391"/>
                  </a:lnTo>
                  <a:lnTo>
                    <a:pt x="1420" y="389"/>
                  </a:lnTo>
                  <a:lnTo>
                    <a:pt x="1419" y="391"/>
                  </a:lnTo>
                  <a:lnTo>
                    <a:pt x="1416" y="396"/>
                  </a:lnTo>
                  <a:lnTo>
                    <a:pt x="1418" y="399"/>
                  </a:lnTo>
                  <a:lnTo>
                    <a:pt x="1415" y="403"/>
                  </a:lnTo>
                  <a:lnTo>
                    <a:pt x="1420" y="403"/>
                  </a:lnTo>
                  <a:lnTo>
                    <a:pt x="1418" y="412"/>
                  </a:lnTo>
                  <a:lnTo>
                    <a:pt x="1438" y="392"/>
                  </a:lnTo>
                  <a:lnTo>
                    <a:pt x="1440" y="391"/>
                  </a:lnTo>
                  <a:lnTo>
                    <a:pt x="1443" y="393"/>
                  </a:lnTo>
                  <a:lnTo>
                    <a:pt x="1446" y="389"/>
                  </a:lnTo>
                  <a:lnTo>
                    <a:pt x="1443" y="387"/>
                  </a:lnTo>
                  <a:lnTo>
                    <a:pt x="1443" y="383"/>
                  </a:lnTo>
                  <a:lnTo>
                    <a:pt x="1447" y="376"/>
                  </a:lnTo>
                  <a:lnTo>
                    <a:pt x="1454" y="373"/>
                  </a:lnTo>
                  <a:lnTo>
                    <a:pt x="1457" y="376"/>
                  </a:lnTo>
                  <a:lnTo>
                    <a:pt x="1457" y="376"/>
                  </a:lnTo>
                  <a:lnTo>
                    <a:pt x="1451" y="380"/>
                  </a:lnTo>
                  <a:lnTo>
                    <a:pt x="1450" y="389"/>
                  </a:lnTo>
                  <a:lnTo>
                    <a:pt x="1447" y="392"/>
                  </a:lnTo>
                  <a:lnTo>
                    <a:pt x="1447" y="396"/>
                  </a:lnTo>
                  <a:lnTo>
                    <a:pt x="1446" y="399"/>
                  </a:lnTo>
                  <a:lnTo>
                    <a:pt x="1447" y="403"/>
                  </a:lnTo>
                  <a:lnTo>
                    <a:pt x="1432" y="410"/>
                  </a:lnTo>
                  <a:lnTo>
                    <a:pt x="1432" y="414"/>
                  </a:lnTo>
                  <a:lnTo>
                    <a:pt x="1422" y="424"/>
                  </a:lnTo>
                  <a:lnTo>
                    <a:pt x="1404" y="446"/>
                  </a:lnTo>
                  <a:lnTo>
                    <a:pt x="1398" y="450"/>
                  </a:lnTo>
                  <a:lnTo>
                    <a:pt x="1392" y="450"/>
                  </a:lnTo>
                  <a:lnTo>
                    <a:pt x="1394" y="455"/>
                  </a:lnTo>
                  <a:lnTo>
                    <a:pt x="1392" y="461"/>
                  </a:lnTo>
                  <a:lnTo>
                    <a:pt x="1384" y="467"/>
                  </a:lnTo>
                  <a:lnTo>
                    <a:pt x="1383" y="485"/>
                  </a:lnTo>
                  <a:lnTo>
                    <a:pt x="1383" y="497"/>
                  </a:lnTo>
                  <a:lnTo>
                    <a:pt x="1392" y="548"/>
                  </a:lnTo>
                  <a:lnTo>
                    <a:pt x="1406" y="534"/>
                  </a:lnTo>
                  <a:lnTo>
                    <a:pt x="1408" y="520"/>
                  </a:lnTo>
                  <a:lnTo>
                    <a:pt x="1416" y="517"/>
                  </a:lnTo>
                  <a:lnTo>
                    <a:pt x="1419" y="518"/>
                  </a:lnTo>
                  <a:lnTo>
                    <a:pt x="1419" y="506"/>
                  </a:lnTo>
                  <a:lnTo>
                    <a:pt x="1426" y="498"/>
                  </a:lnTo>
                  <a:lnTo>
                    <a:pt x="1431" y="499"/>
                  </a:lnTo>
                  <a:lnTo>
                    <a:pt x="1436" y="495"/>
                  </a:lnTo>
                  <a:lnTo>
                    <a:pt x="1432" y="485"/>
                  </a:lnTo>
                  <a:lnTo>
                    <a:pt x="1434" y="479"/>
                  </a:lnTo>
                  <a:lnTo>
                    <a:pt x="1439" y="475"/>
                  </a:lnTo>
                  <a:lnTo>
                    <a:pt x="1442" y="481"/>
                  </a:lnTo>
                  <a:lnTo>
                    <a:pt x="1446" y="474"/>
                  </a:lnTo>
                  <a:lnTo>
                    <a:pt x="1444" y="469"/>
                  </a:lnTo>
                  <a:lnTo>
                    <a:pt x="1442" y="466"/>
                  </a:lnTo>
                  <a:lnTo>
                    <a:pt x="1440" y="461"/>
                  </a:lnTo>
                  <a:lnTo>
                    <a:pt x="1446" y="451"/>
                  </a:lnTo>
                  <a:lnTo>
                    <a:pt x="1439" y="447"/>
                  </a:lnTo>
                  <a:lnTo>
                    <a:pt x="1436" y="451"/>
                  </a:lnTo>
                  <a:lnTo>
                    <a:pt x="1435" y="450"/>
                  </a:lnTo>
                  <a:lnTo>
                    <a:pt x="1435" y="446"/>
                  </a:lnTo>
                  <a:lnTo>
                    <a:pt x="1442" y="432"/>
                  </a:lnTo>
                  <a:lnTo>
                    <a:pt x="1444" y="432"/>
                  </a:lnTo>
                  <a:lnTo>
                    <a:pt x="1447" y="420"/>
                  </a:lnTo>
                  <a:lnTo>
                    <a:pt x="1450" y="419"/>
                  </a:lnTo>
                  <a:lnTo>
                    <a:pt x="1451" y="422"/>
                  </a:lnTo>
                  <a:lnTo>
                    <a:pt x="1454" y="418"/>
                  </a:lnTo>
                  <a:lnTo>
                    <a:pt x="1458" y="422"/>
                  </a:lnTo>
                  <a:lnTo>
                    <a:pt x="1461" y="415"/>
                  </a:lnTo>
                  <a:lnTo>
                    <a:pt x="1467" y="411"/>
                  </a:lnTo>
                  <a:lnTo>
                    <a:pt x="1467" y="411"/>
                  </a:lnTo>
                  <a:lnTo>
                    <a:pt x="1466" y="424"/>
                  </a:lnTo>
                  <a:lnTo>
                    <a:pt x="1474" y="411"/>
                  </a:lnTo>
                  <a:lnTo>
                    <a:pt x="1483" y="408"/>
                  </a:lnTo>
                  <a:lnTo>
                    <a:pt x="1493" y="410"/>
                  </a:lnTo>
                  <a:lnTo>
                    <a:pt x="1501" y="420"/>
                  </a:lnTo>
                  <a:lnTo>
                    <a:pt x="1503" y="411"/>
                  </a:lnTo>
                  <a:lnTo>
                    <a:pt x="1516" y="403"/>
                  </a:lnTo>
                  <a:lnTo>
                    <a:pt x="1516" y="402"/>
                  </a:lnTo>
                  <a:lnTo>
                    <a:pt x="1518" y="402"/>
                  </a:lnTo>
                  <a:lnTo>
                    <a:pt x="1518" y="399"/>
                  </a:lnTo>
                  <a:lnTo>
                    <a:pt x="1524" y="395"/>
                  </a:lnTo>
                  <a:lnTo>
                    <a:pt x="1526" y="391"/>
                  </a:lnTo>
                  <a:lnTo>
                    <a:pt x="1529" y="391"/>
                  </a:lnTo>
                  <a:lnTo>
                    <a:pt x="1538" y="385"/>
                  </a:lnTo>
                  <a:lnTo>
                    <a:pt x="1540" y="383"/>
                  </a:lnTo>
                  <a:lnTo>
                    <a:pt x="1556" y="376"/>
                  </a:lnTo>
                  <a:lnTo>
                    <a:pt x="1556" y="375"/>
                  </a:lnTo>
                  <a:lnTo>
                    <a:pt x="1557" y="376"/>
                  </a:lnTo>
                  <a:lnTo>
                    <a:pt x="1558" y="375"/>
                  </a:lnTo>
                  <a:lnTo>
                    <a:pt x="1571" y="380"/>
                  </a:lnTo>
                  <a:lnTo>
                    <a:pt x="1575" y="372"/>
                  </a:lnTo>
                  <a:lnTo>
                    <a:pt x="1572" y="367"/>
                  </a:lnTo>
                  <a:lnTo>
                    <a:pt x="1575" y="367"/>
                  </a:lnTo>
                  <a:lnTo>
                    <a:pt x="1569" y="359"/>
                  </a:lnTo>
                  <a:lnTo>
                    <a:pt x="1568" y="349"/>
                  </a:lnTo>
                  <a:lnTo>
                    <a:pt x="1566" y="349"/>
                  </a:lnTo>
                  <a:lnTo>
                    <a:pt x="1568" y="348"/>
                  </a:lnTo>
                  <a:lnTo>
                    <a:pt x="1564" y="341"/>
                  </a:lnTo>
                  <a:lnTo>
                    <a:pt x="1562" y="344"/>
                  </a:lnTo>
                  <a:lnTo>
                    <a:pt x="1558" y="341"/>
                  </a:lnTo>
                  <a:lnTo>
                    <a:pt x="1558" y="337"/>
                  </a:lnTo>
                  <a:lnTo>
                    <a:pt x="1562" y="337"/>
                  </a:lnTo>
                  <a:lnTo>
                    <a:pt x="1565" y="340"/>
                  </a:lnTo>
                  <a:lnTo>
                    <a:pt x="1577" y="332"/>
                  </a:lnTo>
                  <a:lnTo>
                    <a:pt x="1579" y="329"/>
                  </a:lnTo>
                  <a:lnTo>
                    <a:pt x="1585" y="321"/>
                  </a:lnTo>
                  <a:lnTo>
                    <a:pt x="1580" y="313"/>
                  </a:lnTo>
                  <a:lnTo>
                    <a:pt x="1580" y="310"/>
                  </a:lnTo>
                  <a:lnTo>
                    <a:pt x="1584" y="309"/>
                  </a:lnTo>
                  <a:lnTo>
                    <a:pt x="1584" y="306"/>
                  </a:lnTo>
                  <a:lnTo>
                    <a:pt x="1585" y="309"/>
                  </a:lnTo>
                  <a:lnTo>
                    <a:pt x="1584" y="309"/>
                  </a:lnTo>
                  <a:lnTo>
                    <a:pt x="1589" y="321"/>
                  </a:lnTo>
                  <a:lnTo>
                    <a:pt x="1605" y="320"/>
                  </a:lnTo>
                  <a:lnTo>
                    <a:pt x="1609" y="322"/>
                  </a:lnTo>
                  <a:lnTo>
                    <a:pt x="1609" y="330"/>
                  </a:lnTo>
                  <a:lnTo>
                    <a:pt x="1613" y="336"/>
                  </a:lnTo>
                  <a:lnTo>
                    <a:pt x="1621" y="337"/>
                  </a:lnTo>
                  <a:lnTo>
                    <a:pt x="1623" y="338"/>
                  </a:lnTo>
                  <a:lnTo>
                    <a:pt x="1624" y="344"/>
                  </a:lnTo>
                  <a:lnTo>
                    <a:pt x="1627" y="342"/>
                  </a:lnTo>
                  <a:lnTo>
                    <a:pt x="1628" y="346"/>
                  </a:lnTo>
                  <a:lnTo>
                    <a:pt x="1630" y="344"/>
                  </a:lnTo>
                  <a:lnTo>
                    <a:pt x="1635" y="346"/>
                  </a:lnTo>
                  <a:lnTo>
                    <a:pt x="1635" y="342"/>
                  </a:lnTo>
                  <a:lnTo>
                    <a:pt x="1642" y="342"/>
                  </a:lnTo>
                  <a:lnTo>
                    <a:pt x="1636" y="337"/>
                  </a:lnTo>
                  <a:lnTo>
                    <a:pt x="1639" y="334"/>
                  </a:lnTo>
                  <a:lnTo>
                    <a:pt x="1636" y="334"/>
                  </a:lnTo>
                  <a:lnTo>
                    <a:pt x="1643" y="329"/>
                  </a:lnTo>
                  <a:lnTo>
                    <a:pt x="1639" y="326"/>
                  </a:lnTo>
                  <a:lnTo>
                    <a:pt x="1640" y="326"/>
                  </a:lnTo>
                  <a:lnTo>
                    <a:pt x="1643" y="322"/>
                  </a:lnTo>
                  <a:lnTo>
                    <a:pt x="1651" y="322"/>
                  </a:lnTo>
                  <a:lnTo>
                    <a:pt x="1647" y="317"/>
                  </a:lnTo>
                  <a:lnTo>
                    <a:pt x="1647" y="317"/>
                  </a:lnTo>
                  <a:lnTo>
                    <a:pt x="1654" y="321"/>
                  </a:lnTo>
                  <a:lnTo>
                    <a:pt x="1654" y="313"/>
                  </a:lnTo>
                  <a:lnTo>
                    <a:pt x="1663" y="309"/>
                  </a:lnTo>
                  <a:lnTo>
                    <a:pt x="1655" y="306"/>
                  </a:lnTo>
                  <a:lnTo>
                    <a:pt x="1655" y="305"/>
                  </a:lnTo>
                  <a:lnTo>
                    <a:pt x="1644" y="291"/>
                  </a:lnTo>
                  <a:lnTo>
                    <a:pt x="1632" y="291"/>
                  </a:lnTo>
                  <a:lnTo>
                    <a:pt x="1634" y="290"/>
                  </a:lnTo>
                  <a:lnTo>
                    <a:pt x="1627" y="287"/>
                  </a:lnTo>
                  <a:lnTo>
                    <a:pt x="1625" y="290"/>
                  </a:lnTo>
                  <a:lnTo>
                    <a:pt x="1621" y="289"/>
                  </a:lnTo>
                  <a:lnTo>
                    <a:pt x="1621" y="291"/>
                  </a:lnTo>
                  <a:lnTo>
                    <a:pt x="1624" y="293"/>
                  </a:lnTo>
                  <a:lnTo>
                    <a:pt x="1623" y="298"/>
                  </a:lnTo>
                  <a:lnTo>
                    <a:pt x="1620" y="295"/>
                  </a:lnTo>
                  <a:lnTo>
                    <a:pt x="1619" y="285"/>
                  </a:lnTo>
                  <a:lnTo>
                    <a:pt x="1620" y="283"/>
                  </a:lnTo>
                  <a:lnTo>
                    <a:pt x="1615" y="275"/>
                  </a:lnTo>
                  <a:lnTo>
                    <a:pt x="1609" y="275"/>
                  </a:lnTo>
                  <a:lnTo>
                    <a:pt x="1611" y="274"/>
                  </a:lnTo>
                  <a:lnTo>
                    <a:pt x="1603" y="271"/>
                  </a:lnTo>
                  <a:lnTo>
                    <a:pt x="1604" y="270"/>
                  </a:lnTo>
                  <a:lnTo>
                    <a:pt x="1603" y="267"/>
                  </a:lnTo>
                  <a:lnTo>
                    <a:pt x="1599" y="265"/>
                  </a:lnTo>
                  <a:lnTo>
                    <a:pt x="1593" y="265"/>
                  </a:lnTo>
                  <a:lnTo>
                    <a:pt x="1593" y="261"/>
                  </a:lnTo>
                  <a:lnTo>
                    <a:pt x="1588" y="259"/>
                  </a:lnTo>
                  <a:lnTo>
                    <a:pt x="1587" y="254"/>
                  </a:lnTo>
                  <a:lnTo>
                    <a:pt x="1581" y="251"/>
                  </a:lnTo>
                  <a:lnTo>
                    <a:pt x="1579" y="250"/>
                  </a:lnTo>
                  <a:lnTo>
                    <a:pt x="1565" y="239"/>
                  </a:lnTo>
                  <a:lnTo>
                    <a:pt x="1546" y="228"/>
                  </a:lnTo>
                  <a:lnTo>
                    <a:pt x="1524" y="228"/>
                  </a:lnTo>
                  <a:lnTo>
                    <a:pt x="1505" y="223"/>
                  </a:lnTo>
                  <a:lnTo>
                    <a:pt x="1501" y="226"/>
                  </a:lnTo>
                  <a:lnTo>
                    <a:pt x="1501" y="232"/>
                  </a:lnTo>
                  <a:lnTo>
                    <a:pt x="1497" y="236"/>
                  </a:lnTo>
                  <a:lnTo>
                    <a:pt x="1502" y="236"/>
                  </a:lnTo>
                  <a:lnTo>
                    <a:pt x="1505" y="246"/>
                  </a:lnTo>
                  <a:lnTo>
                    <a:pt x="1497" y="252"/>
                  </a:lnTo>
                  <a:lnTo>
                    <a:pt x="1485" y="243"/>
                  </a:lnTo>
                  <a:lnTo>
                    <a:pt x="1483" y="235"/>
                  </a:lnTo>
                  <a:lnTo>
                    <a:pt x="1481" y="230"/>
                  </a:lnTo>
                  <a:lnTo>
                    <a:pt x="1473" y="236"/>
                  </a:lnTo>
                  <a:lnTo>
                    <a:pt x="1459" y="235"/>
                  </a:lnTo>
                  <a:lnTo>
                    <a:pt x="1451" y="230"/>
                  </a:lnTo>
                  <a:lnTo>
                    <a:pt x="1436" y="231"/>
                  </a:lnTo>
                  <a:lnTo>
                    <a:pt x="1430" y="238"/>
                  </a:lnTo>
                  <a:lnTo>
                    <a:pt x="1430" y="235"/>
                  </a:lnTo>
                  <a:lnTo>
                    <a:pt x="1416" y="230"/>
                  </a:lnTo>
                  <a:lnTo>
                    <a:pt x="1419" y="220"/>
                  </a:lnTo>
                  <a:lnTo>
                    <a:pt x="1419" y="216"/>
                  </a:lnTo>
                  <a:lnTo>
                    <a:pt x="1410" y="203"/>
                  </a:lnTo>
                  <a:lnTo>
                    <a:pt x="1376" y="201"/>
                  </a:lnTo>
                  <a:lnTo>
                    <a:pt x="1359" y="206"/>
                  </a:lnTo>
                  <a:lnTo>
                    <a:pt x="1355" y="203"/>
                  </a:lnTo>
                  <a:lnTo>
                    <a:pt x="1359" y="197"/>
                  </a:lnTo>
                  <a:lnTo>
                    <a:pt x="1352" y="191"/>
                  </a:lnTo>
                  <a:lnTo>
                    <a:pt x="1345" y="191"/>
                  </a:lnTo>
                  <a:lnTo>
                    <a:pt x="1341" y="185"/>
                  </a:lnTo>
                  <a:lnTo>
                    <a:pt x="1332" y="184"/>
                  </a:lnTo>
                  <a:lnTo>
                    <a:pt x="1335" y="181"/>
                  </a:lnTo>
                  <a:lnTo>
                    <a:pt x="1340" y="183"/>
                  </a:lnTo>
                  <a:lnTo>
                    <a:pt x="1337" y="172"/>
                  </a:lnTo>
                  <a:lnTo>
                    <a:pt x="1335" y="171"/>
                  </a:lnTo>
                  <a:lnTo>
                    <a:pt x="1267" y="153"/>
                  </a:lnTo>
                  <a:lnTo>
                    <a:pt x="1265" y="157"/>
                  </a:lnTo>
                  <a:lnTo>
                    <a:pt x="1266" y="163"/>
                  </a:lnTo>
                  <a:lnTo>
                    <a:pt x="1262" y="168"/>
                  </a:lnTo>
                  <a:lnTo>
                    <a:pt x="1263" y="163"/>
                  </a:lnTo>
                  <a:lnTo>
                    <a:pt x="1257" y="163"/>
                  </a:lnTo>
                  <a:lnTo>
                    <a:pt x="1251" y="163"/>
                  </a:lnTo>
                  <a:lnTo>
                    <a:pt x="1249" y="171"/>
                  </a:lnTo>
                  <a:lnTo>
                    <a:pt x="1259" y="171"/>
                  </a:lnTo>
                  <a:lnTo>
                    <a:pt x="1255" y="176"/>
                  </a:lnTo>
                  <a:lnTo>
                    <a:pt x="1257" y="181"/>
                  </a:lnTo>
                  <a:lnTo>
                    <a:pt x="1255" y="184"/>
                  </a:lnTo>
                  <a:lnTo>
                    <a:pt x="1257" y="189"/>
                  </a:lnTo>
                  <a:lnTo>
                    <a:pt x="1254" y="188"/>
                  </a:lnTo>
                  <a:lnTo>
                    <a:pt x="1251" y="189"/>
                  </a:lnTo>
                  <a:lnTo>
                    <a:pt x="1247" y="184"/>
                  </a:lnTo>
                  <a:lnTo>
                    <a:pt x="1243" y="187"/>
                  </a:lnTo>
                  <a:lnTo>
                    <a:pt x="1234" y="185"/>
                  </a:lnTo>
                  <a:lnTo>
                    <a:pt x="1230" y="188"/>
                  </a:lnTo>
                  <a:lnTo>
                    <a:pt x="1238" y="192"/>
                  </a:lnTo>
                  <a:lnTo>
                    <a:pt x="1242" y="189"/>
                  </a:lnTo>
                  <a:lnTo>
                    <a:pt x="1241" y="195"/>
                  </a:lnTo>
                  <a:lnTo>
                    <a:pt x="1243" y="195"/>
                  </a:lnTo>
                  <a:lnTo>
                    <a:pt x="1251" y="191"/>
                  </a:lnTo>
                  <a:lnTo>
                    <a:pt x="1242" y="197"/>
                  </a:lnTo>
                  <a:lnTo>
                    <a:pt x="1223" y="185"/>
                  </a:lnTo>
                  <a:lnTo>
                    <a:pt x="1218" y="185"/>
                  </a:lnTo>
                  <a:lnTo>
                    <a:pt x="1217" y="192"/>
                  </a:lnTo>
                  <a:lnTo>
                    <a:pt x="1208" y="191"/>
                  </a:lnTo>
                  <a:lnTo>
                    <a:pt x="1200" y="175"/>
                  </a:lnTo>
                  <a:lnTo>
                    <a:pt x="1195" y="189"/>
                  </a:lnTo>
                  <a:lnTo>
                    <a:pt x="1194" y="197"/>
                  </a:lnTo>
                  <a:lnTo>
                    <a:pt x="1190" y="207"/>
                  </a:lnTo>
                  <a:lnTo>
                    <a:pt x="1187" y="203"/>
                  </a:lnTo>
                  <a:lnTo>
                    <a:pt x="1179" y="200"/>
                  </a:lnTo>
                  <a:lnTo>
                    <a:pt x="1172" y="184"/>
                  </a:lnTo>
                  <a:lnTo>
                    <a:pt x="1171" y="185"/>
                  </a:lnTo>
                  <a:lnTo>
                    <a:pt x="1170" y="180"/>
                  </a:lnTo>
                  <a:lnTo>
                    <a:pt x="1176" y="173"/>
                  </a:lnTo>
                  <a:lnTo>
                    <a:pt x="1176" y="172"/>
                  </a:lnTo>
                  <a:lnTo>
                    <a:pt x="1176" y="167"/>
                  </a:lnTo>
                  <a:lnTo>
                    <a:pt x="1174" y="161"/>
                  </a:lnTo>
                  <a:lnTo>
                    <a:pt x="1176" y="150"/>
                  </a:lnTo>
                  <a:lnTo>
                    <a:pt x="1166" y="137"/>
                  </a:lnTo>
                  <a:lnTo>
                    <a:pt x="1155" y="134"/>
                  </a:lnTo>
                  <a:lnTo>
                    <a:pt x="1152" y="138"/>
                  </a:lnTo>
                  <a:lnTo>
                    <a:pt x="1129" y="125"/>
                  </a:lnTo>
                  <a:lnTo>
                    <a:pt x="1128" y="129"/>
                  </a:lnTo>
                  <a:lnTo>
                    <a:pt x="1125" y="129"/>
                  </a:lnTo>
                  <a:lnTo>
                    <a:pt x="1123" y="138"/>
                  </a:lnTo>
                  <a:lnTo>
                    <a:pt x="1125" y="146"/>
                  </a:lnTo>
                  <a:lnTo>
                    <a:pt x="1124" y="148"/>
                  </a:lnTo>
                  <a:lnTo>
                    <a:pt x="1108" y="152"/>
                  </a:lnTo>
                  <a:lnTo>
                    <a:pt x="1089" y="145"/>
                  </a:lnTo>
                  <a:lnTo>
                    <a:pt x="1088" y="140"/>
                  </a:lnTo>
                  <a:lnTo>
                    <a:pt x="1093" y="137"/>
                  </a:lnTo>
                  <a:lnTo>
                    <a:pt x="1065" y="130"/>
                  </a:lnTo>
                  <a:lnTo>
                    <a:pt x="1046" y="136"/>
                  </a:lnTo>
                  <a:lnTo>
                    <a:pt x="1046" y="133"/>
                  </a:lnTo>
                  <a:lnTo>
                    <a:pt x="1042" y="122"/>
                  </a:lnTo>
                  <a:lnTo>
                    <a:pt x="1041" y="122"/>
                  </a:lnTo>
                  <a:lnTo>
                    <a:pt x="1041" y="128"/>
                  </a:lnTo>
                  <a:lnTo>
                    <a:pt x="1038" y="130"/>
                  </a:lnTo>
                  <a:lnTo>
                    <a:pt x="1030" y="128"/>
                  </a:lnTo>
                  <a:lnTo>
                    <a:pt x="1030" y="125"/>
                  </a:lnTo>
                  <a:lnTo>
                    <a:pt x="1031" y="122"/>
                  </a:lnTo>
                  <a:lnTo>
                    <a:pt x="1030" y="121"/>
                  </a:lnTo>
                  <a:lnTo>
                    <a:pt x="1026" y="125"/>
                  </a:lnTo>
                  <a:lnTo>
                    <a:pt x="1019" y="121"/>
                  </a:lnTo>
                  <a:lnTo>
                    <a:pt x="1014" y="128"/>
                  </a:lnTo>
                  <a:lnTo>
                    <a:pt x="1017" y="136"/>
                  </a:lnTo>
                  <a:lnTo>
                    <a:pt x="1023" y="130"/>
                  </a:lnTo>
                  <a:lnTo>
                    <a:pt x="1025" y="132"/>
                  </a:lnTo>
                  <a:lnTo>
                    <a:pt x="1017" y="137"/>
                  </a:lnTo>
                  <a:lnTo>
                    <a:pt x="1013" y="134"/>
                  </a:lnTo>
                  <a:lnTo>
                    <a:pt x="1011" y="136"/>
                  </a:lnTo>
                  <a:lnTo>
                    <a:pt x="1013" y="138"/>
                  </a:lnTo>
                  <a:lnTo>
                    <a:pt x="1013" y="140"/>
                  </a:lnTo>
                  <a:lnTo>
                    <a:pt x="999" y="145"/>
                  </a:lnTo>
                  <a:lnTo>
                    <a:pt x="991" y="145"/>
                  </a:lnTo>
                  <a:lnTo>
                    <a:pt x="997" y="134"/>
                  </a:lnTo>
                  <a:lnTo>
                    <a:pt x="1005" y="136"/>
                  </a:lnTo>
                  <a:lnTo>
                    <a:pt x="1023" y="109"/>
                  </a:lnTo>
                  <a:lnTo>
                    <a:pt x="1034" y="103"/>
                  </a:lnTo>
                  <a:lnTo>
                    <a:pt x="1034" y="99"/>
                  </a:lnTo>
                  <a:lnTo>
                    <a:pt x="1041" y="98"/>
                  </a:lnTo>
                  <a:lnTo>
                    <a:pt x="1038" y="97"/>
                  </a:lnTo>
                  <a:lnTo>
                    <a:pt x="1045" y="93"/>
                  </a:lnTo>
                  <a:lnTo>
                    <a:pt x="1050" y="83"/>
                  </a:lnTo>
                  <a:lnTo>
                    <a:pt x="1049" y="78"/>
                  </a:lnTo>
                  <a:lnTo>
                    <a:pt x="1050" y="75"/>
                  </a:lnTo>
                  <a:lnTo>
                    <a:pt x="1048" y="75"/>
                  </a:lnTo>
                  <a:lnTo>
                    <a:pt x="1052" y="67"/>
                  </a:lnTo>
                  <a:lnTo>
                    <a:pt x="1050" y="62"/>
                  </a:lnTo>
                  <a:lnTo>
                    <a:pt x="1049" y="62"/>
                  </a:lnTo>
                  <a:lnTo>
                    <a:pt x="1045" y="51"/>
                  </a:lnTo>
                  <a:lnTo>
                    <a:pt x="1042" y="57"/>
                  </a:lnTo>
                  <a:lnTo>
                    <a:pt x="1041" y="54"/>
                  </a:lnTo>
                  <a:lnTo>
                    <a:pt x="1042" y="50"/>
                  </a:lnTo>
                  <a:lnTo>
                    <a:pt x="1029" y="35"/>
                  </a:lnTo>
                  <a:lnTo>
                    <a:pt x="1005" y="35"/>
                  </a:lnTo>
                  <a:lnTo>
                    <a:pt x="998" y="44"/>
                  </a:lnTo>
                  <a:lnTo>
                    <a:pt x="991" y="44"/>
                  </a:lnTo>
                  <a:lnTo>
                    <a:pt x="998" y="36"/>
                  </a:lnTo>
                  <a:lnTo>
                    <a:pt x="999" y="30"/>
                  </a:lnTo>
                  <a:lnTo>
                    <a:pt x="998" y="27"/>
                  </a:lnTo>
                  <a:lnTo>
                    <a:pt x="986" y="24"/>
                  </a:lnTo>
                  <a:lnTo>
                    <a:pt x="986" y="20"/>
                  </a:lnTo>
                  <a:lnTo>
                    <a:pt x="981" y="23"/>
                  </a:lnTo>
                  <a:lnTo>
                    <a:pt x="989" y="15"/>
                  </a:lnTo>
                  <a:lnTo>
                    <a:pt x="986" y="7"/>
                  </a:lnTo>
                  <a:lnTo>
                    <a:pt x="973" y="0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9" name="Freeform 177"/>
            <p:cNvSpPr>
              <a:spLocks/>
            </p:cNvSpPr>
            <p:nvPr/>
          </p:nvSpPr>
          <p:spPr bwMode="auto">
            <a:xfrm>
              <a:off x="2960" y="1725"/>
              <a:ext cx="97" cy="78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87" y="3"/>
                </a:cxn>
                <a:cxn ang="0">
                  <a:pos x="84" y="3"/>
                </a:cxn>
                <a:cxn ang="0">
                  <a:pos x="79" y="7"/>
                </a:cxn>
                <a:cxn ang="0">
                  <a:pos x="78" y="15"/>
                </a:cxn>
                <a:cxn ang="0">
                  <a:pos x="79" y="17"/>
                </a:cxn>
                <a:cxn ang="0">
                  <a:pos x="78" y="24"/>
                </a:cxn>
                <a:cxn ang="0">
                  <a:pos x="74" y="31"/>
                </a:cxn>
                <a:cxn ang="0">
                  <a:pos x="70" y="36"/>
                </a:cxn>
                <a:cxn ang="0">
                  <a:pos x="64" y="39"/>
                </a:cxn>
                <a:cxn ang="0">
                  <a:pos x="66" y="33"/>
                </a:cxn>
                <a:cxn ang="0">
                  <a:pos x="64" y="33"/>
                </a:cxn>
                <a:cxn ang="0">
                  <a:pos x="62" y="40"/>
                </a:cxn>
                <a:cxn ang="0">
                  <a:pos x="64" y="40"/>
                </a:cxn>
                <a:cxn ang="0">
                  <a:pos x="63" y="40"/>
                </a:cxn>
                <a:cxn ang="0">
                  <a:pos x="55" y="44"/>
                </a:cxn>
                <a:cxn ang="0">
                  <a:pos x="55" y="43"/>
                </a:cxn>
                <a:cxn ang="0">
                  <a:pos x="56" y="41"/>
                </a:cxn>
                <a:cxn ang="0">
                  <a:pos x="54" y="40"/>
                </a:cxn>
                <a:cxn ang="0">
                  <a:pos x="50" y="47"/>
                </a:cxn>
                <a:cxn ang="0">
                  <a:pos x="46" y="52"/>
                </a:cxn>
                <a:cxn ang="0">
                  <a:pos x="40" y="56"/>
                </a:cxn>
                <a:cxn ang="0">
                  <a:pos x="32" y="56"/>
                </a:cxn>
                <a:cxn ang="0">
                  <a:pos x="23" y="56"/>
                </a:cxn>
                <a:cxn ang="0">
                  <a:pos x="16" y="58"/>
                </a:cxn>
                <a:cxn ang="0">
                  <a:pos x="11" y="63"/>
                </a:cxn>
                <a:cxn ang="0">
                  <a:pos x="7" y="67"/>
                </a:cxn>
                <a:cxn ang="0">
                  <a:pos x="0" y="71"/>
                </a:cxn>
                <a:cxn ang="0">
                  <a:pos x="3" y="71"/>
                </a:cxn>
                <a:cxn ang="0">
                  <a:pos x="7" y="72"/>
                </a:cxn>
                <a:cxn ang="0">
                  <a:pos x="15" y="71"/>
                </a:cxn>
                <a:cxn ang="0">
                  <a:pos x="23" y="68"/>
                </a:cxn>
                <a:cxn ang="0">
                  <a:pos x="30" y="67"/>
                </a:cxn>
                <a:cxn ang="0">
                  <a:pos x="32" y="66"/>
                </a:cxn>
                <a:cxn ang="0">
                  <a:pos x="39" y="67"/>
                </a:cxn>
                <a:cxn ang="0">
                  <a:pos x="39" y="71"/>
                </a:cxn>
                <a:cxn ang="0">
                  <a:pos x="38" y="74"/>
                </a:cxn>
                <a:cxn ang="0">
                  <a:pos x="43" y="78"/>
                </a:cxn>
                <a:cxn ang="0">
                  <a:pos x="51" y="70"/>
                </a:cxn>
                <a:cxn ang="0">
                  <a:pos x="55" y="70"/>
                </a:cxn>
                <a:cxn ang="0">
                  <a:pos x="51" y="64"/>
                </a:cxn>
                <a:cxn ang="0">
                  <a:pos x="52" y="63"/>
                </a:cxn>
                <a:cxn ang="0">
                  <a:pos x="60" y="68"/>
                </a:cxn>
                <a:cxn ang="0">
                  <a:pos x="67" y="64"/>
                </a:cxn>
                <a:cxn ang="0">
                  <a:pos x="68" y="64"/>
                </a:cxn>
                <a:cxn ang="0">
                  <a:pos x="71" y="66"/>
                </a:cxn>
                <a:cxn ang="0">
                  <a:pos x="78" y="60"/>
                </a:cxn>
                <a:cxn ang="0">
                  <a:pos x="76" y="66"/>
                </a:cxn>
                <a:cxn ang="0">
                  <a:pos x="86" y="58"/>
                </a:cxn>
                <a:cxn ang="0">
                  <a:pos x="84" y="51"/>
                </a:cxn>
                <a:cxn ang="0">
                  <a:pos x="89" y="43"/>
                </a:cxn>
                <a:cxn ang="0">
                  <a:pos x="89" y="37"/>
                </a:cxn>
                <a:cxn ang="0">
                  <a:pos x="90" y="31"/>
                </a:cxn>
                <a:cxn ang="0">
                  <a:pos x="93" y="31"/>
                </a:cxn>
                <a:cxn ang="0">
                  <a:pos x="93" y="28"/>
                </a:cxn>
                <a:cxn ang="0">
                  <a:pos x="97" y="19"/>
                </a:cxn>
                <a:cxn ang="0">
                  <a:pos x="93" y="8"/>
                </a:cxn>
                <a:cxn ang="0">
                  <a:pos x="93" y="3"/>
                </a:cxn>
                <a:cxn ang="0">
                  <a:pos x="86" y="0"/>
                </a:cxn>
                <a:cxn ang="0">
                  <a:pos x="86" y="0"/>
                </a:cxn>
              </a:cxnLst>
              <a:rect l="0" t="0" r="r" b="b"/>
              <a:pathLst>
                <a:path w="97" h="78">
                  <a:moveTo>
                    <a:pt x="86" y="0"/>
                  </a:moveTo>
                  <a:lnTo>
                    <a:pt x="87" y="3"/>
                  </a:lnTo>
                  <a:lnTo>
                    <a:pt x="84" y="3"/>
                  </a:lnTo>
                  <a:lnTo>
                    <a:pt x="79" y="7"/>
                  </a:lnTo>
                  <a:lnTo>
                    <a:pt x="78" y="15"/>
                  </a:lnTo>
                  <a:lnTo>
                    <a:pt x="79" y="17"/>
                  </a:lnTo>
                  <a:lnTo>
                    <a:pt x="78" y="24"/>
                  </a:lnTo>
                  <a:lnTo>
                    <a:pt x="74" y="31"/>
                  </a:lnTo>
                  <a:lnTo>
                    <a:pt x="70" y="36"/>
                  </a:lnTo>
                  <a:lnTo>
                    <a:pt x="64" y="39"/>
                  </a:lnTo>
                  <a:lnTo>
                    <a:pt x="66" y="33"/>
                  </a:lnTo>
                  <a:lnTo>
                    <a:pt x="64" y="33"/>
                  </a:lnTo>
                  <a:lnTo>
                    <a:pt x="62" y="40"/>
                  </a:lnTo>
                  <a:lnTo>
                    <a:pt x="64" y="40"/>
                  </a:lnTo>
                  <a:lnTo>
                    <a:pt x="63" y="40"/>
                  </a:lnTo>
                  <a:lnTo>
                    <a:pt x="55" y="44"/>
                  </a:lnTo>
                  <a:lnTo>
                    <a:pt x="55" y="43"/>
                  </a:lnTo>
                  <a:lnTo>
                    <a:pt x="56" y="41"/>
                  </a:lnTo>
                  <a:lnTo>
                    <a:pt x="54" y="40"/>
                  </a:lnTo>
                  <a:lnTo>
                    <a:pt x="50" y="47"/>
                  </a:lnTo>
                  <a:lnTo>
                    <a:pt x="46" y="52"/>
                  </a:lnTo>
                  <a:lnTo>
                    <a:pt x="40" y="56"/>
                  </a:lnTo>
                  <a:lnTo>
                    <a:pt x="32" y="56"/>
                  </a:lnTo>
                  <a:lnTo>
                    <a:pt x="23" y="56"/>
                  </a:lnTo>
                  <a:lnTo>
                    <a:pt x="16" y="58"/>
                  </a:lnTo>
                  <a:lnTo>
                    <a:pt x="11" y="63"/>
                  </a:lnTo>
                  <a:lnTo>
                    <a:pt x="7" y="67"/>
                  </a:lnTo>
                  <a:lnTo>
                    <a:pt x="0" y="71"/>
                  </a:lnTo>
                  <a:lnTo>
                    <a:pt x="3" y="71"/>
                  </a:lnTo>
                  <a:lnTo>
                    <a:pt x="7" y="72"/>
                  </a:lnTo>
                  <a:lnTo>
                    <a:pt x="15" y="71"/>
                  </a:lnTo>
                  <a:lnTo>
                    <a:pt x="23" y="68"/>
                  </a:lnTo>
                  <a:lnTo>
                    <a:pt x="30" y="67"/>
                  </a:lnTo>
                  <a:lnTo>
                    <a:pt x="32" y="66"/>
                  </a:lnTo>
                  <a:lnTo>
                    <a:pt x="39" y="67"/>
                  </a:lnTo>
                  <a:lnTo>
                    <a:pt x="39" y="71"/>
                  </a:lnTo>
                  <a:lnTo>
                    <a:pt x="38" y="74"/>
                  </a:lnTo>
                  <a:lnTo>
                    <a:pt x="43" y="78"/>
                  </a:lnTo>
                  <a:lnTo>
                    <a:pt x="51" y="70"/>
                  </a:lnTo>
                  <a:lnTo>
                    <a:pt x="55" y="70"/>
                  </a:lnTo>
                  <a:lnTo>
                    <a:pt x="51" y="64"/>
                  </a:lnTo>
                  <a:lnTo>
                    <a:pt x="52" y="63"/>
                  </a:lnTo>
                  <a:lnTo>
                    <a:pt x="60" y="68"/>
                  </a:lnTo>
                  <a:lnTo>
                    <a:pt x="67" y="64"/>
                  </a:lnTo>
                  <a:lnTo>
                    <a:pt x="68" y="64"/>
                  </a:lnTo>
                  <a:lnTo>
                    <a:pt x="71" y="66"/>
                  </a:lnTo>
                  <a:lnTo>
                    <a:pt x="78" y="60"/>
                  </a:lnTo>
                  <a:lnTo>
                    <a:pt x="76" y="66"/>
                  </a:lnTo>
                  <a:lnTo>
                    <a:pt x="86" y="58"/>
                  </a:lnTo>
                  <a:lnTo>
                    <a:pt x="84" y="51"/>
                  </a:lnTo>
                  <a:lnTo>
                    <a:pt x="89" y="43"/>
                  </a:lnTo>
                  <a:lnTo>
                    <a:pt x="89" y="37"/>
                  </a:lnTo>
                  <a:lnTo>
                    <a:pt x="90" y="31"/>
                  </a:lnTo>
                  <a:lnTo>
                    <a:pt x="93" y="31"/>
                  </a:lnTo>
                  <a:lnTo>
                    <a:pt x="93" y="28"/>
                  </a:lnTo>
                  <a:lnTo>
                    <a:pt x="97" y="19"/>
                  </a:lnTo>
                  <a:lnTo>
                    <a:pt x="93" y="8"/>
                  </a:lnTo>
                  <a:lnTo>
                    <a:pt x="93" y="3"/>
                  </a:lnTo>
                  <a:lnTo>
                    <a:pt x="86" y="0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0" name="Freeform 178"/>
            <p:cNvSpPr>
              <a:spLocks/>
            </p:cNvSpPr>
            <p:nvPr/>
          </p:nvSpPr>
          <p:spPr bwMode="auto">
            <a:xfrm>
              <a:off x="1367" y="995"/>
              <a:ext cx="432" cy="478"/>
            </a:xfrm>
            <a:custGeom>
              <a:avLst/>
              <a:gdLst/>
              <a:ahLst/>
              <a:cxnLst>
                <a:cxn ang="0">
                  <a:pos x="255" y="5"/>
                </a:cxn>
                <a:cxn ang="0">
                  <a:pos x="223" y="16"/>
                </a:cxn>
                <a:cxn ang="0">
                  <a:pos x="180" y="20"/>
                </a:cxn>
                <a:cxn ang="0">
                  <a:pos x="191" y="45"/>
                </a:cxn>
                <a:cxn ang="0">
                  <a:pos x="156" y="33"/>
                </a:cxn>
                <a:cxn ang="0">
                  <a:pos x="133" y="39"/>
                </a:cxn>
                <a:cxn ang="0">
                  <a:pos x="105" y="43"/>
                </a:cxn>
                <a:cxn ang="0">
                  <a:pos x="75" y="63"/>
                </a:cxn>
                <a:cxn ang="0">
                  <a:pos x="40" y="86"/>
                </a:cxn>
                <a:cxn ang="0">
                  <a:pos x="47" y="116"/>
                </a:cxn>
                <a:cxn ang="0">
                  <a:pos x="8" y="128"/>
                </a:cxn>
                <a:cxn ang="0">
                  <a:pos x="24" y="153"/>
                </a:cxn>
                <a:cxn ang="0">
                  <a:pos x="36" y="158"/>
                </a:cxn>
                <a:cxn ang="0">
                  <a:pos x="24" y="170"/>
                </a:cxn>
                <a:cxn ang="0">
                  <a:pos x="43" y="188"/>
                </a:cxn>
                <a:cxn ang="0">
                  <a:pos x="75" y="184"/>
                </a:cxn>
                <a:cxn ang="0">
                  <a:pos x="110" y="209"/>
                </a:cxn>
                <a:cxn ang="0">
                  <a:pos x="129" y="256"/>
                </a:cxn>
                <a:cxn ang="0">
                  <a:pos x="145" y="282"/>
                </a:cxn>
                <a:cxn ang="0">
                  <a:pos x="132" y="292"/>
                </a:cxn>
                <a:cxn ang="0">
                  <a:pos x="156" y="316"/>
                </a:cxn>
                <a:cxn ang="0">
                  <a:pos x="137" y="347"/>
                </a:cxn>
                <a:cxn ang="0">
                  <a:pos x="142" y="386"/>
                </a:cxn>
                <a:cxn ang="0">
                  <a:pos x="156" y="422"/>
                </a:cxn>
                <a:cxn ang="0">
                  <a:pos x="178" y="464"/>
                </a:cxn>
                <a:cxn ang="0">
                  <a:pos x="207" y="473"/>
                </a:cxn>
                <a:cxn ang="0">
                  <a:pos x="220" y="435"/>
                </a:cxn>
                <a:cxn ang="0">
                  <a:pos x="229" y="398"/>
                </a:cxn>
                <a:cxn ang="0">
                  <a:pos x="256" y="380"/>
                </a:cxn>
                <a:cxn ang="0">
                  <a:pos x="291" y="345"/>
                </a:cxn>
                <a:cxn ang="0">
                  <a:pos x="327" y="331"/>
                </a:cxn>
                <a:cxn ang="0">
                  <a:pos x="362" y="304"/>
                </a:cxn>
                <a:cxn ang="0">
                  <a:pos x="341" y="288"/>
                </a:cxn>
                <a:cxn ang="0">
                  <a:pos x="361" y="296"/>
                </a:cxn>
                <a:cxn ang="0">
                  <a:pos x="349" y="257"/>
                </a:cxn>
                <a:cxn ang="0">
                  <a:pos x="359" y="263"/>
                </a:cxn>
                <a:cxn ang="0">
                  <a:pos x="361" y="245"/>
                </a:cxn>
                <a:cxn ang="0">
                  <a:pos x="384" y="216"/>
                </a:cxn>
                <a:cxn ang="0">
                  <a:pos x="378" y="179"/>
                </a:cxn>
                <a:cxn ang="0">
                  <a:pos x="394" y="162"/>
                </a:cxn>
                <a:cxn ang="0">
                  <a:pos x="369" y="141"/>
                </a:cxn>
                <a:cxn ang="0">
                  <a:pos x="390" y="102"/>
                </a:cxn>
                <a:cxn ang="0">
                  <a:pos x="408" y="77"/>
                </a:cxn>
                <a:cxn ang="0">
                  <a:pos x="422" y="47"/>
                </a:cxn>
                <a:cxn ang="0">
                  <a:pos x="390" y="55"/>
                </a:cxn>
                <a:cxn ang="0">
                  <a:pos x="359" y="67"/>
                </a:cxn>
                <a:cxn ang="0">
                  <a:pos x="358" y="63"/>
                </a:cxn>
                <a:cxn ang="0">
                  <a:pos x="338" y="55"/>
                </a:cxn>
                <a:cxn ang="0">
                  <a:pos x="323" y="43"/>
                </a:cxn>
                <a:cxn ang="0">
                  <a:pos x="283" y="45"/>
                </a:cxn>
                <a:cxn ang="0">
                  <a:pos x="325" y="40"/>
                </a:cxn>
                <a:cxn ang="0">
                  <a:pos x="365" y="25"/>
                </a:cxn>
                <a:cxn ang="0">
                  <a:pos x="325" y="8"/>
                </a:cxn>
                <a:cxn ang="0">
                  <a:pos x="290" y="0"/>
                </a:cxn>
              </a:cxnLst>
              <a:rect l="0" t="0" r="r" b="b"/>
              <a:pathLst>
                <a:path w="432" h="478">
                  <a:moveTo>
                    <a:pt x="290" y="0"/>
                  </a:moveTo>
                  <a:lnTo>
                    <a:pt x="283" y="0"/>
                  </a:lnTo>
                  <a:lnTo>
                    <a:pt x="275" y="1"/>
                  </a:lnTo>
                  <a:lnTo>
                    <a:pt x="268" y="0"/>
                  </a:lnTo>
                  <a:lnTo>
                    <a:pt x="262" y="2"/>
                  </a:lnTo>
                  <a:lnTo>
                    <a:pt x="255" y="5"/>
                  </a:lnTo>
                  <a:lnTo>
                    <a:pt x="248" y="8"/>
                  </a:lnTo>
                  <a:lnTo>
                    <a:pt x="240" y="10"/>
                  </a:lnTo>
                  <a:lnTo>
                    <a:pt x="233" y="10"/>
                  </a:lnTo>
                  <a:lnTo>
                    <a:pt x="228" y="9"/>
                  </a:lnTo>
                  <a:lnTo>
                    <a:pt x="223" y="10"/>
                  </a:lnTo>
                  <a:lnTo>
                    <a:pt x="223" y="16"/>
                  </a:lnTo>
                  <a:lnTo>
                    <a:pt x="217" y="16"/>
                  </a:lnTo>
                  <a:lnTo>
                    <a:pt x="211" y="12"/>
                  </a:lnTo>
                  <a:lnTo>
                    <a:pt x="203" y="13"/>
                  </a:lnTo>
                  <a:lnTo>
                    <a:pt x="196" y="14"/>
                  </a:lnTo>
                  <a:lnTo>
                    <a:pt x="188" y="17"/>
                  </a:lnTo>
                  <a:lnTo>
                    <a:pt x="180" y="20"/>
                  </a:lnTo>
                  <a:lnTo>
                    <a:pt x="185" y="25"/>
                  </a:lnTo>
                  <a:lnTo>
                    <a:pt x="180" y="25"/>
                  </a:lnTo>
                  <a:lnTo>
                    <a:pt x="177" y="30"/>
                  </a:lnTo>
                  <a:lnTo>
                    <a:pt x="178" y="37"/>
                  </a:lnTo>
                  <a:lnTo>
                    <a:pt x="185" y="40"/>
                  </a:lnTo>
                  <a:lnTo>
                    <a:pt x="191" y="45"/>
                  </a:lnTo>
                  <a:lnTo>
                    <a:pt x="185" y="44"/>
                  </a:lnTo>
                  <a:lnTo>
                    <a:pt x="178" y="44"/>
                  </a:lnTo>
                  <a:lnTo>
                    <a:pt x="173" y="41"/>
                  </a:lnTo>
                  <a:lnTo>
                    <a:pt x="168" y="36"/>
                  </a:lnTo>
                  <a:lnTo>
                    <a:pt x="162" y="32"/>
                  </a:lnTo>
                  <a:lnTo>
                    <a:pt x="156" y="33"/>
                  </a:lnTo>
                  <a:lnTo>
                    <a:pt x="150" y="36"/>
                  </a:lnTo>
                  <a:lnTo>
                    <a:pt x="153" y="45"/>
                  </a:lnTo>
                  <a:lnTo>
                    <a:pt x="148" y="45"/>
                  </a:lnTo>
                  <a:lnTo>
                    <a:pt x="142" y="41"/>
                  </a:lnTo>
                  <a:lnTo>
                    <a:pt x="136" y="36"/>
                  </a:lnTo>
                  <a:lnTo>
                    <a:pt x="133" y="39"/>
                  </a:lnTo>
                  <a:lnTo>
                    <a:pt x="134" y="45"/>
                  </a:lnTo>
                  <a:lnTo>
                    <a:pt x="129" y="41"/>
                  </a:lnTo>
                  <a:lnTo>
                    <a:pt x="123" y="36"/>
                  </a:lnTo>
                  <a:lnTo>
                    <a:pt x="118" y="36"/>
                  </a:lnTo>
                  <a:lnTo>
                    <a:pt x="111" y="40"/>
                  </a:lnTo>
                  <a:lnTo>
                    <a:pt x="105" y="43"/>
                  </a:lnTo>
                  <a:lnTo>
                    <a:pt x="99" y="44"/>
                  </a:lnTo>
                  <a:lnTo>
                    <a:pt x="94" y="45"/>
                  </a:lnTo>
                  <a:lnTo>
                    <a:pt x="87" y="48"/>
                  </a:lnTo>
                  <a:lnTo>
                    <a:pt x="82" y="49"/>
                  </a:lnTo>
                  <a:lnTo>
                    <a:pt x="78" y="55"/>
                  </a:lnTo>
                  <a:lnTo>
                    <a:pt x="75" y="63"/>
                  </a:lnTo>
                  <a:lnTo>
                    <a:pt x="71" y="68"/>
                  </a:lnTo>
                  <a:lnTo>
                    <a:pt x="64" y="64"/>
                  </a:lnTo>
                  <a:lnTo>
                    <a:pt x="59" y="71"/>
                  </a:lnTo>
                  <a:lnTo>
                    <a:pt x="54" y="77"/>
                  </a:lnTo>
                  <a:lnTo>
                    <a:pt x="47" y="81"/>
                  </a:lnTo>
                  <a:lnTo>
                    <a:pt x="40" y="86"/>
                  </a:lnTo>
                  <a:lnTo>
                    <a:pt x="36" y="91"/>
                  </a:lnTo>
                  <a:lnTo>
                    <a:pt x="40" y="96"/>
                  </a:lnTo>
                  <a:lnTo>
                    <a:pt x="47" y="96"/>
                  </a:lnTo>
                  <a:lnTo>
                    <a:pt x="54" y="98"/>
                  </a:lnTo>
                  <a:lnTo>
                    <a:pt x="51" y="107"/>
                  </a:lnTo>
                  <a:lnTo>
                    <a:pt x="47" y="116"/>
                  </a:lnTo>
                  <a:lnTo>
                    <a:pt x="40" y="118"/>
                  </a:lnTo>
                  <a:lnTo>
                    <a:pt x="32" y="119"/>
                  </a:lnTo>
                  <a:lnTo>
                    <a:pt x="26" y="119"/>
                  </a:lnTo>
                  <a:lnTo>
                    <a:pt x="19" y="123"/>
                  </a:lnTo>
                  <a:lnTo>
                    <a:pt x="14" y="128"/>
                  </a:lnTo>
                  <a:lnTo>
                    <a:pt x="8" y="128"/>
                  </a:lnTo>
                  <a:lnTo>
                    <a:pt x="1" y="131"/>
                  </a:lnTo>
                  <a:lnTo>
                    <a:pt x="0" y="138"/>
                  </a:lnTo>
                  <a:lnTo>
                    <a:pt x="4" y="145"/>
                  </a:lnTo>
                  <a:lnTo>
                    <a:pt x="11" y="147"/>
                  </a:lnTo>
                  <a:lnTo>
                    <a:pt x="18" y="150"/>
                  </a:lnTo>
                  <a:lnTo>
                    <a:pt x="24" y="153"/>
                  </a:lnTo>
                  <a:lnTo>
                    <a:pt x="34" y="153"/>
                  </a:lnTo>
                  <a:lnTo>
                    <a:pt x="35" y="149"/>
                  </a:lnTo>
                  <a:lnTo>
                    <a:pt x="40" y="150"/>
                  </a:lnTo>
                  <a:lnTo>
                    <a:pt x="46" y="149"/>
                  </a:lnTo>
                  <a:lnTo>
                    <a:pt x="43" y="159"/>
                  </a:lnTo>
                  <a:lnTo>
                    <a:pt x="36" y="158"/>
                  </a:lnTo>
                  <a:lnTo>
                    <a:pt x="28" y="157"/>
                  </a:lnTo>
                  <a:lnTo>
                    <a:pt x="23" y="162"/>
                  </a:lnTo>
                  <a:lnTo>
                    <a:pt x="18" y="161"/>
                  </a:lnTo>
                  <a:lnTo>
                    <a:pt x="9" y="169"/>
                  </a:lnTo>
                  <a:lnTo>
                    <a:pt x="19" y="167"/>
                  </a:lnTo>
                  <a:lnTo>
                    <a:pt x="24" y="170"/>
                  </a:lnTo>
                  <a:lnTo>
                    <a:pt x="30" y="174"/>
                  </a:lnTo>
                  <a:lnTo>
                    <a:pt x="24" y="181"/>
                  </a:lnTo>
                  <a:lnTo>
                    <a:pt x="28" y="186"/>
                  </a:lnTo>
                  <a:lnTo>
                    <a:pt x="34" y="188"/>
                  </a:lnTo>
                  <a:lnTo>
                    <a:pt x="40" y="190"/>
                  </a:lnTo>
                  <a:lnTo>
                    <a:pt x="43" y="188"/>
                  </a:lnTo>
                  <a:lnTo>
                    <a:pt x="40" y="185"/>
                  </a:lnTo>
                  <a:lnTo>
                    <a:pt x="46" y="184"/>
                  </a:lnTo>
                  <a:lnTo>
                    <a:pt x="54" y="186"/>
                  </a:lnTo>
                  <a:lnTo>
                    <a:pt x="62" y="181"/>
                  </a:lnTo>
                  <a:lnTo>
                    <a:pt x="68" y="182"/>
                  </a:lnTo>
                  <a:lnTo>
                    <a:pt x="75" y="184"/>
                  </a:lnTo>
                  <a:lnTo>
                    <a:pt x="82" y="185"/>
                  </a:lnTo>
                  <a:lnTo>
                    <a:pt x="87" y="186"/>
                  </a:lnTo>
                  <a:lnTo>
                    <a:pt x="94" y="190"/>
                  </a:lnTo>
                  <a:lnTo>
                    <a:pt x="99" y="197"/>
                  </a:lnTo>
                  <a:lnTo>
                    <a:pt x="105" y="202"/>
                  </a:lnTo>
                  <a:lnTo>
                    <a:pt x="110" y="209"/>
                  </a:lnTo>
                  <a:lnTo>
                    <a:pt x="113" y="218"/>
                  </a:lnTo>
                  <a:lnTo>
                    <a:pt x="117" y="226"/>
                  </a:lnTo>
                  <a:lnTo>
                    <a:pt x="119" y="236"/>
                  </a:lnTo>
                  <a:lnTo>
                    <a:pt x="121" y="245"/>
                  </a:lnTo>
                  <a:lnTo>
                    <a:pt x="122" y="251"/>
                  </a:lnTo>
                  <a:lnTo>
                    <a:pt x="129" y="256"/>
                  </a:lnTo>
                  <a:lnTo>
                    <a:pt x="126" y="264"/>
                  </a:lnTo>
                  <a:lnTo>
                    <a:pt x="123" y="272"/>
                  </a:lnTo>
                  <a:lnTo>
                    <a:pt x="130" y="279"/>
                  </a:lnTo>
                  <a:lnTo>
                    <a:pt x="136" y="273"/>
                  </a:lnTo>
                  <a:lnTo>
                    <a:pt x="141" y="275"/>
                  </a:lnTo>
                  <a:lnTo>
                    <a:pt x="145" y="282"/>
                  </a:lnTo>
                  <a:lnTo>
                    <a:pt x="149" y="287"/>
                  </a:lnTo>
                  <a:lnTo>
                    <a:pt x="154" y="294"/>
                  </a:lnTo>
                  <a:lnTo>
                    <a:pt x="152" y="300"/>
                  </a:lnTo>
                  <a:lnTo>
                    <a:pt x="145" y="295"/>
                  </a:lnTo>
                  <a:lnTo>
                    <a:pt x="137" y="292"/>
                  </a:lnTo>
                  <a:lnTo>
                    <a:pt x="132" y="292"/>
                  </a:lnTo>
                  <a:lnTo>
                    <a:pt x="136" y="299"/>
                  </a:lnTo>
                  <a:lnTo>
                    <a:pt x="141" y="302"/>
                  </a:lnTo>
                  <a:lnTo>
                    <a:pt x="148" y="304"/>
                  </a:lnTo>
                  <a:lnTo>
                    <a:pt x="153" y="307"/>
                  </a:lnTo>
                  <a:lnTo>
                    <a:pt x="160" y="308"/>
                  </a:lnTo>
                  <a:lnTo>
                    <a:pt x="156" y="316"/>
                  </a:lnTo>
                  <a:lnTo>
                    <a:pt x="154" y="324"/>
                  </a:lnTo>
                  <a:lnTo>
                    <a:pt x="152" y="334"/>
                  </a:lnTo>
                  <a:lnTo>
                    <a:pt x="145" y="334"/>
                  </a:lnTo>
                  <a:lnTo>
                    <a:pt x="145" y="335"/>
                  </a:lnTo>
                  <a:lnTo>
                    <a:pt x="141" y="341"/>
                  </a:lnTo>
                  <a:lnTo>
                    <a:pt x="137" y="347"/>
                  </a:lnTo>
                  <a:lnTo>
                    <a:pt x="136" y="355"/>
                  </a:lnTo>
                  <a:lnTo>
                    <a:pt x="134" y="363"/>
                  </a:lnTo>
                  <a:lnTo>
                    <a:pt x="138" y="365"/>
                  </a:lnTo>
                  <a:lnTo>
                    <a:pt x="137" y="373"/>
                  </a:lnTo>
                  <a:lnTo>
                    <a:pt x="140" y="380"/>
                  </a:lnTo>
                  <a:lnTo>
                    <a:pt x="142" y="386"/>
                  </a:lnTo>
                  <a:lnTo>
                    <a:pt x="146" y="393"/>
                  </a:lnTo>
                  <a:lnTo>
                    <a:pt x="148" y="405"/>
                  </a:lnTo>
                  <a:lnTo>
                    <a:pt x="152" y="404"/>
                  </a:lnTo>
                  <a:lnTo>
                    <a:pt x="157" y="406"/>
                  </a:lnTo>
                  <a:lnTo>
                    <a:pt x="153" y="414"/>
                  </a:lnTo>
                  <a:lnTo>
                    <a:pt x="156" y="422"/>
                  </a:lnTo>
                  <a:lnTo>
                    <a:pt x="158" y="432"/>
                  </a:lnTo>
                  <a:lnTo>
                    <a:pt x="162" y="440"/>
                  </a:lnTo>
                  <a:lnTo>
                    <a:pt x="168" y="448"/>
                  </a:lnTo>
                  <a:lnTo>
                    <a:pt x="169" y="455"/>
                  </a:lnTo>
                  <a:lnTo>
                    <a:pt x="174" y="457"/>
                  </a:lnTo>
                  <a:lnTo>
                    <a:pt x="178" y="464"/>
                  </a:lnTo>
                  <a:lnTo>
                    <a:pt x="184" y="460"/>
                  </a:lnTo>
                  <a:lnTo>
                    <a:pt x="189" y="460"/>
                  </a:lnTo>
                  <a:lnTo>
                    <a:pt x="193" y="464"/>
                  </a:lnTo>
                  <a:lnTo>
                    <a:pt x="197" y="471"/>
                  </a:lnTo>
                  <a:lnTo>
                    <a:pt x="201" y="478"/>
                  </a:lnTo>
                  <a:lnTo>
                    <a:pt x="207" y="473"/>
                  </a:lnTo>
                  <a:lnTo>
                    <a:pt x="209" y="476"/>
                  </a:lnTo>
                  <a:lnTo>
                    <a:pt x="213" y="471"/>
                  </a:lnTo>
                  <a:lnTo>
                    <a:pt x="215" y="461"/>
                  </a:lnTo>
                  <a:lnTo>
                    <a:pt x="219" y="455"/>
                  </a:lnTo>
                  <a:lnTo>
                    <a:pt x="217" y="445"/>
                  </a:lnTo>
                  <a:lnTo>
                    <a:pt x="220" y="435"/>
                  </a:lnTo>
                  <a:lnTo>
                    <a:pt x="221" y="428"/>
                  </a:lnTo>
                  <a:lnTo>
                    <a:pt x="228" y="424"/>
                  </a:lnTo>
                  <a:lnTo>
                    <a:pt x="231" y="414"/>
                  </a:lnTo>
                  <a:lnTo>
                    <a:pt x="227" y="406"/>
                  </a:lnTo>
                  <a:lnTo>
                    <a:pt x="228" y="402"/>
                  </a:lnTo>
                  <a:lnTo>
                    <a:pt x="229" y="398"/>
                  </a:lnTo>
                  <a:lnTo>
                    <a:pt x="233" y="390"/>
                  </a:lnTo>
                  <a:lnTo>
                    <a:pt x="240" y="386"/>
                  </a:lnTo>
                  <a:lnTo>
                    <a:pt x="247" y="381"/>
                  </a:lnTo>
                  <a:lnTo>
                    <a:pt x="254" y="373"/>
                  </a:lnTo>
                  <a:lnTo>
                    <a:pt x="254" y="380"/>
                  </a:lnTo>
                  <a:lnTo>
                    <a:pt x="256" y="380"/>
                  </a:lnTo>
                  <a:lnTo>
                    <a:pt x="263" y="377"/>
                  </a:lnTo>
                  <a:lnTo>
                    <a:pt x="270" y="374"/>
                  </a:lnTo>
                  <a:lnTo>
                    <a:pt x="276" y="370"/>
                  </a:lnTo>
                  <a:lnTo>
                    <a:pt x="280" y="361"/>
                  </a:lnTo>
                  <a:lnTo>
                    <a:pt x="284" y="351"/>
                  </a:lnTo>
                  <a:lnTo>
                    <a:pt x="291" y="345"/>
                  </a:lnTo>
                  <a:lnTo>
                    <a:pt x="296" y="339"/>
                  </a:lnTo>
                  <a:lnTo>
                    <a:pt x="300" y="337"/>
                  </a:lnTo>
                  <a:lnTo>
                    <a:pt x="307" y="337"/>
                  </a:lnTo>
                  <a:lnTo>
                    <a:pt x="314" y="335"/>
                  </a:lnTo>
                  <a:lnTo>
                    <a:pt x="321" y="334"/>
                  </a:lnTo>
                  <a:lnTo>
                    <a:pt x="327" y="331"/>
                  </a:lnTo>
                  <a:lnTo>
                    <a:pt x="334" y="330"/>
                  </a:lnTo>
                  <a:lnTo>
                    <a:pt x="339" y="323"/>
                  </a:lnTo>
                  <a:lnTo>
                    <a:pt x="345" y="316"/>
                  </a:lnTo>
                  <a:lnTo>
                    <a:pt x="351" y="311"/>
                  </a:lnTo>
                  <a:lnTo>
                    <a:pt x="357" y="308"/>
                  </a:lnTo>
                  <a:lnTo>
                    <a:pt x="362" y="304"/>
                  </a:lnTo>
                  <a:lnTo>
                    <a:pt x="357" y="303"/>
                  </a:lnTo>
                  <a:lnTo>
                    <a:pt x="351" y="303"/>
                  </a:lnTo>
                  <a:lnTo>
                    <a:pt x="345" y="302"/>
                  </a:lnTo>
                  <a:lnTo>
                    <a:pt x="338" y="300"/>
                  </a:lnTo>
                  <a:lnTo>
                    <a:pt x="335" y="292"/>
                  </a:lnTo>
                  <a:lnTo>
                    <a:pt x="341" y="288"/>
                  </a:lnTo>
                  <a:lnTo>
                    <a:pt x="338" y="279"/>
                  </a:lnTo>
                  <a:lnTo>
                    <a:pt x="342" y="280"/>
                  </a:lnTo>
                  <a:lnTo>
                    <a:pt x="346" y="282"/>
                  </a:lnTo>
                  <a:lnTo>
                    <a:pt x="351" y="288"/>
                  </a:lnTo>
                  <a:lnTo>
                    <a:pt x="355" y="295"/>
                  </a:lnTo>
                  <a:lnTo>
                    <a:pt x="361" y="296"/>
                  </a:lnTo>
                  <a:lnTo>
                    <a:pt x="367" y="292"/>
                  </a:lnTo>
                  <a:lnTo>
                    <a:pt x="367" y="284"/>
                  </a:lnTo>
                  <a:lnTo>
                    <a:pt x="363" y="276"/>
                  </a:lnTo>
                  <a:lnTo>
                    <a:pt x="358" y="269"/>
                  </a:lnTo>
                  <a:lnTo>
                    <a:pt x="354" y="264"/>
                  </a:lnTo>
                  <a:lnTo>
                    <a:pt x="349" y="257"/>
                  </a:lnTo>
                  <a:lnTo>
                    <a:pt x="343" y="252"/>
                  </a:lnTo>
                  <a:lnTo>
                    <a:pt x="343" y="247"/>
                  </a:lnTo>
                  <a:lnTo>
                    <a:pt x="346" y="248"/>
                  </a:lnTo>
                  <a:lnTo>
                    <a:pt x="349" y="255"/>
                  </a:lnTo>
                  <a:lnTo>
                    <a:pt x="354" y="260"/>
                  </a:lnTo>
                  <a:lnTo>
                    <a:pt x="359" y="263"/>
                  </a:lnTo>
                  <a:lnTo>
                    <a:pt x="365" y="253"/>
                  </a:lnTo>
                  <a:lnTo>
                    <a:pt x="361" y="245"/>
                  </a:lnTo>
                  <a:lnTo>
                    <a:pt x="355" y="243"/>
                  </a:lnTo>
                  <a:lnTo>
                    <a:pt x="350" y="237"/>
                  </a:lnTo>
                  <a:lnTo>
                    <a:pt x="354" y="236"/>
                  </a:lnTo>
                  <a:lnTo>
                    <a:pt x="361" y="245"/>
                  </a:lnTo>
                  <a:lnTo>
                    <a:pt x="366" y="240"/>
                  </a:lnTo>
                  <a:lnTo>
                    <a:pt x="372" y="239"/>
                  </a:lnTo>
                  <a:lnTo>
                    <a:pt x="376" y="231"/>
                  </a:lnTo>
                  <a:lnTo>
                    <a:pt x="373" y="226"/>
                  </a:lnTo>
                  <a:lnTo>
                    <a:pt x="380" y="224"/>
                  </a:lnTo>
                  <a:lnTo>
                    <a:pt x="384" y="216"/>
                  </a:lnTo>
                  <a:lnTo>
                    <a:pt x="378" y="213"/>
                  </a:lnTo>
                  <a:lnTo>
                    <a:pt x="374" y="209"/>
                  </a:lnTo>
                  <a:lnTo>
                    <a:pt x="382" y="204"/>
                  </a:lnTo>
                  <a:lnTo>
                    <a:pt x="382" y="196"/>
                  </a:lnTo>
                  <a:lnTo>
                    <a:pt x="381" y="188"/>
                  </a:lnTo>
                  <a:lnTo>
                    <a:pt x="378" y="179"/>
                  </a:lnTo>
                  <a:lnTo>
                    <a:pt x="373" y="181"/>
                  </a:lnTo>
                  <a:lnTo>
                    <a:pt x="370" y="174"/>
                  </a:lnTo>
                  <a:lnTo>
                    <a:pt x="376" y="169"/>
                  </a:lnTo>
                  <a:lnTo>
                    <a:pt x="381" y="169"/>
                  </a:lnTo>
                  <a:lnTo>
                    <a:pt x="389" y="169"/>
                  </a:lnTo>
                  <a:lnTo>
                    <a:pt x="394" y="162"/>
                  </a:lnTo>
                  <a:lnTo>
                    <a:pt x="389" y="155"/>
                  </a:lnTo>
                  <a:lnTo>
                    <a:pt x="381" y="150"/>
                  </a:lnTo>
                  <a:lnTo>
                    <a:pt x="386" y="147"/>
                  </a:lnTo>
                  <a:lnTo>
                    <a:pt x="382" y="145"/>
                  </a:lnTo>
                  <a:lnTo>
                    <a:pt x="377" y="142"/>
                  </a:lnTo>
                  <a:lnTo>
                    <a:pt x="369" y="141"/>
                  </a:lnTo>
                  <a:lnTo>
                    <a:pt x="372" y="133"/>
                  </a:lnTo>
                  <a:lnTo>
                    <a:pt x="373" y="126"/>
                  </a:lnTo>
                  <a:lnTo>
                    <a:pt x="380" y="119"/>
                  </a:lnTo>
                  <a:lnTo>
                    <a:pt x="384" y="110"/>
                  </a:lnTo>
                  <a:lnTo>
                    <a:pt x="382" y="103"/>
                  </a:lnTo>
                  <a:lnTo>
                    <a:pt x="390" y="102"/>
                  </a:lnTo>
                  <a:lnTo>
                    <a:pt x="394" y="95"/>
                  </a:lnTo>
                  <a:lnTo>
                    <a:pt x="394" y="90"/>
                  </a:lnTo>
                  <a:lnTo>
                    <a:pt x="402" y="88"/>
                  </a:lnTo>
                  <a:lnTo>
                    <a:pt x="406" y="79"/>
                  </a:lnTo>
                  <a:lnTo>
                    <a:pt x="401" y="79"/>
                  </a:lnTo>
                  <a:lnTo>
                    <a:pt x="408" y="77"/>
                  </a:lnTo>
                  <a:lnTo>
                    <a:pt x="413" y="75"/>
                  </a:lnTo>
                  <a:lnTo>
                    <a:pt x="420" y="68"/>
                  </a:lnTo>
                  <a:lnTo>
                    <a:pt x="425" y="63"/>
                  </a:lnTo>
                  <a:lnTo>
                    <a:pt x="432" y="56"/>
                  </a:lnTo>
                  <a:lnTo>
                    <a:pt x="429" y="49"/>
                  </a:lnTo>
                  <a:lnTo>
                    <a:pt x="422" y="47"/>
                  </a:lnTo>
                  <a:lnTo>
                    <a:pt x="417" y="44"/>
                  </a:lnTo>
                  <a:lnTo>
                    <a:pt x="412" y="47"/>
                  </a:lnTo>
                  <a:lnTo>
                    <a:pt x="406" y="47"/>
                  </a:lnTo>
                  <a:lnTo>
                    <a:pt x="400" y="48"/>
                  </a:lnTo>
                  <a:lnTo>
                    <a:pt x="396" y="51"/>
                  </a:lnTo>
                  <a:lnTo>
                    <a:pt x="390" y="55"/>
                  </a:lnTo>
                  <a:lnTo>
                    <a:pt x="385" y="55"/>
                  </a:lnTo>
                  <a:lnTo>
                    <a:pt x="380" y="53"/>
                  </a:lnTo>
                  <a:lnTo>
                    <a:pt x="374" y="53"/>
                  </a:lnTo>
                  <a:lnTo>
                    <a:pt x="367" y="53"/>
                  </a:lnTo>
                  <a:lnTo>
                    <a:pt x="362" y="59"/>
                  </a:lnTo>
                  <a:lnTo>
                    <a:pt x="359" y="67"/>
                  </a:lnTo>
                  <a:lnTo>
                    <a:pt x="354" y="73"/>
                  </a:lnTo>
                  <a:lnTo>
                    <a:pt x="350" y="80"/>
                  </a:lnTo>
                  <a:lnTo>
                    <a:pt x="345" y="86"/>
                  </a:lnTo>
                  <a:lnTo>
                    <a:pt x="349" y="77"/>
                  </a:lnTo>
                  <a:lnTo>
                    <a:pt x="351" y="69"/>
                  </a:lnTo>
                  <a:lnTo>
                    <a:pt x="358" y="63"/>
                  </a:lnTo>
                  <a:lnTo>
                    <a:pt x="361" y="53"/>
                  </a:lnTo>
                  <a:lnTo>
                    <a:pt x="361" y="45"/>
                  </a:lnTo>
                  <a:lnTo>
                    <a:pt x="355" y="41"/>
                  </a:lnTo>
                  <a:lnTo>
                    <a:pt x="349" y="44"/>
                  </a:lnTo>
                  <a:lnTo>
                    <a:pt x="343" y="48"/>
                  </a:lnTo>
                  <a:lnTo>
                    <a:pt x="338" y="55"/>
                  </a:lnTo>
                  <a:lnTo>
                    <a:pt x="333" y="60"/>
                  </a:lnTo>
                  <a:lnTo>
                    <a:pt x="326" y="61"/>
                  </a:lnTo>
                  <a:lnTo>
                    <a:pt x="330" y="55"/>
                  </a:lnTo>
                  <a:lnTo>
                    <a:pt x="334" y="45"/>
                  </a:lnTo>
                  <a:lnTo>
                    <a:pt x="329" y="44"/>
                  </a:lnTo>
                  <a:lnTo>
                    <a:pt x="323" y="43"/>
                  </a:lnTo>
                  <a:lnTo>
                    <a:pt x="317" y="45"/>
                  </a:lnTo>
                  <a:lnTo>
                    <a:pt x="310" y="44"/>
                  </a:lnTo>
                  <a:lnTo>
                    <a:pt x="303" y="47"/>
                  </a:lnTo>
                  <a:lnTo>
                    <a:pt x="296" y="45"/>
                  </a:lnTo>
                  <a:lnTo>
                    <a:pt x="290" y="47"/>
                  </a:lnTo>
                  <a:lnTo>
                    <a:pt x="283" y="45"/>
                  </a:lnTo>
                  <a:lnTo>
                    <a:pt x="290" y="44"/>
                  </a:lnTo>
                  <a:lnTo>
                    <a:pt x="296" y="43"/>
                  </a:lnTo>
                  <a:lnTo>
                    <a:pt x="303" y="44"/>
                  </a:lnTo>
                  <a:lnTo>
                    <a:pt x="310" y="43"/>
                  </a:lnTo>
                  <a:lnTo>
                    <a:pt x="318" y="41"/>
                  </a:lnTo>
                  <a:lnTo>
                    <a:pt x="325" y="40"/>
                  </a:lnTo>
                  <a:lnTo>
                    <a:pt x="331" y="41"/>
                  </a:lnTo>
                  <a:lnTo>
                    <a:pt x="339" y="40"/>
                  </a:lnTo>
                  <a:lnTo>
                    <a:pt x="346" y="37"/>
                  </a:lnTo>
                  <a:lnTo>
                    <a:pt x="353" y="36"/>
                  </a:lnTo>
                  <a:lnTo>
                    <a:pt x="359" y="33"/>
                  </a:lnTo>
                  <a:lnTo>
                    <a:pt x="365" y="25"/>
                  </a:lnTo>
                  <a:lnTo>
                    <a:pt x="357" y="24"/>
                  </a:lnTo>
                  <a:lnTo>
                    <a:pt x="350" y="22"/>
                  </a:lnTo>
                  <a:lnTo>
                    <a:pt x="342" y="22"/>
                  </a:lnTo>
                  <a:lnTo>
                    <a:pt x="337" y="18"/>
                  </a:lnTo>
                  <a:lnTo>
                    <a:pt x="330" y="14"/>
                  </a:lnTo>
                  <a:lnTo>
                    <a:pt x="325" y="8"/>
                  </a:lnTo>
                  <a:lnTo>
                    <a:pt x="318" y="4"/>
                  </a:lnTo>
                  <a:lnTo>
                    <a:pt x="311" y="1"/>
                  </a:lnTo>
                  <a:lnTo>
                    <a:pt x="304" y="0"/>
                  </a:lnTo>
                  <a:lnTo>
                    <a:pt x="298" y="0"/>
                  </a:lnTo>
                  <a:lnTo>
                    <a:pt x="290" y="0"/>
                  </a:lnTo>
                  <a:lnTo>
                    <a:pt x="29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1" name="Freeform 179"/>
            <p:cNvSpPr>
              <a:spLocks/>
            </p:cNvSpPr>
            <p:nvPr/>
          </p:nvSpPr>
          <p:spPr bwMode="auto">
            <a:xfrm>
              <a:off x="1494" y="1295"/>
              <a:ext cx="22" cy="2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8"/>
                </a:cxn>
                <a:cxn ang="0">
                  <a:pos x="2" y="15"/>
                </a:cxn>
                <a:cxn ang="0">
                  <a:pos x="6" y="20"/>
                </a:cxn>
                <a:cxn ang="0">
                  <a:pos x="11" y="20"/>
                </a:cxn>
                <a:cxn ang="0">
                  <a:pos x="18" y="19"/>
                </a:cxn>
                <a:cxn ang="0">
                  <a:pos x="22" y="14"/>
                </a:cxn>
                <a:cxn ang="0">
                  <a:pos x="17" y="10"/>
                </a:cxn>
                <a:cxn ang="0">
                  <a:pos x="13" y="3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22" h="20">
                  <a:moveTo>
                    <a:pt x="6" y="0"/>
                  </a:moveTo>
                  <a:lnTo>
                    <a:pt x="0" y="8"/>
                  </a:lnTo>
                  <a:lnTo>
                    <a:pt x="2" y="15"/>
                  </a:lnTo>
                  <a:lnTo>
                    <a:pt x="6" y="20"/>
                  </a:lnTo>
                  <a:lnTo>
                    <a:pt x="11" y="20"/>
                  </a:lnTo>
                  <a:lnTo>
                    <a:pt x="18" y="19"/>
                  </a:lnTo>
                  <a:lnTo>
                    <a:pt x="22" y="14"/>
                  </a:lnTo>
                  <a:lnTo>
                    <a:pt x="17" y="10"/>
                  </a:lnTo>
                  <a:lnTo>
                    <a:pt x="13" y="3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2" name="Freeform 180"/>
            <p:cNvSpPr>
              <a:spLocks/>
            </p:cNvSpPr>
            <p:nvPr/>
          </p:nvSpPr>
          <p:spPr bwMode="auto">
            <a:xfrm>
              <a:off x="1753" y="1193"/>
              <a:ext cx="11" cy="11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11"/>
                </a:cxn>
                <a:cxn ang="0">
                  <a:pos x="11" y="4"/>
                </a:cxn>
                <a:cxn ang="0">
                  <a:pos x="7" y="4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1" h="11">
                  <a:moveTo>
                    <a:pt x="7" y="0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3" y="11"/>
                  </a:lnTo>
                  <a:lnTo>
                    <a:pt x="11" y="4"/>
                  </a:lnTo>
                  <a:lnTo>
                    <a:pt x="7" y="4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0F0F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3" name="Oval 182"/>
          <p:cNvSpPr/>
          <p:nvPr/>
        </p:nvSpPr>
        <p:spPr>
          <a:xfrm>
            <a:off x="533400" y="2266950"/>
            <a:ext cx="76200" cy="76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184" name="Oval 183"/>
          <p:cNvSpPr/>
          <p:nvPr/>
        </p:nvSpPr>
        <p:spPr>
          <a:xfrm>
            <a:off x="1524000" y="2114550"/>
            <a:ext cx="76200" cy="76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185" name="Oval 184"/>
          <p:cNvSpPr/>
          <p:nvPr/>
        </p:nvSpPr>
        <p:spPr>
          <a:xfrm>
            <a:off x="1219200" y="3257550"/>
            <a:ext cx="76200" cy="76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186" name="Oval 185"/>
          <p:cNvSpPr/>
          <p:nvPr/>
        </p:nvSpPr>
        <p:spPr>
          <a:xfrm>
            <a:off x="762000" y="2571750"/>
            <a:ext cx="152400" cy="1524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187" name="Oval 186"/>
          <p:cNvSpPr/>
          <p:nvPr/>
        </p:nvSpPr>
        <p:spPr>
          <a:xfrm>
            <a:off x="3200400" y="1962150"/>
            <a:ext cx="152400" cy="152400"/>
          </a:xfrm>
          <a:prstGeom prst="ellipse">
            <a:avLst/>
          </a:prstGeom>
          <a:noFill/>
          <a:ln>
            <a:solidFill>
              <a:srgbClr val="66C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188" name="Oval 187"/>
          <p:cNvSpPr/>
          <p:nvPr/>
        </p:nvSpPr>
        <p:spPr>
          <a:xfrm>
            <a:off x="2057400" y="2952750"/>
            <a:ext cx="76200" cy="76200"/>
          </a:xfrm>
          <a:prstGeom prst="ellipse">
            <a:avLst/>
          </a:prstGeom>
          <a:noFill/>
          <a:ln>
            <a:solidFill>
              <a:srgbClr val="66C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189" name="Oval 188"/>
          <p:cNvSpPr/>
          <p:nvPr/>
        </p:nvSpPr>
        <p:spPr>
          <a:xfrm>
            <a:off x="3200400" y="2419350"/>
            <a:ext cx="228600" cy="228600"/>
          </a:xfrm>
          <a:prstGeom prst="ellipse">
            <a:avLst/>
          </a:prstGeom>
          <a:noFill/>
          <a:ln>
            <a:solidFill>
              <a:srgbClr val="66C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grpSp>
        <p:nvGrpSpPr>
          <p:cNvPr id="205" name="Group 204"/>
          <p:cNvGrpSpPr/>
          <p:nvPr/>
        </p:nvGrpSpPr>
        <p:grpSpPr>
          <a:xfrm>
            <a:off x="5301344" y="1867128"/>
            <a:ext cx="1886858" cy="304800"/>
            <a:chOff x="5791200" y="1885950"/>
            <a:chExt cx="1886858" cy="304800"/>
          </a:xfrm>
        </p:grpSpPr>
        <p:cxnSp>
          <p:nvCxnSpPr>
            <p:cNvPr id="193" name="Straight Connector 192"/>
            <p:cNvCxnSpPr>
              <a:cxnSpLocks/>
              <a:endCxn id="196" idx="2"/>
            </p:cNvCxnSpPr>
            <p:nvPr/>
          </p:nvCxnSpPr>
          <p:spPr>
            <a:xfrm>
              <a:off x="5791200" y="2038350"/>
              <a:ext cx="1582058" cy="0"/>
            </a:xfrm>
            <a:prstGeom prst="line">
              <a:avLst/>
            </a:prstGeom>
            <a:ln w="50800">
              <a:solidFill>
                <a:srgbClr val="66C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Oval 195"/>
            <p:cNvSpPr/>
            <p:nvPr/>
          </p:nvSpPr>
          <p:spPr>
            <a:xfrm>
              <a:off x="7373258" y="1885950"/>
              <a:ext cx="304800" cy="304800"/>
            </a:xfrm>
            <a:prstGeom prst="ellipse">
              <a:avLst/>
            </a:prstGeom>
            <a:solidFill>
              <a:srgbClr val="66C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97" name="Content Placeholder 6"/>
          <p:cNvSpPr txBox="1">
            <a:spLocks/>
          </p:cNvSpPr>
          <p:nvPr/>
        </p:nvSpPr>
        <p:spPr>
          <a:xfrm>
            <a:off x="5301344" y="1638528"/>
            <a:ext cx="16764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Europe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120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%</a:t>
            </a:r>
          </a:p>
        </p:txBody>
      </p:sp>
      <p:grpSp>
        <p:nvGrpSpPr>
          <p:cNvPr id="206" name="Group 205"/>
          <p:cNvGrpSpPr/>
          <p:nvPr/>
        </p:nvGrpSpPr>
        <p:grpSpPr>
          <a:xfrm>
            <a:off x="5301344" y="2400528"/>
            <a:ext cx="2577193" cy="304800"/>
            <a:chOff x="5791200" y="2419350"/>
            <a:chExt cx="2577193" cy="304800"/>
          </a:xfrm>
        </p:grpSpPr>
        <p:cxnSp>
          <p:nvCxnSpPr>
            <p:cNvPr id="198" name="Straight Connector 197"/>
            <p:cNvCxnSpPr>
              <a:cxnSpLocks/>
              <a:endCxn id="199" idx="2"/>
            </p:cNvCxnSpPr>
            <p:nvPr/>
          </p:nvCxnSpPr>
          <p:spPr>
            <a:xfrm>
              <a:off x="5791200" y="2571750"/>
              <a:ext cx="2272393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Oval 198"/>
            <p:cNvSpPr/>
            <p:nvPr/>
          </p:nvSpPr>
          <p:spPr>
            <a:xfrm>
              <a:off x="8063593" y="2419350"/>
              <a:ext cx="304800" cy="3048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0" name="Content Placeholder 6"/>
          <p:cNvSpPr txBox="1">
            <a:spLocks/>
          </p:cNvSpPr>
          <p:nvPr/>
        </p:nvSpPr>
        <p:spPr>
          <a:xfrm>
            <a:off x="5301344" y="2171928"/>
            <a:ext cx="16764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USA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200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%</a:t>
            </a:r>
          </a:p>
        </p:txBody>
      </p:sp>
      <p:sp>
        <p:nvSpPr>
          <p:cNvPr id="202" name="Oval 201"/>
          <p:cNvSpPr/>
          <p:nvPr/>
        </p:nvSpPr>
        <p:spPr>
          <a:xfrm>
            <a:off x="3657600" y="3638550"/>
            <a:ext cx="76200" cy="7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203" name="Oval 202"/>
          <p:cNvSpPr/>
          <p:nvPr/>
        </p:nvSpPr>
        <p:spPr>
          <a:xfrm>
            <a:off x="3810000" y="3790950"/>
            <a:ext cx="76200" cy="7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sp>
        <p:nvSpPr>
          <p:cNvPr id="204" name="Oval 203"/>
          <p:cNvSpPr/>
          <p:nvPr/>
        </p:nvSpPr>
        <p:spPr>
          <a:xfrm>
            <a:off x="3352800" y="3257550"/>
            <a:ext cx="76200" cy="76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grpSp>
        <p:nvGrpSpPr>
          <p:cNvPr id="207" name="Group 206"/>
          <p:cNvGrpSpPr/>
          <p:nvPr/>
        </p:nvGrpSpPr>
        <p:grpSpPr>
          <a:xfrm>
            <a:off x="5301344" y="2933928"/>
            <a:ext cx="1295400" cy="304800"/>
            <a:chOff x="5791200" y="1885950"/>
            <a:chExt cx="1295400" cy="304800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208" name="Straight Connector 207"/>
            <p:cNvCxnSpPr/>
            <p:nvPr/>
          </p:nvCxnSpPr>
          <p:spPr>
            <a:xfrm>
              <a:off x="5791200" y="2038350"/>
              <a:ext cx="1143000" cy="1323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Oval 208"/>
            <p:cNvSpPr/>
            <p:nvPr/>
          </p:nvSpPr>
          <p:spPr>
            <a:xfrm>
              <a:off x="6781800" y="1885950"/>
              <a:ext cx="304800" cy="304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0" name="Content Placeholder 6"/>
          <p:cNvSpPr txBox="1">
            <a:spLocks/>
          </p:cNvSpPr>
          <p:nvPr/>
        </p:nvSpPr>
        <p:spPr>
          <a:xfrm>
            <a:off x="5225144" y="2705328"/>
            <a:ext cx="16764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Asia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90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%</a:t>
            </a:r>
          </a:p>
        </p:txBody>
      </p:sp>
      <p:sp>
        <p:nvSpPr>
          <p:cNvPr id="211" name="Rectangle 210"/>
          <p:cNvSpPr/>
          <p:nvPr/>
        </p:nvSpPr>
        <p:spPr>
          <a:xfrm>
            <a:off x="5187725" y="3406437"/>
            <a:ext cx="3118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eros</a:t>
            </a: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iusto</a:t>
            </a: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7" grpId="0"/>
      <p:bldP spid="200" grpId="0"/>
      <p:bldP spid="202" grpId="0" animBg="1"/>
      <p:bldP spid="203" grpId="0" animBg="1"/>
      <p:bldP spid="204" grpId="0" animBg="1"/>
      <p:bldP spid="210" grpId="0"/>
      <p:bldP spid="2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4"/>
          <p:cNvSpPr txBox="1">
            <a:spLocks/>
          </p:cNvSpPr>
          <p:nvPr/>
        </p:nvSpPr>
        <p:spPr>
          <a:xfrm>
            <a:off x="838200" y="4381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You You Here</a:t>
            </a:r>
          </a:p>
        </p:txBody>
      </p:sp>
      <p:sp>
        <p:nvSpPr>
          <p:cNvPr id="4" name="Oval 3"/>
          <p:cNvSpPr/>
          <p:nvPr/>
        </p:nvSpPr>
        <p:spPr>
          <a:xfrm>
            <a:off x="2362200" y="1809750"/>
            <a:ext cx="2286000" cy="2286000"/>
          </a:xfrm>
          <a:prstGeom prst="ellipse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200400" y="1504950"/>
            <a:ext cx="685800" cy="685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3600" dirty="0">
              <a:solidFill>
                <a:schemeClr val="bg1"/>
              </a:solidFill>
              <a:ea typeface="Entyp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43400" y="2647950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3600" dirty="0">
              <a:solidFill>
                <a:schemeClr val="bg1"/>
              </a:solidFill>
              <a:ea typeface="Entyp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33600" y="2647950"/>
            <a:ext cx="533400" cy="533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3600" dirty="0">
              <a:solidFill>
                <a:schemeClr val="bg1"/>
              </a:solidFill>
              <a:ea typeface="Entypo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00400" y="3714750"/>
            <a:ext cx="685800" cy="685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3600" dirty="0">
              <a:solidFill>
                <a:schemeClr val="bg1"/>
              </a:solidFill>
              <a:ea typeface="Entyp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19400" y="1123950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 sit amet, consectetuer</a:t>
            </a:r>
            <a:endParaRPr lang="en-US" sz="1100" b="1"/>
          </a:p>
        </p:txBody>
      </p:sp>
      <p:sp>
        <p:nvSpPr>
          <p:cNvPr id="11" name="Rectangle 10"/>
          <p:cNvSpPr/>
          <p:nvPr/>
        </p:nvSpPr>
        <p:spPr>
          <a:xfrm>
            <a:off x="2819400" y="4350663"/>
            <a:ext cx="1600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 sit amet, consectetuer</a:t>
            </a:r>
            <a:endParaRPr lang="en-US" sz="1100" b="1"/>
          </a:p>
        </p:txBody>
      </p:sp>
      <p:sp>
        <p:nvSpPr>
          <p:cNvPr id="12" name="Rectangle 11"/>
          <p:cNvSpPr/>
          <p:nvPr/>
        </p:nvSpPr>
        <p:spPr>
          <a:xfrm>
            <a:off x="4800600" y="2674263"/>
            <a:ext cx="1676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consequat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. Duis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autem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vel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eum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Iriure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3400" y="2647950"/>
            <a:ext cx="1676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100" b="1">
                <a:solidFill>
                  <a:schemeClr val="tx1">
                    <a:lumMod val="85000"/>
                    <a:lumOff val="1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consequat. Duis autem vel eum iriure dol or rin.</a:t>
            </a:r>
            <a:endParaRPr lang="en-US" sz="1100" b="1"/>
          </a:p>
        </p:txBody>
      </p:sp>
      <p:sp>
        <p:nvSpPr>
          <p:cNvPr id="14" name="Rectangle 13"/>
          <p:cNvSpPr/>
          <p:nvPr/>
        </p:nvSpPr>
        <p:spPr>
          <a:xfrm>
            <a:off x="6400800" y="1504950"/>
            <a:ext cx="2362200" cy="2895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>
              <a:defRPr/>
            </a:pPr>
            <a:r>
              <a:rPr lang="en-US" sz="1100" b="1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Lorem ipsum dol sit amet, consectetuer adipiscing elit, sed diam nonummy nibh euismod tincidunt ut-laureet dolorea Aliquam erat volutpat. Ut wisi enim ad minim veniam,</a:t>
            </a:r>
          </a:p>
          <a:p>
            <a:pPr>
              <a:defRPr/>
            </a:pPr>
            <a:endParaRPr lang="en-US" sz="1100" b="1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endParaRPr lang="en-US" sz="1100" b="1">
              <a:solidFill>
                <a:schemeClr val="bg1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pPr>
              <a:defRPr/>
            </a:pPr>
            <a:r>
              <a:rPr lang="en-US" sz="1100" b="1">
                <a:solidFill>
                  <a:schemeClr val="bg1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Me lius quod ii legunt saepius. Claritas est etiam processus dynamicus, qui sequitur mutationem consuetudium lectorum. Mirum est notare quam quam littera, quam nunc putamus parum parum,</a:t>
            </a:r>
          </a:p>
        </p:txBody>
      </p:sp>
      <p:sp>
        <p:nvSpPr>
          <p:cNvPr id="16" name="Rectangle 15"/>
          <p:cNvSpPr/>
          <p:nvPr/>
        </p:nvSpPr>
        <p:spPr>
          <a:xfrm rot="10800000">
            <a:off x="8763000" y="1504950"/>
            <a:ext cx="381000" cy="28956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en-US" sz="1100"/>
          </a:p>
        </p:txBody>
      </p:sp>
      <p:grpSp>
        <p:nvGrpSpPr>
          <p:cNvPr id="20" name="Group 535"/>
          <p:cNvGrpSpPr>
            <a:grpSpLocks noChangeAspect="1"/>
          </p:cNvGrpSpPr>
          <p:nvPr/>
        </p:nvGrpSpPr>
        <p:grpSpPr bwMode="auto">
          <a:xfrm>
            <a:off x="4445064" y="2743200"/>
            <a:ext cx="342900" cy="342900"/>
            <a:chOff x="5731" y="3011"/>
            <a:chExt cx="297" cy="297"/>
          </a:xfrm>
        </p:grpSpPr>
        <p:sp>
          <p:nvSpPr>
            <p:cNvPr id="21" name="AutoShape 534"/>
            <p:cNvSpPr>
              <a:spLocks noChangeAspect="1" noChangeArrowheads="1" noTextEdit="1"/>
            </p:cNvSpPr>
            <p:nvPr/>
          </p:nvSpPr>
          <p:spPr bwMode="auto">
            <a:xfrm>
              <a:off x="5731" y="3011"/>
              <a:ext cx="297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536"/>
            <p:cNvSpPr>
              <a:spLocks noEditPoints="1"/>
            </p:cNvSpPr>
            <p:nvPr/>
          </p:nvSpPr>
          <p:spPr bwMode="auto">
            <a:xfrm>
              <a:off x="5955" y="3118"/>
              <a:ext cx="50" cy="49"/>
            </a:xfrm>
            <a:custGeom>
              <a:avLst/>
              <a:gdLst>
                <a:gd name="T0" fmla="*/ 16 w 32"/>
                <a:gd name="T1" fmla="*/ 32 h 32"/>
                <a:gd name="T2" fmla="*/ 32 w 32"/>
                <a:gd name="T3" fmla="*/ 16 h 32"/>
                <a:gd name="T4" fmla="*/ 16 w 32"/>
                <a:gd name="T5" fmla="*/ 0 h 32"/>
                <a:gd name="T6" fmla="*/ 0 w 32"/>
                <a:gd name="T7" fmla="*/ 16 h 32"/>
                <a:gd name="T8" fmla="*/ 16 w 32"/>
                <a:gd name="T9" fmla="*/ 32 h 32"/>
                <a:gd name="T10" fmla="*/ 16 w 32"/>
                <a:gd name="T11" fmla="*/ 7 h 32"/>
                <a:gd name="T12" fmla="*/ 26 w 32"/>
                <a:gd name="T13" fmla="*/ 16 h 32"/>
                <a:gd name="T14" fmla="*/ 16 w 32"/>
                <a:gd name="T15" fmla="*/ 26 h 32"/>
                <a:gd name="T16" fmla="*/ 6 w 32"/>
                <a:gd name="T17" fmla="*/ 16 h 32"/>
                <a:gd name="T18" fmla="*/ 16 w 32"/>
                <a:gd name="T19" fmla="*/ 7 h 32"/>
                <a:gd name="T20" fmla="*/ 16 w 32"/>
                <a:gd name="T21" fmla="*/ 7 h 32"/>
                <a:gd name="T22" fmla="*/ 16 w 32"/>
                <a:gd name="T23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2">
                  <a:moveTo>
                    <a:pt x="16" y="32"/>
                  </a:moveTo>
                  <a:cubicBezTo>
                    <a:pt x="25" y="32"/>
                    <a:pt x="32" y="25"/>
                    <a:pt x="32" y="16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lose/>
                  <a:moveTo>
                    <a:pt x="16" y="7"/>
                  </a:moveTo>
                  <a:cubicBezTo>
                    <a:pt x="21" y="7"/>
                    <a:pt x="26" y="11"/>
                    <a:pt x="26" y="16"/>
                  </a:cubicBezTo>
                  <a:cubicBezTo>
                    <a:pt x="26" y="22"/>
                    <a:pt x="21" y="26"/>
                    <a:pt x="16" y="26"/>
                  </a:cubicBezTo>
                  <a:cubicBezTo>
                    <a:pt x="11" y="26"/>
                    <a:pt x="6" y="22"/>
                    <a:pt x="6" y="16"/>
                  </a:cubicBezTo>
                  <a:cubicBezTo>
                    <a:pt x="6" y="11"/>
                    <a:pt x="11" y="7"/>
                    <a:pt x="16" y="7"/>
                  </a:cubicBezTo>
                  <a:close/>
                  <a:moveTo>
                    <a:pt x="16" y="7"/>
                  </a:moveTo>
                  <a:cubicBezTo>
                    <a:pt x="16" y="7"/>
                    <a:pt x="16" y="7"/>
                    <a:pt x="16" y="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3" name="Freeform 537"/>
            <p:cNvSpPr>
              <a:spLocks noEditPoints="1"/>
            </p:cNvSpPr>
            <p:nvPr/>
          </p:nvSpPr>
          <p:spPr bwMode="auto">
            <a:xfrm>
              <a:off x="5816" y="3223"/>
              <a:ext cx="130" cy="9"/>
            </a:xfrm>
            <a:custGeom>
              <a:avLst/>
              <a:gdLst>
                <a:gd name="T0" fmla="*/ 80 w 84"/>
                <a:gd name="T1" fmla="*/ 0 h 6"/>
                <a:gd name="T2" fmla="*/ 4 w 84"/>
                <a:gd name="T3" fmla="*/ 0 h 6"/>
                <a:gd name="T4" fmla="*/ 0 w 84"/>
                <a:gd name="T5" fmla="*/ 3 h 6"/>
                <a:gd name="T6" fmla="*/ 4 w 84"/>
                <a:gd name="T7" fmla="*/ 6 h 6"/>
                <a:gd name="T8" fmla="*/ 80 w 84"/>
                <a:gd name="T9" fmla="*/ 6 h 6"/>
                <a:gd name="T10" fmla="*/ 84 w 84"/>
                <a:gd name="T11" fmla="*/ 3 h 6"/>
                <a:gd name="T12" fmla="*/ 80 w 84"/>
                <a:gd name="T13" fmla="*/ 0 h 6"/>
                <a:gd name="T14" fmla="*/ 80 w 84"/>
                <a:gd name="T15" fmla="*/ 0 h 6"/>
                <a:gd name="T16" fmla="*/ 80 w 8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">
                  <a:moveTo>
                    <a:pt x="8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2" y="6"/>
                    <a:pt x="84" y="5"/>
                    <a:pt x="84" y="3"/>
                  </a:cubicBezTo>
                  <a:cubicBezTo>
                    <a:pt x="84" y="1"/>
                    <a:pt x="82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4" name="Freeform 538"/>
            <p:cNvSpPr>
              <a:spLocks noEditPoints="1"/>
            </p:cNvSpPr>
            <p:nvPr/>
          </p:nvSpPr>
          <p:spPr bwMode="auto">
            <a:xfrm>
              <a:off x="5816" y="3248"/>
              <a:ext cx="130" cy="9"/>
            </a:xfrm>
            <a:custGeom>
              <a:avLst/>
              <a:gdLst>
                <a:gd name="T0" fmla="*/ 80 w 84"/>
                <a:gd name="T1" fmla="*/ 0 h 6"/>
                <a:gd name="T2" fmla="*/ 4 w 84"/>
                <a:gd name="T3" fmla="*/ 0 h 6"/>
                <a:gd name="T4" fmla="*/ 0 w 84"/>
                <a:gd name="T5" fmla="*/ 3 h 6"/>
                <a:gd name="T6" fmla="*/ 4 w 84"/>
                <a:gd name="T7" fmla="*/ 6 h 6"/>
                <a:gd name="T8" fmla="*/ 80 w 84"/>
                <a:gd name="T9" fmla="*/ 6 h 6"/>
                <a:gd name="T10" fmla="*/ 84 w 84"/>
                <a:gd name="T11" fmla="*/ 3 h 6"/>
                <a:gd name="T12" fmla="*/ 80 w 84"/>
                <a:gd name="T13" fmla="*/ 0 h 6"/>
                <a:gd name="T14" fmla="*/ 80 w 84"/>
                <a:gd name="T15" fmla="*/ 0 h 6"/>
                <a:gd name="T16" fmla="*/ 80 w 84"/>
                <a:gd name="T1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6">
                  <a:moveTo>
                    <a:pt x="8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2" y="6"/>
                    <a:pt x="84" y="5"/>
                    <a:pt x="84" y="3"/>
                  </a:cubicBezTo>
                  <a:cubicBezTo>
                    <a:pt x="84" y="1"/>
                    <a:pt x="82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25" name="Freeform 539"/>
            <p:cNvSpPr>
              <a:spLocks noEditPoints="1"/>
            </p:cNvSpPr>
            <p:nvPr/>
          </p:nvSpPr>
          <p:spPr bwMode="auto">
            <a:xfrm>
              <a:off x="5733" y="3009"/>
              <a:ext cx="297" cy="297"/>
            </a:xfrm>
            <a:custGeom>
              <a:avLst/>
              <a:gdLst>
                <a:gd name="T0" fmla="*/ 163 w 192"/>
                <a:gd name="T1" fmla="*/ 54 h 192"/>
                <a:gd name="T2" fmla="*/ 163 w 192"/>
                <a:gd name="T3" fmla="*/ 0 h 192"/>
                <a:gd name="T4" fmla="*/ 29 w 192"/>
                <a:gd name="T5" fmla="*/ 0 h 192"/>
                <a:gd name="T6" fmla="*/ 29 w 192"/>
                <a:gd name="T7" fmla="*/ 54 h 192"/>
                <a:gd name="T8" fmla="*/ 0 w 192"/>
                <a:gd name="T9" fmla="*/ 54 h 192"/>
                <a:gd name="T10" fmla="*/ 0 w 192"/>
                <a:gd name="T11" fmla="*/ 163 h 192"/>
                <a:gd name="T12" fmla="*/ 19 w 192"/>
                <a:gd name="T13" fmla="*/ 163 h 192"/>
                <a:gd name="T14" fmla="*/ 19 w 192"/>
                <a:gd name="T15" fmla="*/ 173 h 192"/>
                <a:gd name="T16" fmla="*/ 29 w 192"/>
                <a:gd name="T17" fmla="*/ 173 h 192"/>
                <a:gd name="T18" fmla="*/ 29 w 192"/>
                <a:gd name="T19" fmla="*/ 192 h 192"/>
                <a:gd name="T20" fmla="*/ 163 w 192"/>
                <a:gd name="T21" fmla="*/ 192 h 192"/>
                <a:gd name="T22" fmla="*/ 163 w 192"/>
                <a:gd name="T23" fmla="*/ 173 h 192"/>
                <a:gd name="T24" fmla="*/ 173 w 192"/>
                <a:gd name="T25" fmla="*/ 173 h 192"/>
                <a:gd name="T26" fmla="*/ 173 w 192"/>
                <a:gd name="T27" fmla="*/ 163 h 192"/>
                <a:gd name="T28" fmla="*/ 192 w 192"/>
                <a:gd name="T29" fmla="*/ 163 h 192"/>
                <a:gd name="T30" fmla="*/ 192 w 192"/>
                <a:gd name="T31" fmla="*/ 54 h 192"/>
                <a:gd name="T32" fmla="*/ 163 w 192"/>
                <a:gd name="T33" fmla="*/ 54 h 192"/>
                <a:gd name="T34" fmla="*/ 35 w 192"/>
                <a:gd name="T35" fmla="*/ 6 h 192"/>
                <a:gd name="T36" fmla="*/ 157 w 192"/>
                <a:gd name="T37" fmla="*/ 6 h 192"/>
                <a:gd name="T38" fmla="*/ 157 w 192"/>
                <a:gd name="T39" fmla="*/ 54 h 192"/>
                <a:gd name="T40" fmla="*/ 35 w 192"/>
                <a:gd name="T41" fmla="*/ 54 h 192"/>
                <a:gd name="T42" fmla="*/ 35 w 192"/>
                <a:gd name="T43" fmla="*/ 6 h 192"/>
                <a:gd name="T44" fmla="*/ 29 w 192"/>
                <a:gd name="T45" fmla="*/ 61 h 192"/>
                <a:gd name="T46" fmla="*/ 186 w 192"/>
                <a:gd name="T47" fmla="*/ 61 h 192"/>
                <a:gd name="T48" fmla="*/ 186 w 192"/>
                <a:gd name="T49" fmla="*/ 112 h 192"/>
                <a:gd name="T50" fmla="*/ 6 w 192"/>
                <a:gd name="T51" fmla="*/ 112 h 192"/>
                <a:gd name="T52" fmla="*/ 6 w 192"/>
                <a:gd name="T53" fmla="*/ 61 h 192"/>
                <a:gd name="T54" fmla="*/ 29 w 192"/>
                <a:gd name="T55" fmla="*/ 61 h 192"/>
                <a:gd name="T56" fmla="*/ 26 w 192"/>
                <a:gd name="T57" fmla="*/ 166 h 192"/>
                <a:gd name="T58" fmla="*/ 26 w 192"/>
                <a:gd name="T59" fmla="*/ 144 h 192"/>
                <a:gd name="T60" fmla="*/ 22 w 192"/>
                <a:gd name="T61" fmla="*/ 141 h 192"/>
                <a:gd name="T62" fmla="*/ 19 w 192"/>
                <a:gd name="T63" fmla="*/ 144 h 192"/>
                <a:gd name="T64" fmla="*/ 19 w 192"/>
                <a:gd name="T65" fmla="*/ 157 h 192"/>
                <a:gd name="T66" fmla="*/ 6 w 192"/>
                <a:gd name="T67" fmla="*/ 157 h 192"/>
                <a:gd name="T68" fmla="*/ 6 w 192"/>
                <a:gd name="T69" fmla="*/ 118 h 192"/>
                <a:gd name="T70" fmla="*/ 29 w 192"/>
                <a:gd name="T71" fmla="*/ 118 h 192"/>
                <a:gd name="T72" fmla="*/ 29 w 192"/>
                <a:gd name="T73" fmla="*/ 166 h 192"/>
                <a:gd name="T74" fmla="*/ 26 w 192"/>
                <a:gd name="T75" fmla="*/ 166 h 192"/>
                <a:gd name="T76" fmla="*/ 157 w 192"/>
                <a:gd name="T77" fmla="*/ 186 h 192"/>
                <a:gd name="T78" fmla="*/ 35 w 192"/>
                <a:gd name="T79" fmla="*/ 186 h 192"/>
                <a:gd name="T80" fmla="*/ 35 w 192"/>
                <a:gd name="T81" fmla="*/ 118 h 192"/>
                <a:gd name="T82" fmla="*/ 157 w 192"/>
                <a:gd name="T83" fmla="*/ 118 h 192"/>
                <a:gd name="T84" fmla="*/ 157 w 192"/>
                <a:gd name="T85" fmla="*/ 186 h 192"/>
                <a:gd name="T86" fmla="*/ 173 w 192"/>
                <a:gd name="T87" fmla="*/ 157 h 192"/>
                <a:gd name="T88" fmla="*/ 173 w 192"/>
                <a:gd name="T89" fmla="*/ 144 h 192"/>
                <a:gd name="T90" fmla="*/ 170 w 192"/>
                <a:gd name="T91" fmla="*/ 141 h 192"/>
                <a:gd name="T92" fmla="*/ 166 w 192"/>
                <a:gd name="T93" fmla="*/ 144 h 192"/>
                <a:gd name="T94" fmla="*/ 166 w 192"/>
                <a:gd name="T95" fmla="*/ 166 h 192"/>
                <a:gd name="T96" fmla="*/ 163 w 192"/>
                <a:gd name="T97" fmla="*/ 166 h 192"/>
                <a:gd name="T98" fmla="*/ 163 w 192"/>
                <a:gd name="T99" fmla="*/ 118 h 192"/>
                <a:gd name="T100" fmla="*/ 186 w 192"/>
                <a:gd name="T101" fmla="*/ 118 h 192"/>
                <a:gd name="T102" fmla="*/ 186 w 192"/>
                <a:gd name="T103" fmla="*/ 157 h 192"/>
                <a:gd name="T104" fmla="*/ 173 w 192"/>
                <a:gd name="T105" fmla="*/ 157 h 192"/>
                <a:gd name="T106" fmla="*/ 173 w 192"/>
                <a:gd name="T107" fmla="*/ 157 h 192"/>
                <a:gd name="T108" fmla="*/ 173 w 192"/>
                <a:gd name="T109" fmla="*/ 15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2" h="192">
                  <a:moveTo>
                    <a:pt x="163" y="54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73"/>
                    <a:pt x="19" y="173"/>
                    <a:pt x="19" y="173"/>
                  </a:cubicBezTo>
                  <a:cubicBezTo>
                    <a:pt x="29" y="173"/>
                    <a:pt x="29" y="173"/>
                    <a:pt x="29" y="173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163" y="192"/>
                    <a:pt x="163" y="192"/>
                    <a:pt x="163" y="192"/>
                  </a:cubicBezTo>
                  <a:cubicBezTo>
                    <a:pt x="163" y="173"/>
                    <a:pt x="163" y="173"/>
                    <a:pt x="163" y="173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3" y="163"/>
                    <a:pt x="173" y="163"/>
                    <a:pt x="173" y="163"/>
                  </a:cubicBezTo>
                  <a:cubicBezTo>
                    <a:pt x="192" y="163"/>
                    <a:pt x="192" y="163"/>
                    <a:pt x="192" y="163"/>
                  </a:cubicBezTo>
                  <a:cubicBezTo>
                    <a:pt x="192" y="54"/>
                    <a:pt x="192" y="54"/>
                    <a:pt x="192" y="54"/>
                  </a:cubicBezTo>
                  <a:lnTo>
                    <a:pt x="163" y="54"/>
                  </a:lnTo>
                  <a:close/>
                  <a:moveTo>
                    <a:pt x="35" y="6"/>
                  </a:moveTo>
                  <a:cubicBezTo>
                    <a:pt x="157" y="6"/>
                    <a:pt x="157" y="6"/>
                    <a:pt x="157" y="6"/>
                  </a:cubicBezTo>
                  <a:cubicBezTo>
                    <a:pt x="157" y="54"/>
                    <a:pt x="157" y="54"/>
                    <a:pt x="157" y="54"/>
                  </a:cubicBezTo>
                  <a:cubicBezTo>
                    <a:pt x="35" y="54"/>
                    <a:pt x="35" y="54"/>
                    <a:pt x="35" y="54"/>
                  </a:cubicBezTo>
                  <a:lnTo>
                    <a:pt x="35" y="6"/>
                  </a:lnTo>
                  <a:close/>
                  <a:moveTo>
                    <a:pt x="29" y="61"/>
                  </a:moveTo>
                  <a:cubicBezTo>
                    <a:pt x="186" y="61"/>
                    <a:pt x="186" y="61"/>
                    <a:pt x="186" y="61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61"/>
                    <a:pt x="6" y="61"/>
                    <a:pt x="6" y="61"/>
                  </a:cubicBezTo>
                  <a:lnTo>
                    <a:pt x="29" y="61"/>
                  </a:lnTo>
                  <a:close/>
                  <a:moveTo>
                    <a:pt x="26" y="166"/>
                  </a:moveTo>
                  <a:cubicBezTo>
                    <a:pt x="26" y="144"/>
                    <a:pt x="26" y="144"/>
                    <a:pt x="26" y="144"/>
                  </a:cubicBezTo>
                  <a:cubicBezTo>
                    <a:pt x="26" y="142"/>
                    <a:pt x="24" y="141"/>
                    <a:pt x="22" y="141"/>
                  </a:cubicBezTo>
                  <a:cubicBezTo>
                    <a:pt x="21" y="141"/>
                    <a:pt x="19" y="142"/>
                    <a:pt x="19" y="144"/>
                  </a:cubicBezTo>
                  <a:cubicBezTo>
                    <a:pt x="19" y="157"/>
                    <a:pt x="19" y="157"/>
                    <a:pt x="19" y="157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6" y="118"/>
                    <a:pt x="6" y="118"/>
                    <a:pt x="6" y="118"/>
                  </a:cubicBezTo>
                  <a:cubicBezTo>
                    <a:pt x="29" y="118"/>
                    <a:pt x="29" y="118"/>
                    <a:pt x="29" y="118"/>
                  </a:cubicBezTo>
                  <a:cubicBezTo>
                    <a:pt x="29" y="166"/>
                    <a:pt x="29" y="166"/>
                    <a:pt x="29" y="166"/>
                  </a:cubicBezTo>
                  <a:lnTo>
                    <a:pt x="26" y="166"/>
                  </a:lnTo>
                  <a:close/>
                  <a:moveTo>
                    <a:pt x="157" y="186"/>
                  </a:moveTo>
                  <a:cubicBezTo>
                    <a:pt x="35" y="186"/>
                    <a:pt x="35" y="186"/>
                    <a:pt x="35" y="186"/>
                  </a:cubicBezTo>
                  <a:cubicBezTo>
                    <a:pt x="35" y="118"/>
                    <a:pt x="35" y="118"/>
                    <a:pt x="35" y="118"/>
                  </a:cubicBezTo>
                  <a:cubicBezTo>
                    <a:pt x="157" y="118"/>
                    <a:pt x="157" y="118"/>
                    <a:pt x="157" y="118"/>
                  </a:cubicBezTo>
                  <a:lnTo>
                    <a:pt x="157" y="186"/>
                  </a:lnTo>
                  <a:close/>
                  <a:moveTo>
                    <a:pt x="173" y="157"/>
                  </a:moveTo>
                  <a:cubicBezTo>
                    <a:pt x="173" y="144"/>
                    <a:pt x="173" y="144"/>
                    <a:pt x="173" y="144"/>
                  </a:cubicBezTo>
                  <a:cubicBezTo>
                    <a:pt x="173" y="142"/>
                    <a:pt x="171" y="141"/>
                    <a:pt x="170" y="141"/>
                  </a:cubicBezTo>
                  <a:cubicBezTo>
                    <a:pt x="168" y="141"/>
                    <a:pt x="166" y="142"/>
                    <a:pt x="166" y="144"/>
                  </a:cubicBezTo>
                  <a:cubicBezTo>
                    <a:pt x="166" y="166"/>
                    <a:pt x="166" y="166"/>
                    <a:pt x="166" y="166"/>
                  </a:cubicBezTo>
                  <a:cubicBezTo>
                    <a:pt x="163" y="166"/>
                    <a:pt x="163" y="166"/>
                    <a:pt x="163" y="166"/>
                  </a:cubicBezTo>
                  <a:cubicBezTo>
                    <a:pt x="163" y="118"/>
                    <a:pt x="163" y="118"/>
                    <a:pt x="163" y="118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6" y="157"/>
                    <a:pt x="186" y="157"/>
                    <a:pt x="186" y="157"/>
                  </a:cubicBezTo>
                  <a:lnTo>
                    <a:pt x="173" y="157"/>
                  </a:lnTo>
                  <a:close/>
                  <a:moveTo>
                    <a:pt x="173" y="157"/>
                  </a:moveTo>
                  <a:cubicBezTo>
                    <a:pt x="173" y="157"/>
                    <a:pt x="173" y="157"/>
                    <a:pt x="173" y="1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grpSp>
        <p:nvGrpSpPr>
          <p:cNvPr id="51" name="Group 509"/>
          <p:cNvGrpSpPr>
            <a:grpSpLocks noChangeAspect="1"/>
          </p:cNvGrpSpPr>
          <p:nvPr/>
        </p:nvGrpSpPr>
        <p:grpSpPr bwMode="auto">
          <a:xfrm>
            <a:off x="2209800" y="2768919"/>
            <a:ext cx="369887" cy="359925"/>
            <a:chOff x="5287" y="2996"/>
            <a:chExt cx="297" cy="289"/>
          </a:xfrm>
        </p:grpSpPr>
        <p:sp>
          <p:nvSpPr>
            <p:cNvPr id="52" name="AutoShape 508"/>
            <p:cNvSpPr>
              <a:spLocks noChangeAspect="1" noChangeArrowheads="1" noTextEdit="1"/>
            </p:cNvSpPr>
            <p:nvPr/>
          </p:nvSpPr>
          <p:spPr bwMode="auto">
            <a:xfrm>
              <a:off x="5287" y="2996"/>
              <a:ext cx="297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510"/>
            <p:cNvSpPr>
              <a:spLocks noEditPoints="1"/>
            </p:cNvSpPr>
            <p:nvPr/>
          </p:nvSpPr>
          <p:spPr bwMode="auto">
            <a:xfrm>
              <a:off x="5318" y="3026"/>
              <a:ext cx="45" cy="45"/>
            </a:xfrm>
            <a:custGeom>
              <a:avLst/>
              <a:gdLst>
                <a:gd name="T0" fmla="*/ 15 w 29"/>
                <a:gd name="T1" fmla="*/ 0 h 29"/>
                <a:gd name="T2" fmla="*/ 0 w 29"/>
                <a:gd name="T3" fmla="*/ 15 h 29"/>
                <a:gd name="T4" fmla="*/ 15 w 29"/>
                <a:gd name="T5" fmla="*/ 29 h 29"/>
                <a:gd name="T6" fmla="*/ 29 w 29"/>
                <a:gd name="T7" fmla="*/ 15 h 29"/>
                <a:gd name="T8" fmla="*/ 15 w 29"/>
                <a:gd name="T9" fmla="*/ 0 h 29"/>
                <a:gd name="T10" fmla="*/ 15 w 29"/>
                <a:gd name="T11" fmla="*/ 23 h 29"/>
                <a:gd name="T12" fmla="*/ 7 w 29"/>
                <a:gd name="T13" fmla="*/ 15 h 29"/>
                <a:gd name="T14" fmla="*/ 15 w 29"/>
                <a:gd name="T15" fmla="*/ 7 h 29"/>
                <a:gd name="T16" fmla="*/ 23 w 29"/>
                <a:gd name="T17" fmla="*/ 15 h 29"/>
                <a:gd name="T18" fmla="*/ 15 w 29"/>
                <a:gd name="T19" fmla="*/ 23 h 29"/>
                <a:gd name="T20" fmla="*/ 15 w 29"/>
                <a:gd name="T21" fmla="*/ 23 h 29"/>
                <a:gd name="T22" fmla="*/ 15 w 29"/>
                <a:gd name="T23" fmla="*/ 2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29"/>
                    <a:pt x="15" y="29"/>
                  </a:cubicBezTo>
                  <a:cubicBezTo>
                    <a:pt x="23" y="29"/>
                    <a:pt x="29" y="23"/>
                    <a:pt x="29" y="15"/>
                  </a:cubicBezTo>
                  <a:cubicBezTo>
                    <a:pt x="29" y="7"/>
                    <a:pt x="23" y="0"/>
                    <a:pt x="15" y="0"/>
                  </a:cubicBezTo>
                  <a:close/>
                  <a:moveTo>
                    <a:pt x="15" y="23"/>
                  </a:moveTo>
                  <a:cubicBezTo>
                    <a:pt x="10" y="23"/>
                    <a:pt x="7" y="19"/>
                    <a:pt x="7" y="15"/>
                  </a:cubicBezTo>
                  <a:cubicBezTo>
                    <a:pt x="7" y="10"/>
                    <a:pt x="10" y="7"/>
                    <a:pt x="15" y="7"/>
                  </a:cubicBezTo>
                  <a:cubicBezTo>
                    <a:pt x="19" y="7"/>
                    <a:pt x="23" y="10"/>
                    <a:pt x="23" y="15"/>
                  </a:cubicBezTo>
                  <a:cubicBezTo>
                    <a:pt x="23" y="19"/>
                    <a:pt x="19" y="23"/>
                    <a:pt x="15" y="23"/>
                  </a:cubicBezTo>
                  <a:close/>
                  <a:moveTo>
                    <a:pt x="15" y="23"/>
                  </a:moveTo>
                  <a:cubicBezTo>
                    <a:pt x="15" y="23"/>
                    <a:pt x="15" y="23"/>
                    <a:pt x="15" y="2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511"/>
            <p:cNvSpPr>
              <a:spLocks noEditPoints="1"/>
            </p:cNvSpPr>
            <p:nvPr/>
          </p:nvSpPr>
          <p:spPr bwMode="auto">
            <a:xfrm>
              <a:off x="5531" y="3036"/>
              <a:ext cx="10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512"/>
            <p:cNvSpPr>
              <a:spLocks noEditPoints="1"/>
            </p:cNvSpPr>
            <p:nvPr/>
          </p:nvSpPr>
          <p:spPr bwMode="auto">
            <a:xfrm>
              <a:off x="5511" y="3036"/>
              <a:ext cx="10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513"/>
            <p:cNvSpPr>
              <a:spLocks noEditPoints="1"/>
            </p:cNvSpPr>
            <p:nvPr/>
          </p:nvSpPr>
          <p:spPr bwMode="auto">
            <a:xfrm>
              <a:off x="5541" y="3050"/>
              <a:ext cx="11" cy="11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7 h 7"/>
                <a:gd name="T4" fmla="*/ 0 w 7"/>
                <a:gd name="T5" fmla="*/ 3 h 7"/>
                <a:gd name="T6" fmla="*/ 3 w 7"/>
                <a:gd name="T7" fmla="*/ 0 h 7"/>
                <a:gd name="T8" fmla="*/ 7 w 7"/>
                <a:gd name="T9" fmla="*/ 3 h 7"/>
                <a:gd name="T10" fmla="*/ 7 w 7"/>
                <a:gd name="T11" fmla="*/ 3 h 7"/>
                <a:gd name="T12" fmla="*/ 7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3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514"/>
            <p:cNvSpPr>
              <a:spLocks noEditPoints="1"/>
            </p:cNvSpPr>
            <p:nvPr/>
          </p:nvSpPr>
          <p:spPr bwMode="auto">
            <a:xfrm>
              <a:off x="5521" y="3050"/>
              <a:ext cx="10" cy="11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  <a:gd name="T10" fmla="*/ 7 w 7"/>
                <a:gd name="T11" fmla="*/ 3 h 7"/>
                <a:gd name="T12" fmla="*/ 7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515"/>
            <p:cNvSpPr>
              <a:spLocks noEditPoints="1"/>
            </p:cNvSpPr>
            <p:nvPr/>
          </p:nvSpPr>
          <p:spPr bwMode="auto">
            <a:xfrm>
              <a:off x="5491" y="3036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516"/>
            <p:cNvSpPr>
              <a:spLocks noEditPoints="1"/>
            </p:cNvSpPr>
            <p:nvPr/>
          </p:nvSpPr>
          <p:spPr bwMode="auto">
            <a:xfrm>
              <a:off x="5502" y="3050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517"/>
            <p:cNvSpPr>
              <a:spLocks noEditPoints="1"/>
            </p:cNvSpPr>
            <p:nvPr/>
          </p:nvSpPr>
          <p:spPr bwMode="auto">
            <a:xfrm>
              <a:off x="5471" y="3036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518"/>
            <p:cNvSpPr>
              <a:spLocks noEditPoints="1"/>
            </p:cNvSpPr>
            <p:nvPr/>
          </p:nvSpPr>
          <p:spPr bwMode="auto">
            <a:xfrm>
              <a:off x="5482" y="3050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519"/>
            <p:cNvSpPr>
              <a:spLocks noEditPoints="1"/>
            </p:cNvSpPr>
            <p:nvPr/>
          </p:nvSpPr>
          <p:spPr bwMode="auto">
            <a:xfrm>
              <a:off x="5453" y="3036"/>
              <a:ext cx="9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520"/>
            <p:cNvSpPr>
              <a:spLocks noEditPoints="1"/>
            </p:cNvSpPr>
            <p:nvPr/>
          </p:nvSpPr>
          <p:spPr bwMode="auto">
            <a:xfrm>
              <a:off x="5462" y="3050"/>
              <a:ext cx="9" cy="11"/>
            </a:xfrm>
            <a:custGeom>
              <a:avLst/>
              <a:gdLst>
                <a:gd name="T0" fmla="*/ 6 w 6"/>
                <a:gd name="T1" fmla="*/ 3 h 7"/>
                <a:gd name="T2" fmla="*/ 3 w 6"/>
                <a:gd name="T3" fmla="*/ 7 h 7"/>
                <a:gd name="T4" fmla="*/ 0 w 6"/>
                <a:gd name="T5" fmla="*/ 3 h 7"/>
                <a:gd name="T6" fmla="*/ 3 w 6"/>
                <a:gd name="T7" fmla="*/ 0 h 7"/>
                <a:gd name="T8" fmla="*/ 6 w 6"/>
                <a:gd name="T9" fmla="*/ 3 h 7"/>
                <a:gd name="T10" fmla="*/ 6 w 6"/>
                <a:gd name="T11" fmla="*/ 3 h 7"/>
                <a:gd name="T12" fmla="*/ 6 w 6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521"/>
            <p:cNvSpPr>
              <a:spLocks noEditPoints="1"/>
            </p:cNvSpPr>
            <p:nvPr/>
          </p:nvSpPr>
          <p:spPr bwMode="auto">
            <a:xfrm>
              <a:off x="5289" y="2996"/>
              <a:ext cx="297" cy="289"/>
            </a:xfrm>
            <a:custGeom>
              <a:avLst/>
              <a:gdLst>
                <a:gd name="T0" fmla="*/ 192 w 192"/>
                <a:gd name="T1" fmla="*/ 52 h 186"/>
                <a:gd name="T2" fmla="*/ 192 w 192"/>
                <a:gd name="T3" fmla="*/ 15 h 186"/>
                <a:gd name="T4" fmla="*/ 177 w 192"/>
                <a:gd name="T5" fmla="*/ 0 h 186"/>
                <a:gd name="T6" fmla="*/ 15 w 192"/>
                <a:gd name="T7" fmla="*/ 0 h 186"/>
                <a:gd name="T8" fmla="*/ 0 w 192"/>
                <a:gd name="T9" fmla="*/ 15 h 186"/>
                <a:gd name="T10" fmla="*/ 0 w 192"/>
                <a:gd name="T11" fmla="*/ 52 h 186"/>
                <a:gd name="T12" fmla="*/ 6 w 192"/>
                <a:gd name="T13" fmla="*/ 64 h 186"/>
                <a:gd name="T14" fmla="*/ 0 w 192"/>
                <a:gd name="T15" fmla="*/ 76 h 186"/>
                <a:gd name="T16" fmla="*/ 0 w 192"/>
                <a:gd name="T17" fmla="*/ 113 h 186"/>
                <a:gd name="T18" fmla="*/ 15 w 192"/>
                <a:gd name="T19" fmla="*/ 128 h 186"/>
                <a:gd name="T20" fmla="*/ 93 w 192"/>
                <a:gd name="T21" fmla="*/ 128 h 186"/>
                <a:gd name="T22" fmla="*/ 93 w 192"/>
                <a:gd name="T23" fmla="*/ 154 h 186"/>
                <a:gd name="T24" fmla="*/ 80 w 192"/>
                <a:gd name="T25" fmla="*/ 166 h 186"/>
                <a:gd name="T26" fmla="*/ 3 w 192"/>
                <a:gd name="T27" fmla="*/ 166 h 186"/>
                <a:gd name="T28" fmla="*/ 0 w 192"/>
                <a:gd name="T29" fmla="*/ 170 h 186"/>
                <a:gd name="T30" fmla="*/ 3 w 192"/>
                <a:gd name="T31" fmla="*/ 173 h 186"/>
                <a:gd name="T32" fmla="*/ 80 w 192"/>
                <a:gd name="T33" fmla="*/ 173 h 186"/>
                <a:gd name="T34" fmla="*/ 96 w 192"/>
                <a:gd name="T35" fmla="*/ 186 h 186"/>
                <a:gd name="T36" fmla="*/ 112 w 192"/>
                <a:gd name="T37" fmla="*/ 173 h 186"/>
                <a:gd name="T38" fmla="*/ 189 w 192"/>
                <a:gd name="T39" fmla="*/ 173 h 186"/>
                <a:gd name="T40" fmla="*/ 192 w 192"/>
                <a:gd name="T41" fmla="*/ 170 h 186"/>
                <a:gd name="T42" fmla="*/ 189 w 192"/>
                <a:gd name="T43" fmla="*/ 166 h 186"/>
                <a:gd name="T44" fmla="*/ 112 w 192"/>
                <a:gd name="T45" fmla="*/ 166 h 186"/>
                <a:gd name="T46" fmla="*/ 99 w 192"/>
                <a:gd name="T47" fmla="*/ 154 h 186"/>
                <a:gd name="T48" fmla="*/ 99 w 192"/>
                <a:gd name="T49" fmla="*/ 128 h 186"/>
                <a:gd name="T50" fmla="*/ 177 w 192"/>
                <a:gd name="T51" fmla="*/ 128 h 186"/>
                <a:gd name="T52" fmla="*/ 192 w 192"/>
                <a:gd name="T53" fmla="*/ 113 h 186"/>
                <a:gd name="T54" fmla="*/ 192 w 192"/>
                <a:gd name="T55" fmla="*/ 76 h 186"/>
                <a:gd name="T56" fmla="*/ 186 w 192"/>
                <a:gd name="T57" fmla="*/ 64 h 186"/>
                <a:gd name="T58" fmla="*/ 192 w 192"/>
                <a:gd name="T59" fmla="*/ 52 h 186"/>
                <a:gd name="T60" fmla="*/ 106 w 192"/>
                <a:gd name="T61" fmla="*/ 170 h 186"/>
                <a:gd name="T62" fmla="*/ 96 w 192"/>
                <a:gd name="T63" fmla="*/ 179 h 186"/>
                <a:gd name="T64" fmla="*/ 86 w 192"/>
                <a:gd name="T65" fmla="*/ 170 h 186"/>
                <a:gd name="T66" fmla="*/ 96 w 192"/>
                <a:gd name="T67" fmla="*/ 160 h 186"/>
                <a:gd name="T68" fmla="*/ 106 w 192"/>
                <a:gd name="T69" fmla="*/ 170 h 186"/>
                <a:gd name="T70" fmla="*/ 186 w 192"/>
                <a:gd name="T71" fmla="*/ 76 h 186"/>
                <a:gd name="T72" fmla="*/ 186 w 192"/>
                <a:gd name="T73" fmla="*/ 113 h 186"/>
                <a:gd name="T74" fmla="*/ 177 w 192"/>
                <a:gd name="T75" fmla="*/ 122 h 186"/>
                <a:gd name="T76" fmla="*/ 15 w 192"/>
                <a:gd name="T77" fmla="*/ 122 h 186"/>
                <a:gd name="T78" fmla="*/ 6 w 192"/>
                <a:gd name="T79" fmla="*/ 113 h 186"/>
                <a:gd name="T80" fmla="*/ 6 w 192"/>
                <a:gd name="T81" fmla="*/ 76 h 186"/>
                <a:gd name="T82" fmla="*/ 15 w 192"/>
                <a:gd name="T83" fmla="*/ 67 h 186"/>
                <a:gd name="T84" fmla="*/ 177 w 192"/>
                <a:gd name="T85" fmla="*/ 67 h 186"/>
                <a:gd name="T86" fmla="*/ 186 w 192"/>
                <a:gd name="T87" fmla="*/ 76 h 186"/>
                <a:gd name="T88" fmla="*/ 15 w 192"/>
                <a:gd name="T89" fmla="*/ 61 h 186"/>
                <a:gd name="T90" fmla="*/ 6 w 192"/>
                <a:gd name="T91" fmla="*/ 52 h 186"/>
                <a:gd name="T92" fmla="*/ 6 w 192"/>
                <a:gd name="T93" fmla="*/ 15 h 186"/>
                <a:gd name="T94" fmla="*/ 15 w 192"/>
                <a:gd name="T95" fmla="*/ 6 h 186"/>
                <a:gd name="T96" fmla="*/ 177 w 192"/>
                <a:gd name="T97" fmla="*/ 6 h 186"/>
                <a:gd name="T98" fmla="*/ 186 w 192"/>
                <a:gd name="T99" fmla="*/ 15 h 186"/>
                <a:gd name="T100" fmla="*/ 186 w 192"/>
                <a:gd name="T101" fmla="*/ 52 h 186"/>
                <a:gd name="T102" fmla="*/ 177 w 192"/>
                <a:gd name="T103" fmla="*/ 61 h 186"/>
                <a:gd name="T104" fmla="*/ 15 w 192"/>
                <a:gd name="T105" fmla="*/ 61 h 186"/>
                <a:gd name="T106" fmla="*/ 15 w 192"/>
                <a:gd name="T107" fmla="*/ 61 h 186"/>
                <a:gd name="T108" fmla="*/ 15 w 192"/>
                <a:gd name="T109" fmla="*/ 6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92" h="186">
                  <a:moveTo>
                    <a:pt x="192" y="52"/>
                  </a:moveTo>
                  <a:cubicBezTo>
                    <a:pt x="192" y="15"/>
                    <a:pt x="192" y="15"/>
                    <a:pt x="192" y="15"/>
                  </a:cubicBezTo>
                  <a:cubicBezTo>
                    <a:pt x="192" y="7"/>
                    <a:pt x="185" y="0"/>
                    <a:pt x="177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7"/>
                    <a:pt x="0" y="1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7"/>
                    <a:pt x="2" y="61"/>
                    <a:pt x="6" y="64"/>
                  </a:cubicBezTo>
                  <a:cubicBezTo>
                    <a:pt x="2" y="67"/>
                    <a:pt x="0" y="71"/>
                    <a:pt x="0" y="76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21"/>
                    <a:pt x="7" y="128"/>
                    <a:pt x="15" y="128"/>
                  </a:cubicBezTo>
                  <a:cubicBezTo>
                    <a:pt x="93" y="128"/>
                    <a:pt x="93" y="128"/>
                    <a:pt x="93" y="128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87" y="155"/>
                    <a:pt x="82" y="160"/>
                    <a:pt x="80" y="166"/>
                  </a:cubicBezTo>
                  <a:cubicBezTo>
                    <a:pt x="3" y="166"/>
                    <a:pt x="3" y="166"/>
                    <a:pt x="3" y="166"/>
                  </a:cubicBezTo>
                  <a:cubicBezTo>
                    <a:pt x="1" y="166"/>
                    <a:pt x="0" y="168"/>
                    <a:pt x="0" y="170"/>
                  </a:cubicBezTo>
                  <a:cubicBezTo>
                    <a:pt x="0" y="171"/>
                    <a:pt x="1" y="173"/>
                    <a:pt x="3" y="173"/>
                  </a:cubicBezTo>
                  <a:cubicBezTo>
                    <a:pt x="80" y="173"/>
                    <a:pt x="80" y="173"/>
                    <a:pt x="80" y="173"/>
                  </a:cubicBezTo>
                  <a:cubicBezTo>
                    <a:pt x="82" y="180"/>
                    <a:pt x="88" y="186"/>
                    <a:pt x="96" y="186"/>
                  </a:cubicBezTo>
                  <a:cubicBezTo>
                    <a:pt x="104" y="186"/>
                    <a:pt x="110" y="180"/>
                    <a:pt x="112" y="173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191" y="173"/>
                    <a:pt x="192" y="171"/>
                    <a:pt x="192" y="170"/>
                  </a:cubicBezTo>
                  <a:cubicBezTo>
                    <a:pt x="192" y="168"/>
                    <a:pt x="191" y="166"/>
                    <a:pt x="189" y="166"/>
                  </a:cubicBezTo>
                  <a:cubicBezTo>
                    <a:pt x="112" y="166"/>
                    <a:pt x="112" y="166"/>
                    <a:pt x="112" y="166"/>
                  </a:cubicBezTo>
                  <a:cubicBezTo>
                    <a:pt x="110" y="160"/>
                    <a:pt x="105" y="155"/>
                    <a:pt x="99" y="154"/>
                  </a:cubicBezTo>
                  <a:cubicBezTo>
                    <a:pt x="99" y="128"/>
                    <a:pt x="99" y="128"/>
                    <a:pt x="99" y="128"/>
                  </a:cubicBezTo>
                  <a:cubicBezTo>
                    <a:pt x="177" y="128"/>
                    <a:pt x="177" y="128"/>
                    <a:pt x="177" y="128"/>
                  </a:cubicBezTo>
                  <a:cubicBezTo>
                    <a:pt x="185" y="128"/>
                    <a:pt x="192" y="121"/>
                    <a:pt x="192" y="113"/>
                  </a:cubicBezTo>
                  <a:cubicBezTo>
                    <a:pt x="192" y="76"/>
                    <a:pt x="192" y="76"/>
                    <a:pt x="192" y="76"/>
                  </a:cubicBezTo>
                  <a:cubicBezTo>
                    <a:pt x="192" y="71"/>
                    <a:pt x="190" y="67"/>
                    <a:pt x="186" y="64"/>
                  </a:cubicBezTo>
                  <a:cubicBezTo>
                    <a:pt x="190" y="61"/>
                    <a:pt x="192" y="57"/>
                    <a:pt x="192" y="52"/>
                  </a:cubicBezTo>
                  <a:close/>
                  <a:moveTo>
                    <a:pt x="106" y="170"/>
                  </a:moveTo>
                  <a:cubicBezTo>
                    <a:pt x="106" y="175"/>
                    <a:pt x="101" y="179"/>
                    <a:pt x="96" y="179"/>
                  </a:cubicBezTo>
                  <a:cubicBezTo>
                    <a:pt x="91" y="179"/>
                    <a:pt x="86" y="175"/>
                    <a:pt x="86" y="170"/>
                  </a:cubicBezTo>
                  <a:cubicBezTo>
                    <a:pt x="86" y="164"/>
                    <a:pt x="91" y="160"/>
                    <a:pt x="96" y="160"/>
                  </a:cubicBezTo>
                  <a:cubicBezTo>
                    <a:pt x="101" y="160"/>
                    <a:pt x="106" y="164"/>
                    <a:pt x="106" y="170"/>
                  </a:cubicBezTo>
                  <a:close/>
                  <a:moveTo>
                    <a:pt x="186" y="76"/>
                  </a:moveTo>
                  <a:cubicBezTo>
                    <a:pt x="186" y="113"/>
                    <a:pt x="186" y="113"/>
                    <a:pt x="186" y="113"/>
                  </a:cubicBezTo>
                  <a:cubicBezTo>
                    <a:pt x="186" y="118"/>
                    <a:pt x="182" y="122"/>
                    <a:pt x="177" y="122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0" y="122"/>
                    <a:pt x="6" y="118"/>
                    <a:pt x="6" y="113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1"/>
                    <a:pt x="10" y="67"/>
                    <a:pt x="15" y="67"/>
                  </a:cubicBezTo>
                  <a:cubicBezTo>
                    <a:pt x="177" y="67"/>
                    <a:pt x="177" y="67"/>
                    <a:pt x="177" y="67"/>
                  </a:cubicBezTo>
                  <a:cubicBezTo>
                    <a:pt x="182" y="67"/>
                    <a:pt x="186" y="71"/>
                    <a:pt x="186" y="76"/>
                  </a:cubicBezTo>
                  <a:close/>
                  <a:moveTo>
                    <a:pt x="15" y="61"/>
                  </a:moveTo>
                  <a:cubicBezTo>
                    <a:pt x="10" y="61"/>
                    <a:pt x="6" y="57"/>
                    <a:pt x="6" y="52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0"/>
                    <a:pt x="10" y="6"/>
                    <a:pt x="15" y="6"/>
                  </a:cubicBezTo>
                  <a:cubicBezTo>
                    <a:pt x="177" y="6"/>
                    <a:pt x="177" y="6"/>
                    <a:pt x="177" y="6"/>
                  </a:cubicBezTo>
                  <a:cubicBezTo>
                    <a:pt x="182" y="6"/>
                    <a:pt x="186" y="10"/>
                    <a:pt x="186" y="15"/>
                  </a:cubicBezTo>
                  <a:cubicBezTo>
                    <a:pt x="186" y="52"/>
                    <a:pt x="186" y="52"/>
                    <a:pt x="186" y="52"/>
                  </a:cubicBezTo>
                  <a:cubicBezTo>
                    <a:pt x="186" y="57"/>
                    <a:pt x="182" y="61"/>
                    <a:pt x="177" y="61"/>
                  </a:cubicBezTo>
                  <a:lnTo>
                    <a:pt x="15" y="61"/>
                  </a:lnTo>
                  <a:close/>
                  <a:moveTo>
                    <a:pt x="15" y="61"/>
                  </a:moveTo>
                  <a:cubicBezTo>
                    <a:pt x="15" y="61"/>
                    <a:pt x="15" y="61"/>
                    <a:pt x="15" y="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65" name="Freeform 522"/>
            <p:cNvSpPr>
              <a:spLocks noEditPoints="1"/>
            </p:cNvSpPr>
            <p:nvPr/>
          </p:nvSpPr>
          <p:spPr bwMode="auto">
            <a:xfrm>
              <a:off x="5318" y="3120"/>
              <a:ext cx="45" cy="45"/>
            </a:xfrm>
            <a:custGeom>
              <a:avLst/>
              <a:gdLst>
                <a:gd name="T0" fmla="*/ 15 w 29"/>
                <a:gd name="T1" fmla="*/ 29 h 29"/>
                <a:gd name="T2" fmla="*/ 29 w 29"/>
                <a:gd name="T3" fmla="*/ 14 h 29"/>
                <a:gd name="T4" fmla="*/ 15 w 29"/>
                <a:gd name="T5" fmla="*/ 0 h 29"/>
                <a:gd name="T6" fmla="*/ 0 w 29"/>
                <a:gd name="T7" fmla="*/ 14 h 29"/>
                <a:gd name="T8" fmla="*/ 15 w 29"/>
                <a:gd name="T9" fmla="*/ 29 h 29"/>
                <a:gd name="T10" fmla="*/ 15 w 29"/>
                <a:gd name="T11" fmla="*/ 6 h 29"/>
                <a:gd name="T12" fmla="*/ 23 w 29"/>
                <a:gd name="T13" fmla="*/ 14 h 29"/>
                <a:gd name="T14" fmla="*/ 15 w 29"/>
                <a:gd name="T15" fmla="*/ 22 h 29"/>
                <a:gd name="T16" fmla="*/ 7 w 29"/>
                <a:gd name="T17" fmla="*/ 14 h 29"/>
                <a:gd name="T18" fmla="*/ 15 w 29"/>
                <a:gd name="T19" fmla="*/ 6 h 29"/>
                <a:gd name="T20" fmla="*/ 15 w 29"/>
                <a:gd name="T21" fmla="*/ 6 h 29"/>
                <a:gd name="T22" fmla="*/ 15 w 29"/>
                <a:gd name="T23" fmla="*/ 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9">
                  <a:moveTo>
                    <a:pt x="15" y="29"/>
                  </a:moveTo>
                  <a:cubicBezTo>
                    <a:pt x="23" y="29"/>
                    <a:pt x="29" y="22"/>
                    <a:pt x="29" y="14"/>
                  </a:cubicBezTo>
                  <a:cubicBezTo>
                    <a:pt x="29" y="6"/>
                    <a:pt x="23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22"/>
                    <a:pt x="7" y="29"/>
                    <a:pt x="15" y="29"/>
                  </a:cubicBezTo>
                  <a:close/>
                  <a:moveTo>
                    <a:pt x="15" y="6"/>
                  </a:moveTo>
                  <a:cubicBezTo>
                    <a:pt x="19" y="6"/>
                    <a:pt x="23" y="10"/>
                    <a:pt x="23" y="14"/>
                  </a:cubicBezTo>
                  <a:cubicBezTo>
                    <a:pt x="23" y="19"/>
                    <a:pt x="19" y="22"/>
                    <a:pt x="15" y="22"/>
                  </a:cubicBezTo>
                  <a:cubicBezTo>
                    <a:pt x="10" y="22"/>
                    <a:pt x="7" y="19"/>
                    <a:pt x="7" y="14"/>
                  </a:cubicBezTo>
                  <a:cubicBezTo>
                    <a:pt x="7" y="10"/>
                    <a:pt x="10" y="6"/>
                    <a:pt x="15" y="6"/>
                  </a:cubicBezTo>
                  <a:close/>
                  <a:moveTo>
                    <a:pt x="15" y="6"/>
                  </a:moveTo>
                  <a:cubicBezTo>
                    <a:pt x="15" y="6"/>
                    <a:pt x="15" y="6"/>
                    <a:pt x="15" y="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66" name="Freeform 523"/>
            <p:cNvSpPr>
              <a:spLocks noEditPoints="1"/>
            </p:cNvSpPr>
            <p:nvPr/>
          </p:nvSpPr>
          <p:spPr bwMode="auto">
            <a:xfrm>
              <a:off x="5531" y="3130"/>
              <a:ext cx="10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524"/>
            <p:cNvSpPr>
              <a:spLocks noEditPoints="1"/>
            </p:cNvSpPr>
            <p:nvPr/>
          </p:nvSpPr>
          <p:spPr bwMode="auto">
            <a:xfrm>
              <a:off x="5511" y="3130"/>
              <a:ext cx="10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525"/>
            <p:cNvSpPr>
              <a:spLocks noEditPoints="1"/>
            </p:cNvSpPr>
            <p:nvPr/>
          </p:nvSpPr>
          <p:spPr bwMode="auto">
            <a:xfrm>
              <a:off x="5541" y="3145"/>
              <a:ext cx="11" cy="10"/>
            </a:xfrm>
            <a:custGeom>
              <a:avLst/>
              <a:gdLst>
                <a:gd name="T0" fmla="*/ 7 w 7"/>
                <a:gd name="T1" fmla="*/ 3 h 6"/>
                <a:gd name="T2" fmla="*/ 3 w 7"/>
                <a:gd name="T3" fmla="*/ 6 h 6"/>
                <a:gd name="T4" fmla="*/ 0 w 7"/>
                <a:gd name="T5" fmla="*/ 3 h 6"/>
                <a:gd name="T6" fmla="*/ 3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3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526"/>
            <p:cNvSpPr>
              <a:spLocks noEditPoints="1"/>
            </p:cNvSpPr>
            <p:nvPr/>
          </p:nvSpPr>
          <p:spPr bwMode="auto">
            <a:xfrm>
              <a:off x="5521" y="3145"/>
              <a:ext cx="10" cy="10"/>
            </a:xfrm>
            <a:custGeom>
              <a:avLst/>
              <a:gdLst>
                <a:gd name="T0" fmla="*/ 7 w 7"/>
                <a:gd name="T1" fmla="*/ 3 h 6"/>
                <a:gd name="T2" fmla="*/ 4 w 7"/>
                <a:gd name="T3" fmla="*/ 6 h 6"/>
                <a:gd name="T4" fmla="*/ 0 w 7"/>
                <a:gd name="T5" fmla="*/ 3 h 6"/>
                <a:gd name="T6" fmla="*/ 4 w 7"/>
                <a:gd name="T7" fmla="*/ 0 h 6"/>
                <a:gd name="T8" fmla="*/ 7 w 7"/>
                <a:gd name="T9" fmla="*/ 3 h 6"/>
                <a:gd name="T10" fmla="*/ 7 w 7"/>
                <a:gd name="T11" fmla="*/ 3 h 6"/>
                <a:gd name="T12" fmla="*/ 7 w 7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7" y="3"/>
                  </a:move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  <a:moveTo>
                    <a:pt x="7" y="3"/>
                  </a:moveTo>
                  <a:cubicBezTo>
                    <a:pt x="7" y="3"/>
                    <a:pt x="7" y="3"/>
                    <a:pt x="7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Freeform 527"/>
            <p:cNvSpPr>
              <a:spLocks noEditPoints="1"/>
            </p:cNvSpPr>
            <p:nvPr/>
          </p:nvSpPr>
          <p:spPr bwMode="auto">
            <a:xfrm>
              <a:off x="5491" y="3130"/>
              <a:ext cx="11" cy="11"/>
            </a:xfrm>
            <a:custGeom>
              <a:avLst/>
              <a:gdLst>
                <a:gd name="T0" fmla="*/ 7 w 7"/>
                <a:gd name="T1" fmla="*/ 4 h 7"/>
                <a:gd name="T2" fmla="*/ 3 w 7"/>
                <a:gd name="T3" fmla="*/ 7 h 7"/>
                <a:gd name="T4" fmla="*/ 0 w 7"/>
                <a:gd name="T5" fmla="*/ 4 h 7"/>
                <a:gd name="T6" fmla="*/ 3 w 7"/>
                <a:gd name="T7" fmla="*/ 0 h 7"/>
                <a:gd name="T8" fmla="*/ 7 w 7"/>
                <a:gd name="T9" fmla="*/ 4 h 7"/>
                <a:gd name="T10" fmla="*/ 7 w 7"/>
                <a:gd name="T11" fmla="*/ 4 h 7"/>
                <a:gd name="T12" fmla="*/ 7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5" y="7"/>
                    <a:pt x="3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Freeform 528"/>
            <p:cNvSpPr>
              <a:spLocks noEditPoints="1"/>
            </p:cNvSpPr>
            <p:nvPr/>
          </p:nvSpPr>
          <p:spPr bwMode="auto">
            <a:xfrm>
              <a:off x="5502" y="3145"/>
              <a:ext cx="9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Freeform 529"/>
            <p:cNvSpPr>
              <a:spLocks noEditPoints="1"/>
            </p:cNvSpPr>
            <p:nvPr/>
          </p:nvSpPr>
          <p:spPr bwMode="auto">
            <a:xfrm>
              <a:off x="5471" y="3130"/>
              <a:ext cx="11" cy="11"/>
            </a:xfrm>
            <a:custGeom>
              <a:avLst/>
              <a:gdLst>
                <a:gd name="T0" fmla="*/ 7 w 7"/>
                <a:gd name="T1" fmla="*/ 4 h 7"/>
                <a:gd name="T2" fmla="*/ 4 w 7"/>
                <a:gd name="T3" fmla="*/ 7 h 7"/>
                <a:gd name="T4" fmla="*/ 0 w 7"/>
                <a:gd name="T5" fmla="*/ 4 h 7"/>
                <a:gd name="T6" fmla="*/ 4 w 7"/>
                <a:gd name="T7" fmla="*/ 0 h 7"/>
                <a:gd name="T8" fmla="*/ 7 w 7"/>
                <a:gd name="T9" fmla="*/ 4 h 7"/>
                <a:gd name="T10" fmla="*/ 7 w 7"/>
                <a:gd name="T11" fmla="*/ 4 h 7"/>
                <a:gd name="T12" fmla="*/ 7 w 7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7" y="4"/>
                  </a:moveTo>
                  <a:cubicBezTo>
                    <a:pt x="7" y="5"/>
                    <a:pt x="5" y="7"/>
                    <a:pt x="4" y="7"/>
                  </a:cubicBezTo>
                  <a:cubicBezTo>
                    <a:pt x="2" y="7"/>
                    <a:pt x="0" y="5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2"/>
                    <a:pt x="7" y="4"/>
                  </a:cubicBezTo>
                  <a:close/>
                  <a:moveTo>
                    <a:pt x="7" y="4"/>
                  </a:moveTo>
                  <a:cubicBezTo>
                    <a:pt x="7" y="4"/>
                    <a:pt x="7" y="4"/>
                    <a:pt x="7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Freeform 530"/>
            <p:cNvSpPr>
              <a:spLocks noEditPoints="1"/>
            </p:cNvSpPr>
            <p:nvPr/>
          </p:nvSpPr>
          <p:spPr bwMode="auto">
            <a:xfrm>
              <a:off x="5482" y="3145"/>
              <a:ext cx="9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Freeform 531"/>
            <p:cNvSpPr>
              <a:spLocks noEditPoints="1"/>
            </p:cNvSpPr>
            <p:nvPr/>
          </p:nvSpPr>
          <p:spPr bwMode="auto">
            <a:xfrm>
              <a:off x="5453" y="3130"/>
              <a:ext cx="9" cy="11"/>
            </a:xfrm>
            <a:custGeom>
              <a:avLst/>
              <a:gdLst>
                <a:gd name="T0" fmla="*/ 6 w 6"/>
                <a:gd name="T1" fmla="*/ 4 h 7"/>
                <a:gd name="T2" fmla="*/ 3 w 6"/>
                <a:gd name="T3" fmla="*/ 7 h 7"/>
                <a:gd name="T4" fmla="*/ 0 w 6"/>
                <a:gd name="T5" fmla="*/ 4 h 7"/>
                <a:gd name="T6" fmla="*/ 3 w 6"/>
                <a:gd name="T7" fmla="*/ 0 h 7"/>
                <a:gd name="T8" fmla="*/ 6 w 6"/>
                <a:gd name="T9" fmla="*/ 4 h 7"/>
                <a:gd name="T10" fmla="*/ 6 w 6"/>
                <a:gd name="T11" fmla="*/ 4 h 7"/>
                <a:gd name="T12" fmla="*/ 6 w 6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6" y="4"/>
                  </a:moveTo>
                  <a:cubicBezTo>
                    <a:pt x="6" y="5"/>
                    <a:pt x="5" y="7"/>
                    <a:pt x="3" y="7"/>
                  </a:cubicBezTo>
                  <a:cubicBezTo>
                    <a:pt x="1" y="7"/>
                    <a:pt x="0" y="5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6" y="2"/>
                    <a:pt x="6" y="4"/>
                  </a:cubicBezTo>
                  <a:close/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532"/>
            <p:cNvSpPr>
              <a:spLocks noEditPoints="1"/>
            </p:cNvSpPr>
            <p:nvPr/>
          </p:nvSpPr>
          <p:spPr bwMode="auto">
            <a:xfrm>
              <a:off x="5462" y="3145"/>
              <a:ext cx="9" cy="10"/>
            </a:xfrm>
            <a:custGeom>
              <a:avLst/>
              <a:gdLst>
                <a:gd name="T0" fmla="*/ 6 w 6"/>
                <a:gd name="T1" fmla="*/ 3 h 6"/>
                <a:gd name="T2" fmla="*/ 3 w 6"/>
                <a:gd name="T3" fmla="*/ 6 h 6"/>
                <a:gd name="T4" fmla="*/ 0 w 6"/>
                <a:gd name="T5" fmla="*/ 3 h 6"/>
                <a:gd name="T6" fmla="*/ 3 w 6"/>
                <a:gd name="T7" fmla="*/ 0 h 6"/>
                <a:gd name="T8" fmla="*/ 6 w 6"/>
                <a:gd name="T9" fmla="*/ 3 h 6"/>
                <a:gd name="T10" fmla="*/ 6 w 6"/>
                <a:gd name="T11" fmla="*/ 3 h 6"/>
                <a:gd name="T12" fmla="*/ 6 w 6"/>
                <a:gd name="T1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6" y="3"/>
                  </a:moveTo>
                  <a:cubicBezTo>
                    <a:pt x="6" y="5"/>
                    <a:pt x="5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lose/>
                  <a:moveTo>
                    <a:pt x="6" y="3"/>
                  </a:moveTo>
                  <a:cubicBezTo>
                    <a:pt x="6" y="3"/>
                    <a:pt x="6" y="3"/>
                    <a:pt x="6" y="3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6" name="Group 417"/>
          <p:cNvGrpSpPr>
            <a:grpSpLocks noChangeAspect="1"/>
          </p:cNvGrpSpPr>
          <p:nvPr/>
        </p:nvGrpSpPr>
        <p:grpSpPr bwMode="auto">
          <a:xfrm>
            <a:off x="3361531" y="1616750"/>
            <a:ext cx="363538" cy="471487"/>
            <a:chOff x="366" y="2963"/>
            <a:chExt cx="229" cy="297"/>
          </a:xfrm>
        </p:grpSpPr>
        <p:sp>
          <p:nvSpPr>
            <p:cNvPr id="77" name="AutoShape 416"/>
            <p:cNvSpPr>
              <a:spLocks noChangeAspect="1" noChangeArrowheads="1" noTextEdit="1"/>
            </p:cNvSpPr>
            <p:nvPr/>
          </p:nvSpPr>
          <p:spPr bwMode="auto">
            <a:xfrm>
              <a:off x="366" y="2963"/>
              <a:ext cx="22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8" name="Freeform 418"/>
            <p:cNvSpPr>
              <a:spLocks noEditPoints="1"/>
            </p:cNvSpPr>
            <p:nvPr/>
          </p:nvSpPr>
          <p:spPr bwMode="auto">
            <a:xfrm>
              <a:off x="366" y="2961"/>
              <a:ext cx="229" cy="297"/>
            </a:xfrm>
            <a:custGeom>
              <a:avLst/>
              <a:gdLst>
                <a:gd name="T0" fmla="*/ 118 w 147"/>
                <a:gd name="T1" fmla="*/ 12 h 192"/>
                <a:gd name="T2" fmla="*/ 117 w 147"/>
                <a:gd name="T3" fmla="*/ 11 h 192"/>
                <a:gd name="T4" fmla="*/ 107 w 147"/>
                <a:gd name="T5" fmla="*/ 6 h 192"/>
                <a:gd name="T6" fmla="*/ 99 w 147"/>
                <a:gd name="T7" fmla="*/ 3 h 192"/>
                <a:gd name="T8" fmla="*/ 88 w 147"/>
                <a:gd name="T9" fmla="*/ 0 h 192"/>
                <a:gd name="T10" fmla="*/ 74 w 147"/>
                <a:gd name="T11" fmla="*/ 0 h 192"/>
                <a:gd name="T12" fmla="*/ 66 w 147"/>
                <a:gd name="T13" fmla="*/ 1 h 192"/>
                <a:gd name="T14" fmla="*/ 49 w 147"/>
                <a:gd name="T15" fmla="*/ 8 h 192"/>
                <a:gd name="T16" fmla="*/ 41 w 147"/>
                <a:gd name="T17" fmla="*/ 13 h 192"/>
                <a:gd name="T18" fmla="*/ 26 w 147"/>
                <a:gd name="T19" fmla="*/ 8 h 192"/>
                <a:gd name="T20" fmla="*/ 23 w 147"/>
                <a:gd name="T21" fmla="*/ 124 h 192"/>
                <a:gd name="T22" fmla="*/ 45 w 147"/>
                <a:gd name="T23" fmla="*/ 176 h 192"/>
                <a:gd name="T24" fmla="*/ 115 w 147"/>
                <a:gd name="T25" fmla="*/ 176 h 192"/>
                <a:gd name="T26" fmla="*/ 137 w 147"/>
                <a:gd name="T27" fmla="*/ 124 h 192"/>
                <a:gd name="T28" fmla="*/ 147 w 147"/>
                <a:gd name="T29" fmla="*/ 67 h 192"/>
                <a:gd name="T30" fmla="*/ 57 w 147"/>
                <a:gd name="T31" fmla="*/ 11 h 192"/>
                <a:gd name="T32" fmla="*/ 68 w 147"/>
                <a:gd name="T33" fmla="*/ 8 h 192"/>
                <a:gd name="T34" fmla="*/ 74 w 147"/>
                <a:gd name="T35" fmla="*/ 7 h 192"/>
                <a:gd name="T36" fmla="*/ 87 w 147"/>
                <a:gd name="T37" fmla="*/ 7 h 192"/>
                <a:gd name="T38" fmla="*/ 97 w 147"/>
                <a:gd name="T39" fmla="*/ 9 h 192"/>
                <a:gd name="T40" fmla="*/ 105 w 147"/>
                <a:gd name="T41" fmla="*/ 12 h 192"/>
                <a:gd name="T42" fmla="*/ 110 w 147"/>
                <a:gd name="T43" fmla="*/ 15 h 192"/>
                <a:gd name="T44" fmla="*/ 86 w 147"/>
                <a:gd name="T45" fmla="*/ 32 h 192"/>
                <a:gd name="T46" fmla="*/ 69 w 147"/>
                <a:gd name="T47" fmla="*/ 38 h 192"/>
                <a:gd name="T48" fmla="*/ 74 w 147"/>
                <a:gd name="T49" fmla="*/ 46 h 192"/>
                <a:gd name="T50" fmla="*/ 65 w 147"/>
                <a:gd name="T51" fmla="*/ 45 h 192"/>
                <a:gd name="T52" fmla="*/ 47 w 147"/>
                <a:gd name="T53" fmla="*/ 16 h 192"/>
                <a:gd name="T54" fmla="*/ 84 w 147"/>
                <a:gd name="T55" fmla="*/ 59 h 192"/>
                <a:gd name="T56" fmla="*/ 84 w 147"/>
                <a:gd name="T57" fmla="*/ 53 h 192"/>
                <a:gd name="T58" fmla="*/ 96 w 147"/>
                <a:gd name="T59" fmla="*/ 58 h 192"/>
                <a:gd name="T60" fmla="*/ 111 w 147"/>
                <a:gd name="T61" fmla="*/ 67 h 192"/>
                <a:gd name="T62" fmla="*/ 115 w 147"/>
                <a:gd name="T63" fmla="*/ 89 h 192"/>
                <a:gd name="T64" fmla="*/ 90 w 147"/>
                <a:gd name="T65" fmla="*/ 111 h 192"/>
                <a:gd name="T66" fmla="*/ 76 w 147"/>
                <a:gd name="T67" fmla="*/ 40 h 192"/>
                <a:gd name="T68" fmla="*/ 75 w 147"/>
                <a:gd name="T69" fmla="*/ 38 h 192"/>
                <a:gd name="T70" fmla="*/ 79 w 147"/>
                <a:gd name="T71" fmla="*/ 38 h 192"/>
                <a:gd name="T72" fmla="*/ 83 w 147"/>
                <a:gd name="T73" fmla="*/ 42 h 192"/>
                <a:gd name="T74" fmla="*/ 78 w 147"/>
                <a:gd name="T75" fmla="*/ 39 h 192"/>
                <a:gd name="T76" fmla="*/ 77 w 147"/>
                <a:gd name="T77" fmla="*/ 48 h 192"/>
                <a:gd name="T78" fmla="*/ 80 w 147"/>
                <a:gd name="T79" fmla="*/ 50 h 192"/>
                <a:gd name="T80" fmla="*/ 43 w 147"/>
                <a:gd name="T81" fmla="*/ 25 h 192"/>
                <a:gd name="T82" fmla="*/ 76 w 147"/>
                <a:gd name="T83" fmla="*/ 54 h 192"/>
                <a:gd name="T84" fmla="*/ 80 w 147"/>
                <a:gd name="T85" fmla="*/ 65 h 192"/>
                <a:gd name="T86" fmla="*/ 84 w 147"/>
                <a:gd name="T87" fmla="*/ 108 h 192"/>
                <a:gd name="T88" fmla="*/ 92 w 147"/>
                <a:gd name="T89" fmla="*/ 118 h 192"/>
                <a:gd name="T90" fmla="*/ 120 w 147"/>
                <a:gd name="T91" fmla="*/ 93 h 192"/>
                <a:gd name="T92" fmla="*/ 122 w 147"/>
                <a:gd name="T93" fmla="*/ 89 h 192"/>
                <a:gd name="T94" fmla="*/ 111 w 147"/>
                <a:gd name="T95" fmla="*/ 56 h 192"/>
                <a:gd name="T96" fmla="*/ 93 w 147"/>
                <a:gd name="T97" fmla="*/ 53 h 192"/>
                <a:gd name="T98" fmla="*/ 86 w 147"/>
                <a:gd name="T99" fmla="*/ 47 h 192"/>
                <a:gd name="T100" fmla="*/ 92 w 147"/>
                <a:gd name="T101" fmla="*/ 42 h 192"/>
                <a:gd name="T102" fmla="*/ 114 w 147"/>
                <a:gd name="T103" fmla="*/ 20 h 192"/>
                <a:gd name="T104" fmla="*/ 80 w 147"/>
                <a:gd name="T105" fmla="*/ 128 h 192"/>
                <a:gd name="T106" fmla="*/ 109 w 147"/>
                <a:gd name="T107" fmla="*/ 182 h 192"/>
                <a:gd name="T108" fmla="*/ 51 w 147"/>
                <a:gd name="T109" fmla="*/ 182 h 192"/>
                <a:gd name="T110" fmla="*/ 28 w 147"/>
                <a:gd name="T111" fmla="*/ 119 h 192"/>
                <a:gd name="T112" fmla="*/ 30 w 147"/>
                <a:gd name="T113" fmla="*/ 22 h 192"/>
                <a:gd name="T114" fmla="*/ 125 w 147"/>
                <a:gd name="T115" fmla="*/ 117 h 192"/>
                <a:gd name="T116" fmla="*/ 130 w 147"/>
                <a:gd name="T117" fmla="*/ 12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2">
                  <a:moveTo>
                    <a:pt x="147" y="67"/>
                  </a:moveTo>
                  <a:cubicBezTo>
                    <a:pt x="147" y="44"/>
                    <a:pt x="136" y="24"/>
                    <a:pt x="118" y="12"/>
                  </a:cubicBezTo>
                  <a:cubicBezTo>
                    <a:pt x="118" y="12"/>
                    <a:pt x="118" y="12"/>
                    <a:pt x="118" y="12"/>
                  </a:cubicBezTo>
                  <a:cubicBezTo>
                    <a:pt x="118" y="11"/>
                    <a:pt x="118" y="11"/>
                    <a:pt x="118" y="11"/>
                  </a:cubicBezTo>
                  <a:cubicBezTo>
                    <a:pt x="118" y="11"/>
                    <a:pt x="118" y="11"/>
                    <a:pt x="117" y="11"/>
                  </a:cubicBezTo>
                  <a:cubicBezTo>
                    <a:pt x="117" y="11"/>
                    <a:pt x="117" y="11"/>
                    <a:pt x="117" y="11"/>
                  </a:cubicBezTo>
                  <a:cubicBezTo>
                    <a:pt x="115" y="10"/>
                    <a:pt x="114" y="9"/>
                    <a:pt x="112" y="8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0" y="7"/>
                    <a:pt x="108" y="6"/>
                    <a:pt x="107" y="6"/>
                  </a:cubicBezTo>
                  <a:cubicBezTo>
                    <a:pt x="106" y="5"/>
                    <a:pt x="106" y="5"/>
                    <a:pt x="105" y="5"/>
                  </a:cubicBezTo>
                  <a:cubicBezTo>
                    <a:pt x="104" y="4"/>
                    <a:pt x="102" y="4"/>
                    <a:pt x="101" y="3"/>
                  </a:cubicBezTo>
                  <a:cubicBezTo>
                    <a:pt x="101" y="3"/>
                    <a:pt x="100" y="3"/>
                    <a:pt x="99" y="3"/>
                  </a:cubicBezTo>
                  <a:cubicBezTo>
                    <a:pt x="98" y="2"/>
                    <a:pt x="96" y="2"/>
                    <a:pt x="94" y="1"/>
                  </a:cubicBezTo>
                  <a:cubicBezTo>
                    <a:pt x="93" y="1"/>
                    <a:pt x="93" y="1"/>
                    <a:pt x="92" y="1"/>
                  </a:cubicBezTo>
                  <a:cubicBezTo>
                    <a:pt x="91" y="1"/>
                    <a:pt x="89" y="1"/>
                    <a:pt x="88" y="0"/>
                  </a:cubicBezTo>
                  <a:cubicBezTo>
                    <a:pt x="87" y="0"/>
                    <a:pt x="87" y="0"/>
                    <a:pt x="86" y="0"/>
                  </a:cubicBezTo>
                  <a:cubicBezTo>
                    <a:pt x="84" y="0"/>
                    <a:pt x="82" y="0"/>
                    <a:pt x="80" y="0"/>
                  </a:cubicBezTo>
                  <a:cubicBezTo>
                    <a:pt x="78" y="0"/>
                    <a:pt x="76" y="0"/>
                    <a:pt x="74" y="0"/>
                  </a:cubicBezTo>
                  <a:cubicBezTo>
                    <a:pt x="73" y="0"/>
                    <a:pt x="73" y="0"/>
                    <a:pt x="72" y="0"/>
                  </a:cubicBezTo>
                  <a:cubicBezTo>
                    <a:pt x="71" y="1"/>
                    <a:pt x="69" y="1"/>
                    <a:pt x="67" y="1"/>
                  </a:cubicBezTo>
                  <a:cubicBezTo>
                    <a:pt x="67" y="1"/>
                    <a:pt x="66" y="1"/>
                    <a:pt x="66" y="1"/>
                  </a:cubicBezTo>
                  <a:cubicBezTo>
                    <a:pt x="62" y="2"/>
                    <a:pt x="58" y="4"/>
                    <a:pt x="54" y="5"/>
                  </a:cubicBezTo>
                  <a:cubicBezTo>
                    <a:pt x="54" y="5"/>
                    <a:pt x="54" y="5"/>
                    <a:pt x="53" y="6"/>
                  </a:cubicBezTo>
                  <a:cubicBezTo>
                    <a:pt x="52" y="6"/>
                    <a:pt x="50" y="7"/>
                    <a:pt x="49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6" y="9"/>
                    <a:pt x="44" y="10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39" y="14"/>
                    <a:pt x="37" y="16"/>
                    <a:pt x="35" y="1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8" y="26"/>
                    <a:pt x="0" y="46"/>
                    <a:pt x="0" y="67"/>
                  </a:cubicBezTo>
                  <a:cubicBezTo>
                    <a:pt x="0" y="89"/>
                    <a:pt x="8" y="109"/>
                    <a:pt x="23" y="124"/>
                  </a:cubicBezTo>
                  <a:cubicBezTo>
                    <a:pt x="38" y="138"/>
                    <a:pt x="57" y="146"/>
                    <a:pt x="77" y="147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45" y="176"/>
                    <a:pt x="45" y="176"/>
                    <a:pt x="45" y="176"/>
                  </a:cubicBezTo>
                  <a:cubicBezTo>
                    <a:pt x="45" y="192"/>
                    <a:pt x="45" y="192"/>
                    <a:pt x="45" y="192"/>
                  </a:cubicBezTo>
                  <a:cubicBezTo>
                    <a:pt x="115" y="192"/>
                    <a:pt x="115" y="192"/>
                    <a:pt x="115" y="192"/>
                  </a:cubicBezTo>
                  <a:cubicBezTo>
                    <a:pt x="115" y="176"/>
                    <a:pt x="115" y="176"/>
                    <a:pt x="115" y="176"/>
                  </a:cubicBezTo>
                  <a:cubicBezTo>
                    <a:pt x="83" y="176"/>
                    <a:pt x="83" y="176"/>
                    <a:pt x="83" y="176"/>
                  </a:cubicBezTo>
                  <a:cubicBezTo>
                    <a:pt x="83" y="147"/>
                    <a:pt x="83" y="147"/>
                    <a:pt x="83" y="147"/>
                  </a:cubicBezTo>
                  <a:cubicBezTo>
                    <a:pt x="103" y="146"/>
                    <a:pt x="122" y="138"/>
                    <a:pt x="137" y="124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40" y="100"/>
                    <a:pt x="147" y="85"/>
                    <a:pt x="147" y="67"/>
                  </a:cubicBezTo>
                  <a:close/>
                  <a:moveTo>
                    <a:pt x="47" y="16"/>
                  </a:moveTo>
                  <a:cubicBezTo>
                    <a:pt x="50" y="14"/>
                    <a:pt x="53" y="13"/>
                    <a:pt x="56" y="11"/>
                  </a:cubicBezTo>
                  <a:cubicBezTo>
                    <a:pt x="56" y="11"/>
                    <a:pt x="57" y="11"/>
                    <a:pt x="57" y="11"/>
                  </a:cubicBezTo>
                  <a:cubicBezTo>
                    <a:pt x="58" y="10"/>
                    <a:pt x="60" y="10"/>
                    <a:pt x="61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4" y="9"/>
                    <a:pt x="66" y="8"/>
                    <a:pt x="68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7"/>
                    <a:pt x="71" y="7"/>
                    <a:pt x="73" y="7"/>
                  </a:cubicBezTo>
                  <a:cubicBezTo>
                    <a:pt x="73" y="7"/>
                    <a:pt x="74" y="7"/>
                    <a:pt x="74" y="7"/>
                  </a:cubicBezTo>
                  <a:cubicBezTo>
                    <a:pt x="76" y="7"/>
                    <a:pt x="78" y="6"/>
                    <a:pt x="80" y="6"/>
                  </a:cubicBezTo>
                  <a:cubicBezTo>
                    <a:pt x="82" y="6"/>
                    <a:pt x="84" y="7"/>
                    <a:pt x="85" y="7"/>
                  </a:cubicBezTo>
                  <a:cubicBezTo>
                    <a:pt x="86" y="7"/>
                    <a:pt x="86" y="7"/>
                    <a:pt x="87" y="7"/>
                  </a:cubicBezTo>
                  <a:cubicBezTo>
                    <a:pt x="89" y="7"/>
                    <a:pt x="90" y="7"/>
                    <a:pt x="92" y="8"/>
                  </a:cubicBezTo>
                  <a:cubicBezTo>
                    <a:pt x="92" y="8"/>
                    <a:pt x="93" y="8"/>
                    <a:pt x="93" y="8"/>
                  </a:cubicBezTo>
                  <a:cubicBezTo>
                    <a:pt x="94" y="8"/>
                    <a:pt x="96" y="8"/>
                    <a:pt x="97" y="9"/>
                  </a:cubicBezTo>
                  <a:cubicBezTo>
                    <a:pt x="98" y="9"/>
                    <a:pt x="98" y="9"/>
                    <a:pt x="99" y="9"/>
                  </a:cubicBezTo>
                  <a:cubicBezTo>
                    <a:pt x="100" y="10"/>
                    <a:pt x="102" y="10"/>
                    <a:pt x="103" y="11"/>
                  </a:cubicBezTo>
                  <a:cubicBezTo>
                    <a:pt x="104" y="11"/>
                    <a:pt x="104" y="11"/>
                    <a:pt x="105" y="12"/>
                  </a:cubicBezTo>
                  <a:cubicBezTo>
                    <a:pt x="106" y="12"/>
                    <a:pt x="107" y="13"/>
                    <a:pt x="108" y="13"/>
                  </a:cubicBezTo>
                  <a:cubicBezTo>
                    <a:pt x="109" y="14"/>
                    <a:pt x="109" y="14"/>
                    <a:pt x="110" y="14"/>
                  </a:cubicBezTo>
                  <a:cubicBezTo>
                    <a:pt x="110" y="14"/>
                    <a:pt x="110" y="15"/>
                    <a:pt x="110" y="15"/>
                  </a:cubicBezTo>
                  <a:cubicBezTo>
                    <a:pt x="100" y="18"/>
                    <a:pt x="95" y="23"/>
                    <a:pt x="88" y="31"/>
                  </a:cubicBezTo>
                  <a:cubicBezTo>
                    <a:pt x="88" y="31"/>
                    <a:pt x="88" y="32"/>
                    <a:pt x="87" y="33"/>
                  </a:cubicBezTo>
                  <a:cubicBezTo>
                    <a:pt x="87" y="32"/>
                    <a:pt x="87" y="32"/>
                    <a:pt x="86" y="32"/>
                  </a:cubicBezTo>
                  <a:cubicBezTo>
                    <a:pt x="84" y="30"/>
                    <a:pt x="81" y="30"/>
                    <a:pt x="77" y="32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2" y="32"/>
                    <a:pt x="69" y="33"/>
                    <a:pt x="69" y="38"/>
                  </a:cubicBezTo>
                  <a:cubicBezTo>
                    <a:pt x="69" y="41"/>
                    <a:pt x="70" y="44"/>
                    <a:pt x="73" y="45"/>
                  </a:cubicBezTo>
                  <a:cubicBezTo>
                    <a:pt x="73" y="46"/>
                    <a:pt x="74" y="46"/>
                    <a:pt x="74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3" y="47"/>
                    <a:pt x="72" y="47"/>
                    <a:pt x="70" y="47"/>
                  </a:cubicBezTo>
                  <a:cubicBezTo>
                    <a:pt x="68" y="46"/>
                    <a:pt x="67" y="46"/>
                    <a:pt x="65" y="45"/>
                  </a:cubicBezTo>
                  <a:cubicBezTo>
                    <a:pt x="58" y="43"/>
                    <a:pt x="53" y="31"/>
                    <a:pt x="49" y="23"/>
                  </a:cubicBezTo>
                  <a:cubicBezTo>
                    <a:pt x="48" y="21"/>
                    <a:pt x="48" y="19"/>
                    <a:pt x="47" y="18"/>
                  </a:cubicBezTo>
                  <a:cubicBezTo>
                    <a:pt x="47" y="17"/>
                    <a:pt x="47" y="17"/>
                    <a:pt x="47" y="16"/>
                  </a:cubicBezTo>
                  <a:close/>
                  <a:moveTo>
                    <a:pt x="92" y="86"/>
                  </a:moveTo>
                  <a:cubicBezTo>
                    <a:pt x="86" y="81"/>
                    <a:pt x="84" y="74"/>
                    <a:pt x="87" y="68"/>
                  </a:cubicBezTo>
                  <a:cubicBezTo>
                    <a:pt x="88" y="65"/>
                    <a:pt x="87" y="61"/>
                    <a:pt x="84" y="59"/>
                  </a:cubicBezTo>
                  <a:cubicBezTo>
                    <a:pt x="83" y="59"/>
                    <a:pt x="83" y="58"/>
                    <a:pt x="83" y="58"/>
                  </a:cubicBezTo>
                  <a:cubicBezTo>
                    <a:pt x="83" y="56"/>
                    <a:pt x="83" y="54"/>
                    <a:pt x="82" y="52"/>
                  </a:cubicBezTo>
                  <a:cubicBezTo>
                    <a:pt x="82" y="52"/>
                    <a:pt x="83" y="53"/>
                    <a:pt x="84" y="53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5" y="56"/>
                    <a:pt x="87" y="58"/>
                    <a:pt x="89" y="59"/>
                  </a:cubicBezTo>
                  <a:cubicBezTo>
                    <a:pt x="92" y="60"/>
                    <a:pt x="94" y="59"/>
                    <a:pt x="96" y="58"/>
                  </a:cubicBezTo>
                  <a:cubicBezTo>
                    <a:pt x="97" y="57"/>
                    <a:pt x="97" y="57"/>
                    <a:pt x="100" y="58"/>
                  </a:cubicBezTo>
                  <a:cubicBezTo>
                    <a:pt x="101" y="59"/>
                    <a:pt x="103" y="60"/>
                    <a:pt x="106" y="61"/>
                  </a:cubicBezTo>
                  <a:cubicBezTo>
                    <a:pt x="108" y="62"/>
                    <a:pt x="109" y="65"/>
                    <a:pt x="111" y="67"/>
                  </a:cubicBezTo>
                  <a:cubicBezTo>
                    <a:pt x="113" y="70"/>
                    <a:pt x="115" y="74"/>
                    <a:pt x="118" y="76"/>
                  </a:cubicBezTo>
                  <a:cubicBezTo>
                    <a:pt x="119" y="76"/>
                    <a:pt x="119" y="80"/>
                    <a:pt x="116" y="87"/>
                  </a:cubicBezTo>
                  <a:cubicBezTo>
                    <a:pt x="116" y="88"/>
                    <a:pt x="116" y="88"/>
                    <a:pt x="115" y="89"/>
                  </a:cubicBezTo>
                  <a:cubicBezTo>
                    <a:pt x="112" y="91"/>
                    <a:pt x="110" y="94"/>
                    <a:pt x="108" y="97"/>
                  </a:cubicBezTo>
                  <a:cubicBezTo>
                    <a:pt x="106" y="100"/>
                    <a:pt x="105" y="102"/>
                    <a:pt x="102" y="104"/>
                  </a:cubicBezTo>
                  <a:cubicBezTo>
                    <a:pt x="98" y="108"/>
                    <a:pt x="94" y="110"/>
                    <a:pt x="90" y="111"/>
                  </a:cubicBezTo>
                  <a:cubicBezTo>
                    <a:pt x="94" y="103"/>
                    <a:pt x="99" y="92"/>
                    <a:pt x="92" y="86"/>
                  </a:cubicBezTo>
                  <a:close/>
                  <a:moveTo>
                    <a:pt x="78" y="39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5" y="39"/>
                    <a:pt x="75" y="39"/>
                    <a:pt x="75" y="39"/>
                  </a:cubicBezTo>
                  <a:cubicBezTo>
                    <a:pt x="75" y="39"/>
                    <a:pt x="75" y="39"/>
                    <a:pt x="75" y="38"/>
                  </a:cubicBezTo>
                  <a:cubicBezTo>
                    <a:pt x="76" y="38"/>
                    <a:pt x="77" y="38"/>
                    <a:pt x="77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82" y="37"/>
                    <a:pt x="83" y="37"/>
                    <a:pt x="83" y="37"/>
                  </a:cubicBezTo>
                  <a:cubicBezTo>
                    <a:pt x="83" y="37"/>
                    <a:pt x="83" y="38"/>
                    <a:pt x="83" y="41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3" y="41"/>
                    <a:pt x="82" y="41"/>
                    <a:pt x="81" y="41"/>
                  </a:cubicBezTo>
                  <a:cubicBezTo>
                    <a:pt x="81" y="41"/>
                    <a:pt x="81" y="41"/>
                    <a:pt x="80" y="40"/>
                  </a:cubicBezTo>
                  <a:lnTo>
                    <a:pt x="78" y="39"/>
                  </a:lnTo>
                  <a:close/>
                  <a:moveTo>
                    <a:pt x="80" y="50"/>
                  </a:moveTo>
                  <a:cubicBezTo>
                    <a:pt x="79" y="49"/>
                    <a:pt x="79" y="49"/>
                    <a:pt x="78" y="49"/>
                  </a:cubicBezTo>
                  <a:cubicBezTo>
                    <a:pt x="78" y="48"/>
                    <a:pt x="77" y="48"/>
                    <a:pt x="77" y="48"/>
                  </a:cubicBezTo>
                  <a:cubicBezTo>
                    <a:pt x="78" y="48"/>
                    <a:pt x="78" y="48"/>
                    <a:pt x="78" y="48"/>
                  </a:cubicBezTo>
                  <a:cubicBezTo>
                    <a:pt x="78" y="48"/>
                    <a:pt x="79" y="48"/>
                    <a:pt x="79" y="48"/>
                  </a:cubicBezTo>
                  <a:cubicBezTo>
                    <a:pt x="79" y="48"/>
                    <a:pt x="80" y="49"/>
                    <a:pt x="80" y="50"/>
                  </a:cubicBezTo>
                  <a:close/>
                  <a:moveTo>
                    <a:pt x="41" y="20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2" y="22"/>
                    <a:pt x="43" y="24"/>
                    <a:pt x="43" y="25"/>
                  </a:cubicBezTo>
                  <a:cubicBezTo>
                    <a:pt x="48" y="35"/>
                    <a:pt x="53" y="48"/>
                    <a:pt x="63" y="51"/>
                  </a:cubicBezTo>
                  <a:cubicBezTo>
                    <a:pt x="65" y="52"/>
                    <a:pt x="67" y="53"/>
                    <a:pt x="69" y="53"/>
                  </a:cubicBezTo>
                  <a:cubicBezTo>
                    <a:pt x="72" y="53"/>
                    <a:pt x="74" y="53"/>
                    <a:pt x="76" y="54"/>
                  </a:cubicBezTo>
                  <a:cubicBezTo>
                    <a:pt x="76" y="54"/>
                    <a:pt x="76" y="55"/>
                    <a:pt x="76" y="55"/>
                  </a:cubicBezTo>
                  <a:cubicBezTo>
                    <a:pt x="76" y="56"/>
                    <a:pt x="77" y="57"/>
                    <a:pt x="77" y="58"/>
                  </a:cubicBezTo>
                  <a:cubicBezTo>
                    <a:pt x="77" y="61"/>
                    <a:pt x="78" y="63"/>
                    <a:pt x="80" y="65"/>
                  </a:cubicBezTo>
                  <a:cubicBezTo>
                    <a:pt x="80" y="65"/>
                    <a:pt x="81" y="65"/>
                    <a:pt x="81" y="65"/>
                  </a:cubicBezTo>
                  <a:cubicBezTo>
                    <a:pt x="77" y="74"/>
                    <a:pt x="80" y="84"/>
                    <a:pt x="88" y="91"/>
                  </a:cubicBezTo>
                  <a:cubicBezTo>
                    <a:pt x="90" y="92"/>
                    <a:pt x="91" y="96"/>
                    <a:pt x="84" y="108"/>
                  </a:cubicBezTo>
                  <a:cubicBezTo>
                    <a:pt x="83" y="111"/>
                    <a:pt x="83" y="114"/>
                    <a:pt x="85" y="116"/>
                  </a:cubicBezTo>
                  <a:cubicBezTo>
                    <a:pt x="86" y="117"/>
                    <a:pt x="88" y="118"/>
                    <a:pt x="90" y="118"/>
                  </a:cubicBezTo>
                  <a:cubicBezTo>
                    <a:pt x="91" y="118"/>
                    <a:pt x="91" y="118"/>
                    <a:pt x="92" y="118"/>
                  </a:cubicBezTo>
                  <a:cubicBezTo>
                    <a:pt x="97" y="116"/>
                    <a:pt x="101" y="113"/>
                    <a:pt x="106" y="109"/>
                  </a:cubicBezTo>
                  <a:cubicBezTo>
                    <a:pt x="109" y="106"/>
                    <a:pt x="111" y="103"/>
                    <a:pt x="113" y="101"/>
                  </a:cubicBezTo>
                  <a:cubicBezTo>
                    <a:pt x="115" y="98"/>
                    <a:pt x="117" y="95"/>
                    <a:pt x="120" y="93"/>
                  </a:cubicBezTo>
                  <a:cubicBezTo>
                    <a:pt x="121" y="92"/>
                    <a:pt x="121" y="92"/>
                    <a:pt x="121" y="92"/>
                  </a:cubicBezTo>
                  <a:cubicBezTo>
                    <a:pt x="121" y="92"/>
                    <a:pt x="121" y="92"/>
                    <a:pt x="121" y="92"/>
                  </a:cubicBezTo>
                  <a:cubicBezTo>
                    <a:pt x="121" y="91"/>
                    <a:pt x="122" y="90"/>
                    <a:pt x="122" y="89"/>
                  </a:cubicBezTo>
                  <a:cubicBezTo>
                    <a:pt x="124" y="83"/>
                    <a:pt x="128" y="73"/>
                    <a:pt x="121" y="70"/>
                  </a:cubicBezTo>
                  <a:cubicBezTo>
                    <a:pt x="119" y="69"/>
                    <a:pt x="118" y="66"/>
                    <a:pt x="116" y="64"/>
                  </a:cubicBezTo>
                  <a:cubicBezTo>
                    <a:pt x="115" y="61"/>
                    <a:pt x="113" y="58"/>
                    <a:pt x="111" y="56"/>
                  </a:cubicBezTo>
                  <a:cubicBezTo>
                    <a:pt x="110" y="55"/>
                    <a:pt x="109" y="54"/>
                    <a:pt x="107" y="54"/>
                  </a:cubicBezTo>
                  <a:cubicBezTo>
                    <a:pt x="105" y="54"/>
                    <a:pt x="104" y="53"/>
                    <a:pt x="102" y="53"/>
                  </a:cubicBezTo>
                  <a:cubicBezTo>
                    <a:pt x="100" y="51"/>
                    <a:pt x="96" y="50"/>
                    <a:pt x="93" y="53"/>
                  </a:cubicBezTo>
                  <a:cubicBezTo>
                    <a:pt x="92" y="53"/>
                    <a:pt x="92" y="53"/>
                    <a:pt x="91" y="53"/>
                  </a:cubicBezTo>
                  <a:cubicBezTo>
                    <a:pt x="91" y="53"/>
                    <a:pt x="91" y="53"/>
                    <a:pt x="90" y="52"/>
                  </a:cubicBezTo>
                  <a:cubicBezTo>
                    <a:pt x="90" y="49"/>
                    <a:pt x="88" y="48"/>
                    <a:pt x="86" y="47"/>
                  </a:cubicBezTo>
                  <a:cubicBezTo>
                    <a:pt x="86" y="46"/>
                    <a:pt x="86" y="45"/>
                    <a:pt x="86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9" y="44"/>
                    <a:pt x="91" y="44"/>
                    <a:pt x="92" y="42"/>
                  </a:cubicBezTo>
                  <a:cubicBezTo>
                    <a:pt x="94" y="40"/>
                    <a:pt x="94" y="38"/>
                    <a:pt x="93" y="35"/>
                  </a:cubicBezTo>
                  <a:cubicBezTo>
                    <a:pt x="93" y="35"/>
                    <a:pt x="93" y="35"/>
                    <a:pt x="93" y="35"/>
                  </a:cubicBezTo>
                  <a:cubicBezTo>
                    <a:pt x="99" y="27"/>
                    <a:pt x="104" y="24"/>
                    <a:pt x="114" y="20"/>
                  </a:cubicBezTo>
                  <a:cubicBezTo>
                    <a:pt x="115" y="20"/>
                    <a:pt x="116" y="19"/>
                    <a:pt x="116" y="19"/>
                  </a:cubicBezTo>
                  <a:cubicBezTo>
                    <a:pt x="131" y="30"/>
                    <a:pt x="141" y="47"/>
                    <a:pt x="141" y="67"/>
                  </a:cubicBezTo>
                  <a:cubicBezTo>
                    <a:pt x="141" y="101"/>
                    <a:pt x="113" y="128"/>
                    <a:pt x="80" y="128"/>
                  </a:cubicBezTo>
                  <a:cubicBezTo>
                    <a:pt x="46" y="128"/>
                    <a:pt x="19" y="101"/>
                    <a:pt x="19" y="67"/>
                  </a:cubicBezTo>
                  <a:cubicBezTo>
                    <a:pt x="19" y="48"/>
                    <a:pt x="28" y="32"/>
                    <a:pt x="41" y="20"/>
                  </a:cubicBezTo>
                  <a:close/>
                  <a:moveTo>
                    <a:pt x="109" y="182"/>
                  </a:moveTo>
                  <a:cubicBezTo>
                    <a:pt x="109" y="186"/>
                    <a:pt x="109" y="186"/>
                    <a:pt x="109" y="186"/>
                  </a:cubicBezTo>
                  <a:cubicBezTo>
                    <a:pt x="51" y="186"/>
                    <a:pt x="51" y="186"/>
                    <a:pt x="51" y="186"/>
                  </a:cubicBezTo>
                  <a:cubicBezTo>
                    <a:pt x="51" y="182"/>
                    <a:pt x="51" y="182"/>
                    <a:pt x="51" y="182"/>
                  </a:cubicBezTo>
                  <a:lnTo>
                    <a:pt x="109" y="182"/>
                  </a:lnTo>
                  <a:close/>
                  <a:moveTo>
                    <a:pt x="130" y="121"/>
                  </a:moveTo>
                  <a:cubicBezTo>
                    <a:pt x="101" y="148"/>
                    <a:pt x="56" y="147"/>
                    <a:pt x="28" y="119"/>
                  </a:cubicBezTo>
                  <a:cubicBezTo>
                    <a:pt x="14" y="105"/>
                    <a:pt x="6" y="87"/>
                    <a:pt x="6" y="67"/>
                  </a:cubicBezTo>
                  <a:cubicBezTo>
                    <a:pt x="6" y="49"/>
                    <a:pt x="13" y="31"/>
                    <a:pt x="26" y="17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19" y="34"/>
                    <a:pt x="13" y="50"/>
                    <a:pt x="13" y="67"/>
                  </a:cubicBezTo>
                  <a:cubicBezTo>
                    <a:pt x="13" y="104"/>
                    <a:pt x="43" y="134"/>
                    <a:pt x="80" y="134"/>
                  </a:cubicBezTo>
                  <a:cubicBezTo>
                    <a:pt x="97" y="134"/>
                    <a:pt x="113" y="128"/>
                    <a:pt x="125" y="117"/>
                  </a:cubicBezTo>
                  <a:lnTo>
                    <a:pt x="130" y="121"/>
                  </a:lnTo>
                  <a:close/>
                  <a:moveTo>
                    <a:pt x="130" y="121"/>
                  </a:moveTo>
                  <a:cubicBezTo>
                    <a:pt x="130" y="121"/>
                    <a:pt x="130" y="121"/>
                    <a:pt x="130" y="12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grpSp>
        <p:nvGrpSpPr>
          <p:cNvPr id="79" name="Group 436"/>
          <p:cNvGrpSpPr>
            <a:grpSpLocks noChangeAspect="1"/>
          </p:cNvGrpSpPr>
          <p:nvPr/>
        </p:nvGrpSpPr>
        <p:grpSpPr bwMode="auto">
          <a:xfrm>
            <a:off x="3333750" y="3896637"/>
            <a:ext cx="444500" cy="392113"/>
            <a:chOff x="1567" y="2994"/>
            <a:chExt cx="280" cy="247"/>
          </a:xfrm>
        </p:grpSpPr>
        <p:sp>
          <p:nvSpPr>
            <p:cNvPr id="80" name="AutoShape 435"/>
            <p:cNvSpPr>
              <a:spLocks noChangeAspect="1" noChangeArrowheads="1" noTextEdit="1"/>
            </p:cNvSpPr>
            <p:nvPr/>
          </p:nvSpPr>
          <p:spPr bwMode="auto">
            <a:xfrm>
              <a:off x="1567" y="2994"/>
              <a:ext cx="28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437"/>
            <p:cNvSpPr>
              <a:spLocks noEditPoints="1"/>
            </p:cNvSpPr>
            <p:nvPr/>
          </p:nvSpPr>
          <p:spPr bwMode="auto">
            <a:xfrm>
              <a:off x="1565" y="2996"/>
              <a:ext cx="283" cy="244"/>
            </a:xfrm>
            <a:custGeom>
              <a:avLst/>
              <a:gdLst>
                <a:gd name="T0" fmla="*/ 177 w 182"/>
                <a:gd name="T1" fmla="*/ 8 h 157"/>
                <a:gd name="T2" fmla="*/ 168 w 182"/>
                <a:gd name="T3" fmla="*/ 10 h 157"/>
                <a:gd name="T4" fmla="*/ 131 w 182"/>
                <a:gd name="T5" fmla="*/ 44 h 157"/>
                <a:gd name="T6" fmla="*/ 131 w 182"/>
                <a:gd name="T7" fmla="*/ 16 h 157"/>
                <a:gd name="T8" fmla="*/ 115 w 182"/>
                <a:gd name="T9" fmla="*/ 0 h 157"/>
                <a:gd name="T10" fmla="*/ 16 w 182"/>
                <a:gd name="T11" fmla="*/ 0 h 157"/>
                <a:gd name="T12" fmla="*/ 0 w 182"/>
                <a:gd name="T13" fmla="*/ 16 h 157"/>
                <a:gd name="T14" fmla="*/ 0 w 182"/>
                <a:gd name="T15" fmla="*/ 90 h 157"/>
                <a:gd name="T16" fmla="*/ 15 w 182"/>
                <a:gd name="T17" fmla="*/ 106 h 157"/>
                <a:gd name="T18" fmla="*/ 63 w 182"/>
                <a:gd name="T19" fmla="*/ 106 h 157"/>
                <a:gd name="T20" fmla="*/ 41 w 182"/>
                <a:gd name="T21" fmla="*/ 152 h 157"/>
                <a:gd name="T22" fmla="*/ 43 w 182"/>
                <a:gd name="T23" fmla="*/ 156 h 157"/>
                <a:gd name="T24" fmla="*/ 44 w 182"/>
                <a:gd name="T25" fmla="*/ 157 h 157"/>
                <a:gd name="T26" fmla="*/ 47 w 182"/>
                <a:gd name="T27" fmla="*/ 155 h 157"/>
                <a:gd name="T28" fmla="*/ 68 w 182"/>
                <a:gd name="T29" fmla="*/ 110 h 157"/>
                <a:gd name="T30" fmla="*/ 88 w 182"/>
                <a:gd name="T31" fmla="*/ 155 h 157"/>
                <a:gd name="T32" fmla="*/ 91 w 182"/>
                <a:gd name="T33" fmla="*/ 157 h 157"/>
                <a:gd name="T34" fmla="*/ 93 w 182"/>
                <a:gd name="T35" fmla="*/ 156 h 157"/>
                <a:gd name="T36" fmla="*/ 94 w 182"/>
                <a:gd name="T37" fmla="*/ 152 h 157"/>
                <a:gd name="T38" fmla="*/ 73 w 182"/>
                <a:gd name="T39" fmla="*/ 106 h 157"/>
                <a:gd name="T40" fmla="*/ 115 w 182"/>
                <a:gd name="T41" fmla="*/ 106 h 157"/>
                <a:gd name="T42" fmla="*/ 131 w 182"/>
                <a:gd name="T43" fmla="*/ 89 h 157"/>
                <a:gd name="T44" fmla="*/ 131 w 182"/>
                <a:gd name="T45" fmla="*/ 63 h 157"/>
                <a:gd name="T46" fmla="*/ 167 w 182"/>
                <a:gd name="T47" fmla="*/ 98 h 157"/>
                <a:gd name="T48" fmla="*/ 174 w 182"/>
                <a:gd name="T49" fmla="*/ 101 h 157"/>
                <a:gd name="T50" fmla="*/ 177 w 182"/>
                <a:gd name="T51" fmla="*/ 100 h 157"/>
                <a:gd name="T52" fmla="*/ 182 w 182"/>
                <a:gd name="T53" fmla="*/ 92 h 157"/>
                <a:gd name="T54" fmla="*/ 182 w 182"/>
                <a:gd name="T55" fmla="*/ 17 h 157"/>
                <a:gd name="T56" fmla="*/ 177 w 182"/>
                <a:gd name="T57" fmla="*/ 8 h 157"/>
                <a:gd name="T58" fmla="*/ 125 w 182"/>
                <a:gd name="T59" fmla="*/ 89 h 157"/>
                <a:gd name="T60" fmla="*/ 115 w 182"/>
                <a:gd name="T61" fmla="*/ 99 h 157"/>
                <a:gd name="T62" fmla="*/ 15 w 182"/>
                <a:gd name="T63" fmla="*/ 99 h 157"/>
                <a:gd name="T64" fmla="*/ 6 w 182"/>
                <a:gd name="T65" fmla="*/ 90 h 157"/>
                <a:gd name="T66" fmla="*/ 6 w 182"/>
                <a:gd name="T67" fmla="*/ 16 h 157"/>
                <a:gd name="T68" fmla="*/ 16 w 182"/>
                <a:gd name="T69" fmla="*/ 6 h 157"/>
                <a:gd name="T70" fmla="*/ 115 w 182"/>
                <a:gd name="T71" fmla="*/ 6 h 157"/>
                <a:gd name="T72" fmla="*/ 125 w 182"/>
                <a:gd name="T73" fmla="*/ 16 h 157"/>
                <a:gd name="T74" fmla="*/ 125 w 182"/>
                <a:gd name="T75" fmla="*/ 89 h 157"/>
                <a:gd name="T76" fmla="*/ 176 w 182"/>
                <a:gd name="T77" fmla="*/ 92 h 157"/>
                <a:gd name="T78" fmla="*/ 175 w 182"/>
                <a:gd name="T79" fmla="*/ 94 h 157"/>
                <a:gd name="T80" fmla="*/ 172 w 182"/>
                <a:gd name="T81" fmla="*/ 94 h 157"/>
                <a:gd name="T82" fmla="*/ 132 w 182"/>
                <a:gd name="T83" fmla="*/ 55 h 157"/>
                <a:gd name="T84" fmla="*/ 131 w 182"/>
                <a:gd name="T85" fmla="*/ 53 h 157"/>
                <a:gd name="T86" fmla="*/ 132 w 182"/>
                <a:gd name="T87" fmla="*/ 52 h 157"/>
                <a:gd name="T88" fmla="*/ 172 w 182"/>
                <a:gd name="T89" fmla="*/ 15 h 157"/>
                <a:gd name="T90" fmla="*/ 174 w 182"/>
                <a:gd name="T91" fmla="*/ 14 h 157"/>
                <a:gd name="T92" fmla="*/ 175 w 182"/>
                <a:gd name="T93" fmla="*/ 14 h 157"/>
                <a:gd name="T94" fmla="*/ 176 w 182"/>
                <a:gd name="T95" fmla="*/ 17 h 157"/>
                <a:gd name="T96" fmla="*/ 176 w 182"/>
                <a:gd name="T97" fmla="*/ 92 h 157"/>
                <a:gd name="T98" fmla="*/ 176 w 182"/>
                <a:gd name="T99" fmla="*/ 92 h 157"/>
                <a:gd name="T100" fmla="*/ 176 w 182"/>
                <a:gd name="T101" fmla="*/ 9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2" h="157">
                  <a:moveTo>
                    <a:pt x="177" y="8"/>
                  </a:moveTo>
                  <a:cubicBezTo>
                    <a:pt x="174" y="7"/>
                    <a:pt x="170" y="8"/>
                    <a:pt x="168" y="10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16"/>
                    <a:pt x="131" y="16"/>
                    <a:pt x="131" y="16"/>
                  </a:cubicBezTo>
                  <a:cubicBezTo>
                    <a:pt x="131" y="7"/>
                    <a:pt x="124" y="0"/>
                    <a:pt x="1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9"/>
                    <a:pt x="7" y="106"/>
                    <a:pt x="15" y="106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41" y="152"/>
                    <a:pt x="41" y="152"/>
                    <a:pt x="41" y="152"/>
                  </a:cubicBezTo>
                  <a:cubicBezTo>
                    <a:pt x="40" y="154"/>
                    <a:pt x="41" y="156"/>
                    <a:pt x="43" y="156"/>
                  </a:cubicBezTo>
                  <a:cubicBezTo>
                    <a:pt x="43" y="157"/>
                    <a:pt x="43" y="157"/>
                    <a:pt x="44" y="157"/>
                  </a:cubicBezTo>
                  <a:cubicBezTo>
                    <a:pt x="45" y="157"/>
                    <a:pt x="46" y="156"/>
                    <a:pt x="47" y="155"/>
                  </a:cubicBezTo>
                  <a:cubicBezTo>
                    <a:pt x="68" y="110"/>
                    <a:pt x="68" y="110"/>
                    <a:pt x="68" y="110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9" y="156"/>
                    <a:pt x="90" y="157"/>
                    <a:pt x="91" y="157"/>
                  </a:cubicBezTo>
                  <a:cubicBezTo>
                    <a:pt x="92" y="157"/>
                    <a:pt x="92" y="157"/>
                    <a:pt x="93" y="156"/>
                  </a:cubicBezTo>
                  <a:cubicBezTo>
                    <a:pt x="94" y="156"/>
                    <a:pt x="95" y="154"/>
                    <a:pt x="94" y="152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115" y="106"/>
                    <a:pt x="115" y="106"/>
                    <a:pt x="115" y="106"/>
                  </a:cubicBezTo>
                  <a:cubicBezTo>
                    <a:pt x="124" y="106"/>
                    <a:pt x="131" y="98"/>
                    <a:pt x="131" y="89"/>
                  </a:cubicBezTo>
                  <a:cubicBezTo>
                    <a:pt x="131" y="63"/>
                    <a:pt x="131" y="63"/>
                    <a:pt x="131" y="63"/>
                  </a:cubicBezTo>
                  <a:cubicBezTo>
                    <a:pt x="167" y="98"/>
                    <a:pt x="167" y="98"/>
                    <a:pt x="167" y="98"/>
                  </a:cubicBezTo>
                  <a:cubicBezTo>
                    <a:pt x="169" y="100"/>
                    <a:pt x="171" y="101"/>
                    <a:pt x="174" y="101"/>
                  </a:cubicBezTo>
                  <a:cubicBezTo>
                    <a:pt x="175" y="101"/>
                    <a:pt x="176" y="100"/>
                    <a:pt x="177" y="100"/>
                  </a:cubicBezTo>
                  <a:cubicBezTo>
                    <a:pt x="180" y="99"/>
                    <a:pt x="182" y="95"/>
                    <a:pt x="182" y="92"/>
                  </a:cubicBezTo>
                  <a:cubicBezTo>
                    <a:pt x="182" y="17"/>
                    <a:pt x="182" y="17"/>
                    <a:pt x="182" y="17"/>
                  </a:cubicBezTo>
                  <a:cubicBezTo>
                    <a:pt x="182" y="13"/>
                    <a:pt x="180" y="10"/>
                    <a:pt x="177" y="8"/>
                  </a:cubicBezTo>
                  <a:close/>
                  <a:moveTo>
                    <a:pt x="125" y="89"/>
                  </a:moveTo>
                  <a:cubicBezTo>
                    <a:pt x="125" y="95"/>
                    <a:pt x="120" y="99"/>
                    <a:pt x="115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0" y="99"/>
                    <a:pt x="6" y="95"/>
                    <a:pt x="6" y="9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1"/>
                    <a:pt x="11" y="6"/>
                    <a:pt x="16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21" y="6"/>
                    <a:pt x="125" y="11"/>
                    <a:pt x="125" y="16"/>
                  </a:cubicBezTo>
                  <a:lnTo>
                    <a:pt x="125" y="89"/>
                  </a:lnTo>
                  <a:close/>
                  <a:moveTo>
                    <a:pt x="176" y="92"/>
                  </a:moveTo>
                  <a:cubicBezTo>
                    <a:pt x="176" y="93"/>
                    <a:pt x="175" y="94"/>
                    <a:pt x="175" y="94"/>
                  </a:cubicBezTo>
                  <a:cubicBezTo>
                    <a:pt x="174" y="94"/>
                    <a:pt x="173" y="95"/>
                    <a:pt x="172" y="94"/>
                  </a:cubicBezTo>
                  <a:cubicBezTo>
                    <a:pt x="132" y="55"/>
                    <a:pt x="132" y="55"/>
                    <a:pt x="132" y="55"/>
                  </a:cubicBezTo>
                  <a:cubicBezTo>
                    <a:pt x="131" y="55"/>
                    <a:pt x="131" y="54"/>
                    <a:pt x="131" y="53"/>
                  </a:cubicBezTo>
                  <a:cubicBezTo>
                    <a:pt x="131" y="53"/>
                    <a:pt x="131" y="52"/>
                    <a:pt x="132" y="52"/>
                  </a:cubicBezTo>
                  <a:cubicBezTo>
                    <a:pt x="172" y="15"/>
                    <a:pt x="172" y="15"/>
                    <a:pt x="172" y="15"/>
                  </a:cubicBezTo>
                  <a:cubicBezTo>
                    <a:pt x="173" y="14"/>
                    <a:pt x="173" y="14"/>
                    <a:pt x="174" y="14"/>
                  </a:cubicBezTo>
                  <a:cubicBezTo>
                    <a:pt x="174" y="14"/>
                    <a:pt x="174" y="14"/>
                    <a:pt x="175" y="14"/>
                  </a:cubicBezTo>
                  <a:cubicBezTo>
                    <a:pt x="175" y="14"/>
                    <a:pt x="176" y="15"/>
                    <a:pt x="176" y="17"/>
                  </a:cubicBezTo>
                  <a:lnTo>
                    <a:pt x="176" y="92"/>
                  </a:lnTo>
                  <a:close/>
                  <a:moveTo>
                    <a:pt x="176" y="92"/>
                  </a:moveTo>
                  <a:cubicBezTo>
                    <a:pt x="176" y="92"/>
                    <a:pt x="176" y="92"/>
                    <a:pt x="176" y="9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82" name="Freeform 438"/>
            <p:cNvSpPr>
              <a:spLocks noEditPoints="1"/>
            </p:cNvSpPr>
            <p:nvPr/>
          </p:nvSpPr>
          <p:spPr bwMode="auto">
            <a:xfrm>
              <a:off x="1595" y="3025"/>
              <a:ext cx="70" cy="65"/>
            </a:xfrm>
            <a:custGeom>
              <a:avLst/>
              <a:gdLst>
                <a:gd name="T0" fmla="*/ 39 w 45"/>
                <a:gd name="T1" fmla="*/ 31 h 42"/>
                <a:gd name="T2" fmla="*/ 42 w 45"/>
                <a:gd name="T3" fmla="*/ 21 h 42"/>
                <a:gd name="T4" fmla="*/ 21 w 45"/>
                <a:gd name="T5" fmla="*/ 0 h 42"/>
                <a:gd name="T6" fmla="*/ 0 w 45"/>
                <a:gd name="T7" fmla="*/ 21 h 42"/>
                <a:gd name="T8" fmla="*/ 21 w 45"/>
                <a:gd name="T9" fmla="*/ 42 h 42"/>
                <a:gd name="T10" fmla="*/ 35 w 45"/>
                <a:gd name="T11" fmla="*/ 36 h 42"/>
                <a:gd name="T12" fmla="*/ 40 w 45"/>
                <a:gd name="T13" fmla="*/ 41 h 42"/>
                <a:gd name="T14" fmla="*/ 42 w 45"/>
                <a:gd name="T15" fmla="*/ 42 h 42"/>
                <a:gd name="T16" fmla="*/ 44 w 45"/>
                <a:gd name="T17" fmla="*/ 41 h 42"/>
                <a:gd name="T18" fmla="*/ 44 w 45"/>
                <a:gd name="T19" fmla="*/ 36 h 42"/>
                <a:gd name="T20" fmla="*/ 39 w 45"/>
                <a:gd name="T21" fmla="*/ 31 h 42"/>
                <a:gd name="T22" fmla="*/ 21 w 45"/>
                <a:gd name="T23" fmla="*/ 35 h 42"/>
                <a:gd name="T24" fmla="*/ 7 w 45"/>
                <a:gd name="T25" fmla="*/ 21 h 42"/>
                <a:gd name="T26" fmla="*/ 21 w 45"/>
                <a:gd name="T27" fmla="*/ 7 h 42"/>
                <a:gd name="T28" fmla="*/ 35 w 45"/>
                <a:gd name="T29" fmla="*/ 21 h 42"/>
                <a:gd name="T30" fmla="*/ 34 w 45"/>
                <a:gd name="T31" fmla="*/ 27 h 42"/>
                <a:gd name="T32" fmla="*/ 28 w 45"/>
                <a:gd name="T33" fmla="*/ 20 h 42"/>
                <a:gd name="T34" fmla="*/ 24 w 45"/>
                <a:gd name="T35" fmla="*/ 20 h 42"/>
                <a:gd name="T36" fmla="*/ 24 w 45"/>
                <a:gd name="T37" fmla="*/ 25 h 42"/>
                <a:gd name="T38" fmla="*/ 30 w 45"/>
                <a:gd name="T39" fmla="*/ 32 h 42"/>
                <a:gd name="T40" fmla="*/ 21 w 45"/>
                <a:gd name="T41" fmla="*/ 35 h 42"/>
                <a:gd name="T42" fmla="*/ 21 w 45"/>
                <a:gd name="T43" fmla="*/ 35 h 42"/>
                <a:gd name="T44" fmla="*/ 21 w 45"/>
                <a:gd name="T45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42">
                  <a:moveTo>
                    <a:pt x="39" y="31"/>
                  </a:moveTo>
                  <a:cubicBezTo>
                    <a:pt x="41" y="28"/>
                    <a:pt x="42" y="25"/>
                    <a:pt x="42" y="21"/>
                  </a:cubicBezTo>
                  <a:cubicBezTo>
                    <a:pt x="42" y="10"/>
                    <a:pt x="32" y="0"/>
                    <a:pt x="21" y="0"/>
                  </a:cubicBezTo>
                  <a:cubicBezTo>
                    <a:pt x="10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6" y="42"/>
                    <a:pt x="31" y="40"/>
                    <a:pt x="35" y="36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0" y="41"/>
                    <a:pt x="41" y="42"/>
                    <a:pt x="42" y="42"/>
                  </a:cubicBezTo>
                  <a:cubicBezTo>
                    <a:pt x="43" y="42"/>
                    <a:pt x="43" y="41"/>
                    <a:pt x="44" y="41"/>
                  </a:cubicBezTo>
                  <a:cubicBezTo>
                    <a:pt x="45" y="40"/>
                    <a:pt x="45" y="38"/>
                    <a:pt x="44" y="36"/>
                  </a:cubicBezTo>
                  <a:lnTo>
                    <a:pt x="39" y="31"/>
                  </a:lnTo>
                  <a:close/>
                  <a:moveTo>
                    <a:pt x="21" y="35"/>
                  </a:moveTo>
                  <a:cubicBezTo>
                    <a:pt x="13" y="35"/>
                    <a:pt x="7" y="29"/>
                    <a:pt x="7" y="21"/>
                  </a:cubicBezTo>
                  <a:cubicBezTo>
                    <a:pt x="7" y="13"/>
                    <a:pt x="13" y="7"/>
                    <a:pt x="21" y="7"/>
                  </a:cubicBezTo>
                  <a:cubicBezTo>
                    <a:pt x="29" y="7"/>
                    <a:pt x="35" y="13"/>
                    <a:pt x="35" y="21"/>
                  </a:cubicBezTo>
                  <a:cubicBezTo>
                    <a:pt x="35" y="23"/>
                    <a:pt x="35" y="25"/>
                    <a:pt x="34" y="27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7" y="19"/>
                    <a:pt x="25" y="19"/>
                    <a:pt x="24" y="20"/>
                  </a:cubicBezTo>
                  <a:cubicBezTo>
                    <a:pt x="22" y="22"/>
                    <a:pt x="22" y="24"/>
                    <a:pt x="24" y="25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28" y="34"/>
                    <a:pt x="25" y="35"/>
                    <a:pt x="21" y="35"/>
                  </a:cubicBezTo>
                  <a:close/>
                  <a:moveTo>
                    <a:pt x="21" y="35"/>
                  </a:moveTo>
                  <a:cubicBezTo>
                    <a:pt x="21" y="35"/>
                    <a:pt x="21" y="35"/>
                    <a:pt x="21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grpSp>
        <p:nvGrpSpPr>
          <p:cNvPr id="84" name="Group 469"/>
          <p:cNvGrpSpPr>
            <a:grpSpLocks noChangeAspect="1"/>
          </p:cNvGrpSpPr>
          <p:nvPr/>
        </p:nvGrpSpPr>
        <p:grpSpPr bwMode="auto">
          <a:xfrm>
            <a:off x="3138356" y="2688900"/>
            <a:ext cx="555556" cy="580987"/>
            <a:chOff x="4004" y="2982"/>
            <a:chExt cx="284" cy="297"/>
          </a:xfrm>
        </p:grpSpPr>
        <p:sp>
          <p:nvSpPr>
            <p:cNvPr id="85" name="AutoShape 468"/>
            <p:cNvSpPr>
              <a:spLocks noChangeAspect="1" noChangeArrowheads="1" noTextEdit="1"/>
            </p:cNvSpPr>
            <p:nvPr/>
          </p:nvSpPr>
          <p:spPr bwMode="auto">
            <a:xfrm>
              <a:off x="4004" y="2982"/>
              <a:ext cx="284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6" name="Freeform 470"/>
            <p:cNvSpPr>
              <a:spLocks noEditPoints="1"/>
            </p:cNvSpPr>
            <p:nvPr/>
          </p:nvSpPr>
          <p:spPr bwMode="auto">
            <a:xfrm>
              <a:off x="4181" y="3223"/>
              <a:ext cx="40" cy="39"/>
            </a:xfrm>
            <a:custGeom>
              <a:avLst/>
              <a:gdLst>
                <a:gd name="T0" fmla="*/ 13 w 26"/>
                <a:gd name="T1" fmla="*/ 0 h 25"/>
                <a:gd name="T2" fmla="*/ 0 w 26"/>
                <a:gd name="T3" fmla="*/ 13 h 25"/>
                <a:gd name="T4" fmla="*/ 13 w 26"/>
                <a:gd name="T5" fmla="*/ 25 h 25"/>
                <a:gd name="T6" fmla="*/ 26 w 26"/>
                <a:gd name="T7" fmla="*/ 13 h 25"/>
                <a:gd name="T8" fmla="*/ 13 w 26"/>
                <a:gd name="T9" fmla="*/ 0 h 25"/>
                <a:gd name="T10" fmla="*/ 13 w 26"/>
                <a:gd name="T11" fmla="*/ 19 h 25"/>
                <a:gd name="T12" fmla="*/ 7 w 26"/>
                <a:gd name="T13" fmla="*/ 13 h 25"/>
                <a:gd name="T14" fmla="*/ 13 w 26"/>
                <a:gd name="T15" fmla="*/ 6 h 25"/>
                <a:gd name="T16" fmla="*/ 19 w 26"/>
                <a:gd name="T17" fmla="*/ 13 h 25"/>
                <a:gd name="T18" fmla="*/ 13 w 26"/>
                <a:gd name="T19" fmla="*/ 19 h 25"/>
                <a:gd name="T20" fmla="*/ 13 w 26"/>
                <a:gd name="T21" fmla="*/ 19 h 25"/>
                <a:gd name="T22" fmla="*/ 13 w 26"/>
                <a:gd name="T23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5"/>
                    <a:pt x="13" y="25"/>
                  </a:cubicBezTo>
                  <a:cubicBezTo>
                    <a:pt x="20" y="25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19"/>
                  </a:moveTo>
                  <a:cubicBezTo>
                    <a:pt x="9" y="19"/>
                    <a:pt x="7" y="16"/>
                    <a:pt x="7" y="13"/>
                  </a:cubicBezTo>
                  <a:cubicBezTo>
                    <a:pt x="7" y="9"/>
                    <a:pt x="9" y="6"/>
                    <a:pt x="13" y="6"/>
                  </a:cubicBezTo>
                  <a:cubicBezTo>
                    <a:pt x="17" y="6"/>
                    <a:pt x="19" y="9"/>
                    <a:pt x="19" y="13"/>
                  </a:cubicBezTo>
                  <a:cubicBezTo>
                    <a:pt x="19" y="16"/>
                    <a:pt x="17" y="19"/>
                    <a:pt x="13" y="19"/>
                  </a:cubicBezTo>
                  <a:close/>
                  <a:moveTo>
                    <a:pt x="13" y="19"/>
                  </a:moveTo>
                  <a:cubicBezTo>
                    <a:pt x="13" y="19"/>
                    <a:pt x="13" y="19"/>
                    <a:pt x="13" y="1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7" name="Freeform 471"/>
            <p:cNvSpPr>
              <a:spLocks noEditPoints="1"/>
            </p:cNvSpPr>
            <p:nvPr/>
          </p:nvSpPr>
          <p:spPr bwMode="auto">
            <a:xfrm>
              <a:off x="4176" y="2996"/>
              <a:ext cx="30" cy="9"/>
            </a:xfrm>
            <a:custGeom>
              <a:avLst/>
              <a:gdLst>
                <a:gd name="T0" fmla="*/ 3 w 19"/>
                <a:gd name="T1" fmla="*/ 6 h 6"/>
                <a:gd name="T2" fmla="*/ 16 w 19"/>
                <a:gd name="T3" fmla="*/ 6 h 6"/>
                <a:gd name="T4" fmla="*/ 19 w 19"/>
                <a:gd name="T5" fmla="*/ 3 h 6"/>
                <a:gd name="T6" fmla="*/ 16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6 h 6"/>
                <a:gd name="T14" fmla="*/ 3 w 19"/>
                <a:gd name="T15" fmla="*/ 6 h 6"/>
                <a:gd name="T16" fmla="*/ 3 w 19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6">
                  <a:moveTo>
                    <a:pt x="3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8" y="6"/>
                    <a:pt x="19" y="5"/>
                    <a:pt x="19" y="3"/>
                  </a:cubicBezTo>
                  <a:cubicBezTo>
                    <a:pt x="19" y="1"/>
                    <a:pt x="18" y="0"/>
                    <a:pt x="16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8" name="Freeform 472"/>
            <p:cNvSpPr>
              <a:spLocks noEditPoints="1"/>
            </p:cNvSpPr>
            <p:nvPr/>
          </p:nvSpPr>
          <p:spPr bwMode="auto">
            <a:xfrm>
              <a:off x="4210" y="2996"/>
              <a:ext cx="16" cy="9"/>
            </a:xfrm>
            <a:custGeom>
              <a:avLst/>
              <a:gdLst>
                <a:gd name="T0" fmla="*/ 4 w 10"/>
                <a:gd name="T1" fmla="*/ 6 h 6"/>
                <a:gd name="T2" fmla="*/ 7 w 10"/>
                <a:gd name="T3" fmla="*/ 6 h 6"/>
                <a:gd name="T4" fmla="*/ 10 w 10"/>
                <a:gd name="T5" fmla="*/ 3 h 6"/>
                <a:gd name="T6" fmla="*/ 7 w 10"/>
                <a:gd name="T7" fmla="*/ 0 h 6"/>
                <a:gd name="T8" fmla="*/ 4 w 10"/>
                <a:gd name="T9" fmla="*/ 0 h 6"/>
                <a:gd name="T10" fmla="*/ 0 w 10"/>
                <a:gd name="T11" fmla="*/ 3 h 6"/>
                <a:gd name="T12" fmla="*/ 4 w 10"/>
                <a:gd name="T13" fmla="*/ 6 h 6"/>
                <a:gd name="T14" fmla="*/ 4 w 10"/>
                <a:gd name="T15" fmla="*/ 6 h 6"/>
                <a:gd name="T16" fmla="*/ 4 w 10"/>
                <a:gd name="T1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6">
                  <a:moveTo>
                    <a:pt x="4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9" y="6"/>
                    <a:pt x="10" y="5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lose/>
                  <a:moveTo>
                    <a:pt x="4" y="6"/>
                  </a:moveTo>
                  <a:cubicBezTo>
                    <a:pt x="4" y="6"/>
                    <a:pt x="4" y="6"/>
                    <a:pt x="4" y="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473"/>
            <p:cNvSpPr>
              <a:spLocks noEditPoints="1"/>
            </p:cNvSpPr>
            <p:nvPr/>
          </p:nvSpPr>
          <p:spPr bwMode="auto">
            <a:xfrm>
              <a:off x="4002" y="2980"/>
              <a:ext cx="283" cy="297"/>
            </a:xfrm>
            <a:custGeom>
              <a:avLst/>
              <a:gdLst>
                <a:gd name="T0" fmla="*/ 88 w 182"/>
                <a:gd name="T1" fmla="*/ 0 h 192"/>
                <a:gd name="T2" fmla="*/ 74 w 182"/>
                <a:gd name="T3" fmla="*/ 45 h 192"/>
                <a:gd name="T4" fmla="*/ 54 w 182"/>
                <a:gd name="T5" fmla="*/ 114 h 192"/>
                <a:gd name="T6" fmla="*/ 1 w 182"/>
                <a:gd name="T7" fmla="*/ 169 h 192"/>
                <a:gd name="T8" fmla="*/ 5 w 182"/>
                <a:gd name="T9" fmla="*/ 169 h 192"/>
                <a:gd name="T10" fmla="*/ 74 w 182"/>
                <a:gd name="T11" fmla="*/ 128 h 192"/>
                <a:gd name="T12" fmla="*/ 88 w 182"/>
                <a:gd name="T13" fmla="*/ 192 h 192"/>
                <a:gd name="T14" fmla="*/ 182 w 182"/>
                <a:gd name="T15" fmla="*/ 178 h 192"/>
                <a:gd name="T16" fmla="*/ 168 w 182"/>
                <a:gd name="T17" fmla="*/ 0 h 192"/>
                <a:gd name="T18" fmla="*/ 168 w 182"/>
                <a:gd name="T19" fmla="*/ 6 h 192"/>
                <a:gd name="T20" fmla="*/ 176 w 182"/>
                <a:gd name="T21" fmla="*/ 19 h 192"/>
                <a:gd name="T22" fmla="*/ 80 w 182"/>
                <a:gd name="T23" fmla="*/ 14 h 192"/>
                <a:gd name="T24" fmla="*/ 51 w 182"/>
                <a:gd name="T25" fmla="*/ 86 h 192"/>
                <a:gd name="T26" fmla="*/ 79 w 182"/>
                <a:gd name="T27" fmla="*/ 49 h 192"/>
                <a:gd name="T28" fmla="*/ 83 w 182"/>
                <a:gd name="T29" fmla="*/ 49 h 192"/>
                <a:gd name="T30" fmla="*/ 86 w 182"/>
                <a:gd name="T31" fmla="*/ 48 h 192"/>
                <a:gd name="T32" fmla="*/ 128 w 182"/>
                <a:gd name="T33" fmla="*/ 86 h 192"/>
                <a:gd name="T34" fmla="*/ 86 w 182"/>
                <a:gd name="T35" fmla="*/ 125 h 192"/>
                <a:gd name="T36" fmla="*/ 83 w 182"/>
                <a:gd name="T37" fmla="*/ 124 h 192"/>
                <a:gd name="T38" fmla="*/ 79 w 182"/>
                <a:gd name="T39" fmla="*/ 123 h 192"/>
                <a:gd name="T40" fmla="*/ 51 w 182"/>
                <a:gd name="T41" fmla="*/ 86 h 192"/>
                <a:gd name="T42" fmla="*/ 85 w 182"/>
                <a:gd name="T43" fmla="*/ 131 h 192"/>
                <a:gd name="T44" fmla="*/ 134 w 182"/>
                <a:gd name="T45" fmla="*/ 86 h 192"/>
                <a:gd name="T46" fmla="*/ 85 w 182"/>
                <a:gd name="T47" fmla="*/ 42 h 192"/>
                <a:gd name="T48" fmla="*/ 80 w 182"/>
                <a:gd name="T49" fmla="*/ 43 h 192"/>
                <a:gd name="T50" fmla="*/ 80 w 182"/>
                <a:gd name="T51" fmla="*/ 26 h 192"/>
                <a:gd name="T52" fmla="*/ 176 w 182"/>
                <a:gd name="T53" fmla="*/ 147 h 192"/>
                <a:gd name="T54" fmla="*/ 80 w 182"/>
                <a:gd name="T55" fmla="*/ 130 h 192"/>
                <a:gd name="T56" fmla="*/ 84 w 182"/>
                <a:gd name="T57" fmla="*/ 131 h 192"/>
                <a:gd name="T58" fmla="*/ 88 w 182"/>
                <a:gd name="T59" fmla="*/ 186 h 192"/>
                <a:gd name="T60" fmla="*/ 80 w 182"/>
                <a:gd name="T61" fmla="*/ 154 h 192"/>
                <a:gd name="T62" fmla="*/ 176 w 182"/>
                <a:gd name="T63" fmla="*/ 178 h 192"/>
                <a:gd name="T64" fmla="*/ 168 w 182"/>
                <a:gd name="T65" fmla="*/ 18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2" h="192">
                  <a:moveTo>
                    <a:pt x="168" y="0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0" y="0"/>
                    <a:pt x="74" y="6"/>
                    <a:pt x="74" y="14"/>
                  </a:cubicBezTo>
                  <a:cubicBezTo>
                    <a:pt x="74" y="45"/>
                    <a:pt x="74" y="45"/>
                    <a:pt x="74" y="45"/>
                  </a:cubicBezTo>
                  <a:cubicBezTo>
                    <a:pt x="57" y="51"/>
                    <a:pt x="45" y="67"/>
                    <a:pt x="45" y="86"/>
                  </a:cubicBezTo>
                  <a:cubicBezTo>
                    <a:pt x="45" y="97"/>
                    <a:pt x="48" y="106"/>
                    <a:pt x="54" y="114"/>
                  </a:cubicBezTo>
                  <a:cubicBezTo>
                    <a:pt x="1" y="164"/>
                    <a:pt x="1" y="164"/>
                    <a:pt x="1" y="164"/>
                  </a:cubicBezTo>
                  <a:cubicBezTo>
                    <a:pt x="0" y="165"/>
                    <a:pt x="0" y="167"/>
                    <a:pt x="1" y="169"/>
                  </a:cubicBezTo>
                  <a:cubicBezTo>
                    <a:pt x="2" y="169"/>
                    <a:pt x="2" y="170"/>
                    <a:pt x="3" y="170"/>
                  </a:cubicBezTo>
                  <a:cubicBezTo>
                    <a:pt x="4" y="170"/>
                    <a:pt x="5" y="169"/>
                    <a:pt x="5" y="169"/>
                  </a:cubicBezTo>
                  <a:cubicBezTo>
                    <a:pt x="59" y="119"/>
                    <a:pt x="59" y="119"/>
                    <a:pt x="59" y="119"/>
                  </a:cubicBezTo>
                  <a:cubicBezTo>
                    <a:pt x="63" y="123"/>
                    <a:pt x="68" y="126"/>
                    <a:pt x="74" y="128"/>
                  </a:cubicBezTo>
                  <a:cubicBezTo>
                    <a:pt x="74" y="178"/>
                    <a:pt x="74" y="178"/>
                    <a:pt x="74" y="178"/>
                  </a:cubicBezTo>
                  <a:cubicBezTo>
                    <a:pt x="74" y="186"/>
                    <a:pt x="80" y="192"/>
                    <a:pt x="88" y="192"/>
                  </a:cubicBezTo>
                  <a:cubicBezTo>
                    <a:pt x="168" y="192"/>
                    <a:pt x="168" y="192"/>
                    <a:pt x="168" y="192"/>
                  </a:cubicBezTo>
                  <a:cubicBezTo>
                    <a:pt x="176" y="192"/>
                    <a:pt x="182" y="186"/>
                    <a:pt x="182" y="178"/>
                  </a:cubicBezTo>
                  <a:cubicBezTo>
                    <a:pt x="182" y="14"/>
                    <a:pt x="182" y="14"/>
                    <a:pt x="182" y="14"/>
                  </a:cubicBezTo>
                  <a:cubicBezTo>
                    <a:pt x="182" y="6"/>
                    <a:pt x="176" y="0"/>
                    <a:pt x="168" y="0"/>
                  </a:cubicBezTo>
                  <a:close/>
                  <a:moveTo>
                    <a:pt x="88" y="6"/>
                  </a:moveTo>
                  <a:cubicBezTo>
                    <a:pt x="168" y="6"/>
                    <a:pt x="168" y="6"/>
                    <a:pt x="168" y="6"/>
                  </a:cubicBezTo>
                  <a:cubicBezTo>
                    <a:pt x="173" y="6"/>
                    <a:pt x="176" y="10"/>
                    <a:pt x="176" y="14"/>
                  </a:cubicBezTo>
                  <a:cubicBezTo>
                    <a:pt x="176" y="19"/>
                    <a:pt x="176" y="19"/>
                    <a:pt x="176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10"/>
                    <a:pt x="83" y="6"/>
                    <a:pt x="88" y="6"/>
                  </a:cubicBezTo>
                  <a:close/>
                  <a:moveTo>
                    <a:pt x="51" y="86"/>
                  </a:moveTo>
                  <a:cubicBezTo>
                    <a:pt x="51" y="69"/>
                    <a:pt x="62" y="55"/>
                    <a:pt x="78" y="50"/>
                  </a:cubicBezTo>
                  <a:cubicBezTo>
                    <a:pt x="78" y="50"/>
                    <a:pt x="79" y="50"/>
                    <a:pt x="79" y="49"/>
                  </a:cubicBezTo>
                  <a:cubicBezTo>
                    <a:pt x="80" y="49"/>
                    <a:pt x="81" y="49"/>
                    <a:pt x="81" y="49"/>
                  </a:cubicBezTo>
                  <a:cubicBezTo>
                    <a:pt x="82" y="49"/>
                    <a:pt x="82" y="49"/>
                    <a:pt x="83" y="49"/>
                  </a:cubicBezTo>
                  <a:cubicBezTo>
                    <a:pt x="83" y="49"/>
                    <a:pt x="84" y="48"/>
                    <a:pt x="85" y="48"/>
                  </a:cubicBezTo>
                  <a:cubicBezTo>
                    <a:pt x="85" y="48"/>
                    <a:pt x="86" y="48"/>
                    <a:pt x="86" y="48"/>
                  </a:cubicBezTo>
                  <a:cubicBezTo>
                    <a:pt x="87" y="48"/>
                    <a:pt x="88" y="48"/>
                    <a:pt x="90" y="48"/>
                  </a:cubicBezTo>
                  <a:cubicBezTo>
                    <a:pt x="111" y="48"/>
                    <a:pt x="128" y="65"/>
                    <a:pt x="128" y="86"/>
                  </a:cubicBezTo>
                  <a:cubicBezTo>
                    <a:pt x="128" y="108"/>
                    <a:pt x="111" y="125"/>
                    <a:pt x="90" y="125"/>
                  </a:cubicBezTo>
                  <a:cubicBezTo>
                    <a:pt x="88" y="125"/>
                    <a:pt x="87" y="125"/>
                    <a:pt x="86" y="125"/>
                  </a:cubicBezTo>
                  <a:cubicBezTo>
                    <a:pt x="86" y="125"/>
                    <a:pt x="85" y="125"/>
                    <a:pt x="85" y="124"/>
                  </a:cubicBezTo>
                  <a:cubicBezTo>
                    <a:pt x="84" y="124"/>
                    <a:pt x="83" y="124"/>
                    <a:pt x="83" y="124"/>
                  </a:cubicBezTo>
                  <a:cubicBezTo>
                    <a:pt x="82" y="124"/>
                    <a:pt x="82" y="124"/>
                    <a:pt x="81" y="124"/>
                  </a:cubicBezTo>
                  <a:cubicBezTo>
                    <a:pt x="81" y="124"/>
                    <a:pt x="80" y="124"/>
                    <a:pt x="79" y="123"/>
                  </a:cubicBezTo>
                  <a:cubicBezTo>
                    <a:pt x="79" y="123"/>
                    <a:pt x="78" y="123"/>
                    <a:pt x="78" y="123"/>
                  </a:cubicBezTo>
                  <a:cubicBezTo>
                    <a:pt x="62" y="118"/>
                    <a:pt x="51" y="103"/>
                    <a:pt x="51" y="86"/>
                  </a:cubicBezTo>
                  <a:close/>
                  <a:moveTo>
                    <a:pt x="84" y="131"/>
                  </a:moveTo>
                  <a:cubicBezTo>
                    <a:pt x="84" y="131"/>
                    <a:pt x="85" y="131"/>
                    <a:pt x="85" y="131"/>
                  </a:cubicBezTo>
                  <a:cubicBezTo>
                    <a:pt x="86" y="131"/>
                    <a:pt x="88" y="131"/>
                    <a:pt x="90" y="131"/>
                  </a:cubicBezTo>
                  <a:cubicBezTo>
                    <a:pt x="114" y="131"/>
                    <a:pt x="134" y="111"/>
                    <a:pt x="134" y="86"/>
                  </a:cubicBezTo>
                  <a:cubicBezTo>
                    <a:pt x="134" y="62"/>
                    <a:pt x="114" y="42"/>
                    <a:pt x="90" y="42"/>
                  </a:cubicBezTo>
                  <a:cubicBezTo>
                    <a:pt x="88" y="42"/>
                    <a:pt x="86" y="42"/>
                    <a:pt x="85" y="42"/>
                  </a:cubicBezTo>
                  <a:cubicBezTo>
                    <a:pt x="85" y="42"/>
                    <a:pt x="84" y="42"/>
                    <a:pt x="84" y="42"/>
                  </a:cubicBezTo>
                  <a:cubicBezTo>
                    <a:pt x="83" y="42"/>
                    <a:pt x="81" y="42"/>
                    <a:pt x="80" y="43"/>
                  </a:cubicBezTo>
                  <a:cubicBezTo>
                    <a:pt x="80" y="43"/>
                    <a:pt x="80" y="43"/>
                    <a:pt x="80" y="43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176" y="26"/>
                    <a:pt x="176" y="26"/>
                    <a:pt x="176" y="26"/>
                  </a:cubicBezTo>
                  <a:cubicBezTo>
                    <a:pt x="176" y="147"/>
                    <a:pt x="176" y="147"/>
                    <a:pt x="176" y="147"/>
                  </a:cubicBezTo>
                  <a:cubicBezTo>
                    <a:pt x="80" y="147"/>
                    <a:pt x="80" y="147"/>
                    <a:pt x="80" y="147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80" y="130"/>
                    <a:pt x="80" y="130"/>
                    <a:pt x="80" y="130"/>
                  </a:cubicBezTo>
                  <a:cubicBezTo>
                    <a:pt x="81" y="130"/>
                    <a:pt x="83" y="131"/>
                    <a:pt x="84" y="131"/>
                  </a:cubicBezTo>
                  <a:close/>
                  <a:moveTo>
                    <a:pt x="168" y="186"/>
                  </a:moveTo>
                  <a:cubicBezTo>
                    <a:pt x="88" y="186"/>
                    <a:pt x="88" y="186"/>
                    <a:pt x="88" y="186"/>
                  </a:cubicBezTo>
                  <a:cubicBezTo>
                    <a:pt x="83" y="186"/>
                    <a:pt x="80" y="182"/>
                    <a:pt x="80" y="178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176" y="154"/>
                    <a:pt x="176" y="154"/>
                    <a:pt x="176" y="154"/>
                  </a:cubicBezTo>
                  <a:cubicBezTo>
                    <a:pt x="176" y="178"/>
                    <a:pt x="176" y="178"/>
                    <a:pt x="176" y="178"/>
                  </a:cubicBezTo>
                  <a:cubicBezTo>
                    <a:pt x="176" y="182"/>
                    <a:pt x="173" y="186"/>
                    <a:pt x="168" y="186"/>
                  </a:cubicBezTo>
                  <a:close/>
                  <a:moveTo>
                    <a:pt x="168" y="186"/>
                  </a:moveTo>
                  <a:cubicBezTo>
                    <a:pt x="168" y="186"/>
                    <a:pt x="168" y="186"/>
                    <a:pt x="168" y="18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0"/>
                            </p:stCondLst>
                            <p:childTnLst>
                              <p:par>
                                <p:cTn id="9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4038600" y="2381250"/>
            <a:ext cx="36576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01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065985" y="2838450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University of Chicago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4065985" y="3052913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Master of USU University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3" r="36104"/>
          <a:stretch/>
        </p:blipFill>
        <p:spPr/>
      </p:pic>
    </p:spTree>
    <p:extLst>
      <p:ext uri="{BB962C8B-B14F-4D97-AF65-F5344CB8AC3E}">
        <p14:creationId xmlns:p14="http://schemas.microsoft.com/office/powerpoint/2010/main" val="280566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2892778" y="361950"/>
            <a:ext cx="6251222" cy="4495800"/>
            <a:chOff x="-9" y="5"/>
            <a:chExt cx="5769" cy="4314"/>
          </a:xfrm>
          <a:solidFill>
            <a:schemeClr val="bg1">
              <a:lumMod val="85000"/>
            </a:schemeClr>
          </a:solidFill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3679" y="4064"/>
              <a:ext cx="312" cy="255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-9" y="633"/>
              <a:ext cx="2307" cy="1593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271" y="2094"/>
              <a:ext cx="2249" cy="1097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1496" y="1832"/>
              <a:ext cx="1455" cy="934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4417" y="5"/>
              <a:ext cx="1343" cy="1064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4491" y="1174"/>
              <a:ext cx="677" cy="606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4637" y="856"/>
              <a:ext cx="985" cy="609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2375" y="68"/>
              <a:ext cx="2536" cy="2030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3796" y="3407"/>
              <a:ext cx="875" cy="659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3625" y="2903"/>
              <a:ext cx="665" cy="641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2302" y="3034"/>
              <a:ext cx="1049" cy="967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3140" y="3330"/>
              <a:ext cx="916" cy="601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3238" y="1805"/>
              <a:ext cx="590" cy="922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3030" y="3028"/>
              <a:ext cx="700" cy="551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2330" y="2463"/>
              <a:ext cx="1424" cy="954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8" name="Freeform 20"/>
            <p:cNvSpPr>
              <a:spLocks/>
            </p:cNvSpPr>
            <p:nvPr/>
          </p:nvSpPr>
          <p:spPr bwMode="auto">
            <a:xfrm>
              <a:off x="1990" y="1454"/>
              <a:ext cx="1563" cy="1204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3110" y="1852"/>
              <a:ext cx="303" cy="480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4177" y="2831"/>
              <a:ext cx="568" cy="690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3549" y="2533"/>
              <a:ext cx="896" cy="494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4490" y="2997"/>
              <a:ext cx="504" cy="574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3696" y="1645"/>
              <a:ext cx="410" cy="745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3730" y="2139"/>
              <a:ext cx="699" cy="563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4247" y="2313"/>
              <a:ext cx="563" cy="589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4378" y="2218"/>
              <a:ext cx="671" cy="469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7" name="Freeform 29"/>
            <p:cNvSpPr>
              <a:spLocks/>
            </p:cNvSpPr>
            <p:nvPr/>
          </p:nvSpPr>
          <p:spPr bwMode="auto">
            <a:xfrm>
              <a:off x="4661" y="2651"/>
              <a:ext cx="455" cy="451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8" name="Freeform 30"/>
            <p:cNvSpPr>
              <a:spLocks/>
            </p:cNvSpPr>
            <p:nvPr/>
          </p:nvSpPr>
          <p:spPr bwMode="auto">
            <a:xfrm>
              <a:off x="4939" y="2557"/>
              <a:ext cx="128" cy="134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4205" y="1864"/>
              <a:ext cx="781" cy="475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4003" y="1366"/>
              <a:ext cx="624" cy="806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4183" y="1579"/>
              <a:ext cx="205" cy="193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32" name="Freeform 34"/>
            <p:cNvSpPr>
              <a:spLocks/>
            </p:cNvSpPr>
            <p:nvPr/>
          </p:nvSpPr>
          <p:spPr bwMode="auto">
            <a:xfrm>
              <a:off x="4323" y="1664"/>
              <a:ext cx="141" cy="196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33" name="Freeform 35"/>
            <p:cNvSpPr>
              <a:spLocks/>
            </p:cNvSpPr>
            <p:nvPr/>
          </p:nvSpPr>
          <p:spPr bwMode="auto">
            <a:xfrm>
              <a:off x="5023" y="3295"/>
              <a:ext cx="201" cy="412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5438" y="3349"/>
              <a:ext cx="38" cy="22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35" name="Freeform 37"/>
            <p:cNvSpPr>
              <a:spLocks/>
            </p:cNvSpPr>
            <p:nvPr/>
          </p:nvSpPr>
          <p:spPr bwMode="auto">
            <a:xfrm>
              <a:off x="5489" y="3325"/>
              <a:ext cx="25" cy="32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5605" y="3264"/>
              <a:ext cx="36" cy="26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grpFill/>
            <a:ln w="38100" cap="rnd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182843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Lato Light"/>
              </a:endParaRPr>
            </a:p>
          </p:txBody>
        </p:sp>
      </p:grpSp>
      <p:sp>
        <p:nvSpPr>
          <p:cNvPr id="37" name="Content Placeholder 4"/>
          <p:cNvSpPr txBox="1">
            <a:spLocks/>
          </p:cNvSpPr>
          <p:nvPr/>
        </p:nvSpPr>
        <p:spPr>
          <a:xfrm>
            <a:off x="8382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You You Here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970485" y="1867128"/>
            <a:ext cx="1886858" cy="304800"/>
            <a:chOff x="5791200" y="1885950"/>
            <a:chExt cx="1886858" cy="304800"/>
          </a:xfrm>
        </p:grpSpPr>
        <p:cxnSp>
          <p:nvCxnSpPr>
            <p:cNvPr id="39" name="Straight Connector 38"/>
            <p:cNvCxnSpPr>
              <a:cxnSpLocks/>
              <a:endCxn id="40" idx="2"/>
            </p:cNvCxnSpPr>
            <p:nvPr/>
          </p:nvCxnSpPr>
          <p:spPr>
            <a:xfrm>
              <a:off x="5791200" y="2038350"/>
              <a:ext cx="1582058" cy="0"/>
            </a:xfrm>
            <a:prstGeom prst="line">
              <a:avLst/>
            </a:prstGeom>
            <a:ln w="50800">
              <a:solidFill>
                <a:srgbClr val="66CD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373258" y="1885950"/>
              <a:ext cx="304800" cy="304800"/>
            </a:xfrm>
            <a:prstGeom prst="ellipse">
              <a:avLst/>
            </a:prstGeom>
            <a:solidFill>
              <a:srgbClr val="66CD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1" name="Content Placeholder 6"/>
          <p:cNvSpPr txBox="1">
            <a:spLocks/>
          </p:cNvSpPr>
          <p:nvPr/>
        </p:nvSpPr>
        <p:spPr>
          <a:xfrm>
            <a:off x="970485" y="1638528"/>
            <a:ext cx="16764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id-ID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City A</a:t>
            </a:r>
            <a:r>
              <a:rPr lang="en-US" sz="14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120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%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70485" y="2400528"/>
            <a:ext cx="2577193" cy="304800"/>
            <a:chOff x="5791200" y="2419350"/>
            <a:chExt cx="2577193" cy="304800"/>
          </a:xfrm>
        </p:grpSpPr>
        <p:cxnSp>
          <p:nvCxnSpPr>
            <p:cNvPr id="43" name="Straight Connector 42"/>
            <p:cNvCxnSpPr>
              <a:cxnSpLocks/>
              <a:endCxn id="44" idx="2"/>
            </p:cNvCxnSpPr>
            <p:nvPr/>
          </p:nvCxnSpPr>
          <p:spPr>
            <a:xfrm>
              <a:off x="5791200" y="2571750"/>
              <a:ext cx="2272393" cy="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8063593" y="2419350"/>
              <a:ext cx="304800" cy="30480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5" name="Content Placeholder 6"/>
          <p:cNvSpPr txBox="1">
            <a:spLocks/>
          </p:cNvSpPr>
          <p:nvPr/>
        </p:nvSpPr>
        <p:spPr>
          <a:xfrm>
            <a:off x="970485" y="2171928"/>
            <a:ext cx="16764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id-ID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City B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200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%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970485" y="2933928"/>
            <a:ext cx="1295400" cy="304800"/>
            <a:chOff x="5791200" y="1885950"/>
            <a:chExt cx="1295400" cy="304800"/>
          </a:xfrm>
          <a:solidFill>
            <a:schemeClr val="tx1">
              <a:lumMod val="75000"/>
              <a:lumOff val="25000"/>
            </a:schemeClr>
          </a:solidFill>
        </p:grpSpPr>
        <p:cxnSp>
          <p:nvCxnSpPr>
            <p:cNvPr id="47" name="Straight Connector 46"/>
            <p:cNvCxnSpPr/>
            <p:nvPr/>
          </p:nvCxnSpPr>
          <p:spPr>
            <a:xfrm>
              <a:off x="5791200" y="2038350"/>
              <a:ext cx="1143000" cy="1323"/>
            </a:xfrm>
            <a:prstGeom prst="line">
              <a:avLst/>
            </a:prstGeom>
            <a:grpFill/>
            <a:ln w="508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/>
            <p:cNvSpPr/>
            <p:nvPr/>
          </p:nvSpPr>
          <p:spPr>
            <a:xfrm>
              <a:off x="6781800" y="1885950"/>
              <a:ext cx="304800" cy="304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9" name="Content Placeholder 6"/>
          <p:cNvSpPr txBox="1">
            <a:spLocks/>
          </p:cNvSpPr>
          <p:nvPr/>
        </p:nvSpPr>
        <p:spPr>
          <a:xfrm>
            <a:off x="970485" y="2705328"/>
            <a:ext cx="16764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lvl="0">
              <a:defRPr/>
            </a:pPr>
            <a:r>
              <a:rPr lang="id-ID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City C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 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90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%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56866" y="3406437"/>
            <a:ext cx="3118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eros</a:t>
            </a: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lang="en-US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iusto</a:t>
            </a: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4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1" grpId="0"/>
      <p:bldP spid="45" grpId="0"/>
      <p:bldP spid="49" grpId="0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564" r="5224" b="13321"/>
          <a:stretch/>
        </p:blipFill>
        <p:spPr/>
      </p:pic>
      <p:sp>
        <p:nvSpPr>
          <p:cNvPr id="3" name="矩形 2"/>
          <p:cNvSpPr/>
          <p:nvPr/>
        </p:nvSpPr>
        <p:spPr>
          <a:xfrm>
            <a:off x="0" y="-19050"/>
            <a:ext cx="9144000" cy="51435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zh-CN" altLang="en-US" sz="110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0" y="1733550"/>
            <a:ext cx="9144000" cy="1066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THANK YOU YOU</a:t>
            </a:r>
            <a:endParaRPr lang="id-ID" sz="5400" b="1" dirty="0">
              <a:solidFill>
                <a:srgbClr val="66CD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086600" y="2724150"/>
            <a:ext cx="342900" cy="0"/>
          </a:xfrm>
          <a:prstGeom prst="line">
            <a:avLst/>
          </a:prstGeom>
          <a:ln w="57150" cap="rnd">
            <a:solidFill>
              <a:srgbClr val="66C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6324600" y="2724150"/>
            <a:ext cx="64770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5"/>
          <p:cNvSpPr txBox="1">
            <a:spLocks/>
          </p:cNvSpPr>
          <p:nvPr/>
        </p:nvSpPr>
        <p:spPr>
          <a:xfrm>
            <a:off x="0" y="2495550"/>
            <a:ext cx="9144000" cy="400051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PRESENTATION BUILDER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0" y="4476750"/>
            <a:ext cx="9144000" cy="400051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5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BY</a:t>
            </a:r>
            <a:r>
              <a:rPr lang="zh-CN" altLang="en-US" sz="105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rPr>
              <a:t>:</a:t>
            </a:r>
            <a:r>
              <a:rPr lang="en-US" altLang="zh-CN" sz="105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kumimoji="0" lang="en-US" sz="105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4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838200" y="514350"/>
            <a:ext cx="8305800" cy="666046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Explain whatever about business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672419"/>
            <a:ext cx="350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Lorem ipsum dolor 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sit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consectetuer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nonummy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nibh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euismod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laureet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magna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aliquam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minim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veniam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autem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Iriure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 in.</a:t>
            </a:r>
            <a:endParaRPr lang="id-ID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Group 527"/>
          <p:cNvGrpSpPr>
            <a:grpSpLocks noChangeAspect="1"/>
          </p:cNvGrpSpPr>
          <p:nvPr/>
        </p:nvGrpSpPr>
        <p:grpSpPr bwMode="auto">
          <a:xfrm>
            <a:off x="990600" y="1325025"/>
            <a:ext cx="267627" cy="248042"/>
            <a:chOff x="2419" y="1297"/>
            <a:chExt cx="246" cy="228"/>
          </a:xfrm>
        </p:grpSpPr>
        <p:sp>
          <p:nvSpPr>
            <p:cNvPr id="7" name="AutoShape 526"/>
            <p:cNvSpPr>
              <a:spLocks noChangeAspect="1" noChangeArrowheads="1" noTextEdit="1"/>
            </p:cNvSpPr>
            <p:nvPr/>
          </p:nvSpPr>
          <p:spPr bwMode="auto">
            <a:xfrm>
              <a:off x="2419" y="1297"/>
              <a:ext cx="246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" name="Freeform 528"/>
            <p:cNvSpPr>
              <a:spLocks noEditPoints="1"/>
            </p:cNvSpPr>
            <p:nvPr/>
          </p:nvSpPr>
          <p:spPr bwMode="auto">
            <a:xfrm>
              <a:off x="2419" y="1298"/>
              <a:ext cx="226" cy="227"/>
            </a:xfrm>
            <a:custGeom>
              <a:avLst/>
              <a:gdLst>
                <a:gd name="T0" fmla="*/ 160 w 176"/>
                <a:gd name="T1" fmla="*/ 17 h 177"/>
                <a:gd name="T2" fmla="*/ 144 w 176"/>
                <a:gd name="T3" fmla="*/ 0 h 177"/>
                <a:gd name="T4" fmla="*/ 128 w 176"/>
                <a:gd name="T5" fmla="*/ 6 h 177"/>
                <a:gd name="T6" fmla="*/ 73 w 176"/>
                <a:gd name="T7" fmla="*/ 36 h 177"/>
                <a:gd name="T8" fmla="*/ 23 w 176"/>
                <a:gd name="T9" fmla="*/ 48 h 177"/>
                <a:gd name="T10" fmla="*/ 10 w 176"/>
                <a:gd name="T11" fmla="*/ 58 h 177"/>
                <a:gd name="T12" fmla="*/ 0 w 176"/>
                <a:gd name="T13" fmla="*/ 86 h 177"/>
                <a:gd name="T14" fmla="*/ 13 w 176"/>
                <a:gd name="T15" fmla="*/ 96 h 177"/>
                <a:gd name="T16" fmla="*/ 26 w 176"/>
                <a:gd name="T17" fmla="*/ 107 h 177"/>
                <a:gd name="T18" fmla="*/ 40 w 176"/>
                <a:gd name="T19" fmla="*/ 177 h 177"/>
                <a:gd name="T20" fmla="*/ 55 w 176"/>
                <a:gd name="T21" fmla="*/ 109 h 177"/>
                <a:gd name="T22" fmla="*/ 73 w 176"/>
                <a:gd name="T23" fmla="*/ 119 h 177"/>
                <a:gd name="T24" fmla="*/ 128 w 176"/>
                <a:gd name="T25" fmla="*/ 147 h 177"/>
                <a:gd name="T26" fmla="*/ 143 w 176"/>
                <a:gd name="T27" fmla="*/ 152 h 177"/>
                <a:gd name="T28" fmla="*/ 144 w 176"/>
                <a:gd name="T29" fmla="*/ 152 h 177"/>
                <a:gd name="T30" fmla="*/ 160 w 176"/>
                <a:gd name="T31" fmla="*/ 136 h 177"/>
                <a:gd name="T32" fmla="*/ 176 w 176"/>
                <a:gd name="T33" fmla="*/ 80 h 177"/>
                <a:gd name="T34" fmla="*/ 160 w 176"/>
                <a:gd name="T35" fmla="*/ 58 h 177"/>
                <a:gd name="T36" fmla="*/ 40 w 176"/>
                <a:gd name="T37" fmla="*/ 170 h 177"/>
                <a:gd name="T38" fmla="*/ 32 w 176"/>
                <a:gd name="T39" fmla="*/ 160 h 177"/>
                <a:gd name="T40" fmla="*/ 42 w 176"/>
                <a:gd name="T41" fmla="*/ 157 h 177"/>
                <a:gd name="T42" fmla="*/ 32 w 176"/>
                <a:gd name="T43" fmla="*/ 154 h 177"/>
                <a:gd name="T44" fmla="*/ 39 w 176"/>
                <a:gd name="T45" fmla="*/ 147 h 177"/>
                <a:gd name="T46" fmla="*/ 39 w 176"/>
                <a:gd name="T47" fmla="*/ 141 h 177"/>
                <a:gd name="T48" fmla="*/ 32 w 176"/>
                <a:gd name="T49" fmla="*/ 135 h 177"/>
                <a:gd name="T50" fmla="*/ 42 w 176"/>
                <a:gd name="T51" fmla="*/ 131 h 177"/>
                <a:gd name="T52" fmla="*/ 32 w 176"/>
                <a:gd name="T53" fmla="*/ 128 h 177"/>
                <a:gd name="T54" fmla="*/ 39 w 176"/>
                <a:gd name="T55" fmla="*/ 122 h 177"/>
                <a:gd name="T56" fmla="*/ 39 w 176"/>
                <a:gd name="T57" fmla="*/ 115 h 177"/>
                <a:gd name="T58" fmla="*/ 32 w 176"/>
                <a:gd name="T59" fmla="*/ 107 h 177"/>
                <a:gd name="T60" fmla="*/ 48 w 176"/>
                <a:gd name="T61" fmla="*/ 162 h 177"/>
                <a:gd name="T62" fmla="*/ 134 w 176"/>
                <a:gd name="T63" fmla="*/ 143 h 177"/>
                <a:gd name="T64" fmla="*/ 139 w 176"/>
                <a:gd name="T65" fmla="*/ 8 h 177"/>
                <a:gd name="T66" fmla="*/ 144 w 176"/>
                <a:gd name="T67" fmla="*/ 6 h 177"/>
                <a:gd name="T68" fmla="*/ 149 w 176"/>
                <a:gd name="T69" fmla="*/ 8 h 177"/>
                <a:gd name="T70" fmla="*/ 154 w 176"/>
                <a:gd name="T71" fmla="*/ 136 h 177"/>
                <a:gd name="T72" fmla="*/ 144 w 176"/>
                <a:gd name="T73" fmla="*/ 146 h 177"/>
                <a:gd name="T74" fmla="*/ 13 w 176"/>
                <a:gd name="T75" fmla="*/ 90 h 177"/>
                <a:gd name="T76" fmla="*/ 6 w 176"/>
                <a:gd name="T77" fmla="*/ 86 h 177"/>
                <a:gd name="T78" fmla="*/ 10 w 176"/>
                <a:gd name="T79" fmla="*/ 64 h 177"/>
                <a:gd name="T80" fmla="*/ 13 w 176"/>
                <a:gd name="T81" fmla="*/ 90 h 177"/>
                <a:gd name="T82" fmla="*/ 19 w 176"/>
                <a:gd name="T83" fmla="*/ 59 h 177"/>
                <a:gd name="T84" fmla="*/ 64 w 176"/>
                <a:gd name="T85" fmla="*/ 52 h 177"/>
                <a:gd name="T86" fmla="*/ 25 w 176"/>
                <a:gd name="T87" fmla="*/ 100 h 177"/>
                <a:gd name="T88" fmla="*/ 76 w 176"/>
                <a:gd name="T89" fmla="*/ 113 h 177"/>
                <a:gd name="T90" fmla="*/ 71 w 176"/>
                <a:gd name="T91" fmla="*/ 50 h 177"/>
                <a:gd name="T92" fmla="*/ 128 w 176"/>
                <a:gd name="T93" fmla="*/ 13 h 177"/>
                <a:gd name="T94" fmla="*/ 76 w 176"/>
                <a:gd name="T95" fmla="*/ 113 h 177"/>
                <a:gd name="T96" fmla="*/ 160 w 176"/>
                <a:gd name="T97" fmla="*/ 90 h 177"/>
                <a:gd name="T98" fmla="*/ 170 w 176"/>
                <a:gd name="T99" fmla="*/ 74 h 177"/>
                <a:gd name="T100" fmla="*/ 170 w 176"/>
                <a:gd name="T101" fmla="*/ 8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6" h="177">
                  <a:moveTo>
                    <a:pt x="160" y="58"/>
                  </a:moveTo>
                  <a:cubicBezTo>
                    <a:pt x="160" y="17"/>
                    <a:pt x="160" y="17"/>
                    <a:pt x="160" y="17"/>
                  </a:cubicBezTo>
                  <a:cubicBezTo>
                    <a:pt x="160" y="11"/>
                    <a:pt x="157" y="5"/>
                    <a:pt x="152" y="2"/>
                  </a:cubicBezTo>
                  <a:cubicBezTo>
                    <a:pt x="150" y="1"/>
                    <a:pt x="147" y="0"/>
                    <a:pt x="144" y="0"/>
                  </a:cubicBezTo>
                  <a:cubicBezTo>
                    <a:pt x="141" y="0"/>
                    <a:pt x="138" y="1"/>
                    <a:pt x="136" y="2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69" y="38"/>
                    <a:pt x="66" y="41"/>
                    <a:pt x="65" y="46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18" y="49"/>
                    <a:pt x="14" y="53"/>
                    <a:pt x="13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5" y="58"/>
                    <a:pt x="0" y="62"/>
                    <a:pt x="0" y="68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2"/>
                    <a:pt x="5" y="96"/>
                    <a:pt x="10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4" y="102"/>
                    <a:pt x="18" y="106"/>
                    <a:pt x="24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26" y="170"/>
                    <a:pt x="32" y="177"/>
                    <a:pt x="40" y="177"/>
                  </a:cubicBezTo>
                  <a:cubicBezTo>
                    <a:pt x="48" y="177"/>
                    <a:pt x="55" y="170"/>
                    <a:pt x="55" y="162"/>
                  </a:cubicBezTo>
                  <a:cubicBezTo>
                    <a:pt x="55" y="109"/>
                    <a:pt x="55" y="109"/>
                    <a:pt x="55" y="109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6" y="114"/>
                    <a:pt x="69" y="117"/>
                    <a:pt x="73" y="119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128" y="147"/>
                    <a:pt x="128" y="147"/>
                    <a:pt x="128" y="147"/>
                  </a:cubicBezTo>
                  <a:cubicBezTo>
                    <a:pt x="136" y="151"/>
                    <a:pt x="136" y="151"/>
                    <a:pt x="136" y="151"/>
                  </a:cubicBezTo>
                  <a:cubicBezTo>
                    <a:pt x="138" y="152"/>
                    <a:pt x="141" y="152"/>
                    <a:pt x="143" y="152"/>
                  </a:cubicBezTo>
                  <a:cubicBezTo>
                    <a:pt x="143" y="152"/>
                    <a:pt x="143" y="152"/>
                    <a:pt x="144" y="152"/>
                  </a:cubicBezTo>
                  <a:cubicBezTo>
                    <a:pt x="144" y="152"/>
                    <a:pt x="144" y="152"/>
                    <a:pt x="144" y="152"/>
                  </a:cubicBezTo>
                  <a:cubicBezTo>
                    <a:pt x="147" y="152"/>
                    <a:pt x="150" y="152"/>
                    <a:pt x="152" y="150"/>
                  </a:cubicBezTo>
                  <a:cubicBezTo>
                    <a:pt x="157" y="147"/>
                    <a:pt x="160" y="142"/>
                    <a:pt x="160" y="13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9" y="96"/>
                    <a:pt x="176" y="89"/>
                    <a:pt x="176" y="80"/>
                  </a:cubicBezTo>
                  <a:cubicBezTo>
                    <a:pt x="176" y="74"/>
                    <a:pt x="176" y="74"/>
                    <a:pt x="176" y="74"/>
                  </a:cubicBezTo>
                  <a:cubicBezTo>
                    <a:pt x="176" y="65"/>
                    <a:pt x="169" y="58"/>
                    <a:pt x="160" y="58"/>
                  </a:cubicBezTo>
                  <a:close/>
                  <a:moveTo>
                    <a:pt x="48" y="162"/>
                  </a:moveTo>
                  <a:cubicBezTo>
                    <a:pt x="48" y="167"/>
                    <a:pt x="45" y="170"/>
                    <a:pt x="40" y="170"/>
                  </a:cubicBezTo>
                  <a:cubicBezTo>
                    <a:pt x="36" y="170"/>
                    <a:pt x="32" y="167"/>
                    <a:pt x="32" y="162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9" y="160"/>
                    <a:pt x="39" y="160"/>
                    <a:pt x="39" y="160"/>
                  </a:cubicBezTo>
                  <a:cubicBezTo>
                    <a:pt x="40" y="160"/>
                    <a:pt x="42" y="159"/>
                    <a:pt x="42" y="157"/>
                  </a:cubicBezTo>
                  <a:cubicBezTo>
                    <a:pt x="42" y="155"/>
                    <a:pt x="40" y="154"/>
                    <a:pt x="39" y="154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2" y="147"/>
                    <a:pt x="32" y="147"/>
                    <a:pt x="32" y="147"/>
                  </a:cubicBezTo>
                  <a:cubicBezTo>
                    <a:pt x="39" y="147"/>
                    <a:pt x="39" y="147"/>
                    <a:pt x="39" y="147"/>
                  </a:cubicBezTo>
                  <a:cubicBezTo>
                    <a:pt x="40" y="147"/>
                    <a:pt x="42" y="146"/>
                    <a:pt x="42" y="144"/>
                  </a:cubicBezTo>
                  <a:cubicBezTo>
                    <a:pt x="42" y="142"/>
                    <a:pt x="40" y="141"/>
                    <a:pt x="39" y="141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39" y="135"/>
                    <a:pt x="39" y="135"/>
                    <a:pt x="39" y="135"/>
                  </a:cubicBezTo>
                  <a:cubicBezTo>
                    <a:pt x="40" y="135"/>
                    <a:pt x="42" y="133"/>
                    <a:pt x="42" y="131"/>
                  </a:cubicBezTo>
                  <a:cubicBezTo>
                    <a:pt x="42" y="130"/>
                    <a:pt x="40" y="128"/>
                    <a:pt x="39" y="128"/>
                  </a:cubicBezTo>
                  <a:cubicBezTo>
                    <a:pt x="32" y="128"/>
                    <a:pt x="32" y="128"/>
                    <a:pt x="32" y="128"/>
                  </a:cubicBezTo>
                  <a:cubicBezTo>
                    <a:pt x="32" y="122"/>
                    <a:pt x="32" y="122"/>
                    <a:pt x="32" y="122"/>
                  </a:cubicBezTo>
                  <a:cubicBezTo>
                    <a:pt x="39" y="122"/>
                    <a:pt x="39" y="122"/>
                    <a:pt x="39" y="122"/>
                  </a:cubicBezTo>
                  <a:cubicBezTo>
                    <a:pt x="40" y="122"/>
                    <a:pt x="42" y="120"/>
                    <a:pt x="42" y="119"/>
                  </a:cubicBezTo>
                  <a:cubicBezTo>
                    <a:pt x="42" y="117"/>
                    <a:pt x="40" y="115"/>
                    <a:pt x="39" y="115"/>
                  </a:cubicBezTo>
                  <a:cubicBezTo>
                    <a:pt x="32" y="115"/>
                    <a:pt x="32" y="115"/>
                    <a:pt x="32" y="115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48" y="108"/>
                    <a:pt x="48" y="108"/>
                    <a:pt x="48" y="108"/>
                  </a:cubicBezTo>
                  <a:lnTo>
                    <a:pt x="48" y="162"/>
                  </a:lnTo>
                  <a:close/>
                  <a:moveTo>
                    <a:pt x="139" y="145"/>
                  </a:moveTo>
                  <a:cubicBezTo>
                    <a:pt x="134" y="143"/>
                    <a:pt x="134" y="143"/>
                    <a:pt x="134" y="143"/>
                  </a:cubicBezTo>
                  <a:cubicBezTo>
                    <a:pt x="134" y="10"/>
                    <a:pt x="134" y="10"/>
                    <a:pt x="134" y="10"/>
                  </a:cubicBezTo>
                  <a:cubicBezTo>
                    <a:pt x="139" y="8"/>
                    <a:pt x="139" y="8"/>
                    <a:pt x="139" y="8"/>
                  </a:cubicBezTo>
                  <a:cubicBezTo>
                    <a:pt x="140" y="7"/>
                    <a:pt x="142" y="7"/>
                    <a:pt x="143" y="6"/>
                  </a:cubicBezTo>
                  <a:cubicBezTo>
                    <a:pt x="143" y="6"/>
                    <a:pt x="143" y="6"/>
                    <a:pt x="144" y="6"/>
                  </a:cubicBezTo>
                  <a:cubicBezTo>
                    <a:pt x="144" y="6"/>
                    <a:pt x="144" y="6"/>
                    <a:pt x="144" y="6"/>
                  </a:cubicBezTo>
                  <a:cubicBezTo>
                    <a:pt x="145" y="6"/>
                    <a:pt x="147" y="7"/>
                    <a:pt x="149" y="8"/>
                  </a:cubicBezTo>
                  <a:cubicBezTo>
                    <a:pt x="152" y="10"/>
                    <a:pt x="154" y="13"/>
                    <a:pt x="154" y="17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54" y="139"/>
                    <a:pt x="152" y="143"/>
                    <a:pt x="149" y="144"/>
                  </a:cubicBezTo>
                  <a:cubicBezTo>
                    <a:pt x="147" y="145"/>
                    <a:pt x="146" y="146"/>
                    <a:pt x="144" y="146"/>
                  </a:cubicBezTo>
                  <a:cubicBezTo>
                    <a:pt x="142" y="146"/>
                    <a:pt x="141" y="146"/>
                    <a:pt x="139" y="145"/>
                  </a:cubicBezTo>
                  <a:close/>
                  <a:moveTo>
                    <a:pt x="13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8" y="90"/>
                    <a:pt x="6" y="88"/>
                    <a:pt x="6" y="8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6" y="66"/>
                    <a:pt x="8" y="64"/>
                    <a:pt x="10" y="64"/>
                  </a:cubicBezTo>
                  <a:cubicBezTo>
                    <a:pt x="13" y="64"/>
                    <a:pt x="13" y="64"/>
                    <a:pt x="13" y="64"/>
                  </a:cubicBezTo>
                  <a:lnTo>
                    <a:pt x="13" y="90"/>
                  </a:lnTo>
                  <a:close/>
                  <a:moveTo>
                    <a:pt x="19" y="9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19" y="57"/>
                    <a:pt x="21" y="55"/>
                    <a:pt x="24" y="55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2" y="100"/>
                    <a:pt x="19" y="98"/>
                    <a:pt x="19" y="95"/>
                  </a:cubicBezTo>
                  <a:close/>
                  <a:moveTo>
                    <a:pt x="76" y="113"/>
                  </a:moveTo>
                  <a:cubicBezTo>
                    <a:pt x="73" y="112"/>
                    <a:pt x="71" y="108"/>
                    <a:pt x="71" y="104"/>
                  </a:cubicBezTo>
                  <a:cubicBezTo>
                    <a:pt x="71" y="50"/>
                    <a:pt x="71" y="50"/>
                    <a:pt x="71" y="50"/>
                  </a:cubicBezTo>
                  <a:cubicBezTo>
                    <a:pt x="71" y="47"/>
                    <a:pt x="73" y="43"/>
                    <a:pt x="76" y="41"/>
                  </a:cubicBezTo>
                  <a:cubicBezTo>
                    <a:pt x="128" y="13"/>
                    <a:pt x="128" y="13"/>
                    <a:pt x="128" y="13"/>
                  </a:cubicBezTo>
                  <a:cubicBezTo>
                    <a:pt x="128" y="139"/>
                    <a:pt x="128" y="139"/>
                    <a:pt x="128" y="139"/>
                  </a:cubicBezTo>
                  <a:lnTo>
                    <a:pt x="76" y="113"/>
                  </a:lnTo>
                  <a:close/>
                  <a:moveTo>
                    <a:pt x="170" y="80"/>
                  </a:moveTo>
                  <a:cubicBezTo>
                    <a:pt x="170" y="85"/>
                    <a:pt x="165" y="90"/>
                    <a:pt x="160" y="90"/>
                  </a:cubicBezTo>
                  <a:cubicBezTo>
                    <a:pt x="160" y="64"/>
                    <a:pt x="160" y="64"/>
                    <a:pt x="160" y="64"/>
                  </a:cubicBezTo>
                  <a:cubicBezTo>
                    <a:pt x="165" y="64"/>
                    <a:pt x="170" y="69"/>
                    <a:pt x="170" y="74"/>
                  </a:cubicBezTo>
                  <a:lnTo>
                    <a:pt x="170" y="80"/>
                  </a:lnTo>
                  <a:close/>
                  <a:moveTo>
                    <a:pt x="170" y="80"/>
                  </a:moveTo>
                  <a:cubicBezTo>
                    <a:pt x="170" y="80"/>
                    <a:pt x="170" y="80"/>
                    <a:pt x="170" y="8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" name="Freeform 529"/>
            <p:cNvSpPr>
              <a:spLocks noEditPoints="1"/>
            </p:cNvSpPr>
            <p:nvPr/>
          </p:nvSpPr>
          <p:spPr bwMode="auto">
            <a:xfrm>
              <a:off x="2648" y="1368"/>
              <a:ext cx="17" cy="57"/>
            </a:xfrm>
            <a:custGeom>
              <a:avLst/>
              <a:gdLst>
                <a:gd name="T0" fmla="*/ 6 w 13"/>
                <a:gd name="T1" fmla="*/ 2 h 45"/>
                <a:gd name="T2" fmla="*/ 2 w 13"/>
                <a:gd name="T3" fmla="*/ 1 h 45"/>
                <a:gd name="T4" fmla="*/ 1 w 13"/>
                <a:gd name="T5" fmla="*/ 6 h 45"/>
                <a:gd name="T6" fmla="*/ 7 w 13"/>
                <a:gd name="T7" fmla="*/ 23 h 45"/>
                <a:gd name="T8" fmla="*/ 1 w 13"/>
                <a:gd name="T9" fmla="*/ 40 h 45"/>
                <a:gd name="T10" fmla="*/ 2 w 13"/>
                <a:gd name="T11" fmla="*/ 45 h 45"/>
                <a:gd name="T12" fmla="*/ 3 w 13"/>
                <a:gd name="T13" fmla="*/ 45 h 45"/>
                <a:gd name="T14" fmla="*/ 6 w 13"/>
                <a:gd name="T15" fmla="*/ 44 h 45"/>
                <a:gd name="T16" fmla="*/ 13 w 13"/>
                <a:gd name="T17" fmla="*/ 23 h 45"/>
                <a:gd name="T18" fmla="*/ 6 w 13"/>
                <a:gd name="T19" fmla="*/ 2 h 45"/>
                <a:gd name="T20" fmla="*/ 6 w 13"/>
                <a:gd name="T21" fmla="*/ 2 h 45"/>
                <a:gd name="T22" fmla="*/ 6 w 13"/>
                <a:gd name="T23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45">
                  <a:moveTo>
                    <a:pt x="6" y="2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0" y="2"/>
                    <a:pt x="0" y="4"/>
                    <a:pt x="1" y="6"/>
                  </a:cubicBezTo>
                  <a:cubicBezTo>
                    <a:pt x="4" y="11"/>
                    <a:pt x="6" y="17"/>
                    <a:pt x="7" y="23"/>
                  </a:cubicBezTo>
                  <a:cubicBezTo>
                    <a:pt x="7" y="31"/>
                    <a:pt x="3" y="38"/>
                    <a:pt x="1" y="40"/>
                  </a:cubicBezTo>
                  <a:cubicBezTo>
                    <a:pt x="0" y="42"/>
                    <a:pt x="0" y="44"/>
                    <a:pt x="2" y="45"/>
                  </a:cubicBezTo>
                  <a:cubicBezTo>
                    <a:pt x="2" y="45"/>
                    <a:pt x="3" y="45"/>
                    <a:pt x="3" y="45"/>
                  </a:cubicBezTo>
                  <a:cubicBezTo>
                    <a:pt x="4" y="45"/>
                    <a:pt x="5" y="45"/>
                    <a:pt x="6" y="44"/>
                  </a:cubicBezTo>
                  <a:cubicBezTo>
                    <a:pt x="8" y="41"/>
                    <a:pt x="13" y="33"/>
                    <a:pt x="13" y="23"/>
                  </a:cubicBezTo>
                  <a:cubicBezTo>
                    <a:pt x="13" y="15"/>
                    <a:pt x="10" y="8"/>
                    <a:pt x="6" y="2"/>
                  </a:cubicBezTo>
                  <a:close/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530"/>
            <p:cNvSpPr>
              <a:spLocks noEditPoints="1"/>
            </p:cNvSpPr>
            <p:nvPr/>
          </p:nvSpPr>
          <p:spPr bwMode="auto">
            <a:xfrm>
              <a:off x="2518" y="1347"/>
              <a:ext cx="33" cy="37"/>
            </a:xfrm>
            <a:custGeom>
              <a:avLst/>
              <a:gdLst>
                <a:gd name="T0" fmla="*/ 25 w 26"/>
                <a:gd name="T1" fmla="*/ 2 h 29"/>
                <a:gd name="T2" fmla="*/ 21 w 26"/>
                <a:gd name="T3" fmla="*/ 1 h 29"/>
                <a:gd name="T4" fmla="*/ 7 w 26"/>
                <a:gd name="T5" fmla="*/ 8 h 29"/>
                <a:gd name="T6" fmla="*/ 0 w 26"/>
                <a:gd name="T7" fmla="*/ 19 h 29"/>
                <a:gd name="T8" fmla="*/ 0 w 26"/>
                <a:gd name="T9" fmla="*/ 26 h 29"/>
                <a:gd name="T10" fmla="*/ 3 w 26"/>
                <a:gd name="T11" fmla="*/ 29 h 29"/>
                <a:gd name="T12" fmla="*/ 6 w 26"/>
                <a:gd name="T13" fmla="*/ 26 h 29"/>
                <a:gd name="T14" fmla="*/ 6 w 26"/>
                <a:gd name="T15" fmla="*/ 19 h 29"/>
                <a:gd name="T16" fmla="*/ 9 w 26"/>
                <a:gd name="T17" fmla="*/ 14 h 29"/>
                <a:gd name="T18" fmla="*/ 24 w 26"/>
                <a:gd name="T19" fmla="*/ 7 h 29"/>
                <a:gd name="T20" fmla="*/ 25 w 26"/>
                <a:gd name="T21" fmla="*/ 2 h 29"/>
                <a:gd name="T22" fmla="*/ 25 w 26"/>
                <a:gd name="T23" fmla="*/ 2 h 29"/>
                <a:gd name="T24" fmla="*/ 25 w 26"/>
                <a:gd name="T25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9">
                  <a:moveTo>
                    <a:pt x="25" y="2"/>
                  </a:moveTo>
                  <a:cubicBezTo>
                    <a:pt x="24" y="1"/>
                    <a:pt x="22" y="0"/>
                    <a:pt x="21" y="1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2" y="10"/>
                    <a:pt x="0" y="14"/>
                    <a:pt x="0" y="19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29"/>
                    <a:pt x="3" y="29"/>
                  </a:cubicBezTo>
                  <a:cubicBezTo>
                    <a:pt x="5" y="29"/>
                    <a:pt x="6" y="28"/>
                    <a:pt x="6" y="26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7"/>
                    <a:pt x="7" y="15"/>
                    <a:pt x="9" y="14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6"/>
                    <a:pt x="26" y="4"/>
                    <a:pt x="25" y="2"/>
                  </a:cubicBezTo>
                  <a:close/>
                  <a:moveTo>
                    <a:pt x="25" y="2"/>
                  </a:moveTo>
                  <a:cubicBezTo>
                    <a:pt x="25" y="2"/>
                    <a:pt x="25" y="2"/>
                    <a:pt x="25" y="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531"/>
            <p:cNvSpPr>
              <a:spLocks noEditPoints="1"/>
            </p:cNvSpPr>
            <p:nvPr/>
          </p:nvSpPr>
          <p:spPr bwMode="auto">
            <a:xfrm>
              <a:off x="2518" y="1389"/>
              <a:ext cx="7" cy="16"/>
            </a:xfrm>
            <a:custGeom>
              <a:avLst/>
              <a:gdLst>
                <a:gd name="T0" fmla="*/ 3 w 6"/>
                <a:gd name="T1" fmla="*/ 0 h 12"/>
                <a:gd name="T2" fmla="*/ 0 w 6"/>
                <a:gd name="T3" fmla="*/ 3 h 12"/>
                <a:gd name="T4" fmla="*/ 0 w 6"/>
                <a:gd name="T5" fmla="*/ 9 h 12"/>
                <a:gd name="T6" fmla="*/ 3 w 6"/>
                <a:gd name="T7" fmla="*/ 12 h 12"/>
                <a:gd name="T8" fmla="*/ 6 w 6"/>
                <a:gd name="T9" fmla="*/ 9 h 12"/>
                <a:gd name="T10" fmla="*/ 6 w 6"/>
                <a:gd name="T11" fmla="*/ 3 h 12"/>
                <a:gd name="T12" fmla="*/ 3 w 6"/>
                <a:gd name="T13" fmla="*/ 0 h 12"/>
                <a:gd name="T14" fmla="*/ 3 w 6"/>
                <a:gd name="T15" fmla="*/ 0 h 12"/>
                <a:gd name="T16" fmla="*/ 3 w 6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">
                  <a:moveTo>
                    <a:pt x="3" y="0"/>
                  </a:moveTo>
                  <a:cubicBezTo>
                    <a:pt x="1" y="0"/>
                    <a:pt x="0" y="1"/>
                    <a:pt x="0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1"/>
                    <a:pt x="1" y="12"/>
                    <a:pt x="3" y="12"/>
                  </a:cubicBezTo>
                  <a:cubicBezTo>
                    <a:pt x="5" y="12"/>
                    <a:pt x="6" y="11"/>
                    <a:pt x="6" y="9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lose/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722"/>
          <p:cNvGrpSpPr>
            <a:grpSpLocks noChangeAspect="1"/>
          </p:cNvGrpSpPr>
          <p:nvPr/>
        </p:nvGrpSpPr>
        <p:grpSpPr bwMode="auto">
          <a:xfrm>
            <a:off x="4963768" y="1326368"/>
            <a:ext cx="235621" cy="235621"/>
            <a:chOff x="3230" y="1735"/>
            <a:chExt cx="246" cy="246"/>
          </a:xfrm>
        </p:grpSpPr>
        <p:sp>
          <p:nvSpPr>
            <p:cNvPr id="13" name="AutoShape 721"/>
            <p:cNvSpPr>
              <a:spLocks noChangeAspect="1" noChangeArrowheads="1" noTextEdit="1"/>
            </p:cNvSpPr>
            <p:nvPr/>
          </p:nvSpPr>
          <p:spPr bwMode="auto">
            <a:xfrm>
              <a:off x="3230" y="1735"/>
              <a:ext cx="246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723"/>
            <p:cNvSpPr>
              <a:spLocks noEditPoints="1"/>
            </p:cNvSpPr>
            <p:nvPr/>
          </p:nvSpPr>
          <p:spPr bwMode="auto">
            <a:xfrm>
              <a:off x="3268" y="1750"/>
              <a:ext cx="189" cy="79"/>
            </a:xfrm>
            <a:custGeom>
              <a:avLst/>
              <a:gdLst>
                <a:gd name="T0" fmla="*/ 33 w 147"/>
                <a:gd name="T1" fmla="*/ 55 h 61"/>
                <a:gd name="T2" fmla="*/ 73 w 147"/>
                <a:gd name="T3" fmla="*/ 61 h 61"/>
                <a:gd name="T4" fmla="*/ 111 w 147"/>
                <a:gd name="T5" fmla="*/ 56 h 61"/>
                <a:gd name="T6" fmla="*/ 112 w 147"/>
                <a:gd name="T7" fmla="*/ 56 h 61"/>
                <a:gd name="T8" fmla="*/ 73 w 147"/>
                <a:gd name="T9" fmla="*/ 0 h 61"/>
                <a:gd name="T10" fmla="*/ 34 w 147"/>
                <a:gd name="T11" fmla="*/ 55 h 61"/>
                <a:gd name="T12" fmla="*/ 53 w 147"/>
                <a:gd name="T13" fmla="*/ 32 h 61"/>
                <a:gd name="T14" fmla="*/ 51 w 147"/>
                <a:gd name="T15" fmla="*/ 30 h 61"/>
                <a:gd name="T16" fmla="*/ 50 w 147"/>
                <a:gd name="T17" fmla="*/ 28 h 61"/>
                <a:gd name="T18" fmla="*/ 54 w 147"/>
                <a:gd name="T19" fmla="*/ 26 h 61"/>
                <a:gd name="T20" fmla="*/ 57 w 147"/>
                <a:gd name="T21" fmla="*/ 21 h 61"/>
                <a:gd name="T22" fmla="*/ 60 w 147"/>
                <a:gd name="T23" fmla="*/ 17 h 61"/>
                <a:gd name="T24" fmla="*/ 73 w 147"/>
                <a:gd name="T25" fmla="*/ 18 h 61"/>
                <a:gd name="T26" fmla="*/ 92 w 147"/>
                <a:gd name="T27" fmla="*/ 26 h 61"/>
                <a:gd name="T28" fmla="*/ 95 w 147"/>
                <a:gd name="T29" fmla="*/ 28 h 61"/>
                <a:gd name="T30" fmla="*/ 94 w 147"/>
                <a:gd name="T31" fmla="*/ 30 h 61"/>
                <a:gd name="T32" fmla="*/ 92 w 147"/>
                <a:gd name="T33" fmla="*/ 32 h 61"/>
                <a:gd name="T34" fmla="*/ 81 w 147"/>
                <a:gd name="T35" fmla="*/ 42 h 61"/>
                <a:gd name="T36" fmla="*/ 85 w 147"/>
                <a:gd name="T37" fmla="*/ 53 h 61"/>
                <a:gd name="T38" fmla="*/ 85 w 147"/>
                <a:gd name="T39" fmla="*/ 54 h 61"/>
                <a:gd name="T40" fmla="*/ 58 w 147"/>
                <a:gd name="T41" fmla="*/ 53 h 61"/>
                <a:gd name="T42" fmla="*/ 64 w 147"/>
                <a:gd name="T43" fmla="*/ 48 h 61"/>
                <a:gd name="T44" fmla="*/ 62 w 147"/>
                <a:gd name="T45" fmla="*/ 41 h 61"/>
                <a:gd name="T46" fmla="*/ 141 w 147"/>
                <a:gd name="T47" fmla="*/ 29 h 61"/>
                <a:gd name="T48" fmla="*/ 88 w 147"/>
                <a:gd name="T49" fmla="*/ 47 h 61"/>
                <a:gd name="T50" fmla="*/ 98 w 147"/>
                <a:gd name="T51" fmla="*/ 35 h 61"/>
                <a:gd name="T52" fmla="*/ 102 w 147"/>
                <a:gd name="T53" fmla="*/ 28 h 61"/>
                <a:gd name="T54" fmla="*/ 96 w 147"/>
                <a:gd name="T55" fmla="*/ 21 h 61"/>
                <a:gd name="T56" fmla="*/ 71 w 147"/>
                <a:gd name="T57" fmla="*/ 12 h 61"/>
                <a:gd name="T58" fmla="*/ 60 w 147"/>
                <a:gd name="T59" fmla="*/ 10 h 61"/>
                <a:gd name="T60" fmla="*/ 54 w 147"/>
                <a:gd name="T61" fmla="*/ 11 h 61"/>
                <a:gd name="T62" fmla="*/ 54 w 147"/>
                <a:gd name="T63" fmla="*/ 15 h 61"/>
                <a:gd name="T64" fmla="*/ 54 w 147"/>
                <a:gd name="T65" fmla="*/ 15 h 61"/>
                <a:gd name="T66" fmla="*/ 49 w 147"/>
                <a:gd name="T67" fmla="*/ 21 h 61"/>
                <a:gd name="T68" fmla="*/ 43 w 147"/>
                <a:gd name="T69" fmla="*/ 28 h 61"/>
                <a:gd name="T70" fmla="*/ 47 w 147"/>
                <a:gd name="T71" fmla="*/ 35 h 61"/>
                <a:gd name="T72" fmla="*/ 58 w 147"/>
                <a:gd name="T73" fmla="*/ 47 h 61"/>
                <a:gd name="T74" fmla="*/ 6 w 147"/>
                <a:gd name="T75" fmla="*/ 29 h 61"/>
                <a:gd name="T76" fmla="*/ 73 w 147"/>
                <a:gd name="T77" fmla="*/ 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7" h="61">
                  <a:moveTo>
                    <a:pt x="34" y="55"/>
                  </a:moveTo>
                  <a:cubicBezTo>
                    <a:pt x="33" y="55"/>
                    <a:pt x="33" y="55"/>
                    <a:pt x="33" y="55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53" y="60"/>
                    <a:pt x="63" y="61"/>
                    <a:pt x="73" y="61"/>
                  </a:cubicBezTo>
                  <a:cubicBezTo>
                    <a:pt x="78" y="61"/>
                    <a:pt x="83" y="60"/>
                    <a:pt x="88" y="60"/>
                  </a:cubicBezTo>
                  <a:cubicBezTo>
                    <a:pt x="96" y="59"/>
                    <a:pt x="104" y="58"/>
                    <a:pt x="111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34" y="49"/>
                    <a:pt x="147" y="39"/>
                    <a:pt x="147" y="29"/>
                  </a:cubicBezTo>
                  <a:cubicBezTo>
                    <a:pt x="147" y="14"/>
                    <a:pt x="119" y="0"/>
                    <a:pt x="73" y="0"/>
                  </a:cubicBezTo>
                  <a:cubicBezTo>
                    <a:pt x="27" y="0"/>
                    <a:pt x="0" y="14"/>
                    <a:pt x="0" y="29"/>
                  </a:cubicBezTo>
                  <a:cubicBezTo>
                    <a:pt x="0" y="38"/>
                    <a:pt x="13" y="49"/>
                    <a:pt x="34" y="55"/>
                  </a:cubicBezTo>
                  <a:close/>
                  <a:moveTo>
                    <a:pt x="62" y="41"/>
                  </a:moveTo>
                  <a:cubicBezTo>
                    <a:pt x="57" y="39"/>
                    <a:pt x="54" y="36"/>
                    <a:pt x="53" y="32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0"/>
                    <a:pt x="50" y="30"/>
                    <a:pt x="50" y="29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50" y="28"/>
                    <a:pt x="51" y="27"/>
                    <a:pt x="52" y="27"/>
                  </a:cubicBezTo>
                  <a:cubicBezTo>
                    <a:pt x="54" y="26"/>
                    <a:pt x="54" y="26"/>
                    <a:pt x="54" y="26"/>
                  </a:cubicBezTo>
                  <a:cubicBezTo>
                    <a:pt x="54" y="25"/>
                    <a:pt x="54" y="25"/>
                    <a:pt x="54" y="25"/>
                  </a:cubicBezTo>
                  <a:cubicBezTo>
                    <a:pt x="55" y="24"/>
                    <a:pt x="56" y="22"/>
                    <a:pt x="57" y="21"/>
                  </a:cubicBezTo>
                  <a:cubicBezTo>
                    <a:pt x="57" y="21"/>
                    <a:pt x="58" y="20"/>
                    <a:pt x="58" y="20"/>
                  </a:cubicBezTo>
                  <a:cubicBezTo>
                    <a:pt x="59" y="19"/>
                    <a:pt x="60" y="18"/>
                    <a:pt x="60" y="17"/>
                  </a:cubicBezTo>
                  <a:cubicBezTo>
                    <a:pt x="64" y="19"/>
                    <a:pt x="68" y="19"/>
                    <a:pt x="71" y="19"/>
                  </a:cubicBezTo>
                  <a:cubicBezTo>
                    <a:pt x="72" y="18"/>
                    <a:pt x="72" y="18"/>
                    <a:pt x="73" y="18"/>
                  </a:cubicBezTo>
                  <a:cubicBezTo>
                    <a:pt x="86" y="18"/>
                    <a:pt x="90" y="22"/>
                    <a:pt x="91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7"/>
                    <a:pt x="95" y="28"/>
                    <a:pt x="95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5" y="30"/>
                    <a:pt x="95" y="30"/>
                    <a:pt x="94" y="30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6"/>
                    <a:pt x="88" y="39"/>
                    <a:pt x="83" y="41"/>
                  </a:cubicBezTo>
                  <a:cubicBezTo>
                    <a:pt x="81" y="42"/>
                    <a:pt x="81" y="42"/>
                    <a:pt x="81" y="42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2" y="50"/>
                    <a:pt x="83" y="52"/>
                    <a:pt x="85" y="53"/>
                  </a:cubicBezTo>
                  <a:cubicBezTo>
                    <a:pt x="88" y="53"/>
                    <a:pt x="88" y="53"/>
                    <a:pt x="88" y="53"/>
                  </a:cubicBezTo>
                  <a:cubicBezTo>
                    <a:pt x="87" y="53"/>
                    <a:pt x="86" y="54"/>
                    <a:pt x="85" y="54"/>
                  </a:cubicBezTo>
                  <a:cubicBezTo>
                    <a:pt x="82" y="54"/>
                    <a:pt x="78" y="54"/>
                    <a:pt x="73" y="54"/>
                  </a:cubicBezTo>
                  <a:cubicBezTo>
                    <a:pt x="68" y="54"/>
                    <a:pt x="63" y="54"/>
                    <a:pt x="58" y="53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2" y="52"/>
                    <a:pt x="64" y="50"/>
                    <a:pt x="64" y="48"/>
                  </a:cubicBezTo>
                  <a:cubicBezTo>
                    <a:pt x="65" y="42"/>
                    <a:pt x="65" y="42"/>
                    <a:pt x="65" y="42"/>
                  </a:cubicBezTo>
                  <a:lnTo>
                    <a:pt x="62" y="41"/>
                  </a:lnTo>
                  <a:close/>
                  <a:moveTo>
                    <a:pt x="73" y="6"/>
                  </a:moveTo>
                  <a:cubicBezTo>
                    <a:pt x="118" y="6"/>
                    <a:pt x="141" y="21"/>
                    <a:pt x="141" y="29"/>
                  </a:cubicBezTo>
                  <a:cubicBezTo>
                    <a:pt x="141" y="35"/>
                    <a:pt x="127" y="47"/>
                    <a:pt x="101" y="52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94" y="43"/>
                    <a:pt x="97" y="39"/>
                    <a:pt x="98" y="35"/>
                  </a:cubicBezTo>
                  <a:cubicBezTo>
                    <a:pt x="99" y="35"/>
                    <a:pt x="101" y="34"/>
                    <a:pt x="101" y="33"/>
                  </a:cubicBezTo>
                  <a:cubicBezTo>
                    <a:pt x="102" y="31"/>
                    <a:pt x="102" y="30"/>
                    <a:pt x="102" y="28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4"/>
                    <a:pt x="99" y="22"/>
                    <a:pt x="96" y="21"/>
                  </a:cubicBezTo>
                  <a:cubicBezTo>
                    <a:pt x="91" y="13"/>
                    <a:pt x="80" y="12"/>
                    <a:pt x="73" y="12"/>
                  </a:cubicBezTo>
                  <a:cubicBezTo>
                    <a:pt x="72" y="12"/>
                    <a:pt x="72" y="12"/>
                    <a:pt x="71" y="12"/>
                  </a:cubicBezTo>
                  <a:cubicBezTo>
                    <a:pt x="67" y="12"/>
                    <a:pt x="64" y="12"/>
                    <a:pt x="62" y="11"/>
                  </a:cubicBezTo>
                  <a:cubicBezTo>
                    <a:pt x="61" y="11"/>
                    <a:pt x="60" y="10"/>
                    <a:pt x="60" y="10"/>
                  </a:cubicBezTo>
                  <a:cubicBezTo>
                    <a:pt x="59" y="9"/>
                    <a:pt x="57" y="9"/>
                    <a:pt x="56" y="10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54" y="14"/>
                    <a:pt x="54" y="14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4" y="15"/>
                    <a:pt x="54" y="15"/>
                    <a:pt x="54" y="15"/>
                  </a:cubicBezTo>
                  <a:cubicBezTo>
                    <a:pt x="53" y="16"/>
                    <a:pt x="53" y="16"/>
                    <a:pt x="52" y="17"/>
                  </a:cubicBezTo>
                  <a:cubicBezTo>
                    <a:pt x="51" y="18"/>
                    <a:pt x="50" y="19"/>
                    <a:pt x="49" y="21"/>
                  </a:cubicBezTo>
                  <a:cubicBezTo>
                    <a:pt x="47" y="22"/>
                    <a:pt x="45" y="24"/>
                    <a:pt x="44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30"/>
                    <a:pt x="43" y="31"/>
                    <a:pt x="44" y="33"/>
                  </a:cubicBezTo>
                  <a:cubicBezTo>
                    <a:pt x="45" y="34"/>
                    <a:pt x="46" y="35"/>
                    <a:pt x="47" y="35"/>
                  </a:cubicBezTo>
                  <a:cubicBezTo>
                    <a:pt x="48" y="39"/>
                    <a:pt x="51" y="43"/>
                    <a:pt x="58" y="46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20" y="46"/>
                    <a:pt x="6" y="35"/>
                    <a:pt x="6" y="29"/>
                  </a:cubicBezTo>
                  <a:cubicBezTo>
                    <a:pt x="6" y="21"/>
                    <a:pt x="29" y="6"/>
                    <a:pt x="73" y="6"/>
                  </a:cubicBezTo>
                  <a:close/>
                  <a:moveTo>
                    <a:pt x="73" y="6"/>
                  </a:moveTo>
                  <a:cubicBezTo>
                    <a:pt x="73" y="6"/>
                    <a:pt x="73" y="6"/>
                    <a:pt x="73" y="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724"/>
            <p:cNvSpPr>
              <a:spLocks noEditPoints="1"/>
            </p:cNvSpPr>
            <p:nvPr/>
          </p:nvSpPr>
          <p:spPr bwMode="auto">
            <a:xfrm>
              <a:off x="3231" y="1734"/>
              <a:ext cx="246" cy="246"/>
            </a:xfrm>
            <a:custGeom>
              <a:avLst/>
              <a:gdLst>
                <a:gd name="T0" fmla="*/ 0 w 192"/>
                <a:gd name="T1" fmla="*/ 74 h 192"/>
                <a:gd name="T2" fmla="*/ 186 w 192"/>
                <a:gd name="T3" fmla="*/ 122 h 192"/>
                <a:gd name="T4" fmla="*/ 31 w 192"/>
                <a:gd name="T5" fmla="*/ 134 h 192"/>
                <a:gd name="T6" fmla="*/ 172 w 192"/>
                <a:gd name="T7" fmla="*/ 106 h 192"/>
                <a:gd name="T8" fmla="*/ 125 w 192"/>
                <a:gd name="T9" fmla="*/ 165 h 192"/>
                <a:gd name="T10" fmla="*/ 138 w 192"/>
                <a:gd name="T11" fmla="*/ 163 h 192"/>
                <a:gd name="T12" fmla="*/ 154 w 192"/>
                <a:gd name="T13" fmla="*/ 159 h 192"/>
                <a:gd name="T14" fmla="*/ 166 w 192"/>
                <a:gd name="T15" fmla="*/ 153 h 192"/>
                <a:gd name="T16" fmla="*/ 38 w 192"/>
                <a:gd name="T17" fmla="*/ 150 h 192"/>
                <a:gd name="T18" fmla="*/ 24 w 192"/>
                <a:gd name="T19" fmla="*/ 105 h 192"/>
                <a:gd name="T20" fmla="*/ 38 w 192"/>
                <a:gd name="T21" fmla="*/ 111 h 192"/>
                <a:gd name="T22" fmla="*/ 54 w 192"/>
                <a:gd name="T23" fmla="*/ 115 h 192"/>
                <a:gd name="T24" fmla="*/ 49 w 192"/>
                <a:gd name="T25" fmla="*/ 114 h 192"/>
                <a:gd name="T26" fmla="*/ 61 w 192"/>
                <a:gd name="T27" fmla="*/ 136 h 192"/>
                <a:gd name="T28" fmla="*/ 86 w 192"/>
                <a:gd name="T29" fmla="*/ 138 h 192"/>
                <a:gd name="T30" fmla="*/ 25 w 192"/>
                <a:gd name="T31" fmla="*/ 62 h 192"/>
                <a:gd name="T32" fmla="*/ 35 w 192"/>
                <a:gd name="T33" fmla="*/ 70 h 192"/>
                <a:gd name="T34" fmla="*/ 48 w 192"/>
                <a:gd name="T35" fmla="*/ 76 h 192"/>
                <a:gd name="T36" fmla="*/ 61 w 192"/>
                <a:gd name="T37" fmla="*/ 81 h 192"/>
                <a:gd name="T38" fmla="*/ 77 w 192"/>
                <a:gd name="T39" fmla="*/ 84 h 192"/>
                <a:gd name="T40" fmla="*/ 77 w 192"/>
                <a:gd name="T41" fmla="*/ 84 h 192"/>
                <a:gd name="T42" fmla="*/ 96 w 192"/>
                <a:gd name="T43" fmla="*/ 86 h 192"/>
                <a:gd name="T44" fmla="*/ 122 w 192"/>
                <a:gd name="T45" fmla="*/ 104 h 192"/>
                <a:gd name="T46" fmla="*/ 144 w 192"/>
                <a:gd name="T47" fmla="*/ 100 h 192"/>
                <a:gd name="T48" fmla="*/ 140 w 192"/>
                <a:gd name="T49" fmla="*/ 82 h 192"/>
                <a:gd name="T50" fmla="*/ 151 w 192"/>
                <a:gd name="T51" fmla="*/ 79 h 192"/>
                <a:gd name="T52" fmla="*/ 165 w 192"/>
                <a:gd name="T53" fmla="*/ 73 h 192"/>
                <a:gd name="T54" fmla="*/ 92 w 192"/>
                <a:gd name="T55" fmla="*/ 144 h 192"/>
                <a:gd name="T56" fmla="*/ 106 w 192"/>
                <a:gd name="T57" fmla="*/ 143 h 192"/>
                <a:gd name="T58" fmla="*/ 122 w 192"/>
                <a:gd name="T59" fmla="*/ 140 h 192"/>
                <a:gd name="T60" fmla="*/ 136 w 192"/>
                <a:gd name="T61" fmla="*/ 136 h 192"/>
                <a:gd name="T62" fmla="*/ 149 w 192"/>
                <a:gd name="T63" fmla="*/ 131 h 192"/>
                <a:gd name="T64" fmla="*/ 159 w 192"/>
                <a:gd name="T65" fmla="*/ 125 h 192"/>
                <a:gd name="T66" fmla="*/ 166 w 192"/>
                <a:gd name="T67" fmla="*/ 117 h 192"/>
                <a:gd name="T68" fmla="*/ 134 w 192"/>
                <a:gd name="T69" fmla="*/ 130 h 192"/>
                <a:gd name="T70" fmla="*/ 125 w 192"/>
                <a:gd name="T71" fmla="*/ 114 h 192"/>
                <a:gd name="T72" fmla="*/ 154 w 192"/>
                <a:gd name="T73" fmla="*/ 104 h 192"/>
                <a:gd name="T74" fmla="*/ 111 w 192"/>
                <a:gd name="T75" fmla="*/ 136 h 192"/>
                <a:gd name="T76" fmla="*/ 166 w 192"/>
                <a:gd name="T77" fmla="*/ 101 h 192"/>
                <a:gd name="T78" fmla="*/ 166 w 192"/>
                <a:gd name="T79" fmla="*/ 101 h 192"/>
                <a:gd name="T80" fmla="*/ 74 w 192"/>
                <a:gd name="T81" fmla="*/ 182 h 192"/>
                <a:gd name="T82" fmla="*/ 93 w 192"/>
                <a:gd name="T83" fmla="*/ 166 h 192"/>
                <a:gd name="T84" fmla="*/ 177 w 192"/>
                <a:gd name="T85" fmla="*/ 65 h 192"/>
                <a:gd name="T86" fmla="*/ 102 w 192"/>
                <a:gd name="T87" fmla="*/ 80 h 192"/>
                <a:gd name="T88" fmla="*/ 17 w 192"/>
                <a:gd name="T89" fmla="*/ 74 h 192"/>
                <a:gd name="T90" fmla="*/ 20 w 192"/>
                <a:gd name="T91" fmla="*/ 82 h 192"/>
                <a:gd name="T92" fmla="*/ 27 w 192"/>
                <a:gd name="T93" fmla="*/ 90 h 192"/>
                <a:gd name="T94" fmla="*/ 36 w 192"/>
                <a:gd name="T95" fmla="*/ 96 h 192"/>
                <a:gd name="T96" fmla="*/ 48 w 192"/>
                <a:gd name="T97" fmla="*/ 103 h 192"/>
                <a:gd name="T98" fmla="*/ 62 w 192"/>
                <a:gd name="T99" fmla="*/ 107 h 192"/>
                <a:gd name="T100" fmla="*/ 77 w 192"/>
                <a:gd name="T101" fmla="*/ 110 h 192"/>
                <a:gd name="T102" fmla="*/ 94 w 192"/>
                <a:gd name="T103" fmla="*/ 112 h 192"/>
                <a:gd name="T104" fmla="*/ 9 w 192"/>
                <a:gd name="T105" fmla="*/ 93 h 192"/>
                <a:gd name="T106" fmla="*/ 26 w 192"/>
                <a:gd name="T107" fmla="*/ 139 h 192"/>
                <a:gd name="T108" fmla="*/ 112 w 192"/>
                <a:gd name="T109" fmla="*/ 166 h 192"/>
                <a:gd name="T110" fmla="*/ 179 w 192"/>
                <a:gd name="T111" fmla="*/ 145 h 192"/>
                <a:gd name="T112" fmla="*/ 186 w 192"/>
                <a:gd name="T113" fmla="*/ 139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2" h="192">
                  <a:moveTo>
                    <a:pt x="173" y="95"/>
                  </a:moveTo>
                  <a:cubicBezTo>
                    <a:pt x="173" y="94"/>
                    <a:pt x="173" y="94"/>
                    <a:pt x="173" y="94"/>
                  </a:cubicBezTo>
                  <a:cubicBezTo>
                    <a:pt x="183" y="87"/>
                    <a:pt x="189" y="78"/>
                    <a:pt x="189" y="69"/>
                  </a:cubicBezTo>
                  <a:cubicBezTo>
                    <a:pt x="189" y="42"/>
                    <a:pt x="189" y="42"/>
                    <a:pt x="189" y="42"/>
                  </a:cubicBezTo>
                  <a:cubicBezTo>
                    <a:pt x="189" y="18"/>
                    <a:pt x="152" y="0"/>
                    <a:pt x="102" y="0"/>
                  </a:cubicBezTo>
                  <a:cubicBezTo>
                    <a:pt x="53" y="0"/>
                    <a:pt x="16" y="18"/>
                    <a:pt x="16" y="42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6" y="56"/>
                    <a:pt x="0" y="64"/>
                    <a:pt x="0" y="7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11"/>
                    <a:pt x="7" y="121"/>
                    <a:pt x="19" y="128"/>
                  </a:cubicBezTo>
                  <a:cubicBezTo>
                    <a:pt x="19" y="149"/>
                    <a:pt x="19" y="149"/>
                    <a:pt x="19" y="149"/>
                  </a:cubicBezTo>
                  <a:cubicBezTo>
                    <a:pt x="19" y="173"/>
                    <a:pt x="57" y="192"/>
                    <a:pt x="106" y="192"/>
                  </a:cubicBezTo>
                  <a:cubicBezTo>
                    <a:pt x="154" y="192"/>
                    <a:pt x="192" y="173"/>
                    <a:pt x="192" y="149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192" y="111"/>
                    <a:pt x="185" y="102"/>
                    <a:pt x="173" y="95"/>
                  </a:cubicBezTo>
                  <a:close/>
                  <a:moveTo>
                    <a:pt x="186" y="122"/>
                  </a:moveTo>
                  <a:cubicBezTo>
                    <a:pt x="186" y="142"/>
                    <a:pt x="148" y="160"/>
                    <a:pt x="106" y="160"/>
                  </a:cubicBezTo>
                  <a:cubicBezTo>
                    <a:pt x="104" y="160"/>
                    <a:pt x="102" y="160"/>
                    <a:pt x="100" y="160"/>
                  </a:cubicBezTo>
                  <a:cubicBezTo>
                    <a:pt x="100" y="160"/>
                    <a:pt x="99" y="160"/>
                    <a:pt x="99" y="160"/>
                  </a:cubicBezTo>
                  <a:cubicBezTo>
                    <a:pt x="97" y="160"/>
                    <a:pt x="95" y="160"/>
                    <a:pt x="94" y="160"/>
                  </a:cubicBezTo>
                  <a:cubicBezTo>
                    <a:pt x="93" y="159"/>
                    <a:pt x="92" y="159"/>
                    <a:pt x="91" y="159"/>
                  </a:cubicBezTo>
                  <a:cubicBezTo>
                    <a:pt x="90" y="159"/>
                    <a:pt x="90" y="159"/>
                    <a:pt x="89" y="159"/>
                  </a:cubicBezTo>
                  <a:cubicBezTo>
                    <a:pt x="63" y="156"/>
                    <a:pt x="41" y="147"/>
                    <a:pt x="31" y="135"/>
                  </a:cubicBezTo>
                  <a:cubicBezTo>
                    <a:pt x="31" y="135"/>
                    <a:pt x="31" y="134"/>
                    <a:pt x="31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5" y="136"/>
                    <a:pt x="39" y="137"/>
                    <a:pt x="45" y="139"/>
                  </a:cubicBezTo>
                  <a:cubicBezTo>
                    <a:pt x="59" y="148"/>
                    <a:pt x="81" y="153"/>
                    <a:pt x="106" y="153"/>
                  </a:cubicBezTo>
                  <a:cubicBezTo>
                    <a:pt x="149" y="153"/>
                    <a:pt x="179" y="137"/>
                    <a:pt x="179" y="122"/>
                  </a:cubicBezTo>
                  <a:cubicBezTo>
                    <a:pt x="179" y="117"/>
                    <a:pt x="177" y="113"/>
                    <a:pt x="171" y="109"/>
                  </a:cubicBezTo>
                  <a:cubicBezTo>
                    <a:pt x="171" y="108"/>
                    <a:pt x="172" y="108"/>
                    <a:pt x="172" y="108"/>
                  </a:cubicBezTo>
                  <a:cubicBezTo>
                    <a:pt x="172" y="108"/>
                    <a:pt x="172" y="107"/>
                    <a:pt x="172" y="107"/>
                  </a:cubicBezTo>
                  <a:cubicBezTo>
                    <a:pt x="172" y="107"/>
                    <a:pt x="172" y="106"/>
                    <a:pt x="172" y="106"/>
                  </a:cubicBezTo>
                  <a:cubicBezTo>
                    <a:pt x="172" y="106"/>
                    <a:pt x="172" y="105"/>
                    <a:pt x="172" y="105"/>
                  </a:cubicBezTo>
                  <a:cubicBezTo>
                    <a:pt x="172" y="104"/>
                    <a:pt x="173" y="104"/>
                    <a:pt x="173" y="104"/>
                  </a:cubicBezTo>
                  <a:cubicBezTo>
                    <a:pt x="173" y="103"/>
                    <a:pt x="173" y="103"/>
                    <a:pt x="173" y="103"/>
                  </a:cubicBezTo>
                  <a:cubicBezTo>
                    <a:pt x="173" y="103"/>
                    <a:pt x="173" y="102"/>
                    <a:pt x="173" y="102"/>
                  </a:cubicBezTo>
                  <a:cubicBezTo>
                    <a:pt x="179" y="107"/>
                    <a:pt x="186" y="113"/>
                    <a:pt x="186" y="122"/>
                  </a:cubicBezTo>
                  <a:close/>
                  <a:moveTo>
                    <a:pt x="119" y="166"/>
                  </a:moveTo>
                  <a:cubicBezTo>
                    <a:pt x="119" y="166"/>
                    <a:pt x="119" y="166"/>
                    <a:pt x="119" y="166"/>
                  </a:cubicBezTo>
                  <a:cubicBezTo>
                    <a:pt x="121" y="166"/>
                    <a:pt x="123" y="166"/>
                    <a:pt x="125" y="165"/>
                  </a:cubicBezTo>
                  <a:cubicBezTo>
                    <a:pt x="125" y="165"/>
                    <a:pt x="125" y="165"/>
                    <a:pt x="126" y="165"/>
                  </a:cubicBezTo>
                  <a:cubicBezTo>
                    <a:pt x="128" y="165"/>
                    <a:pt x="129" y="165"/>
                    <a:pt x="131" y="164"/>
                  </a:cubicBezTo>
                  <a:cubicBezTo>
                    <a:pt x="131" y="184"/>
                    <a:pt x="131" y="184"/>
                    <a:pt x="131" y="184"/>
                  </a:cubicBezTo>
                  <a:cubicBezTo>
                    <a:pt x="127" y="184"/>
                    <a:pt x="123" y="185"/>
                    <a:pt x="118" y="185"/>
                  </a:cubicBezTo>
                  <a:cubicBezTo>
                    <a:pt x="118" y="166"/>
                    <a:pt x="118" y="166"/>
                    <a:pt x="118" y="166"/>
                  </a:cubicBezTo>
                  <a:cubicBezTo>
                    <a:pt x="119" y="166"/>
                    <a:pt x="119" y="166"/>
                    <a:pt x="119" y="166"/>
                  </a:cubicBezTo>
                  <a:close/>
                  <a:moveTo>
                    <a:pt x="138" y="163"/>
                  </a:moveTo>
                  <a:cubicBezTo>
                    <a:pt x="138" y="163"/>
                    <a:pt x="138" y="163"/>
                    <a:pt x="138" y="163"/>
                  </a:cubicBezTo>
                  <a:cubicBezTo>
                    <a:pt x="140" y="163"/>
                    <a:pt x="142" y="162"/>
                    <a:pt x="143" y="162"/>
                  </a:cubicBezTo>
                  <a:cubicBezTo>
                    <a:pt x="143" y="162"/>
                    <a:pt x="144" y="162"/>
                    <a:pt x="144" y="162"/>
                  </a:cubicBezTo>
                  <a:cubicBezTo>
                    <a:pt x="145" y="161"/>
                    <a:pt x="146" y="161"/>
                    <a:pt x="147" y="161"/>
                  </a:cubicBezTo>
                  <a:cubicBezTo>
                    <a:pt x="147" y="180"/>
                    <a:pt x="147" y="180"/>
                    <a:pt x="147" y="180"/>
                  </a:cubicBezTo>
                  <a:cubicBezTo>
                    <a:pt x="144" y="181"/>
                    <a:pt x="141" y="182"/>
                    <a:pt x="138" y="182"/>
                  </a:cubicBezTo>
                  <a:lnTo>
                    <a:pt x="138" y="163"/>
                  </a:lnTo>
                  <a:close/>
                  <a:moveTo>
                    <a:pt x="154" y="159"/>
                  </a:moveTo>
                  <a:cubicBezTo>
                    <a:pt x="154" y="159"/>
                    <a:pt x="154" y="159"/>
                    <a:pt x="154" y="159"/>
                  </a:cubicBezTo>
                  <a:cubicBezTo>
                    <a:pt x="154" y="159"/>
                    <a:pt x="155" y="158"/>
                    <a:pt x="155" y="158"/>
                  </a:cubicBezTo>
                  <a:cubicBezTo>
                    <a:pt x="156" y="158"/>
                    <a:pt x="157" y="157"/>
                    <a:pt x="159" y="157"/>
                  </a:cubicBezTo>
                  <a:cubicBezTo>
                    <a:pt x="159" y="157"/>
                    <a:pt x="159" y="157"/>
                    <a:pt x="160" y="156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60" y="175"/>
                    <a:pt x="160" y="175"/>
                    <a:pt x="160" y="175"/>
                  </a:cubicBezTo>
                  <a:cubicBezTo>
                    <a:pt x="158" y="176"/>
                    <a:pt x="156" y="177"/>
                    <a:pt x="154" y="178"/>
                  </a:cubicBezTo>
                  <a:cubicBezTo>
                    <a:pt x="154" y="159"/>
                    <a:pt x="154" y="159"/>
                    <a:pt x="154" y="159"/>
                  </a:cubicBezTo>
                  <a:close/>
                  <a:moveTo>
                    <a:pt x="166" y="153"/>
                  </a:moveTo>
                  <a:cubicBezTo>
                    <a:pt x="167" y="153"/>
                    <a:pt x="167" y="153"/>
                    <a:pt x="168" y="153"/>
                  </a:cubicBezTo>
                  <a:cubicBezTo>
                    <a:pt x="168" y="152"/>
                    <a:pt x="169" y="152"/>
                    <a:pt x="169" y="152"/>
                  </a:cubicBezTo>
                  <a:cubicBezTo>
                    <a:pt x="170" y="151"/>
                    <a:pt x="171" y="151"/>
                    <a:pt x="173" y="150"/>
                  </a:cubicBezTo>
                  <a:cubicBezTo>
                    <a:pt x="173" y="150"/>
                    <a:pt x="173" y="150"/>
                    <a:pt x="173" y="150"/>
                  </a:cubicBezTo>
                  <a:cubicBezTo>
                    <a:pt x="173" y="168"/>
                    <a:pt x="173" y="168"/>
                    <a:pt x="173" y="168"/>
                  </a:cubicBezTo>
                  <a:cubicBezTo>
                    <a:pt x="171" y="170"/>
                    <a:pt x="169" y="171"/>
                    <a:pt x="166" y="172"/>
                  </a:cubicBezTo>
                  <a:cubicBezTo>
                    <a:pt x="166" y="153"/>
                    <a:pt x="166" y="153"/>
                    <a:pt x="166" y="153"/>
                  </a:cubicBezTo>
                  <a:close/>
                  <a:moveTo>
                    <a:pt x="38" y="150"/>
                  </a:moveTo>
                  <a:cubicBezTo>
                    <a:pt x="40" y="151"/>
                    <a:pt x="43" y="152"/>
                    <a:pt x="45" y="153"/>
                  </a:cubicBezTo>
                  <a:cubicBezTo>
                    <a:pt x="45" y="172"/>
                    <a:pt x="45" y="172"/>
                    <a:pt x="45" y="172"/>
                  </a:cubicBezTo>
                  <a:cubicBezTo>
                    <a:pt x="42" y="171"/>
                    <a:pt x="40" y="170"/>
                    <a:pt x="38" y="168"/>
                  </a:cubicBezTo>
                  <a:lnTo>
                    <a:pt x="38" y="150"/>
                  </a:lnTo>
                  <a:close/>
                  <a:moveTo>
                    <a:pt x="19" y="102"/>
                  </a:moveTo>
                  <a:cubicBezTo>
                    <a:pt x="19" y="102"/>
                    <a:pt x="19" y="102"/>
                    <a:pt x="19" y="102"/>
                  </a:cubicBezTo>
                  <a:cubicBezTo>
                    <a:pt x="21" y="103"/>
                    <a:pt x="22" y="103"/>
                    <a:pt x="23" y="104"/>
                  </a:cubicBezTo>
                  <a:cubicBezTo>
                    <a:pt x="23" y="104"/>
                    <a:pt x="24" y="104"/>
                    <a:pt x="24" y="105"/>
                  </a:cubicBezTo>
                  <a:cubicBezTo>
                    <a:pt x="25" y="105"/>
                    <a:pt x="25" y="105"/>
                    <a:pt x="26" y="105"/>
                  </a:cubicBezTo>
                  <a:cubicBezTo>
                    <a:pt x="26" y="122"/>
                    <a:pt x="26" y="122"/>
                    <a:pt x="26" y="122"/>
                  </a:cubicBezTo>
                  <a:cubicBezTo>
                    <a:pt x="21" y="122"/>
                    <a:pt x="21" y="122"/>
                    <a:pt x="21" y="122"/>
                  </a:cubicBezTo>
                  <a:cubicBezTo>
                    <a:pt x="20" y="121"/>
                    <a:pt x="20" y="121"/>
                    <a:pt x="19" y="120"/>
                  </a:cubicBezTo>
                  <a:lnTo>
                    <a:pt x="19" y="102"/>
                  </a:lnTo>
                  <a:close/>
                  <a:moveTo>
                    <a:pt x="33" y="109"/>
                  </a:moveTo>
                  <a:cubicBezTo>
                    <a:pt x="35" y="109"/>
                    <a:pt x="36" y="110"/>
                    <a:pt x="37" y="110"/>
                  </a:cubicBezTo>
                  <a:cubicBezTo>
                    <a:pt x="37" y="110"/>
                    <a:pt x="38" y="111"/>
                    <a:pt x="38" y="111"/>
                  </a:cubicBezTo>
                  <a:cubicBezTo>
                    <a:pt x="38" y="111"/>
                    <a:pt x="38" y="111"/>
                    <a:pt x="38" y="111"/>
                  </a:cubicBezTo>
                  <a:cubicBezTo>
                    <a:pt x="38" y="130"/>
                    <a:pt x="38" y="130"/>
                    <a:pt x="38" y="130"/>
                  </a:cubicBezTo>
                  <a:cubicBezTo>
                    <a:pt x="36" y="129"/>
                    <a:pt x="34" y="128"/>
                    <a:pt x="32" y="127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33" y="109"/>
                    <a:pt x="33" y="109"/>
                    <a:pt x="33" y="109"/>
                  </a:cubicBezTo>
                  <a:close/>
                  <a:moveTo>
                    <a:pt x="49" y="114"/>
                  </a:moveTo>
                  <a:cubicBezTo>
                    <a:pt x="50" y="114"/>
                    <a:pt x="52" y="115"/>
                    <a:pt x="54" y="115"/>
                  </a:cubicBezTo>
                  <a:cubicBezTo>
                    <a:pt x="54" y="115"/>
                    <a:pt x="54" y="115"/>
                    <a:pt x="54" y="115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52" y="134"/>
                    <a:pt x="50" y="134"/>
                    <a:pt x="49" y="133"/>
                  </a:cubicBezTo>
                  <a:cubicBezTo>
                    <a:pt x="47" y="133"/>
                    <a:pt x="46" y="132"/>
                    <a:pt x="45" y="132"/>
                  </a:cubicBezTo>
                  <a:cubicBezTo>
                    <a:pt x="45" y="113"/>
                    <a:pt x="45" y="113"/>
                    <a:pt x="45" y="113"/>
                  </a:cubicBezTo>
                  <a:cubicBezTo>
                    <a:pt x="46" y="113"/>
                    <a:pt x="47" y="113"/>
                    <a:pt x="48" y="114"/>
                  </a:cubicBezTo>
                  <a:cubicBezTo>
                    <a:pt x="48" y="114"/>
                    <a:pt x="49" y="114"/>
                    <a:pt x="49" y="114"/>
                  </a:cubicBezTo>
                  <a:close/>
                  <a:moveTo>
                    <a:pt x="67" y="117"/>
                  </a:moveTo>
                  <a:cubicBezTo>
                    <a:pt x="69" y="118"/>
                    <a:pt x="71" y="118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3" y="118"/>
                    <a:pt x="73" y="118"/>
                    <a:pt x="74" y="118"/>
                  </a:cubicBezTo>
                  <a:cubicBezTo>
                    <a:pt x="74" y="137"/>
                    <a:pt x="74" y="137"/>
                    <a:pt x="74" y="137"/>
                  </a:cubicBezTo>
                  <a:cubicBezTo>
                    <a:pt x="71" y="137"/>
                    <a:pt x="69" y="137"/>
                    <a:pt x="67" y="136"/>
                  </a:cubicBezTo>
                  <a:cubicBezTo>
                    <a:pt x="66" y="136"/>
                    <a:pt x="65" y="136"/>
                    <a:pt x="64" y="136"/>
                  </a:cubicBezTo>
                  <a:cubicBezTo>
                    <a:pt x="63" y="136"/>
                    <a:pt x="62" y="136"/>
                    <a:pt x="61" y="13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3" y="117"/>
                    <a:pt x="64" y="117"/>
                    <a:pt x="66" y="117"/>
                  </a:cubicBezTo>
                  <a:cubicBezTo>
                    <a:pt x="67" y="117"/>
                    <a:pt x="67" y="117"/>
                    <a:pt x="67" y="117"/>
                  </a:cubicBezTo>
                  <a:close/>
                  <a:moveTo>
                    <a:pt x="86" y="118"/>
                  </a:moveTo>
                  <a:cubicBezTo>
                    <a:pt x="89" y="118"/>
                    <a:pt x="91" y="118"/>
                    <a:pt x="93" y="118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3" y="137"/>
                    <a:pt x="93" y="137"/>
                    <a:pt x="93" y="137"/>
                  </a:cubicBezTo>
                  <a:cubicBezTo>
                    <a:pt x="91" y="138"/>
                    <a:pt x="88" y="138"/>
                    <a:pt x="86" y="138"/>
                  </a:cubicBezTo>
                  <a:cubicBezTo>
                    <a:pt x="84" y="138"/>
                    <a:pt x="82" y="137"/>
                    <a:pt x="80" y="13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82" y="118"/>
                    <a:pt x="84" y="118"/>
                    <a:pt x="86" y="118"/>
                  </a:cubicBezTo>
                  <a:close/>
                  <a:moveTo>
                    <a:pt x="22" y="59"/>
                  </a:moveTo>
                  <a:cubicBezTo>
                    <a:pt x="22" y="59"/>
                    <a:pt x="23" y="59"/>
                    <a:pt x="23" y="59"/>
                  </a:cubicBezTo>
                  <a:cubicBezTo>
                    <a:pt x="23" y="60"/>
                    <a:pt x="24" y="60"/>
                    <a:pt x="25" y="61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6" y="63"/>
                    <a:pt x="27" y="63"/>
                    <a:pt x="28" y="64"/>
                  </a:cubicBezTo>
                  <a:cubicBezTo>
                    <a:pt x="28" y="64"/>
                    <a:pt x="28" y="64"/>
                    <a:pt x="28" y="65"/>
                  </a:cubicBezTo>
                  <a:cubicBezTo>
                    <a:pt x="28" y="65"/>
                    <a:pt x="29" y="65"/>
                    <a:pt x="29" y="65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5" y="78"/>
                    <a:pt x="22" y="74"/>
                    <a:pt x="22" y="69"/>
                  </a:cubicBezTo>
                  <a:lnTo>
                    <a:pt x="22" y="59"/>
                  </a:lnTo>
                  <a:close/>
                  <a:moveTo>
                    <a:pt x="35" y="70"/>
                  </a:moveTo>
                  <a:cubicBezTo>
                    <a:pt x="35" y="70"/>
                    <a:pt x="35" y="70"/>
                    <a:pt x="35" y="70"/>
                  </a:cubicBezTo>
                  <a:cubicBezTo>
                    <a:pt x="37" y="71"/>
                    <a:pt x="38" y="71"/>
                    <a:pt x="39" y="72"/>
                  </a:cubicBezTo>
                  <a:cubicBezTo>
                    <a:pt x="39" y="72"/>
                    <a:pt x="40" y="72"/>
                    <a:pt x="40" y="73"/>
                  </a:cubicBezTo>
                  <a:cubicBezTo>
                    <a:pt x="41" y="73"/>
                    <a:pt x="41" y="73"/>
                    <a:pt x="42" y="73"/>
                  </a:cubicBezTo>
                  <a:cubicBezTo>
                    <a:pt x="42" y="92"/>
                    <a:pt x="42" y="92"/>
                    <a:pt x="42" y="92"/>
                  </a:cubicBezTo>
                  <a:cubicBezTo>
                    <a:pt x="39" y="91"/>
                    <a:pt x="37" y="90"/>
                    <a:pt x="35" y="88"/>
                  </a:cubicBezTo>
                  <a:lnTo>
                    <a:pt x="35" y="70"/>
                  </a:lnTo>
                  <a:close/>
                  <a:moveTo>
                    <a:pt x="48" y="76"/>
                  </a:moveTo>
                  <a:cubicBezTo>
                    <a:pt x="48" y="76"/>
                    <a:pt x="48" y="76"/>
                    <a:pt x="48" y="76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1" y="77"/>
                    <a:pt x="52" y="78"/>
                    <a:pt x="53" y="78"/>
                  </a:cubicBezTo>
                  <a:cubicBezTo>
                    <a:pt x="53" y="78"/>
                    <a:pt x="54" y="79"/>
                    <a:pt x="54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98"/>
                    <a:pt x="54" y="98"/>
                    <a:pt x="54" y="98"/>
                  </a:cubicBezTo>
                  <a:cubicBezTo>
                    <a:pt x="52" y="97"/>
                    <a:pt x="50" y="96"/>
                    <a:pt x="48" y="95"/>
                  </a:cubicBezTo>
                  <a:lnTo>
                    <a:pt x="48" y="76"/>
                  </a:lnTo>
                  <a:close/>
                  <a:moveTo>
                    <a:pt x="61" y="81"/>
                  </a:moveTo>
                  <a:cubicBezTo>
                    <a:pt x="62" y="81"/>
                    <a:pt x="63" y="81"/>
                    <a:pt x="64" y="82"/>
                  </a:cubicBezTo>
                  <a:cubicBezTo>
                    <a:pt x="64" y="82"/>
                    <a:pt x="65" y="82"/>
                    <a:pt x="65" y="82"/>
                  </a:cubicBezTo>
                  <a:cubicBezTo>
                    <a:pt x="66" y="82"/>
                    <a:pt x="68" y="83"/>
                    <a:pt x="70" y="83"/>
                  </a:cubicBezTo>
                  <a:cubicBezTo>
                    <a:pt x="70" y="83"/>
                    <a:pt x="70" y="83"/>
                    <a:pt x="70" y="83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67" y="102"/>
                    <a:pt x="64" y="101"/>
                    <a:pt x="61" y="100"/>
                  </a:cubicBezTo>
                  <a:lnTo>
                    <a:pt x="61" y="81"/>
                  </a:lnTo>
                  <a:close/>
                  <a:moveTo>
                    <a:pt x="77" y="84"/>
                  </a:moveTo>
                  <a:cubicBezTo>
                    <a:pt x="79" y="85"/>
                    <a:pt x="80" y="85"/>
                    <a:pt x="82" y="85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5" y="85"/>
                    <a:pt x="87" y="86"/>
                    <a:pt x="89" y="86"/>
                  </a:cubicBezTo>
                  <a:cubicBezTo>
                    <a:pt x="89" y="86"/>
                    <a:pt x="89" y="86"/>
                    <a:pt x="89" y="86"/>
                  </a:cubicBezTo>
                  <a:cubicBezTo>
                    <a:pt x="89" y="86"/>
                    <a:pt x="89" y="86"/>
                    <a:pt x="90" y="86"/>
                  </a:cubicBezTo>
                  <a:cubicBezTo>
                    <a:pt x="90" y="105"/>
                    <a:pt x="90" y="105"/>
                    <a:pt x="90" y="105"/>
                  </a:cubicBezTo>
                  <a:cubicBezTo>
                    <a:pt x="85" y="105"/>
                    <a:pt x="81" y="104"/>
                    <a:pt x="77" y="104"/>
                  </a:cubicBezTo>
                  <a:lnTo>
                    <a:pt x="77" y="84"/>
                  </a:lnTo>
                  <a:close/>
                  <a:moveTo>
                    <a:pt x="102" y="86"/>
                  </a:moveTo>
                  <a:cubicBezTo>
                    <a:pt x="104" y="86"/>
                    <a:pt x="106" y="86"/>
                    <a:pt x="108" y="86"/>
                  </a:cubicBezTo>
                  <a:cubicBezTo>
                    <a:pt x="109" y="86"/>
                    <a:pt x="109" y="86"/>
                    <a:pt x="109" y="86"/>
                  </a:cubicBezTo>
                  <a:cubicBezTo>
                    <a:pt x="109" y="105"/>
                    <a:pt x="109" y="105"/>
                    <a:pt x="109" y="105"/>
                  </a:cubicBezTo>
                  <a:cubicBezTo>
                    <a:pt x="107" y="105"/>
                    <a:pt x="105" y="106"/>
                    <a:pt x="102" y="106"/>
                  </a:cubicBezTo>
                  <a:cubicBezTo>
                    <a:pt x="100" y="106"/>
                    <a:pt x="98" y="106"/>
                    <a:pt x="96" y="105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8" y="86"/>
                    <a:pt x="100" y="86"/>
                    <a:pt x="102" y="86"/>
                  </a:cubicBezTo>
                  <a:close/>
                  <a:moveTo>
                    <a:pt x="116" y="86"/>
                  </a:moveTo>
                  <a:cubicBezTo>
                    <a:pt x="118" y="86"/>
                    <a:pt x="120" y="86"/>
                    <a:pt x="121" y="85"/>
                  </a:cubicBezTo>
                  <a:cubicBezTo>
                    <a:pt x="122" y="85"/>
                    <a:pt x="122" y="85"/>
                    <a:pt x="123" y="85"/>
                  </a:cubicBezTo>
                  <a:cubicBezTo>
                    <a:pt x="125" y="85"/>
                    <a:pt x="126" y="85"/>
                    <a:pt x="128" y="84"/>
                  </a:cubicBezTo>
                  <a:cubicBezTo>
                    <a:pt x="128" y="104"/>
                    <a:pt x="128" y="104"/>
                    <a:pt x="128" y="104"/>
                  </a:cubicBezTo>
                  <a:cubicBezTo>
                    <a:pt x="127" y="104"/>
                    <a:pt x="126" y="104"/>
                    <a:pt x="124" y="104"/>
                  </a:cubicBezTo>
                  <a:cubicBezTo>
                    <a:pt x="124" y="104"/>
                    <a:pt x="123" y="104"/>
                    <a:pt x="122" y="104"/>
                  </a:cubicBezTo>
                  <a:cubicBezTo>
                    <a:pt x="120" y="105"/>
                    <a:pt x="118" y="105"/>
                    <a:pt x="115" y="105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86"/>
                    <a:pt x="115" y="86"/>
                    <a:pt x="116" y="86"/>
                  </a:cubicBezTo>
                  <a:cubicBezTo>
                    <a:pt x="116" y="86"/>
                    <a:pt x="116" y="86"/>
                    <a:pt x="116" y="86"/>
                  </a:cubicBezTo>
                  <a:close/>
                  <a:moveTo>
                    <a:pt x="140" y="82"/>
                  </a:moveTo>
                  <a:cubicBezTo>
                    <a:pt x="140" y="82"/>
                    <a:pt x="140" y="82"/>
                    <a:pt x="141" y="82"/>
                  </a:cubicBezTo>
                  <a:cubicBezTo>
                    <a:pt x="142" y="81"/>
                    <a:pt x="143" y="81"/>
                    <a:pt x="144" y="81"/>
                  </a:cubicBezTo>
                  <a:cubicBezTo>
                    <a:pt x="144" y="100"/>
                    <a:pt x="144" y="100"/>
                    <a:pt x="144" y="100"/>
                  </a:cubicBezTo>
                  <a:cubicBezTo>
                    <a:pt x="144" y="100"/>
                    <a:pt x="143" y="100"/>
                    <a:pt x="143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2" y="101"/>
                    <a:pt x="141" y="101"/>
                    <a:pt x="141" y="101"/>
                  </a:cubicBezTo>
                  <a:cubicBezTo>
                    <a:pt x="139" y="101"/>
                    <a:pt x="137" y="102"/>
                    <a:pt x="135" y="102"/>
                  </a:cubicBezTo>
                  <a:cubicBezTo>
                    <a:pt x="135" y="102"/>
                    <a:pt x="135" y="102"/>
                    <a:pt x="134" y="102"/>
                  </a:cubicBezTo>
                  <a:cubicBezTo>
                    <a:pt x="134" y="83"/>
                    <a:pt x="134" y="83"/>
                    <a:pt x="134" y="83"/>
                  </a:cubicBezTo>
                  <a:cubicBezTo>
                    <a:pt x="135" y="83"/>
                    <a:pt x="135" y="83"/>
                    <a:pt x="135" y="83"/>
                  </a:cubicBezTo>
                  <a:cubicBezTo>
                    <a:pt x="137" y="83"/>
                    <a:pt x="138" y="82"/>
                    <a:pt x="140" y="82"/>
                  </a:cubicBezTo>
                  <a:close/>
                  <a:moveTo>
                    <a:pt x="152" y="78"/>
                  </a:moveTo>
                  <a:cubicBezTo>
                    <a:pt x="153" y="78"/>
                    <a:pt x="154" y="77"/>
                    <a:pt x="156" y="77"/>
                  </a:cubicBezTo>
                  <a:cubicBezTo>
                    <a:pt x="156" y="77"/>
                    <a:pt x="156" y="77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95"/>
                    <a:pt x="157" y="95"/>
                    <a:pt x="157" y="95"/>
                  </a:cubicBezTo>
                  <a:cubicBezTo>
                    <a:pt x="155" y="96"/>
                    <a:pt x="153" y="97"/>
                    <a:pt x="150" y="98"/>
                  </a:cubicBezTo>
                  <a:cubicBezTo>
                    <a:pt x="150" y="79"/>
                    <a:pt x="150" y="79"/>
                    <a:pt x="150" y="79"/>
                  </a:cubicBezTo>
                  <a:cubicBezTo>
                    <a:pt x="151" y="79"/>
                    <a:pt x="151" y="79"/>
                    <a:pt x="151" y="79"/>
                  </a:cubicBezTo>
                  <a:cubicBezTo>
                    <a:pt x="151" y="79"/>
                    <a:pt x="151" y="78"/>
                    <a:pt x="152" y="78"/>
                  </a:cubicBezTo>
                  <a:close/>
                  <a:moveTo>
                    <a:pt x="166" y="72"/>
                  </a:moveTo>
                  <a:cubicBezTo>
                    <a:pt x="167" y="71"/>
                    <a:pt x="168" y="71"/>
                    <a:pt x="169" y="70"/>
                  </a:cubicBezTo>
                  <a:cubicBezTo>
                    <a:pt x="169" y="70"/>
                    <a:pt x="170" y="70"/>
                    <a:pt x="170" y="70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68" y="90"/>
                    <a:pt x="166" y="91"/>
                    <a:pt x="163" y="92"/>
                  </a:cubicBezTo>
                  <a:cubicBezTo>
                    <a:pt x="163" y="73"/>
                    <a:pt x="163" y="73"/>
                    <a:pt x="163" y="73"/>
                  </a:cubicBezTo>
                  <a:cubicBezTo>
                    <a:pt x="164" y="73"/>
                    <a:pt x="164" y="73"/>
                    <a:pt x="165" y="73"/>
                  </a:cubicBezTo>
                  <a:cubicBezTo>
                    <a:pt x="165" y="72"/>
                    <a:pt x="165" y="72"/>
                    <a:pt x="166" y="72"/>
                  </a:cubicBezTo>
                  <a:close/>
                  <a:moveTo>
                    <a:pt x="78" y="144"/>
                  </a:move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2" y="144"/>
                    <a:pt x="84" y="144"/>
                    <a:pt x="86" y="144"/>
                  </a:cubicBezTo>
                  <a:cubicBezTo>
                    <a:pt x="88" y="144"/>
                    <a:pt x="89" y="144"/>
                    <a:pt x="91" y="144"/>
                  </a:cubicBezTo>
                  <a:cubicBezTo>
                    <a:pt x="91" y="144"/>
                    <a:pt x="92" y="144"/>
                    <a:pt x="92" y="144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93" y="144"/>
                    <a:pt x="93" y="144"/>
                    <a:pt x="94" y="144"/>
                  </a:cubicBezTo>
                  <a:cubicBezTo>
                    <a:pt x="94" y="144"/>
                    <a:pt x="95" y="144"/>
                    <a:pt x="95" y="144"/>
                  </a:cubicBezTo>
                  <a:cubicBezTo>
                    <a:pt x="96" y="144"/>
                    <a:pt x="96" y="144"/>
                    <a:pt x="97" y="144"/>
                  </a:cubicBezTo>
                  <a:cubicBezTo>
                    <a:pt x="98" y="144"/>
                    <a:pt x="99" y="144"/>
                    <a:pt x="100" y="144"/>
                  </a:cubicBezTo>
                  <a:cubicBezTo>
                    <a:pt x="100" y="143"/>
                    <a:pt x="101" y="143"/>
                    <a:pt x="101" y="143"/>
                  </a:cubicBezTo>
                  <a:cubicBezTo>
                    <a:pt x="102" y="143"/>
                    <a:pt x="103" y="143"/>
                    <a:pt x="104" y="143"/>
                  </a:cubicBezTo>
                  <a:cubicBezTo>
                    <a:pt x="104" y="143"/>
                    <a:pt x="105" y="143"/>
                    <a:pt x="106" y="143"/>
                  </a:cubicBezTo>
                  <a:cubicBezTo>
                    <a:pt x="106" y="143"/>
                    <a:pt x="107" y="143"/>
                    <a:pt x="108" y="143"/>
                  </a:cubicBezTo>
                  <a:cubicBezTo>
                    <a:pt x="109" y="143"/>
                    <a:pt x="109" y="143"/>
                    <a:pt x="110" y="142"/>
                  </a:cubicBezTo>
                  <a:cubicBezTo>
                    <a:pt x="111" y="142"/>
                    <a:pt x="111" y="142"/>
                    <a:pt x="112" y="142"/>
                  </a:cubicBezTo>
                  <a:cubicBezTo>
                    <a:pt x="113" y="142"/>
                    <a:pt x="113" y="142"/>
                    <a:pt x="114" y="142"/>
                  </a:cubicBezTo>
                  <a:cubicBezTo>
                    <a:pt x="115" y="142"/>
                    <a:pt x="115" y="142"/>
                    <a:pt x="116" y="141"/>
                  </a:cubicBezTo>
                  <a:cubicBezTo>
                    <a:pt x="117" y="141"/>
                    <a:pt x="117" y="141"/>
                    <a:pt x="118" y="141"/>
                  </a:cubicBezTo>
                  <a:cubicBezTo>
                    <a:pt x="119" y="141"/>
                    <a:pt x="119" y="141"/>
                    <a:pt x="120" y="141"/>
                  </a:cubicBezTo>
                  <a:cubicBezTo>
                    <a:pt x="121" y="141"/>
                    <a:pt x="121" y="140"/>
                    <a:pt x="122" y="140"/>
                  </a:cubicBezTo>
                  <a:cubicBezTo>
                    <a:pt x="122" y="140"/>
                    <a:pt x="123" y="140"/>
                    <a:pt x="124" y="140"/>
                  </a:cubicBezTo>
                  <a:cubicBezTo>
                    <a:pt x="124" y="140"/>
                    <a:pt x="125" y="140"/>
                    <a:pt x="126" y="139"/>
                  </a:cubicBezTo>
                  <a:cubicBezTo>
                    <a:pt x="126" y="139"/>
                    <a:pt x="127" y="139"/>
                    <a:pt x="127" y="139"/>
                  </a:cubicBezTo>
                  <a:cubicBezTo>
                    <a:pt x="128" y="139"/>
                    <a:pt x="129" y="139"/>
                    <a:pt x="129" y="138"/>
                  </a:cubicBezTo>
                  <a:cubicBezTo>
                    <a:pt x="130" y="138"/>
                    <a:pt x="130" y="138"/>
                    <a:pt x="131" y="138"/>
                  </a:cubicBezTo>
                  <a:cubicBezTo>
                    <a:pt x="132" y="138"/>
                    <a:pt x="132" y="138"/>
                    <a:pt x="133" y="137"/>
                  </a:cubicBezTo>
                  <a:cubicBezTo>
                    <a:pt x="133" y="137"/>
                    <a:pt x="134" y="137"/>
                    <a:pt x="135" y="137"/>
                  </a:cubicBezTo>
                  <a:cubicBezTo>
                    <a:pt x="135" y="137"/>
                    <a:pt x="136" y="136"/>
                    <a:pt x="136" y="136"/>
                  </a:cubicBezTo>
                  <a:cubicBezTo>
                    <a:pt x="137" y="136"/>
                    <a:pt x="137" y="136"/>
                    <a:pt x="138" y="136"/>
                  </a:cubicBezTo>
                  <a:cubicBezTo>
                    <a:pt x="138" y="135"/>
                    <a:pt x="139" y="135"/>
                    <a:pt x="139" y="135"/>
                  </a:cubicBezTo>
                  <a:cubicBezTo>
                    <a:pt x="140" y="135"/>
                    <a:pt x="141" y="135"/>
                    <a:pt x="141" y="134"/>
                  </a:cubicBezTo>
                  <a:cubicBezTo>
                    <a:pt x="142" y="134"/>
                    <a:pt x="142" y="134"/>
                    <a:pt x="143" y="134"/>
                  </a:cubicBezTo>
                  <a:cubicBezTo>
                    <a:pt x="143" y="134"/>
                    <a:pt x="144" y="133"/>
                    <a:pt x="144" y="133"/>
                  </a:cubicBezTo>
                  <a:cubicBezTo>
                    <a:pt x="145" y="133"/>
                    <a:pt x="145" y="133"/>
                    <a:pt x="146" y="132"/>
                  </a:cubicBezTo>
                  <a:cubicBezTo>
                    <a:pt x="146" y="132"/>
                    <a:pt x="147" y="132"/>
                    <a:pt x="147" y="132"/>
                  </a:cubicBezTo>
                  <a:cubicBezTo>
                    <a:pt x="148" y="131"/>
                    <a:pt x="148" y="131"/>
                    <a:pt x="149" y="131"/>
                  </a:cubicBezTo>
                  <a:cubicBezTo>
                    <a:pt x="149" y="131"/>
                    <a:pt x="150" y="130"/>
                    <a:pt x="150" y="130"/>
                  </a:cubicBezTo>
                  <a:cubicBezTo>
                    <a:pt x="151" y="130"/>
                    <a:pt x="151" y="130"/>
                    <a:pt x="151" y="129"/>
                  </a:cubicBezTo>
                  <a:cubicBezTo>
                    <a:pt x="152" y="129"/>
                    <a:pt x="152" y="129"/>
                    <a:pt x="153" y="129"/>
                  </a:cubicBezTo>
                  <a:cubicBezTo>
                    <a:pt x="153" y="128"/>
                    <a:pt x="154" y="128"/>
                    <a:pt x="154" y="128"/>
                  </a:cubicBezTo>
                  <a:cubicBezTo>
                    <a:pt x="154" y="128"/>
                    <a:pt x="155" y="127"/>
                    <a:pt x="155" y="127"/>
                  </a:cubicBezTo>
                  <a:cubicBezTo>
                    <a:pt x="156" y="127"/>
                    <a:pt x="156" y="127"/>
                    <a:pt x="156" y="126"/>
                  </a:cubicBezTo>
                  <a:cubicBezTo>
                    <a:pt x="157" y="126"/>
                    <a:pt x="157" y="126"/>
                    <a:pt x="158" y="125"/>
                  </a:cubicBezTo>
                  <a:cubicBezTo>
                    <a:pt x="158" y="125"/>
                    <a:pt x="158" y="125"/>
                    <a:pt x="159" y="125"/>
                  </a:cubicBezTo>
                  <a:cubicBezTo>
                    <a:pt x="159" y="124"/>
                    <a:pt x="160" y="124"/>
                    <a:pt x="160" y="124"/>
                  </a:cubicBezTo>
                  <a:cubicBezTo>
                    <a:pt x="160" y="123"/>
                    <a:pt x="161" y="123"/>
                    <a:pt x="161" y="123"/>
                  </a:cubicBezTo>
                  <a:cubicBezTo>
                    <a:pt x="161" y="123"/>
                    <a:pt x="162" y="122"/>
                    <a:pt x="162" y="122"/>
                  </a:cubicBezTo>
                  <a:cubicBezTo>
                    <a:pt x="162" y="122"/>
                    <a:pt x="163" y="121"/>
                    <a:pt x="163" y="121"/>
                  </a:cubicBezTo>
                  <a:cubicBezTo>
                    <a:pt x="163" y="121"/>
                    <a:pt x="164" y="120"/>
                    <a:pt x="164" y="120"/>
                  </a:cubicBezTo>
                  <a:cubicBezTo>
                    <a:pt x="164" y="120"/>
                    <a:pt x="164" y="119"/>
                    <a:pt x="165" y="119"/>
                  </a:cubicBezTo>
                  <a:cubicBezTo>
                    <a:pt x="165" y="119"/>
                    <a:pt x="165" y="119"/>
                    <a:pt x="166" y="118"/>
                  </a:cubicBezTo>
                  <a:cubicBezTo>
                    <a:pt x="166" y="118"/>
                    <a:pt x="166" y="118"/>
                    <a:pt x="166" y="117"/>
                  </a:cubicBezTo>
                  <a:cubicBezTo>
                    <a:pt x="167" y="117"/>
                    <a:pt x="167" y="117"/>
                    <a:pt x="167" y="116"/>
                  </a:cubicBezTo>
                  <a:cubicBezTo>
                    <a:pt x="167" y="116"/>
                    <a:pt x="168" y="116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71" y="117"/>
                    <a:pt x="173" y="119"/>
                    <a:pt x="173" y="122"/>
                  </a:cubicBezTo>
                  <a:cubicBezTo>
                    <a:pt x="173" y="130"/>
                    <a:pt x="149" y="147"/>
                    <a:pt x="106" y="147"/>
                  </a:cubicBezTo>
                  <a:cubicBezTo>
                    <a:pt x="92" y="147"/>
                    <a:pt x="82" y="146"/>
                    <a:pt x="73" y="143"/>
                  </a:cubicBezTo>
                  <a:cubicBezTo>
                    <a:pt x="75" y="144"/>
                    <a:pt x="77" y="144"/>
                    <a:pt x="78" y="144"/>
                  </a:cubicBezTo>
                  <a:close/>
                  <a:moveTo>
                    <a:pt x="134" y="130"/>
                  </a:moveTo>
                  <a:cubicBezTo>
                    <a:pt x="134" y="111"/>
                    <a:pt x="134" y="111"/>
                    <a:pt x="134" y="111"/>
                  </a:cubicBezTo>
                  <a:cubicBezTo>
                    <a:pt x="135" y="111"/>
                    <a:pt x="135" y="111"/>
                    <a:pt x="135" y="110"/>
                  </a:cubicBezTo>
                  <a:cubicBezTo>
                    <a:pt x="136" y="110"/>
                    <a:pt x="137" y="110"/>
                    <a:pt x="139" y="109"/>
                  </a:cubicBezTo>
                  <a:cubicBezTo>
                    <a:pt x="139" y="109"/>
                    <a:pt x="140" y="109"/>
                    <a:pt x="141" y="108"/>
                  </a:cubicBezTo>
                  <a:cubicBezTo>
                    <a:pt x="141" y="127"/>
                    <a:pt x="141" y="127"/>
                    <a:pt x="141" y="127"/>
                  </a:cubicBezTo>
                  <a:cubicBezTo>
                    <a:pt x="139" y="128"/>
                    <a:pt x="137" y="129"/>
                    <a:pt x="134" y="130"/>
                  </a:cubicBezTo>
                  <a:close/>
                  <a:moveTo>
                    <a:pt x="121" y="115"/>
                  </a:moveTo>
                  <a:cubicBezTo>
                    <a:pt x="122" y="114"/>
                    <a:pt x="124" y="114"/>
                    <a:pt x="125" y="114"/>
                  </a:cubicBezTo>
                  <a:cubicBezTo>
                    <a:pt x="126" y="113"/>
                    <a:pt x="127" y="113"/>
                    <a:pt x="128" y="113"/>
                  </a:cubicBezTo>
                  <a:cubicBezTo>
                    <a:pt x="128" y="132"/>
                    <a:pt x="128" y="132"/>
                    <a:pt x="128" y="132"/>
                  </a:cubicBezTo>
                  <a:cubicBezTo>
                    <a:pt x="125" y="133"/>
                    <a:pt x="122" y="134"/>
                    <a:pt x="118" y="134"/>
                  </a:cubicBezTo>
                  <a:cubicBezTo>
                    <a:pt x="118" y="115"/>
                    <a:pt x="118" y="115"/>
                    <a:pt x="118" y="115"/>
                  </a:cubicBezTo>
                  <a:cubicBezTo>
                    <a:pt x="119" y="115"/>
                    <a:pt x="120" y="115"/>
                    <a:pt x="121" y="115"/>
                  </a:cubicBezTo>
                  <a:close/>
                  <a:moveTo>
                    <a:pt x="147" y="124"/>
                  </a:moveTo>
                  <a:cubicBezTo>
                    <a:pt x="147" y="106"/>
                    <a:pt x="147" y="106"/>
                    <a:pt x="147" y="106"/>
                  </a:cubicBezTo>
                  <a:cubicBezTo>
                    <a:pt x="149" y="105"/>
                    <a:pt x="152" y="105"/>
                    <a:pt x="154" y="104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52" y="122"/>
                    <a:pt x="150" y="123"/>
                    <a:pt x="147" y="124"/>
                  </a:cubicBezTo>
                  <a:close/>
                  <a:moveTo>
                    <a:pt x="102" y="118"/>
                  </a:moveTo>
                  <a:cubicBezTo>
                    <a:pt x="103" y="118"/>
                    <a:pt x="104" y="117"/>
                    <a:pt x="105" y="117"/>
                  </a:cubicBezTo>
                  <a:cubicBezTo>
                    <a:pt x="107" y="117"/>
                    <a:pt x="109" y="117"/>
                    <a:pt x="110" y="117"/>
                  </a:cubicBezTo>
                  <a:cubicBezTo>
                    <a:pt x="111" y="117"/>
                    <a:pt x="111" y="116"/>
                    <a:pt x="112" y="11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2" y="136"/>
                    <a:pt x="111" y="136"/>
                    <a:pt x="111" y="136"/>
                  </a:cubicBezTo>
                  <a:cubicBezTo>
                    <a:pt x="110" y="136"/>
                    <a:pt x="109" y="136"/>
                    <a:pt x="108" y="136"/>
                  </a:cubicBezTo>
                  <a:cubicBezTo>
                    <a:pt x="108" y="136"/>
                    <a:pt x="107" y="136"/>
                    <a:pt x="106" y="136"/>
                  </a:cubicBezTo>
                  <a:cubicBezTo>
                    <a:pt x="104" y="137"/>
                    <a:pt x="103" y="137"/>
                    <a:pt x="101" y="137"/>
                  </a:cubicBezTo>
                  <a:cubicBezTo>
                    <a:pt x="100" y="137"/>
                    <a:pt x="100" y="137"/>
                    <a:pt x="99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99" y="118"/>
                    <a:pt x="99" y="118"/>
                    <a:pt x="99" y="118"/>
                  </a:cubicBezTo>
                  <a:cubicBezTo>
                    <a:pt x="100" y="118"/>
                    <a:pt x="101" y="118"/>
                    <a:pt x="102" y="118"/>
                  </a:cubicBezTo>
                  <a:close/>
                  <a:moveTo>
                    <a:pt x="166" y="101"/>
                  </a:moveTo>
                  <a:cubicBezTo>
                    <a:pt x="166" y="103"/>
                    <a:pt x="166" y="105"/>
                    <a:pt x="165" y="108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4" y="110"/>
                    <a:pt x="162" y="112"/>
                    <a:pt x="161" y="114"/>
                  </a:cubicBezTo>
                  <a:cubicBezTo>
                    <a:pt x="160" y="114"/>
                    <a:pt x="160" y="115"/>
                    <a:pt x="160" y="115"/>
                  </a:cubicBezTo>
                  <a:cubicBezTo>
                    <a:pt x="160" y="115"/>
                    <a:pt x="160" y="115"/>
                    <a:pt x="160" y="115"/>
                  </a:cubicBezTo>
                  <a:cubicBezTo>
                    <a:pt x="160" y="101"/>
                    <a:pt x="160" y="101"/>
                    <a:pt x="160" y="101"/>
                  </a:cubicBezTo>
                  <a:cubicBezTo>
                    <a:pt x="162" y="100"/>
                    <a:pt x="164" y="99"/>
                    <a:pt x="166" y="98"/>
                  </a:cubicBezTo>
                  <a:lnTo>
                    <a:pt x="166" y="101"/>
                  </a:lnTo>
                  <a:close/>
                  <a:moveTo>
                    <a:pt x="51" y="156"/>
                  </a:moveTo>
                  <a:cubicBezTo>
                    <a:pt x="53" y="157"/>
                    <a:pt x="55" y="158"/>
                    <a:pt x="58" y="159"/>
                  </a:cubicBezTo>
                  <a:cubicBezTo>
                    <a:pt x="58" y="178"/>
                    <a:pt x="58" y="178"/>
                    <a:pt x="58" y="178"/>
                  </a:cubicBezTo>
                  <a:cubicBezTo>
                    <a:pt x="55" y="177"/>
                    <a:pt x="53" y="176"/>
                    <a:pt x="51" y="175"/>
                  </a:cubicBezTo>
                  <a:lnTo>
                    <a:pt x="51" y="156"/>
                  </a:lnTo>
                  <a:close/>
                  <a:moveTo>
                    <a:pt x="64" y="161"/>
                  </a:moveTo>
                  <a:cubicBezTo>
                    <a:pt x="67" y="162"/>
                    <a:pt x="70" y="163"/>
                    <a:pt x="74" y="163"/>
                  </a:cubicBezTo>
                  <a:cubicBezTo>
                    <a:pt x="74" y="182"/>
                    <a:pt x="74" y="182"/>
                    <a:pt x="74" y="182"/>
                  </a:cubicBezTo>
                  <a:cubicBezTo>
                    <a:pt x="70" y="182"/>
                    <a:pt x="67" y="181"/>
                    <a:pt x="64" y="180"/>
                  </a:cubicBezTo>
                  <a:lnTo>
                    <a:pt x="64" y="161"/>
                  </a:lnTo>
                  <a:close/>
                  <a:moveTo>
                    <a:pt x="80" y="164"/>
                  </a:moveTo>
                  <a:cubicBezTo>
                    <a:pt x="81" y="164"/>
                    <a:pt x="81" y="165"/>
                    <a:pt x="82" y="165"/>
                  </a:cubicBezTo>
                  <a:cubicBezTo>
                    <a:pt x="82" y="165"/>
                    <a:pt x="83" y="165"/>
                    <a:pt x="84" y="165"/>
                  </a:cubicBezTo>
                  <a:cubicBezTo>
                    <a:pt x="85" y="165"/>
                    <a:pt x="86" y="165"/>
                    <a:pt x="87" y="165"/>
                  </a:cubicBezTo>
                  <a:cubicBezTo>
                    <a:pt x="89" y="166"/>
                    <a:pt x="90" y="166"/>
                    <a:pt x="91" y="166"/>
                  </a:cubicBezTo>
                  <a:cubicBezTo>
                    <a:pt x="92" y="166"/>
                    <a:pt x="92" y="166"/>
                    <a:pt x="93" y="166"/>
                  </a:cubicBezTo>
                  <a:cubicBezTo>
                    <a:pt x="93" y="185"/>
                    <a:pt x="93" y="185"/>
                    <a:pt x="93" y="185"/>
                  </a:cubicBezTo>
                  <a:cubicBezTo>
                    <a:pt x="88" y="185"/>
                    <a:pt x="84" y="184"/>
                    <a:pt x="80" y="184"/>
                  </a:cubicBezTo>
                  <a:lnTo>
                    <a:pt x="80" y="164"/>
                  </a:lnTo>
                  <a:close/>
                  <a:moveTo>
                    <a:pt x="182" y="59"/>
                  </a:moveTo>
                  <a:cubicBezTo>
                    <a:pt x="182" y="69"/>
                    <a:pt x="182" y="69"/>
                    <a:pt x="182" y="69"/>
                  </a:cubicBezTo>
                  <a:cubicBezTo>
                    <a:pt x="182" y="74"/>
                    <a:pt x="180" y="78"/>
                    <a:pt x="176" y="83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6" y="65"/>
                    <a:pt x="176" y="65"/>
                    <a:pt x="177" y="65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9" y="63"/>
                    <a:pt x="179" y="62"/>
                  </a:cubicBezTo>
                  <a:cubicBezTo>
                    <a:pt x="180" y="62"/>
                    <a:pt x="180" y="62"/>
                    <a:pt x="180" y="61"/>
                  </a:cubicBezTo>
                  <a:cubicBezTo>
                    <a:pt x="181" y="60"/>
                    <a:pt x="182" y="60"/>
                    <a:pt x="182" y="59"/>
                  </a:cubicBezTo>
                  <a:cubicBezTo>
                    <a:pt x="182" y="59"/>
                    <a:pt x="182" y="59"/>
                    <a:pt x="182" y="59"/>
                  </a:cubicBezTo>
                  <a:close/>
                  <a:moveTo>
                    <a:pt x="102" y="6"/>
                  </a:moveTo>
                  <a:cubicBezTo>
                    <a:pt x="147" y="6"/>
                    <a:pt x="182" y="22"/>
                    <a:pt x="182" y="42"/>
                  </a:cubicBezTo>
                  <a:cubicBezTo>
                    <a:pt x="182" y="62"/>
                    <a:pt x="145" y="80"/>
                    <a:pt x="102" y="80"/>
                  </a:cubicBezTo>
                  <a:cubicBezTo>
                    <a:pt x="60" y="80"/>
                    <a:pt x="22" y="62"/>
                    <a:pt x="22" y="42"/>
                  </a:cubicBezTo>
                  <a:cubicBezTo>
                    <a:pt x="22" y="22"/>
                    <a:pt x="58" y="6"/>
                    <a:pt x="102" y="6"/>
                  </a:cubicBezTo>
                  <a:close/>
                  <a:moveTo>
                    <a:pt x="16" y="57"/>
                  </a:moveTo>
                  <a:cubicBezTo>
                    <a:pt x="16" y="69"/>
                    <a:pt x="16" y="69"/>
                    <a:pt x="16" y="69"/>
                  </a:cubicBezTo>
                  <a:cubicBezTo>
                    <a:pt x="16" y="69"/>
                    <a:pt x="16" y="70"/>
                    <a:pt x="16" y="71"/>
                  </a:cubicBezTo>
                  <a:cubicBezTo>
                    <a:pt x="16" y="71"/>
                    <a:pt x="16" y="71"/>
                    <a:pt x="16" y="72"/>
                  </a:cubicBezTo>
                  <a:cubicBezTo>
                    <a:pt x="16" y="72"/>
                    <a:pt x="16" y="73"/>
                    <a:pt x="16" y="73"/>
                  </a:cubicBezTo>
                  <a:cubicBezTo>
                    <a:pt x="16" y="73"/>
                    <a:pt x="17" y="74"/>
                    <a:pt x="17" y="74"/>
                  </a:cubicBezTo>
                  <a:cubicBezTo>
                    <a:pt x="17" y="74"/>
                    <a:pt x="17" y="75"/>
                    <a:pt x="17" y="75"/>
                  </a:cubicBezTo>
                  <a:cubicBezTo>
                    <a:pt x="17" y="75"/>
                    <a:pt x="17" y="76"/>
                    <a:pt x="17" y="76"/>
                  </a:cubicBezTo>
                  <a:cubicBezTo>
                    <a:pt x="17" y="76"/>
                    <a:pt x="17" y="77"/>
                    <a:pt x="18" y="77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9"/>
                    <a:pt x="18" y="79"/>
                    <a:pt x="19" y="79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1"/>
                    <a:pt x="19" y="81"/>
                    <a:pt x="20" y="81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83"/>
                    <a:pt x="21" y="83"/>
                    <a:pt x="21" y="83"/>
                  </a:cubicBezTo>
                  <a:cubicBezTo>
                    <a:pt x="21" y="84"/>
                    <a:pt x="21" y="84"/>
                    <a:pt x="22" y="84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3" y="86"/>
                    <a:pt x="24" y="87"/>
                    <a:pt x="24" y="87"/>
                  </a:cubicBezTo>
                  <a:cubicBezTo>
                    <a:pt x="24" y="87"/>
                    <a:pt x="25" y="88"/>
                    <a:pt x="25" y="88"/>
                  </a:cubicBezTo>
                  <a:cubicBezTo>
                    <a:pt x="25" y="88"/>
                    <a:pt x="25" y="89"/>
                    <a:pt x="26" y="89"/>
                  </a:cubicBezTo>
                  <a:cubicBezTo>
                    <a:pt x="26" y="89"/>
                    <a:pt x="26" y="90"/>
                    <a:pt x="27" y="90"/>
                  </a:cubicBezTo>
                  <a:cubicBezTo>
                    <a:pt x="27" y="90"/>
                    <a:pt x="27" y="90"/>
                    <a:pt x="28" y="91"/>
                  </a:cubicBezTo>
                  <a:cubicBezTo>
                    <a:pt x="28" y="91"/>
                    <a:pt x="28" y="91"/>
                    <a:pt x="29" y="92"/>
                  </a:cubicBezTo>
                  <a:cubicBezTo>
                    <a:pt x="29" y="92"/>
                    <a:pt x="29" y="92"/>
                    <a:pt x="30" y="92"/>
                  </a:cubicBezTo>
                  <a:cubicBezTo>
                    <a:pt x="30" y="93"/>
                    <a:pt x="31" y="93"/>
                    <a:pt x="31" y="93"/>
                  </a:cubicBezTo>
                  <a:cubicBezTo>
                    <a:pt x="31" y="94"/>
                    <a:pt x="32" y="94"/>
                    <a:pt x="32" y="94"/>
                  </a:cubicBezTo>
                  <a:cubicBezTo>
                    <a:pt x="32" y="94"/>
                    <a:pt x="33" y="95"/>
                    <a:pt x="33" y="95"/>
                  </a:cubicBezTo>
                  <a:cubicBezTo>
                    <a:pt x="34" y="95"/>
                    <a:pt x="34" y="95"/>
                    <a:pt x="35" y="96"/>
                  </a:cubicBezTo>
                  <a:cubicBezTo>
                    <a:pt x="35" y="96"/>
                    <a:pt x="35" y="96"/>
                    <a:pt x="36" y="96"/>
                  </a:cubicBezTo>
                  <a:cubicBezTo>
                    <a:pt x="36" y="97"/>
                    <a:pt x="37" y="97"/>
                    <a:pt x="37" y="9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9" y="98"/>
                    <a:pt x="40" y="99"/>
                    <a:pt x="40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2" y="100"/>
                    <a:pt x="43" y="100"/>
                    <a:pt x="44" y="101"/>
                  </a:cubicBezTo>
                  <a:cubicBezTo>
                    <a:pt x="44" y="101"/>
                    <a:pt x="45" y="101"/>
                    <a:pt x="45" y="101"/>
                  </a:cubicBezTo>
                  <a:cubicBezTo>
                    <a:pt x="46" y="102"/>
                    <a:pt x="46" y="102"/>
                    <a:pt x="47" y="102"/>
                  </a:cubicBezTo>
                  <a:cubicBezTo>
                    <a:pt x="47" y="102"/>
                    <a:pt x="48" y="102"/>
                    <a:pt x="48" y="103"/>
                  </a:cubicBezTo>
                  <a:cubicBezTo>
                    <a:pt x="49" y="103"/>
                    <a:pt x="50" y="103"/>
                    <a:pt x="50" y="103"/>
                  </a:cubicBezTo>
                  <a:cubicBezTo>
                    <a:pt x="51" y="104"/>
                    <a:pt x="51" y="104"/>
                    <a:pt x="52" y="104"/>
                  </a:cubicBezTo>
                  <a:cubicBezTo>
                    <a:pt x="52" y="104"/>
                    <a:pt x="53" y="104"/>
                    <a:pt x="53" y="105"/>
                  </a:cubicBezTo>
                  <a:cubicBezTo>
                    <a:pt x="54" y="105"/>
                    <a:pt x="54" y="105"/>
                    <a:pt x="55" y="105"/>
                  </a:cubicBezTo>
                  <a:cubicBezTo>
                    <a:pt x="56" y="105"/>
                    <a:pt x="56" y="105"/>
                    <a:pt x="57" y="106"/>
                  </a:cubicBezTo>
                  <a:cubicBezTo>
                    <a:pt x="57" y="106"/>
                    <a:pt x="58" y="106"/>
                    <a:pt x="58" y="106"/>
                  </a:cubicBezTo>
                  <a:cubicBezTo>
                    <a:pt x="59" y="106"/>
                    <a:pt x="60" y="106"/>
                    <a:pt x="60" y="107"/>
                  </a:cubicBezTo>
                  <a:cubicBezTo>
                    <a:pt x="61" y="107"/>
                    <a:pt x="61" y="107"/>
                    <a:pt x="62" y="107"/>
                  </a:cubicBezTo>
                  <a:cubicBezTo>
                    <a:pt x="63" y="107"/>
                    <a:pt x="63" y="107"/>
                    <a:pt x="64" y="108"/>
                  </a:cubicBezTo>
                  <a:cubicBezTo>
                    <a:pt x="64" y="108"/>
                    <a:pt x="65" y="108"/>
                    <a:pt x="66" y="108"/>
                  </a:cubicBezTo>
                  <a:cubicBezTo>
                    <a:pt x="66" y="108"/>
                    <a:pt x="67" y="108"/>
                    <a:pt x="68" y="108"/>
                  </a:cubicBezTo>
                  <a:cubicBezTo>
                    <a:pt x="68" y="109"/>
                    <a:pt x="69" y="109"/>
                    <a:pt x="69" y="109"/>
                  </a:cubicBezTo>
                  <a:cubicBezTo>
                    <a:pt x="70" y="109"/>
                    <a:pt x="71" y="109"/>
                    <a:pt x="71" y="109"/>
                  </a:cubicBezTo>
                  <a:cubicBezTo>
                    <a:pt x="72" y="109"/>
                    <a:pt x="73" y="109"/>
                    <a:pt x="73" y="110"/>
                  </a:cubicBezTo>
                  <a:cubicBezTo>
                    <a:pt x="74" y="110"/>
                    <a:pt x="75" y="110"/>
                    <a:pt x="75" y="110"/>
                  </a:cubicBezTo>
                  <a:cubicBezTo>
                    <a:pt x="76" y="110"/>
                    <a:pt x="77" y="110"/>
                    <a:pt x="77" y="110"/>
                  </a:cubicBezTo>
                  <a:cubicBezTo>
                    <a:pt x="78" y="110"/>
                    <a:pt x="79" y="110"/>
                    <a:pt x="79" y="110"/>
                  </a:cubicBezTo>
                  <a:cubicBezTo>
                    <a:pt x="80" y="111"/>
                    <a:pt x="81" y="111"/>
                    <a:pt x="81" y="111"/>
                  </a:cubicBezTo>
                  <a:cubicBezTo>
                    <a:pt x="82" y="111"/>
                    <a:pt x="83" y="111"/>
                    <a:pt x="84" y="111"/>
                  </a:cubicBezTo>
                  <a:cubicBezTo>
                    <a:pt x="84" y="111"/>
                    <a:pt x="85" y="111"/>
                    <a:pt x="85" y="111"/>
                  </a:cubicBezTo>
                  <a:cubicBezTo>
                    <a:pt x="86" y="111"/>
                    <a:pt x="87" y="111"/>
                    <a:pt x="88" y="111"/>
                  </a:cubicBezTo>
                  <a:cubicBezTo>
                    <a:pt x="88" y="111"/>
                    <a:pt x="89" y="111"/>
                    <a:pt x="90" y="112"/>
                  </a:cubicBezTo>
                  <a:cubicBezTo>
                    <a:pt x="90" y="112"/>
                    <a:pt x="91" y="112"/>
                    <a:pt x="92" y="112"/>
                  </a:cubicBezTo>
                  <a:cubicBezTo>
                    <a:pt x="93" y="112"/>
                    <a:pt x="93" y="112"/>
                    <a:pt x="94" y="112"/>
                  </a:cubicBezTo>
                  <a:cubicBezTo>
                    <a:pt x="94" y="112"/>
                    <a:pt x="94" y="112"/>
                    <a:pt x="94" y="112"/>
                  </a:cubicBezTo>
                  <a:cubicBezTo>
                    <a:pt x="92" y="112"/>
                    <a:pt x="89" y="112"/>
                    <a:pt x="86" y="112"/>
                  </a:cubicBezTo>
                  <a:cubicBezTo>
                    <a:pt x="44" y="112"/>
                    <a:pt x="6" y="94"/>
                    <a:pt x="6" y="74"/>
                  </a:cubicBezTo>
                  <a:cubicBezTo>
                    <a:pt x="6" y="67"/>
                    <a:pt x="11" y="61"/>
                    <a:pt x="16" y="57"/>
                  </a:cubicBezTo>
                  <a:close/>
                  <a:moveTo>
                    <a:pt x="6" y="101"/>
                  </a:moveTo>
                  <a:cubicBezTo>
                    <a:pt x="6" y="91"/>
                    <a:pt x="6" y="91"/>
                    <a:pt x="6" y="91"/>
                  </a:cubicBezTo>
                  <a:cubicBezTo>
                    <a:pt x="6" y="91"/>
                    <a:pt x="7" y="91"/>
                    <a:pt x="7" y="91"/>
                  </a:cubicBezTo>
                  <a:cubicBezTo>
                    <a:pt x="7" y="92"/>
                    <a:pt x="8" y="92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10" y="95"/>
                    <a:pt x="11" y="95"/>
                    <a:pt x="12" y="96"/>
                  </a:cubicBezTo>
                  <a:cubicBezTo>
                    <a:pt x="12" y="96"/>
                    <a:pt x="12" y="96"/>
                    <a:pt x="12" y="97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9" y="110"/>
                    <a:pt x="6" y="106"/>
                    <a:pt x="6" y="101"/>
                  </a:cubicBezTo>
                  <a:close/>
                  <a:moveTo>
                    <a:pt x="26" y="149"/>
                  </a:moveTo>
                  <a:cubicBezTo>
                    <a:pt x="26" y="139"/>
                    <a:pt x="26" y="139"/>
                    <a:pt x="26" y="139"/>
                  </a:cubicBezTo>
                  <a:cubicBezTo>
                    <a:pt x="27" y="141"/>
                    <a:pt x="30" y="143"/>
                    <a:pt x="32" y="145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28" y="158"/>
                    <a:pt x="26" y="154"/>
                    <a:pt x="26" y="149"/>
                  </a:cubicBezTo>
                  <a:close/>
                  <a:moveTo>
                    <a:pt x="99" y="185"/>
                  </a:moveTo>
                  <a:cubicBezTo>
                    <a:pt x="99" y="166"/>
                    <a:pt x="99" y="166"/>
                    <a:pt x="99" y="166"/>
                  </a:cubicBezTo>
                  <a:cubicBezTo>
                    <a:pt x="99" y="166"/>
                    <a:pt x="100" y="166"/>
                    <a:pt x="100" y="166"/>
                  </a:cubicBezTo>
                  <a:cubicBezTo>
                    <a:pt x="102" y="166"/>
                    <a:pt x="104" y="166"/>
                    <a:pt x="106" y="166"/>
                  </a:cubicBezTo>
                  <a:cubicBezTo>
                    <a:pt x="108" y="166"/>
                    <a:pt x="110" y="166"/>
                    <a:pt x="112" y="166"/>
                  </a:cubicBezTo>
                  <a:cubicBezTo>
                    <a:pt x="112" y="166"/>
                    <a:pt x="112" y="166"/>
                    <a:pt x="112" y="166"/>
                  </a:cubicBezTo>
                  <a:cubicBezTo>
                    <a:pt x="112" y="185"/>
                    <a:pt x="112" y="185"/>
                    <a:pt x="112" y="185"/>
                  </a:cubicBezTo>
                  <a:cubicBezTo>
                    <a:pt x="110" y="186"/>
                    <a:pt x="108" y="186"/>
                    <a:pt x="106" y="186"/>
                  </a:cubicBezTo>
                  <a:cubicBezTo>
                    <a:pt x="103" y="186"/>
                    <a:pt x="101" y="186"/>
                    <a:pt x="99" y="185"/>
                  </a:cubicBezTo>
                  <a:close/>
                  <a:moveTo>
                    <a:pt x="186" y="139"/>
                  </a:moveTo>
                  <a:cubicBezTo>
                    <a:pt x="186" y="149"/>
                    <a:pt x="186" y="149"/>
                    <a:pt x="186" y="149"/>
                  </a:cubicBezTo>
                  <a:cubicBezTo>
                    <a:pt x="186" y="154"/>
                    <a:pt x="183" y="158"/>
                    <a:pt x="179" y="163"/>
                  </a:cubicBezTo>
                  <a:cubicBezTo>
                    <a:pt x="179" y="145"/>
                    <a:pt x="179" y="145"/>
                    <a:pt x="179" y="145"/>
                  </a:cubicBezTo>
                  <a:cubicBezTo>
                    <a:pt x="179" y="145"/>
                    <a:pt x="180" y="145"/>
                    <a:pt x="180" y="145"/>
                  </a:cubicBezTo>
                  <a:cubicBezTo>
                    <a:pt x="180" y="144"/>
                    <a:pt x="180" y="144"/>
                    <a:pt x="180" y="144"/>
                  </a:cubicBezTo>
                  <a:cubicBezTo>
                    <a:pt x="181" y="143"/>
                    <a:pt x="182" y="143"/>
                    <a:pt x="183" y="142"/>
                  </a:cubicBezTo>
                  <a:cubicBezTo>
                    <a:pt x="183" y="142"/>
                    <a:pt x="183" y="142"/>
                    <a:pt x="183" y="141"/>
                  </a:cubicBezTo>
                  <a:cubicBezTo>
                    <a:pt x="184" y="140"/>
                    <a:pt x="185" y="140"/>
                    <a:pt x="185" y="139"/>
                  </a:cubicBezTo>
                  <a:cubicBezTo>
                    <a:pt x="185" y="139"/>
                    <a:pt x="186" y="139"/>
                    <a:pt x="186" y="139"/>
                  </a:cubicBezTo>
                  <a:close/>
                  <a:moveTo>
                    <a:pt x="186" y="139"/>
                  </a:moveTo>
                  <a:cubicBezTo>
                    <a:pt x="186" y="139"/>
                    <a:pt x="186" y="139"/>
                    <a:pt x="186" y="13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</p:grpSp>
      <p:sp>
        <p:nvSpPr>
          <p:cNvPr id="16" name="Content Placeholder 6"/>
          <p:cNvSpPr txBox="1">
            <a:spLocks/>
          </p:cNvSpPr>
          <p:nvPr/>
        </p:nvSpPr>
        <p:spPr>
          <a:xfrm>
            <a:off x="4791721" y="1610695"/>
            <a:ext cx="3464464" cy="708055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 </a:t>
            </a:r>
            <a:r>
              <a:rPr kumimoji="0" lang="en-US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lius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quod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Ⅱ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legunt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saepius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Claritas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etiam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Processus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Claram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anteposuerit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litterarum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humanitatis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seacula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quarta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decima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quinta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3031276"/>
            <a:ext cx="35052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</a:t>
            </a:r>
            <a:r>
              <a:rPr lang="en-US" sz="9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iusto</a:t>
            </a:r>
            <a: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habent</a:t>
            </a:r>
            <a:endParaRPr lang="id-ID" sz="9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9" name="Group 121"/>
          <p:cNvGrpSpPr>
            <a:grpSpLocks noChangeAspect="1"/>
          </p:cNvGrpSpPr>
          <p:nvPr/>
        </p:nvGrpSpPr>
        <p:grpSpPr bwMode="auto">
          <a:xfrm>
            <a:off x="981474" y="2686218"/>
            <a:ext cx="225258" cy="247088"/>
            <a:chOff x="2760" y="835"/>
            <a:chExt cx="227" cy="249"/>
          </a:xfrm>
        </p:grpSpPr>
        <p:sp>
          <p:nvSpPr>
            <p:cNvPr id="20" name="AutoShape 120"/>
            <p:cNvSpPr>
              <a:spLocks noChangeAspect="1" noChangeArrowheads="1" noTextEdit="1"/>
            </p:cNvSpPr>
            <p:nvPr/>
          </p:nvSpPr>
          <p:spPr bwMode="auto">
            <a:xfrm>
              <a:off x="2760" y="835"/>
              <a:ext cx="227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22"/>
            <p:cNvSpPr>
              <a:spLocks noEditPoints="1"/>
            </p:cNvSpPr>
            <p:nvPr/>
          </p:nvSpPr>
          <p:spPr bwMode="auto">
            <a:xfrm>
              <a:off x="2760" y="832"/>
              <a:ext cx="222" cy="247"/>
            </a:xfrm>
            <a:custGeom>
              <a:avLst/>
              <a:gdLst>
                <a:gd name="T0" fmla="*/ 165 w 173"/>
                <a:gd name="T1" fmla="*/ 126 h 193"/>
                <a:gd name="T2" fmla="*/ 115 w 173"/>
                <a:gd name="T3" fmla="*/ 126 h 193"/>
                <a:gd name="T4" fmla="*/ 115 w 173"/>
                <a:gd name="T5" fmla="*/ 107 h 193"/>
                <a:gd name="T6" fmla="*/ 102 w 173"/>
                <a:gd name="T7" fmla="*/ 107 h 193"/>
                <a:gd name="T8" fmla="*/ 102 w 173"/>
                <a:gd name="T9" fmla="*/ 87 h 193"/>
                <a:gd name="T10" fmla="*/ 110 w 173"/>
                <a:gd name="T11" fmla="*/ 69 h 193"/>
                <a:gd name="T12" fmla="*/ 125 w 173"/>
                <a:gd name="T13" fmla="*/ 39 h 193"/>
                <a:gd name="T14" fmla="*/ 112 w 173"/>
                <a:gd name="T15" fmla="*/ 11 h 193"/>
                <a:gd name="T16" fmla="*/ 82 w 173"/>
                <a:gd name="T17" fmla="*/ 1 h 193"/>
                <a:gd name="T18" fmla="*/ 48 w 173"/>
                <a:gd name="T19" fmla="*/ 34 h 193"/>
                <a:gd name="T20" fmla="*/ 62 w 173"/>
                <a:gd name="T21" fmla="*/ 69 h 193"/>
                <a:gd name="T22" fmla="*/ 70 w 173"/>
                <a:gd name="T23" fmla="*/ 87 h 193"/>
                <a:gd name="T24" fmla="*/ 70 w 173"/>
                <a:gd name="T25" fmla="*/ 107 h 193"/>
                <a:gd name="T26" fmla="*/ 58 w 173"/>
                <a:gd name="T27" fmla="*/ 107 h 193"/>
                <a:gd name="T28" fmla="*/ 58 w 173"/>
                <a:gd name="T29" fmla="*/ 126 h 193"/>
                <a:gd name="T30" fmla="*/ 8 w 173"/>
                <a:gd name="T31" fmla="*/ 126 h 193"/>
                <a:gd name="T32" fmla="*/ 0 w 173"/>
                <a:gd name="T33" fmla="*/ 133 h 193"/>
                <a:gd name="T34" fmla="*/ 0 w 173"/>
                <a:gd name="T35" fmla="*/ 169 h 193"/>
                <a:gd name="T36" fmla="*/ 8 w 173"/>
                <a:gd name="T37" fmla="*/ 177 h 193"/>
                <a:gd name="T38" fmla="*/ 10 w 173"/>
                <a:gd name="T39" fmla="*/ 177 h 193"/>
                <a:gd name="T40" fmla="*/ 29 w 173"/>
                <a:gd name="T41" fmla="*/ 193 h 193"/>
                <a:gd name="T42" fmla="*/ 144 w 173"/>
                <a:gd name="T43" fmla="*/ 193 h 193"/>
                <a:gd name="T44" fmla="*/ 163 w 173"/>
                <a:gd name="T45" fmla="*/ 177 h 193"/>
                <a:gd name="T46" fmla="*/ 165 w 173"/>
                <a:gd name="T47" fmla="*/ 177 h 193"/>
                <a:gd name="T48" fmla="*/ 173 w 173"/>
                <a:gd name="T49" fmla="*/ 169 h 193"/>
                <a:gd name="T50" fmla="*/ 173 w 173"/>
                <a:gd name="T51" fmla="*/ 133 h 193"/>
                <a:gd name="T52" fmla="*/ 165 w 173"/>
                <a:gd name="T53" fmla="*/ 126 h 193"/>
                <a:gd name="T54" fmla="*/ 66 w 173"/>
                <a:gd name="T55" fmla="*/ 64 h 193"/>
                <a:gd name="T56" fmla="*/ 55 w 173"/>
                <a:gd name="T57" fmla="*/ 35 h 193"/>
                <a:gd name="T58" fmla="*/ 83 w 173"/>
                <a:gd name="T59" fmla="*/ 8 h 193"/>
                <a:gd name="T60" fmla="*/ 108 w 173"/>
                <a:gd name="T61" fmla="*/ 16 h 193"/>
                <a:gd name="T62" fmla="*/ 118 w 173"/>
                <a:gd name="T63" fmla="*/ 39 h 193"/>
                <a:gd name="T64" fmla="*/ 106 w 173"/>
                <a:gd name="T65" fmla="*/ 64 h 193"/>
                <a:gd name="T66" fmla="*/ 96 w 173"/>
                <a:gd name="T67" fmla="*/ 87 h 193"/>
                <a:gd name="T68" fmla="*/ 96 w 173"/>
                <a:gd name="T69" fmla="*/ 107 h 193"/>
                <a:gd name="T70" fmla="*/ 77 w 173"/>
                <a:gd name="T71" fmla="*/ 107 h 193"/>
                <a:gd name="T72" fmla="*/ 77 w 173"/>
                <a:gd name="T73" fmla="*/ 87 h 193"/>
                <a:gd name="T74" fmla="*/ 66 w 173"/>
                <a:gd name="T75" fmla="*/ 64 h 193"/>
                <a:gd name="T76" fmla="*/ 64 w 173"/>
                <a:gd name="T77" fmla="*/ 113 h 193"/>
                <a:gd name="T78" fmla="*/ 109 w 173"/>
                <a:gd name="T79" fmla="*/ 113 h 193"/>
                <a:gd name="T80" fmla="*/ 109 w 173"/>
                <a:gd name="T81" fmla="*/ 126 h 193"/>
                <a:gd name="T82" fmla="*/ 64 w 173"/>
                <a:gd name="T83" fmla="*/ 126 h 193"/>
                <a:gd name="T84" fmla="*/ 64 w 173"/>
                <a:gd name="T85" fmla="*/ 113 h 193"/>
                <a:gd name="T86" fmla="*/ 144 w 173"/>
                <a:gd name="T87" fmla="*/ 187 h 193"/>
                <a:gd name="T88" fmla="*/ 29 w 173"/>
                <a:gd name="T89" fmla="*/ 187 h 193"/>
                <a:gd name="T90" fmla="*/ 16 w 173"/>
                <a:gd name="T91" fmla="*/ 177 h 193"/>
                <a:gd name="T92" fmla="*/ 156 w 173"/>
                <a:gd name="T93" fmla="*/ 177 h 193"/>
                <a:gd name="T94" fmla="*/ 144 w 173"/>
                <a:gd name="T95" fmla="*/ 187 h 193"/>
                <a:gd name="T96" fmla="*/ 166 w 173"/>
                <a:gd name="T97" fmla="*/ 169 h 193"/>
                <a:gd name="T98" fmla="*/ 165 w 173"/>
                <a:gd name="T99" fmla="*/ 171 h 193"/>
                <a:gd name="T100" fmla="*/ 8 w 173"/>
                <a:gd name="T101" fmla="*/ 171 h 193"/>
                <a:gd name="T102" fmla="*/ 6 w 173"/>
                <a:gd name="T103" fmla="*/ 169 h 193"/>
                <a:gd name="T104" fmla="*/ 6 w 173"/>
                <a:gd name="T105" fmla="*/ 133 h 193"/>
                <a:gd name="T106" fmla="*/ 8 w 173"/>
                <a:gd name="T107" fmla="*/ 132 h 193"/>
                <a:gd name="T108" fmla="*/ 165 w 173"/>
                <a:gd name="T109" fmla="*/ 132 h 193"/>
                <a:gd name="T110" fmla="*/ 166 w 173"/>
                <a:gd name="T111" fmla="*/ 133 h 193"/>
                <a:gd name="T112" fmla="*/ 166 w 173"/>
                <a:gd name="T113" fmla="*/ 169 h 193"/>
                <a:gd name="T114" fmla="*/ 166 w 173"/>
                <a:gd name="T115" fmla="*/ 169 h 193"/>
                <a:gd name="T116" fmla="*/ 166 w 173"/>
                <a:gd name="T117" fmla="*/ 169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3" h="193">
                  <a:moveTo>
                    <a:pt x="165" y="126"/>
                  </a:moveTo>
                  <a:cubicBezTo>
                    <a:pt x="115" y="126"/>
                    <a:pt x="115" y="126"/>
                    <a:pt x="115" y="126"/>
                  </a:cubicBezTo>
                  <a:cubicBezTo>
                    <a:pt x="115" y="107"/>
                    <a:pt x="115" y="107"/>
                    <a:pt x="115" y="107"/>
                  </a:cubicBezTo>
                  <a:cubicBezTo>
                    <a:pt x="102" y="107"/>
                    <a:pt x="102" y="107"/>
                    <a:pt x="102" y="107"/>
                  </a:cubicBezTo>
                  <a:cubicBezTo>
                    <a:pt x="102" y="87"/>
                    <a:pt x="102" y="87"/>
                    <a:pt x="102" y="87"/>
                  </a:cubicBezTo>
                  <a:cubicBezTo>
                    <a:pt x="102" y="80"/>
                    <a:pt x="105" y="73"/>
                    <a:pt x="110" y="69"/>
                  </a:cubicBezTo>
                  <a:cubicBezTo>
                    <a:pt x="120" y="62"/>
                    <a:pt x="125" y="51"/>
                    <a:pt x="125" y="39"/>
                  </a:cubicBezTo>
                  <a:cubicBezTo>
                    <a:pt x="125" y="28"/>
                    <a:pt x="120" y="18"/>
                    <a:pt x="112" y="11"/>
                  </a:cubicBezTo>
                  <a:cubicBezTo>
                    <a:pt x="104" y="3"/>
                    <a:pt x="93" y="0"/>
                    <a:pt x="82" y="1"/>
                  </a:cubicBezTo>
                  <a:cubicBezTo>
                    <a:pt x="65" y="3"/>
                    <a:pt x="51" y="17"/>
                    <a:pt x="48" y="34"/>
                  </a:cubicBezTo>
                  <a:cubicBezTo>
                    <a:pt x="47" y="48"/>
                    <a:pt x="52" y="61"/>
                    <a:pt x="62" y="69"/>
                  </a:cubicBezTo>
                  <a:cubicBezTo>
                    <a:pt x="67" y="73"/>
                    <a:pt x="70" y="80"/>
                    <a:pt x="70" y="87"/>
                  </a:cubicBezTo>
                  <a:cubicBezTo>
                    <a:pt x="70" y="107"/>
                    <a:pt x="70" y="107"/>
                    <a:pt x="70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26"/>
                    <a:pt x="58" y="126"/>
                    <a:pt x="58" y="126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3" y="126"/>
                    <a:pt x="0" y="129"/>
                    <a:pt x="0" y="133"/>
                  </a:cubicBezTo>
                  <a:cubicBezTo>
                    <a:pt x="0" y="169"/>
                    <a:pt x="0" y="169"/>
                    <a:pt x="0" y="169"/>
                  </a:cubicBezTo>
                  <a:cubicBezTo>
                    <a:pt x="0" y="174"/>
                    <a:pt x="3" y="177"/>
                    <a:pt x="8" y="177"/>
                  </a:cubicBezTo>
                  <a:cubicBezTo>
                    <a:pt x="10" y="177"/>
                    <a:pt x="10" y="177"/>
                    <a:pt x="10" y="177"/>
                  </a:cubicBezTo>
                  <a:cubicBezTo>
                    <a:pt x="11" y="186"/>
                    <a:pt x="19" y="193"/>
                    <a:pt x="29" y="193"/>
                  </a:cubicBezTo>
                  <a:cubicBezTo>
                    <a:pt x="144" y="193"/>
                    <a:pt x="144" y="193"/>
                    <a:pt x="144" y="193"/>
                  </a:cubicBezTo>
                  <a:cubicBezTo>
                    <a:pt x="154" y="193"/>
                    <a:pt x="161" y="186"/>
                    <a:pt x="163" y="177"/>
                  </a:cubicBezTo>
                  <a:cubicBezTo>
                    <a:pt x="165" y="177"/>
                    <a:pt x="165" y="177"/>
                    <a:pt x="165" y="177"/>
                  </a:cubicBezTo>
                  <a:cubicBezTo>
                    <a:pt x="169" y="177"/>
                    <a:pt x="173" y="174"/>
                    <a:pt x="173" y="169"/>
                  </a:cubicBezTo>
                  <a:cubicBezTo>
                    <a:pt x="173" y="133"/>
                    <a:pt x="173" y="133"/>
                    <a:pt x="173" y="133"/>
                  </a:cubicBezTo>
                  <a:cubicBezTo>
                    <a:pt x="173" y="129"/>
                    <a:pt x="169" y="126"/>
                    <a:pt x="165" y="126"/>
                  </a:cubicBezTo>
                  <a:close/>
                  <a:moveTo>
                    <a:pt x="66" y="64"/>
                  </a:moveTo>
                  <a:cubicBezTo>
                    <a:pt x="58" y="57"/>
                    <a:pt x="53" y="46"/>
                    <a:pt x="55" y="35"/>
                  </a:cubicBezTo>
                  <a:cubicBezTo>
                    <a:pt x="57" y="21"/>
                    <a:pt x="68" y="9"/>
                    <a:pt x="83" y="8"/>
                  </a:cubicBezTo>
                  <a:cubicBezTo>
                    <a:pt x="92" y="7"/>
                    <a:pt x="101" y="9"/>
                    <a:pt x="108" y="16"/>
                  </a:cubicBezTo>
                  <a:cubicBezTo>
                    <a:pt x="115" y="22"/>
                    <a:pt x="118" y="30"/>
                    <a:pt x="118" y="39"/>
                  </a:cubicBezTo>
                  <a:cubicBezTo>
                    <a:pt x="118" y="49"/>
                    <a:pt x="114" y="58"/>
                    <a:pt x="106" y="64"/>
                  </a:cubicBezTo>
                  <a:cubicBezTo>
                    <a:pt x="100" y="70"/>
                    <a:pt x="96" y="78"/>
                    <a:pt x="96" y="87"/>
                  </a:cubicBezTo>
                  <a:cubicBezTo>
                    <a:pt x="96" y="107"/>
                    <a:pt x="96" y="107"/>
                    <a:pt x="96" y="107"/>
                  </a:cubicBezTo>
                  <a:cubicBezTo>
                    <a:pt x="77" y="107"/>
                    <a:pt x="77" y="107"/>
                    <a:pt x="77" y="107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78"/>
                    <a:pt x="73" y="70"/>
                    <a:pt x="66" y="64"/>
                  </a:cubicBezTo>
                  <a:close/>
                  <a:moveTo>
                    <a:pt x="64" y="113"/>
                  </a:moveTo>
                  <a:cubicBezTo>
                    <a:pt x="109" y="113"/>
                    <a:pt x="109" y="113"/>
                    <a:pt x="109" y="113"/>
                  </a:cubicBezTo>
                  <a:cubicBezTo>
                    <a:pt x="109" y="126"/>
                    <a:pt x="109" y="126"/>
                    <a:pt x="109" y="126"/>
                  </a:cubicBezTo>
                  <a:cubicBezTo>
                    <a:pt x="64" y="126"/>
                    <a:pt x="64" y="126"/>
                    <a:pt x="64" y="126"/>
                  </a:cubicBezTo>
                  <a:lnTo>
                    <a:pt x="64" y="113"/>
                  </a:lnTo>
                  <a:close/>
                  <a:moveTo>
                    <a:pt x="144" y="187"/>
                  </a:moveTo>
                  <a:cubicBezTo>
                    <a:pt x="29" y="187"/>
                    <a:pt x="29" y="187"/>
                    <a:pt x="29" y="187"/>
                  </a:cubicBezTo>
                  <a:cubicBezTo>
                    <a:pt x="23" y="187"/>
                    <a:pt x="18" y="183"/>
                    <a:pt x="16" y="177"/>
                  </a:cubicBezTo>
                  <a:cubicBezTo>
                    <a:pt x="156" y="177"/>
                    <a:pt x="156" y="177"/>
                    <a:pt x="156" y="177"/>
                  </a:cubicBezTo>
                  <a:cubicBezTo>
                    <a:pt x="155" y="183"/>
                    <a:pt x="150" y="187"/>
                    <a:pt x="144" y="187"/>
                  </a:cubicBezTo>
                  <a:close/>
                  <a:moveTo>
                    <a:pt x="166" y="169"/>
                  </a:moveTo>
                  <a:cubicBezTo>
                    <a:pt x="166" y="170"/>
                    <a:pt x="166" y="171"/>
                    <a:pt x="165" y="171"/>
                  </a:cubicBezTo>
                  <a:cubicBezTo>
                    <a:pt x="8" y="171"/>
                    <a:pt x="8" y="171"/>
                    <a:pt x="8" y="171"/>
                  </a:cubicBezTo>
                  <a:cubicBezTo>
                    <a:pt x="7" y="171"/>
                    <a:pt x="6" y="170"/>
                    <a:pt x="6" y="169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6" y="133"/>
                    <a:pt x="7" y="132"/>
                    <a:pt x="8" y="132"/>
                  </a:cubicBezTo>
                  <a:cubicBezTo>
                    <a:pt x="165" y="132"/>
                    <a:pt x="165" y="132"/>
                    <a:pt x="165" y="132"/>
                  </a:cubicBezTo>
                  <a:cubicBezTo>
                    <a:pt x="166" y="132"/>
                    <a:pt x="166" y="133"/>
                    <a:pt x="166" y="133"/>
                  </a:cubicBezTo>
                  <a:lnTo>
                    <a:pt x="166" y="169"/>
                  </a:lnTo>
                  <a:close/>
                  <a:moveTo>
                    <a:pt x="166" y="169"/>
                  </a:moveTo>
                  <a:cubicBezTo>
                    <a:pt x="166" y="169"/>
                    <a:pt x="166" y="169"/>
                    <a:pt x="166" y="16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914400" y="1276350"/>
            <a:ext cx="381000" cy="334345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23" name="Rectangle 22"/>
          <p:cNvSpPr/>
          <p:nvPr/>
        </p:nvSpPr>
        <p:spPr>
          <a:xfrm>
            <a:off x="901122" y="2638619"/>
            <a:ext cx="381000" cy="334345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sp>
        <p:nvSpPr>
          <p:cNvPr id="24" name="Rectangle 23"/>
          <p:cNvSpPr/>
          <p:nvPr/>
        </p:nvSpPr>
        <p:spPr>
          <a:xfrm>
            <a:off x="4903384" y="1266098"/>
            <a:ext cx="381000" cy="334345"/>
          </a:xfrm>
          <a:prstGeom prst="rect">
            <a:avLst/>
          </a:prstGeom>
          <a:noFill/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/>
          </a:p>
        </p:txBody>
      </p:sp>
      <p:pic>
        <p:nvPicPr>
          <p:cNvPr id="2" name="图片占位符 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4" b="3484"/>
          <a:stretch>
            <a:fillRect/>
          </a:stretch>
        </p:blipFill>
        <p:spPr>
          <a:xfrm>
            <a:off x="4900613" y="2266950"/>
            <a:ext cx="3657600" cy="2209800"/>
          </a:xfrm>
        </p:spPr>
      </p:pic>
    </p:spTree>
    <p:extLst>
      <p:ext uri="{BB962C8B-B14F-4D97-AF65-F5344CB8AC3E}">
        <p14:creationId xmlns:p14="http://schemas.microsoft.com/office/powerpoint/2010/main" val="41359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  <p:bldP spid="18" grpId="0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r="1191" b="5895"/>
          <a:stretch/>
        </p:blipFill>
        <p:spPr>
          <a:xfrm>
            <a:off x="838200" y="1585913"/>
            <a:ext cx="3400425" cy="2128837"/>
          </a:xfrm>
        </p:spPr>
      </p:pic>
      <p:sp>
        <p:nvSpPr>
          <p:cNvPr id="4" name="Content Placeholder 4"/>
          <p:cNvSpPr txBox="1">
            <a:spLocks/>
          </p:cNvSpPr>
          <p:nvPr/>
        </p:nvSpPr>
        <p:spPr>
          <a:xfrm>
            <a:off x="8382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Explain whatever about business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419600" y="1692275"/>
            <a:ext cx="3962400" cy="175895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eros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iusto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liber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nihil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claritatem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insitam</a:t>
            </a:r>
            <a:r>
              <a:rPr kumimoji="0" lang="en-US" sz="9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endParaRPr kumimoji="0" lang="id-ID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id-ID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1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5" b="5475"/>
          <a:stretch>
            <a:fillRect/>
          </a:stretch>
        </p:blipFill>
        <p:spPr>
          <a:xfrm>
            <a:off x="920750" y="1504950"/>
            <a:ext cx="2036763" cy="1362075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r="9925" b="4947"/>
          <a:stretch/>
        </p:blipFill>
        <p:spPr>
          <a:xfrm>
            <a:off x="3635375" y="1519238"/>
            <a:ext cx="2173920" cy="1362075"/>
          </a:xfrm>
        </p:spPr>
      </p:pic>
      <p:pic>
        <p:nvPicPr>
          <p:cNvPr id="2" name="图片占位符 1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3" b="5873"/>
          <a:stretch>
            <a:fillRect/>
          </a:stretch>
        </p:blipFill>
        <p:spPr>
          <a:xfrm>
            <a:off x="6334125" y="1519238"/>
            <a:ext cx="2033588" cy="1347787"/>
          </a:xfrm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8382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Explain whatever about business</a:t>
            </a: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PT Sans Caption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77956" y="3019447"/>
            <a:ext cx="7732644" cy="847703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lnSpc>
                <a:spcPct val="150000"/>
              </a:lnSpc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838200" y="514350"/>
            <a:ext cx="8305800" cy="838200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id-ID" sz="12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PT Sans Caption" pitchFamily="34" charset="0"/>
                <a:ea typeface="Open Sans Light" pitchFamily="34" charset="0"/>
                <a:cs typeface="Open Sans Light" pitchFamily="34" charset="0"/>
              </a:rPr>
              <a:t>Explain whatever about your business programs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17284" y="1504950"/>
            <a:ext cx="327831" cy="327831"/>
            <a:chOff x="2590800" y="2495550"/>
            <a:chExt cx="327831" cy="327831"/>
          </a:xfrm>
        </p:grpSpPr>
        <p:grpSp>
          <p:nvGrpSpPr>
            <p:cNvPr id="4" name="Group 307"/>
            <p:cNvGrpSpPr>
              <a:grpSpLocks noChangeAspect="1"/>
            </p:cNvGrpSpPr>
            <p:nvPr/>
          </p:nvGrpSpPr>
          <p:grpSpPr bwMode="auto">
            <a:xfrm>
              <a:off x="2672264" y="2574772"/>
              <a:ext cx="164902" cy="169386"/>
              <a:chOff x="390" y="1425"/>
              <a:chExt cx="331" cy="340"/>
            </a:xfrm>
          </p:grpSpPr>
          <p:sp>
            <p:nvSpPr>
              <p:cNvPr id="5" name="AutoShape 306"/>
              <p:cNvSpPr>
                <a:spLocks noChangeAspect="1" noChangeArrowheads="1" noTextEdit="1"/>
              </p:cNvSpPr>
              <p:nvPr/>
            </p:nvSpPr>
            <p:spPr bwMode="auto">
              <a:xfrm>
                <a:off x="390" y="1425"/>
                <a:ext cx="331" cy="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" name="Freeform 308"/>
              <p:cNvSpPr>
                <a:spLocks noEditPoints="1"/>
              </p:cNvSpPr>
              <p:nvPr/>
            </p:nvSpPr>
            <p:spPr bwMode="auto">
              <a:xfrm>
                <a:off x="390" y="1425"/>
                <a:ext cx="332" cy="340"/>
              </a:xfrm>
              <a:custGeom>
                <a:avLst/>
                <a:gdLst>
                  <a:gd name="T0" fmla="*/ 1042 w 1505"/>
                  <a:gd name="T1" fmla="*/ 1009 h 1546"/>
                  <a:gd name="T2" fmla="*/ 1202 w 1505"/>
                  <a:gd name="T3" fmla="*/ 601 h 1546"/>
                  <a:gd name="T4" fmla="*/ 601 w 1505"/>
                  <a:gd name="T5" fmla="*/ 0 h 1546"/>
                  <a:gd name="T6" fmla="*/ 0 w 1505"/>
                  <a:gd name="T7" fmla="*/ 601 h 1546"/>
                  <a:gd name="T8" fmla="*/ 601 w 1505"/>
                  <a:gd name="T9" fmla="*/ 1202 h 1546"/>
                  <a:gd name="T10" fmla="*/ 961 w 1505"/>
                  <a:gd name="T11" fmla="*/ 1083 h 1546"/>
                  <a:gd name="T12" fmla="*/ 1408 w 1505"/>
                  <a:gd name="T13" fmla="*/ 1530 h 1546"/>
                  <a:gd name="T14" fmla="*/ 1446 w 1505"/>
                  <a:gd name="T15" fmla="*/ 1546 h 1546"/>
                  <a:gd name="T16" fmla="*/ 1484 w 1505"/>
                  <a:gd name="T17" fmla="*/ 1530 h 1546"/>
                  <a:gd name="T18" fmla="*/ 1484 w 1505"/>
                  <a:gd name="T19" fmla="*/ 1452 h 1546"/>
                  <a:gd name="T20" fmla="*/ 1042 w 1505"/>
                  <a:gd name="T21" fmla="*/ 1009 h 1546"/>
                  <a:gd name="T22" fmla="*/ 109 w 1505"/>
                  <a:gd name="T23" fmla="*/ 601 h 1546"/>
                  <a:gd name="T24" fmla="*/ 601 w 1505"/>
                  <a:gd name="T25" fmla="*/ 109 h 1546"/>
                  <a:gd name="T26" fmla="*/ 1093 w 1505"/>
                  <a:gd name="T27" fmla="*/ 601 h 1546"/>
                  <a:gd name="T28" fmla="*/ 601 w 1505"/>
                  <a:gd name="T29" fmla="*/ 1093 h 1546"/>
                  <a:gd name="T30" fmla="*/ 109 w 1505"/>
                  <a:gd name="T31" fmla="*/ 601 h 1546"/>
                  <a:gd name="T32" fmla="*/ 109 w 1505"/>
                  <a:gd name="T33" fmla="*/ 601 h 1546"/>
                  <a:gd name="T34" fmla="*/ 109 w 1505"/>
                  <a:gd name="T35" fmla="*/ 601 h 1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05" h="1546">
                    <a:moveTo>
                      <a:pt x="1042" y="1009"/>
                    </a:moveTo>
                    <a:cubicBezTo>
                      <a:pt x="1141" y="902"/>
                      <a:pt x="1202" y="759"/>
                      <a:pt x="1202" y="601"/>
                    </a:cubicBezTo>
                    <a:cubicBezTo>
                      <a:pt x="1202" y="270"/>
                      <a:pt x="933" y="0"/>
                      <a:pt x="601" y="0"/>
                    </a:cubicBezTo>
                    <a:cubicBezTo>
                      <a:pt x="269" y="0"/>
                      <a:pt x="0" y="270"/>
                      <a:pt x="0" y="601"/>
                    </a:cubicBezTo>
                    <a:cubicBezTo>
                      <a:pt x="0" y="932"/>
                      <a:pt x="269" y="1202"/>
                      <a:pt x="601" y="1202"/>
                    </a:cubicBezTo>
                    <a:cubicBezTo>
                      <a:pt x="736" y="1202"/>
                      <a:pt x="860" y="1158"/>
                      <a:pt x="961" y="1083"/>
                    </a:cubicBezTo>
                    <a:cubicBezTo>
                      <a:pt x="1408" y="1530"/>
                      <a:pt x="1408" y="1530"/>
                      <a:pt x="1408" y="1530"/>
                    </a:cubicBezTo>
                    <a:cubicBezTo>
                      <a:pt x="1419" y="1540"/>
                      <a:pt x="1433" y="1546"/>
                      <a:pt x="1446" y="1546"/>
                    </a:cubicBezTo>
                    <a:cubicBezTo>
                      <a:pt x="1460" y="1546"/>
                      <a:pt x="1474" y="1540"/>
                      <a:pt x="1484" y="1530"/>
                    </a:cubicBezTo>
                    <a:cubicBezTo>
                      <a:pt x="1505" y="1509"/>
                      <a:pt x="1505" y="1474"/>
                      <a:pt x="1484" y="1452"/>
                    </a:cubicBezTo>
                    <a:lnTo>
                      <a:pt x="1042" y="1009"/>
                    </a:lnTo>
                    <a:close/>
                    <a:moveTo>
                      <a:pt x="109" y="601"/>
                    </a:moveTo>
                    <a:cubicBezTo>
                      <a:pt x="109" y="330"/>
                      <a:pt x="329" y="109"/>
                      <a:pt x="601" y="109"/>
                    </a:cubicBezTo>
                    <a:cubicBezTo>
                      <a:pt x="872" y="109"/>
                      <a:pt x="1093" y="329"/>
                      <a:pt x="1093" y="601"/>
                    </a:cubicBezTo>
                    <a:cubicBezTo>
                      <a:pt x="1093" y="873"/>
                      <a:pt x="873" y="1093"/>
                      <a:pt x="601" y="1093"/>
                    </a:cubicBezTo>
                    <a:cubicBezTo>
                      <a:pt x="329" y="1093"/>
                      <a:pt x="109" y="872"/>
                      <a:pt x="109" y="601"/>
                    </a:cubicBezTo>
                    <a:close/>
                    <a:moveTo>
                      <a:pt x="109" y="601"/>
                    </a:moveTo>
                    <a:cubicBezTo>
                      <a:pt x="109" y="601"/>
                      <a:pt x="109" y="601"/>
                      <a:pt x="109" y="60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9" name="Oval 8"/>
            <p:cNvSpPr/>
            <p:nvPr/>
          </p:nvSpPr>
          <p:spPr>
            <a:xfrm>
              <a:off x="2590800" y="2495550"/>
              <a:ext cx="327831" cy="327831"/>
            </a:xfrm>
            <a:prstGeom prst="ellipse">
              <a:avLst/>
            </a:prstGeom>
            <a:noFill/>
            <a:ln>
              <a:solidFill>
                <a:srgbClr val="66CD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id-ID" sz="1100" dirty="0"/>
            </a:p>
          </p:txBody>
        </p:sp>
      </p:grpSp>
      <p:sp>
        <p:nvSpPr>
          <p:cNvPr id="16" name="Content Placeholder 5"/>
          <p:cNvSpPr txBox="1">
            <a:spLocks/>
          </p:cNvSpPr>
          <p:nvPr/>
        </p:nvSpPr>
        <p:spPr>
          <a:xfrm>
            <a:off x="762000" y="1866739"/>
            <a:ext cx="2438400" cy="1086011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eros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iusto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37148" y="1504950"/>
            <a:ext cx="327831" cy="327831"/>
          </a:xfrm>
          <a:prstGeom prst="ellipse">
            <a:avLst/>
          </a:prstGeom>
          <a:noFill/>
          <a:ln>
            <a:solidFill>
              <a:srgbClr val="66CD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id-ID" sz="1100" dirty="0"/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3281864" y="1866739"/>
            <a:ext cx="2438400" cy="1086011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eros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iusto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870264" y="1504950"/>
            <a:ext cx="327831" cy="327831"/>
            <a:chOff x="2590800" y="2495550"/>
            <a:chExt cx="327831" cy="327831"/>
          </a:xfrm>
        </p:grpSpPr>
        <p:sp>
          <p:nvSpPr>
            <p:cNvPr id="28" name="AutoShape 306"/>
            <p:cNvSpPr>
              <a:spLocks noChangeAspect="1" noChangeArrowheads="1" noTextEdit="1"/>
            </p:cNvSpPr>
            <p:nvPr/>
          </p:nvSpPr>
          <p:spPr bwMode="auto">
            <a:xfrm>
              <a:off x="2672264" y="2574772"/>
              <a:ext cx="164902" cy="169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Oval 26"/>
            <p:cNvSpPr/>
            <p:nvPr/>
          </p:nvSpPr>
          <p:spPr>
            <a:xfrm>
              <a:off x="2590800" y="2495550"/>
              <a:ext cx="327831" cy="327831"/>
            </a:xfrm>
            <a:prstGeom prst="ellipse">
              <a:avLst/>
            </a:prstGeom>
            <a:noFill/>
            <a:ln>
              <a:solidFill>
                <a:srgbClr val="66CD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id-ID" sz="1100" dirty="0"/>
            </a:p>
          </p:txBody>
        </p:sp>
      </p:grpSp>
      <p:sp>
        <p:nvSpPr>
          <p:cNvPr id="30" name="Content Placeholder 5"/>
          <p:cNvSpPr txBox="1">
            <a:spLocks/>
          </p:cNvSpPr>
          <p:nvPr/>
        </p:nvSpPr>
        <p:spPr>
          <a:xfrm>
            <a:off x="5814980" y="1866739"/>
            <a:ext cx="2438400" cy="1086011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eros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Et </a:t>
            </a:r>
            <a:r>
              <a:rPr kumimoji="0" lang="en-US" sz="900" b="1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iusto</a:t>
            </a: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4385261" y="3333750"/>
            <a:ext cx="205098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5"/>
          <p:cNvSpPr txBox="1">
            <a:spLocks/>
          </p:cNvSpPr>
          <p:nvPr/>
        </p:nvSpPr>
        <p:spPr>
          <a:xfrm>
            <a:off x="877956" y="3638550"/>
            <a:ext cx="7732644" cy="847703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lnSpc>
                <a:spcPct val="150000"/>
              </a:lnSpc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4" name="Group 148"/>
          <p:cNvGrpSpPr>
            <a:grpSpLocks noChangeAspect="1"/>
          </p:cNvGrpSpPr>
          <p:nvPr/>
        </p:nvGrpSpPr>
        <p:grpSpPr bwMode="auto">
          <a:xfrm>
            <a:off x="4398670" y="1577942"/>
            <a:ext cx="204786" cy="175616"/>
            <a:chOff x="5247" y="237"/>
            <a:chExt cx="344" cy="295"/>
          </a:xfrm>
        </p:grpSpPr>
        <p:sp>
          <p:nvSpPr>
            <p:cNvPr id="35" name="AutoShape 147"/>
            <p:cNvSpPr>
              <a:spLocks noChangeAspect="1" noChangeArrowheads="1" noTextEdit="1"/>
            </p:cNvSpPr>
            <p:nvPr/>
          </p:nvSpPr>
          <p:spPr bwMode="auto">
            <a:xfrm>
              <a:off x="5247" y="237"/>
              <a:ext cx="344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49"/>
            <p:cNvSpPr>
              <a:spLocks noEditPoints="1"/>
            </p:cNvSpPr>
            <p:nvPr/>
          </p:nvSpPr>
          <p:spPr bwMode="auto">
            <a:xfrm>
              <a:off x="5280" y="237"/>
              <a:ext cx="289" cy="292"/>
            </a:xfrm>
            <a:custGeom>
              <a:avLst/>
              <a:gdLst>
                <a:gd name="T0" fmla="*/ 1 w 106"/>
                <a:gd name="T1" fmla="*/ 107 h 107"/>
                <a:gd name="T2" fmla="*/ 0 w 106"/>
                <a:gd name="T3" fmla="*/ 106 h 107"/>
                <a:gd name="T4" fmla="*/ 0 w 106"/>
                <a:gd name="T5" fmla="*/ 104 h 107"/>
                <a:gd name="T6" fmla="*/ 104 w 106"/>
                <a:gd name="T7" fmla="*/ 0 h 107"/>
                <a:gd name="T8" fmla="*/ 106 w 106"/>
                <a:gd name="T9" fmla="*/ 0 h 107"/>
                <a:gd name="T10" fmla="*/ 106 w 106"/>
                <a:gd name="T11" fmla="*/ 3 h 107"/>
                <a:gd name="T12" fmla="*/ 2 w 106"/>
                <a:gd name="T13" fmla="*/ 106 h 107"/>
                <a:gd name="T14" fmla="*/ 1 w 106"/>
                <a:gd name="T15" fmla="*/ 107 h 107"/>
                <a:gd name="T16" fmla="*/ 1 w 106"/>
                <a:gd name="T17" fmla="*/ 107 h 107"/>
                <a:gd name="T18" fmla="*/ 1 w 106"/>
                <a:gd name="T1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7">
                  <a:moveTo>
                    <a:pt x="1" y="107"/>
                  </a:moveTo>
                  <a:cubicBezTo>
                    <a:pt x="1" y="107"/>
                    <a:pt x="0" y="106"/>
                    <a:pt x="0" y="106"/>
                  </a:cubicBezTo>
                  <a:cubicBezTo>
                    <a:pt x="0" y="105"/>
                    <a:pt x="0" y="104"/>
                    <a:pt x="0" y="10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5" y="0"/>
                    <a:pt x="106" y="0"/>
                  </a:cubicBezTo>
                  <a:cubicBezTo>
                    <a:pt x="106" y="1"/>
                    <a:pt x="106" y="2"/>
                    <a:pt x="106" y="3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2" y="106"/>
                    <a:pt x="2" y="107"/>
                    <a:pt x="1" y="107"/>
                  </a:cubicBezTo>
                  <a:close/>
                  <a:moveTo>
                    <a:pt x="1" y="107"/>
                  </a:moveTo>
                  <a:cubicBezTo>
                    <a:pt x="1" y="107"/>
                    <a:pt x="1" y="107"/>
                    <a:pt x="1" y="10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50"/>
            <p:cNvSpPr>
              <a:spLocks noEditPoints="1"/>
            </p:cNvSpPr>
            <p:nvPr/>
          </p:nvSpPr>
          <p:spPr bwMode="auto">
            <a:xfrm>
              <a:off x="5247" y="270"/>
              <a:ext cx="265" cy="210"/>
            </a:xfrm>
            <a:custGeom>
              <a:avLst/>
              <a:gdLst>
                <a:gd name="T0" fmla="*/ 31 w 97"/>
                <a:gd name="T1" fmla="*/ 77 h 77"/>
                <a:gd name="T2" fmla="*/ 30 w 97"/>
                <a:gd name="T3" fmla="*/ 77 h 77"/>
                <a:gd name="T4" fmla="*/ 0 w 97"/>
                <a:gd name="T5" fmla="*/ 44 h 77"/>
                <a:gd name="T6" fmla="*/ 0 w 97"/>
                <a:gd name="T7" fmla="*/ 44 h 77"/>
                <a:gd name="T8" fmla="*/ 0 w 97"/>
                <a:gd name="T9" fmla="*/ 43 h 77"/>
                <a:gd name="T10" fmla="*/ 0 w 97"/>
                <a:gd name="T11" fmla="*/ 42 h 77"/>
                <a:gd name="T12" fmla="*/ 63 w 97"/>
                <a:gd name="T13" fmla="*/ 0 h 77"/>
                <a:gd name="T14" fmla="*/ 96 w 97"/>
                <a:gd name="T15" fmla="*/ 9 h 77"/>
                <a:gd name="T16" fmla="*/ 96 w 97"/>
                <a:gd name="T17" fmla="*/ 12 h 77"/>
                <a:gd name="T18" fmla="*/ 94 w 97"/>
                <a:gd name="T19" fmla="*/ 12 h 77"/>
                <a:gd name="T20" fmla="*/ 63 w 97"/>
                <a:gd name="T21" fmla="*/ 3 h 77"/>
                <a:gd name="T22" fmla="*/ 3 w 97"/>
                <a:gd name="T23" fmla="*/ 43 h 77"/>
                <a:gd name="T24" fmla="*/ 32 w 97"/>
                <a:gd name="T25" fmla="*/ 74 h 77"/>
                <a:gd name="T26" fmla="*/ 32 w 97"/>
                <a:gd name="T27" fmla="*/ 76 h 77"/>
                <a:gd name="T28" fmla="*/ 31 w 97"/>
                <a:gd name="T29" fmla="*/ 77 h 77"/>
                <a:gd name="T30" fmla="*/ 31 w 97"/>
                <a:gd name="T31" fmla="*/ 77 h 77"/>
                <a:gd name="T32" fmla="*/ 31 w 97"/>
                <a:gd name="T3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77">
                  <a:moveTo>
                    <a:pt x="31" y="77"/>
                  </a:moveTo>
                  <a:cubicBezTo>
                    <a:pt x="30" y="77"/>
                    <a:pt x="30" y="77"/>
                    <a:pt x="30" y="77"/>
                  </a:cubicBezTo>
                  <a:cubicBezTo>
                    <a:pt x="10" y="64"/>
                    <a:pt x="1" y="45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2"/>
                  </a:cubicBezTo>
                  <a:cubicBezTo>
                    <a:pt x="0" y="42"/>
                    <a:pt x="21" y="0"/>
                    <a:pt x="63" y="0"/>
                  </a:cubicBezTo>
                  <a:cubicBezTo>
                    <a:pt x="75" y="0"/>
                    <a:pt x="86" y="3"/>
                    <a:pt x="96" y="9"/>
                  </a:cubicBezTo>
                  <a:cubicBezTo>
                    <a:pt x="97" y="10"/>
                    <a:pt x="97" y="11"/>
                    <a:pt x="96" y="12"/>
                  </a:cubicBezTo>
                  <a:cubicBezTo>
                    <a:pt x="96" y="12"/>
                    <a:pt x="95" y="13"/>
                    <a:pt x="94" y="12"/>
                  </a:cubicBezTo>
                  <a:cubicBezTo>
                    <a:pt x="85" y="6"/>
                    <a:pt x="74" y="3"/>
                    <a:pt x="63" y="3"/>
                  </a:cubicBezTo>
                  <a:cubicBezTo>
                    <a:pt x="26" y="3"/>
                    <a:pt x="6" y="39"/>
                    <a:pt x="3" y="43"/>
                  </a:cubicBezTo>
                  <a:cubicBezTo>
                    <a:pt x="5" y="46"/>
                    <a:pt x="14" y="63"/>
                    <a:pt x="32" y="74"/>
                  </a:cubicBezTo>
                  <a:cubicBezTo>
                    <a:pt x="32" y="74"/>
                    <a:pt x="33" y="75"/>
                    <a:pt x="32" y="76"/>
                  </a:cubicBezTo>
                  <a:cubicBezTo>
                    <a:pt x="32" y="77"/>
                    <a:pt x="31" y="77"/>
                    <a:pt x="31" y="77"/>
                  </a:cubicBezTo>
                  <a:close/>
                  <a:moveTo>
                    <a:pt x="31" y="77"/>
                  </a:moveTo>
                  <a:cubicBezTo>
                    <a:pt x="31" y="77"/>
                    <a:pt x="31" y="77"/>
                    <a:pt x="31" y="77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51"/>
            <p:cNvSpPr>
              <a:spLocks noEditPoints="1"/>
            </p:cNvSpPr>
            <p:nvPr/>
          </p:nvSpPr>
          <p:spPr bwMode="auto">
            <a:xfrm>
              <a:off x="5359" y="316"/>
              <a:ext cx="235" cy="189"/>
            </a:xfrm>
            <a:custGeom>
              <a:avLst/>
              <a:gdLst>
                <a:gd name="T0" fmla="*/ 22 w 86"/>
                <a:gd name="T1" fmla="*/ 69 h 69"/>
                <a:gd name="T2" fmla="*/ 2 w 86"/>
                <a:gd name="T3" fmla="*/ 66 h 69"/>
                <a:gd name="T4" fmla="*/ 1 w 86"/>
                <a:gd name="T5" fmla="*/ 64 h 69"/>
                <a:gd name="T6" fmla="*/ 3 w 86"/>
                <a:gd name="T7" fmla="*/ 63 h 69"/>
                <a:gd name="T8" fmla="*/ 22 w 86"/>
                <a:gd name="T9" fmla="*/ 66 h 69"/>
                <a:gd name="T10" fmla="*/ 82 w 86"/>
                <a:gd name="T11" fmla="*/ 26 h 69"/>
                <a:gd name="T12" fmla="*/ 63 w 86"/>
                <a:gd name="T13" fmla="*/ 3 h 69"/>
                <a:gd name="T14" fmla="*/ 63 w 86"/>
                <a:gd name="T15" fmla="*/ 0 h 69"/>
                <a:gd name="T16" fmla="*/ 66 w 86"/>
                <a:gd name="T17" fmla="*/ 0 h 69"/>
                <a:gd name="T18" fmla="*/ 86 w 86"/>
                <a:gd name="T19" fmla="*/ 25 h 69"/>
                <a:gd name="T20" fmla="*/ 86 w 86"/>
                <a:gd name="T21" fmla="*/ 26 h 69"/>
                <a:gd name="T22" fmla="*/ 86 w 86"/>
                <a:gd name="T23" fmla="*/ 27 h 69"/>
                <a:gd name="T24" fmla="*/ 86 w 86"/>
                <a:gd name="T25" fmla="*/ 27 h 69"/>
                <a:gd name="T26" fmla="*/ 22 w 86"/>
                <a:gd name="T27" fmla="*/ 69 h 69"/>
                <a:gd name="T28" fmla="*/ 22 w 86"/>
                <a:gd name="T29" fmla="*/ 69 h 69"/>
                <a:gd name="T30" fmla="*/ 22 w 86"/>
                <a:gd name="T31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69">
                  <a:moveTo>
                    <a:pt x="22" y="69"/>
                  </a:moveTo>
                  <a:cubicBezTo>
                    <a:pt x="15" y="69"/>
                    <a:pt x="8" y="68"/>
                    <a:pt x="2" y="66"/>
                  </a:cubicBezTo>
                  <a:cubicBezTo>
                    <a:pt x="1" y="66"/>
                    <a:pt x="0" y="65"/>
                    <a:pt x="1" y="64"/>
                  </a:cubicBezTo>
                  <a:cubicBezTo>
                    <a:pt x="1" y="63"/>
                    <a:pt x="2" y="62"/>
                    <a:pt x="3" y="63"/>
                  </a:cubicBezTo>
                  <a:cubicBezTo>
                    <a:pt x="9" y="65"/>
                    <a:pt x="16" y="66"/>
                    <a:pt x="22" y="66"/>
                  </a:cubicBezTo>
                  <a:cubicBezTo>
                    <a:pt x="60" y="66"/>
                    <a:pt x="80" y="31"/>
                    <a:pt x="82" y="26"/>
                  </a:cubicBezTo>
                  <a:cubicBezTo>
                    <a:pt x="81" y="24"/>
                    <a:pt x="75" y="13"/>
                    <a:pt x="63" y="3"/>
                  </a:cubicBezTo>
                  <a:cubicBezTo>
                    <a:pt x="63" y="2"/>
                    <a:pt x="63" y="1"/>
                    <a:pt x="63" y="0"/>
                  </a:cubicBezTo>
                  <a:cubicBezTo>
                    <a:pt x="64" y="0"/>
                    <a:pt x="65" y="0"/>
                    <a:pt x="66" y="0"/>
                  </a:cubicBezTo>
                  <a:cubicBezTo>
                    <a:pt x="79" y="12"/>
                    <a:pt x="85" y="25"/>
                    <a:pt x="86" y="25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85" y="28"/>
                    <a:pt x="64" y="69"/>
                    <a:pt x="22" y="69"/>
                  </a:cubicBezTo>
                  <a:close/>
                  <a:moveTo>
                    <a:pt x="22" y="69"/>
                  </a:moveTo>
                  <a:cubicBezTo>
                    <a:pt x="22" y="69"/>
                    <a:pt x="22" y="69"/>
                    <a:pt x="22" y="69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52"/>
            <p:cNvSpPr>
              <a:spLocks noEditPoints="1"/>
            </p:cNvSpPr>
            <p:nvPr/>
          </p:nvSpPr>
          <p:spPr bwMode="auto">
            <a:xfrm>
              <a:off x="5411" y="384"/>
              <a:ext cx="65" cy="61"/>
            </a:xfrm>
            <a:custGeom>
              <a:avLst/>
              <a:gdLst>
                <a:gd name="T0" fmla="*/ 3 w 24"/>
                <a:gd name="T1" fmla="*/ 22 h 22"/>
                <a:gd name="T2" fmla="*/ 1 w 24"/>
                <a:gd name="T3" fmla="*/ 22 h 22"/>
                <a:gd name="T4" fmla="*/ 0 w 24"/>
                <a:gd name="T5" fmla="*/ 20 h 22"/>
                <a:gd name="T6" fmla="*/ 2 w 24"/>
                <a:gd name="T7" fmla="*/ 19 h 22"/>
                <a:gd name="T8" fmla="*/ 3 w 24"/>
                <a:gd name="T9" fmla="*/ 19 h 22"/>
                <a:gd name="T10" fmla="*/ 21 w 24"/>
                <a:gd name="T11" fmla="*/ 2 h 22"/>
                <a:gd name="T12" fmla="*/ 22 w 24"/>
                <a:gd name="T13" fmla="*/ 0 h 22"/>
                <a:gd name="T14" fmla="*/ 24 w 24"/>
                <a:gd name="T15" fmla="*/ 2 h 22"/>
                <a:gd name="T16" fmla="*/ 3 w 24"/>
                <a:gd name="T17" fmla="*/ 22 h 22"/>
                <a:gd name="T18" fmla="*/ 3 w 24"/>
                <a:gd name="T19" fmla="*/ 22 h 22"/>
                <a:gd name="T20" fmla="*/ 3 w 24"/>
                <a:gd name="T2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2">
                  <a:moveTo>
                    <a:pt x="3" y="22"/>
                  </a:moveTo>
                  <a:cubicBezTo>
                    <a:pt x="3" y="22"/>
                    <a:pt x="2" y="22"/>
                    <a:pt x="1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19"/>
                    <a:pt x="1" y="19"/>
                    <a:pt x="2" y="19"/>
                  </a:cubicBezTo>
                  <a:cubicBezTo>
                    <a:pt x="2" y="19"/>
                    <a:pt x="3" y="19"/>
                    <a:pt x="3" y="19"/>
                  </a:cubicBezTo>
                  <a:cubicBezTo>
                    <a:pt x="13" y="19"/>
                    <a:pt x="21" y="11"/>
                    <a:pt x="21" y="2"/>
                  </a:cubicBezTo>
                  <a:cubicBezTo>
                    <a:pt x="21" y="1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3"/>
                    <a:pt x="15" y="22"/>
                    <a:pt x="3" y="22"/>
                  </a:cubicBezTo>
                  <a:close/>
                  <a:moveTo>
                    <a:pt x="3" y="22"/>
                  </a:moveTo>
                  <a:cubicBezTo>
                    <a:pt x="3" y="22"/>
                    <a:pt x="3" y="22"/>
                    <a:pt x="3" y="22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0" name="Freeform 153"/>
            <p:cNvSpPr>
              <a:spLocks noEditPoints="1"/>
            </p:cNvSpPr>
            <p:nvPr/>
          </p:nvSpPr>
          <p:spPr bwMode="auto">
            <a:xfrm>
              <a:off x="5364" y="333"/>
              <a:ext cx="96" cy="95"/>
            </a:xfrm>
            <a:custGeom>
              <a:avLst/>
              <a:gdLst>
                <a:gd name="T0" fmla="*/ 6 w 35"/>
                <a:gd name="T1" fmla="*/ 35 h 35"/>
                <a:gd name="T2" fmla="*/ 5 w 35"/>
                <a:gd name="T3" fmla="*/ 35 h 35"/>
                <a:gd name="T4" fmla="*/ 0 w 35"/>
                <a:gd name="T5" fmla="*/ 21 h 35"/>
                <a:gd name="T6" fmla="*/ 20 w 35"/>
                <a:gd name="T7" fmla="*/ 0 h 35"/>
                <a:gd name="T8" fmla="*/ 35 w 35"/>
                <a:gd name="T9" fmla="*/ 6 h 35"/>
                <a:gd name="T10" fmla="*/ 35 w 35"/>
                <a:gd name="T11" fmla="*/ 8 h 35"/>
                <a:gd name="T12" fmla="*/ 32 w 35"/>
                <a:gd name="T13" fmla="*/ 8 h 35"/>
                <a:gd name="T14" fmla="*/ 20 w 35"/>
                <a:gd name="T15" fmla="*/ 3 h 35"/>
                <a:gd name="T16" fmla="*/ 3 w 35"/>
                <a:gd name="T17" fmla="*/ 21 h 35"/>
                <a:gd name="T18" fmla="*/ 8 w 35"/>
                <a:gd name="T19" fmla="*/ 32 h 35"/>
                <a:gd name="T20" fmla="*/ 8 w 35"/>
                <a:gd name="T21" fmla="*/ 35 h 35"/>
                <a:gd name="T22" fmla="*/ 6 w 35"/>
                <a:gd name="T23" fmla="*/ 35 h 35"/>
                <a:gd name="T24" fmla="*/ 6 w 35"/>
                <a:gd name="T25" fmla="*/ 35 h 35"/>
                <a:gd name="T26" fmla="*/ 6 w 35"/>
                <a:gd name="T2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35">
                  <a:moveTo>
                    <a:pt x="6" y="35"/>
                  </a:moveTo>
                  <a:cubicBezTo>
                    <a:pt x="6" y="35"/>
                    <a:pt x="6" y="35"/>
                    <a:pt x="5" y="35"/>
                  </a:cubicBezTo>
                  <a:cubicBezTo>
                    <a:pt x="2" y="31"/>
                    <a:pt x="0" y="26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26" y="0"/>
                    <a:pt x="31" y="2"/>
                    <a:pt x="35" y="6"/>
                  </a:cubicBezTo>
                  <a:cubicBezTo>
                    <a:pt x="35" y="6"/>
                    <a:pt x="35" y="7"/>
                    <a:pt x="35" y="8"/>
                  </a:cubicBezTo>
                  <a:cubicBezTo>
                    <a:pt x="34" y="8"/>
                    <a:pt x="33" y="8"/>
                    <a:pt x="32" y="8"/>
                  </a:cubicBezTo>
                  <a:cubicBezTo>
                    <a:pt x="29" y="5"/>
                    <a:pt x="25" y="3"/>
                    <a:pt x="20" y="3"/>
                  </a:cubicBezTo>
                  <a:cubicBezTo>
                    <a:pt x="11" y="3"/>
                    <a:pt x="3" y="11"/>
                    <a:pt x="3" y="21"/>
                  </a:cubicBezTo>
                  <a:cubicBezTo>
                    <a:pt x="3" y="25"/>
                    <a:pt x="5" y="29"/>
                    <a:pt x="8" y="32"/>
                  </a:cubicBezTo>
                  <a:cubicBezTo>
                    <a:pt x="8" y="33"/>
                    <a:pt x="8" y="34"/>
                    <a:pt x="8" y="35"/>
                  </a:cubicBezTo>
                  <a:cubicBezTo>
                    <a:pt x="7" y="35"/>
                    <a:pt x="7" y="35"/>
                    <a:pt x="6" y="35"/>
                  </a:cubicBezTo>
                  <a:close/>
                  <a:moveTo>
                    <a:pt x="6" y="35"/>
                  </a:moveTo>
                  <a:cubicBezTo>
                    <a:pt x="6" y="35"/>
                    <a:pt x="6" y="35"/>
                    <a:pt x="6" y="35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1" name="Group 284"/>
          <p:cNvGrpSpPr>
            <a:grpSpLocks noChangeAspect="1"/>
          </p:cNvGrpSpPr>
          <p:nvPr/>
        </p:nvGrpSpPr>
        <p:grpSpPr bwMode="auto">
          <a:xfrm>
            <a:off x="6926848" y="1562224"/>
            <a:ext cx="214661" cy="213281"/>
            <a:chOff x="5813" y="871"/>
            <a:chExt cx="311" cy="309"/>
          </a:xfrm>
        </p:grpSpPr>
        <p:sp>
          <p:nvSpPr>
            <p:cNvPr id="42" name="AutoShape 283"/>
            <p:cNvSpPr>
              <a:spLocks noChangeAspect="1" noChangeArrowheads="1" noTextEdit="1"/>
            </p:cNvSpPr>
            <p:nvPr/>
          </p:nvSpPr>
          <p:spPr bwMode="auto">
            <a:xfrm>
              <a:off x="5813" y="871"/>
              <a:ext cx="311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285"/>
            <p:cNvSpPr>
              <a:spLocks noEditPoints="1"/>
            </p:cNvSpPr>
            <p:nvPr/>
          </p:nvSpPr>
          <p:spPr bwMode="auto">
            <a:xfrm>
              <a:off x="5813" y="871"/>
              <a:ext cx="311" cy="309"/>
            </a:xfrm>
            <a:custGeom>
              <a:avLst/>
              <a:gdLst>
                <a:gd name="T0" fmla="*/ 472 w 944"/>
                <a:gd name="T1" fmla="*/ 0 h 943"/>
                <a:gd name="T2" fmla="*/ 0 w 944"/>
                <a:gd name="T3" fmla="*/ 472 h 943"/>
                <a:gd name="T4" fmla="*/ 472 w 944"/>
                <a:gd name="T5" fmla="*/ 943 h 943"/>
                <a:gd name="T6" fmla="*/ 844 w 944"/>
                <a:gd name="T7" fmla="*/ 762 h 943"/>
                <a:gd name="T8" fmla="*/ 840 w 944"/>
                <a:gd name="T9" fmla="*/ 735 h 943"/>
                <a:gd name="T10" fmla="*/ 813 w 944"/>
                <a:gd name="T11" fmla="*/ 738 h 943"/>
                <a:gd name="T12" fmla="*/ 472 w 944"/>
                <a:gd name="T13" fmla="*/ 905 h 943"/>
                <a:gd name="T14" fmla="*/ 38 w 944"/>
                <a:gd name="T15" fmla="*/ 472 h 943"/>
                <a:gd name="T16" fmla="*/ 472 w 944"/>
                <a:gd name="T17" fmla="*/ 38 h 943"/>
                <a:gd name="T18" fmla="*/ 905 w 944"/>
                <a:gd name="T19" fmla="*/ 472 h 943"/>
                <a:gd name="T20" fmla="*/ 924 w 944"/>
                <a:gd name="T21" fmla="*/ 491 h 943"/>
                <a:gd name="T22" fmla="*/ 944 w 944"/>
                <a:gd name="T23" fmla="*/ 472 h 943"/>
                <a:gd name="T24" fmla="*/ 472 w 944"/>
                <a:gd name="T25" fmla="*/ 0 h 943"/>
                <a:gd name="T26" fmla="*/ 472 w 944"/>
                <a:gd name="T27" fmla="*/ 0 h 943"/>
                <a:gd name="T28" fmla="*/ 472 w 944"/>
                <a:gd name="T29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44" h="943">
                  <a:moveTo>
                    <a:pt x="472" y="0"/>
                  </a:moveTo>
                  <a:cubicBezTo>
                    <a:pt x="212" y="0"/>
                    <a:pt x="0" y="212"/>
                    <a:pt x="0" y="472"/>
                  </a:cubicBezTo>
                  <a:cubicBezTo>
                    <a:pt x="0" y="732"/>
                    <a:pt x="212" y="943"/>
                    <a:pt x="472" y="943"/>
                  </a:cubicBezTo>
                  <a:cubicBezTo>
                    <a:pt x="618" y="943"/>
                    <a:pt x="754" y="877"/>
                    <a:pt x="844" y="762"/>
                  </a:cubicBezTo>
                  <a:cubicBezTo>
                    <a:pt x="850" y="754"/>
                    <a:pt x="849" y="742"/>
                    <a:pt x="840" y="735"/>
                  </a:cubicBezTo>
                  <a:cubicBezTo>
                    <a:pt x="832" y="728"/>
                    <a:pt x="820" y="730"/>
                    <a:pt x="813" y="738"/>
                  </a:cubicBezTo>
                  <a:cubicBezTo>
                    <a:pt x="731" y="844"/>
                    <a:pt x="606" y="905"/>
                    <a:pt x="472" y="905"/>
                  </a:cubicBezTo>
                  <a:cubicBezTo>
                    <a:pt x="233" y="905"/>
                    <a:pt x="38" y="711"/>
                    <a:pt x="38" y="472"/>
                  </a:cubicBezTo>
                  <a:cubicBezTo>
                    <a:pt x="38" y="233"/>
                    <a:pt x="233" y="38"/>
                    <a:pt x="472" y="38"/>
                  </a:cubicBezTo>
                  <a:cubicBezTo>
                    <a:pt x="711" y="38"/>
                    <a:pt x="905" y="233"/>
                    <a:pt x="905" y="472"/>
                  </a:cubicBezTo>
                  <a:cubicBezTo>
                    <a:pt x="905" y="482"/>
                    <a:pt x="914" y="491"/>
                    <a:pt x="924" y="491"/>
                  </a:cubicBezTo>
                  <a:cubicBezTo>
                    <a:pt x="935" y="491"/>
                    <a:pt x="944" y="482"/>
                    <a:pt x="944" y="472"/>
                  </a:cubicBezTo>
                  <a:cubicBezTo>
                    <a:pt x="944" y="212"/>
                    <a:pt x="732" y="0"/>
                    <a:pt x="472" y="0"/>
                  </a:cubicBezTo>
                  <a:close/>
                  <a:moveTo>
                    <a:pt x="472" y="0"/>
                  </a:moveTo>
                  <a:cubicBezTo>
                    <a:pt x="472" y="0"/>
                    <a:pt x="472" y="0"/>
                    <a:pt x="472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286"/>
            <p:cNvSpPr>
              <a:spLocks noEditPoints="1"/>
            </p:cNvSpPr>
            <p:nvPr/>
          </p:nvSpPr>
          <p:spPr bwMode="auto">
            <a:xfrm>
              <a:off x="5866" y="948"/>
              <a:ext cx="174" cy="174"/>
            </a:xfrm>
            <a:custGeom>
              <a:avLst/>
              <a:gdLst>
                <a:gd name="T0" fmla="*/ 303 w 530"/>
                <a:gd name="T1" fmla="*/ 528 h 529"/>
                <a:gd name="T2" fmla="*/ 307 w 530"/>
                <a:gd name="T3" fmla="*/ 529 h 529"/>
                <a:gd name="T4" fmla="*/ 324 w 530"/>
                <a:gd name="T5" fmla="*/ 517 h 529"/>
                <a:gd name="T6" fmla="*/ 527 w 530"/>
                <a:gd name="T7" fmla="*/ 28 h 529"/>
                <a:gd name="T8" fmla="*/ 523 w 530"/>
                <a:gd name="T9" fmla="*/ 8 h 529"/>
                <a:gd name="T10" fmla="*/ 502 w 530"/>
                <a:gd name="T11" fmla="*/ 3 h 529"/>
                <a:gd name="T12" fmla="*/ 13 w 530"/>
                <a:gd name="T13" fmla="*/ 206 h 529"/>
                <a:gd name="T14" fmla="*/ 2 w 530"/>
                <a:gd name="T15" fmla="*/ 227 h 529"/>
                <a:gd name="T16" fmla="*/ 21 w 530"/>
                <a:gd name="T17" fmla="*/ 243 h 529"/>
                <a:gd name="T18" fmla="*/ 288 w 530"/>
                <a:gd name="T19" fmla="*/ 243 h 529"/>
                <a:gd name="T20" fmla="*/ 288 w 530"/>
                <a:gd name="T21" fmla="*/ 510 h 529"/>
                <a:gd name="T22" fmla="*/ 303 w 530"/>
                <a:gd name="T23" fmla="*/ 528 h 529"/>
                <a:gd name="T24" fmla="*/ 117 w 530"/>
                <a:gd name="T25" fmla="*/ 204 h 529"/>
                <a:gd name="T26" fmla="*/ 474 w 530"/>
                <a:gd name="T27" fmla="*/ 57 h 529"/>
                <a:gd name="T28" fmla="*/ 326 w 530"/>
                <a:gd name="T29" fmla="*/ 413 h 529"/>
                <a:gd name="T30" fmla="*/ 326 w 530"/>
                <a:gd name="T31" fmla="*/ 223 h 529"/>
                <a:gd name="T32" fmla="*/ 307 w 530"/>
                <a:gd name="T33" fmla="*/ 204 h 529"/>
                <a:gd name="T34" fmla="*/ 117 w 530"/>
                <a:gd name="T35" fmla="*/ 204 h 529"/>
                <a:gd name="T36" fmla="*/ 117 w 530"/>
                <a:gd name="T37" fmla="*/ 204 h 529"/>
                <a:gd name="T38" fmla="*/ 117 w 530"/>
                <a:gd name="T39" fmla="*/ 20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0" h="529">
                  <a:moveTo>
                    <a:pt x="303" y="528"/>
                  </a:moveTo>
                  <a:cubicBezTo>
                    <a:pt x="304" y="529"/>
                    <a:pt x="306" y="529"/>
                    <a:pt x="307" y="529"/>
                  </a:cubicBezTo>
                  <a:cubicBezTo>
                    <a:pt x="314" y="529"/>
                    <a:pt x="321" y="524"/>
                    <a:pt x="324" y="517"/>
                  </a:cubicBezTo>
                  <a:cubicBezTo>
                    <a:pt x="527" y="28"/>
                    <a:pt x="527" y="28"/>
                    <a:pt x="527" y="28"/>
                  </a:cubicBezTo>
                  <a:cubicBezTo>
                    <a:pt x="530" y="21"/>
                    <a:pt x="528" y="13"/>
                    <a:pt x="523" y="8"/>
                  </a:cubicBezTo>
                  <a:cubicBezTo>
                    <a:pt x="517" y="2"/>
                    <a:pt x="509" y="0"/>
                    <a:pt x="502" y="3"/>
                  </a:cubicBezTo>
                  <a:cubicBezTo>
                    <a:pt x="13" y="206"/>
                    <a:pt x="13" y="206"/>
                    <a:pt x="13" y="206"/>
                  </a:cubicBezTo>
                  <a:cubicBezTo>
                    <a:pt x="5" y="209"/>
                    <a:pt x="0" y="218"/>
                    <a:pt x="2" y="227"/>
                  </a:cubicBezTo>
                  <a:cubicBezTo>
                    <a:pt x="4" y="236"/>
                    <a:pt x="11" y="243"/>
                    <a:pt x="21" y="243"/>
                  </a:cubicBezTo>
                  <a:cubicBezTo>
                    <a:pt x="288" y="243"/>
                    <a:pt x="288" y="243"/>
                    <a:pt x="288" y="243"/>
                  </a:cubicBezTo>
                  <a:cubicBezTo>
                    <a:pt x="288" y="510"/>
                    <a:pt x="288" y="510"/>
                    <a:pt x="288" y="510"/>
                  </a:cubicBezTo>
                  <a:cubicBezTo>
                    <a:pt x="288" y="519"/>
                    <a:pt x="294" y="527"/>
                    <a:pt x="303" y="528"/>
                  </a:cubicBezTo>
                  <a:close/>
                  <a:moveTo>
                    <a:pt x="117" y="204"/>
                  </a:moveTo>
                  <a:cubicBezTo>
                    <a:pt x="474" y="57"/>
                    <a:pt x="474" y="57"/>
                    <a:pt x="474" y="57"/>
                  </a:cubicBezTo>
                  <a:cubicBezTo>
                    <a:pt x="326" y="413"/>
                    <a:pt x="326" y="413"/>
                    <a:pt x="326" y="413"/>
                  </a:cubicBezTo>
                  <a:cubicBezTo>
                    <a:pt x="326" y="223"/>
                    <a:pt x="326" y="223"/>
                    <a:pt x="326" y="223"/>
                  </a:cubicBezTo>
                  <a:cubicBezTo>
                    <a:pt x="326" y="213"/>
                    <a:pt x="317" y="204"/>
                    <a:pt x="307" y="204"/>
                  </a:cubicBezTo>
                  <a:lnTo>
                    <a:pt x="117" y="204"/>
                  </a:lnTo>
                  <a:close/>
                  <a:moveTo>
                    <a:pt x="117" y="204"/>
                  </a:moveTo>
                  <a:cubicBezTo>
                    <a:pt x="117" y="204"/>
                    <a:pt x="117" y="204"/>
                    <a:pt x="117" y="204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41369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4" grpId="0"/>
      <p:bldP spid="30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4038600" y="2381250"/>
            <a:ext cx="3733800" cy="381000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02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Open Sans Light" pitchFamily="34" charset="0"/>
              </a:rPr>
              <a:t>Add title content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Open Sans Light" pitchFamily="34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4065985" y="2838450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University of Chicago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4065985" y="3052913"/>
            <a:ext cx="2590800" cy="304800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·</a:t>
            </a:r>
            <a:r>
              <a:rPr kumimoji="0" lang="id-ID" sz="900" b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Master of USU University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234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313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0" b="4830"/>
          <a:stretch>
            <a:fillRect/>
          </a:stretch>
        </p:blipFill>
        <p:spPr>
          <a:xfrm>
            <a:off x="685800" y="2047875"/>
            <a:ext cx="4470400" cy="2524125"/>
          </a:xfrm>
        </p:spPr>
      </p:pic>
      <p:pic>
        <p:nvPicPr>
          <p:cNvPr id="4" name="图片占位符 3"/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" r="4313"/>
          <a:stretch>
            <a:fillRect/>
          </a:stretch>
        </p:blipFill>
        <p:spPr>
          <a:xfrm>
            <a:off x="685800" y="431800"/>
            <a:ext cx="2238375" cy="1377950"/>
          </a:xfrm>
        </p:spPr>
      </p:pic>
      <p:pic>
        <p:nvPicPr>
          <p:cNvPr id="2" name="图片占位符 1"/>
          <p:cNvPicPr>
            <a:picLocks noGrp="1" noChangeAspect="1"/>
          </p:cNvPicPr>
          <p:nvPr>
            <p:ph type="pic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4995"/>
          <a:stretch>
            <a:fillRect/>
          </a:stretch>
        </p:blipFill>
        <p:spPr>
          <a:xfrm>
            <a:off x="5486400" y="2701925"/>
            <a:ext cx="2992438" cy="1870075"/>
          </a:xfrm>
        </p:spPr>
      </p:pic>
      <p:sp>
        <p:nvSpPr>
          <p:cNvPr id="12" name="Content Placeholder 5"/>
          <p:cNvSpPr txBox="1">
            <a:spLocks/>
          </p:cNvSpPr>
          <p:nvPr/>
        </p:nvSpPr>
        <p:spPr>
          <a:xfrm>
            <a:off x="3194878" y="614396"/>
            <a:ext cx="5441122" cy="847703"/>
          </a:xfrm>
          <a:prstGeom prst="rect">
            <a:avLst/>
          </a:prstGeom>
        </p:spPr>
        <p:txBody>
          <a:bodyPr vert="horz" lIns="91440" tIns="45720" rIns="91440" bIns="45720" rtlCol="0" anchor="t"/>
          <a:lstStyle/>
          <a:p>
            <a:pPr>
              <a:lnSpc>
                <a:spcPct val="150000"/>
              </a:lnSpc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kumimoji="0" lang="id-ID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dignissim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qui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blandit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luptatum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zzril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delenit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Dolore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feugait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nulla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facilisi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Nam liber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 tempor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cum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soluta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nihil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doming id quod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mazim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Placerat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facer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assum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non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Praesent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nobis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eleifend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option </a:t>
            </a:r>
            <a:endParaRPr lang="en-US" sz="900" b="1" i="1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en-US" sz="900" b="1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3276600" y="457200"/>
            <a:ext cx="205098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01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E3FDDAD-E076-4BAE-AAB3-1885543C1C7F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2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6CDAA"/>
        </a:solidFill>
        <a:ln>
          <a:noFill/>
        </a:ln>
      </a:spPr>
      <a:bodyPr vert="vert270" rtlCol="0" anchor="ctr"/>
      <a:lstStyle>
        <a:defPPr algn="ctr">
          <a:defRPr sz="11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9385</TotalTime>
  <Words>1987</Words>
  <Application>Microsoft Office PowerPoint</Application>
  <PresentationFormat>全屏显示(16:9)</PresentationFormat>
  <Paragraphs>244</Paragraphs>
  <Slides>31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Lato Light</vt:lpstr>
      <vt:lpstr>Open Sans</vt:lpstr>
      <vt:lpstr>Open Sans Light</vt:lpstr>
      <vt:lpstr>PT Sans Caption</vt:lpstr>
      <vt:lpstr>微软雅黑</vt:lpstr>
      <vt:lpstr>Arial</vt:lpstr>
      <vt:lpstr>Calibri</vt:lpstr>
      <vt:lpstr>https://www.freeppt7.com</vt:lpstr>
      <vt:lpstr>Custom Design</vt:lpstr>
      <vt:lpstr>1_Custom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</dc:title>
  <dc:creator>https://www.freeppt7.com</dc:creator>
  <cp:keywords>https:/www.freeppt7.com</cp:keywords>
  <cp:lastModifiedBy>宇 之灵</cp:lastModifiedBy>
  <cp:revision>561</cp:revision>
  <dcterms:created xsi:type="dcterms:W3CDTF">2014-07-04T10:43:24Z</dcterms:created>
  <dcterms:modified xsi:type="dcterms:W3CDTF">2019-10-14T13:37:54Z</dcterms:modified>
</cp:coreProperties>
</file>