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sldIdLst>
    <p:sldId id="260" r:id="rId2"/>
    <p:sldId id="270" r:id="rId3"/>
    <p:sldId id="267" r:id="rId4"/>
    <p:sldId id="299" r:id="rId5"/>
    <p:sldId id="281" r:id="rId6"/>
    <p:sldId id="300" r:id="rId7"/>
    <p:sldId id="296" r:id="rId8"/>
    <p:sldId id="313" r:id="rId9"/>
    <p:sldId id="301" r:id="rId10"/>
    <p:sldId id="302" r:id="rId11"/>
    <p:sldId id="303" r:id="rId12"/>
    <p:sldId id="304" r:id="rId13"/>
    <p:sldId id="297" r:id="rId14"/>
    <p:sldId id="314" r:id="rId15"/>
    <p:sldId id="305" r:id="rId16"/>
    <p:sldId id="306" r:id="rId17"/>
    <p:sldId id="307" r:id="rId18"/>
    <p:sldId id="308" r:id="rId19"/>
    <p:sldId id="298" r:id="rId20"/>
    <p:sldId id="315" r:id="rId21"/>
    <p:sldId id="309" r:id="rId22"/>
    <p:sldId id="310" r:id="rId23"/>
    <p:sldId id="311" r:id="rId24"/>
    <p:sldId id="312" r:id="rId25"/>
    <p:sldId id="284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C7BE"/>
    <a:srgbClr val="2A7B7E"/>
    <a:srgbClr val="000000"/>
    <a:srgbClr val="A6A6A6"/>
    <a:srgbClr val="5FC2D3"/>
    <a:srgbClr val="3366FF"/>
    <a:srgbClr val="3333FF"/>
    <a:srgbClr val="FFFFFF"/>
    <a:srgbClr val="5F5F5F"/>
    <a:srgbClr val="3DC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94660"/>
  </p:normalViewPr>
  <p:slideViewPr>
    <p:cSldViewPr>
      <p:cViewPr varScale="1">
        <p:scale>
          <a:sx n="128" d="100"/>
          <a:sy n="128" d="100"/>
        </p:scale>
        <p:origin x="132" y="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8" d="100"/>
        <a:sy n="178" d="100"/>
      </p:scale>
      <p:origin x="0" y="-8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160" b="1" i="0" u="none" strike="noStrike" kern="12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r>
              <a:rPr lang="en-US" dirty="0"/>
              <a:t>PROJECTS IN 201</a:t>
            </a:r>
            <a:r>
              <a:rPr lang="en-US" altLang="zh-CN" dirty="0"/>
              <a:t>8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PROJECTS IN 2010</c:v>
                </c:pt>
              </c:strCache>
            </c:strRef>
          </c:tx>
          <c:spPr>
            <a:solidFill>
              <a:schemeClr val="bg1">
                <a:alpha val="35000"/>
              </a:schemeClr>
            </a:solidFill>
            <a:ln w="9525" cap="flat" cmpd="sng" algn="ctr">
              <a:noFill/>
              <a:prstDash val="solid"/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WEBSITES</c:v>
                </c:pt>
                <c:pt idx="1">
                  <c:v>SEO</c:v>
                </c:pt>
                <c:pt idx="2">
                  <c:v>UX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7-408A-A54C-C701E30828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01959728"/>
        <c:axId val="601960848"/>
      </c:barChart>
      <c:catAx>
        <c:axId val="601959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zh-CN"/>
          </a:p>
        </c:txPr>
        <c:crossAx val="601960848"/>
        <c:crosses val="autoZero"/>
        <c:auto val="1"/>
        <c:lblAlgn val="ctr"/>
        <c:lblOffset val="100"/>
        <c:noMultiLvlLbl val="0"/>
      </c:catAx>
      <c:valAx>
        <c:axId val="601960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19597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zh-CN" sz="18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24A29-24A8-4A46-B455-98C5AFC569DE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3CE92-5289-46A3-80C0-7FCBA8AD48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2420" y="1995686"/>
            <a:ext cx="69991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400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IOS </a:t>
            </a:r>
            <a:r>
              <a:rPr lang="zh-CN" altLang="en-US" sz="2400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 BUSINESS GENERAL</a:t>
            </a:r>
            <a:r>
              <a:rPr lang="en-US" altLang="zh-CN" sz="2400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 </a:t>
            </a:r>
            <a:r>
              <a:rPr lang="zh-CN" altLang="en-US" sz="2400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en-US" altLang="zh-CN" sz="2400" dirty="0">
              <a:solidFill>
                <a:srgbClr val="2A7B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363045" y="2859782"/>
            <a:ext cx="2417905" cy="276999"/>
          </a:xfrm>
          <a:prstGeom prst="rect">
            <a:avLst/>
          </a:prstGeom>
          <a:solidFill>
            <a:srgbClr val="2A7B7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BY: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 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8">
        <p14:prism isInverted="1"/>
      </p:transition>
    </mc:Choice>
    <mc:Fallback xmlns:ahyp="http://schemas.microsoft.com/office/drawing/2018/hyperlinkcolor" xmlns="">
      <p:transition spd="slow" advTm="130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/>
          <p:nvPr/>
        </p:nvSpPr>
        <p:spPr bwMode="auto">
          <a:xfrm>
            <a:off x="2122334" y="2611956"/>
            <a:ext cx="976313" cy="1370013"/>
          </a:xfrm>
          <a:custGeom>
            <a:avLst/>
            <a:gdLst>
              <a:gd name="T0" fmla="*/ 307 w 615"/>
              <a:gd name="T1" fmla="*/ 0 h 863"/>
              <a:gd name="T2" fmla="*/ 461 w 615"/>
              <a:gd name="T3" fmla="*/ 435 h 863"/>
              <a:gd name="T4" fmla="*/ 615 w 615"/>
              <a:gd name="T5" fmla="*/ 863 h 863"/>
              <a:gd name="T6" fmla="*/ 307 w 615"/>
              <a:gd name="T7" fmla="*/ 863 h 863"/>
              <a:gd name="T8" fmla="*/ 0 w 615"/>
              <a:gd name="T9" fmla="*/ 863 h 863"/>
              <a:gd name="T10" fmla="*/ 154 w 615"/>
              <a:gd name="T11" fmla="*/ 435 h 863"/>
              <a:gd name="T12" fmla="*/ 307 w 615"/>
              <a:gd name="T13" fmla="*/ 0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5" h="863">
                <a:moveTo>
                  <a:pt x="307" y="0"/>
                </a:moveTo>
                <a:lnTo>
                  <a:pt x="461" y="435"/>
                </a:lnTo>
                <a:lnTo>
                  <a:pt x="615" y="863"/>
                </a:lnTo>
                <a:lnTo>
                  <a:pt x="307" y="863"/>
                </a:lnTo>
                <a:lnTo>
                  <a:pt x="0" y="863"/>
                </a:lnTo>
                <a:lnTo>
                  <a:pt x="154" y="435"/>
                </a:lnTo>
                <a:lnTo>
                  <a:pt x="307" y="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1295246" y="3334268"/>
            <a:ext cx="976313" cy="647700"/>
          </a:xfrm>
          <a:custGeom>
            <a:avLst/>
            <a:gdLst>
              <a:gd name="T0" fmla="*/ 308 w 615"/>
              <a:gd name="T1" fmla="*/ 0 h 408"/>
              <a:gd name="T2" fmla="*/ 461 w 615"/>
              <a:gd name="T3" fmla="*/ 201 h 408"/>
              <a:gd name="T4" fmla="*/ 615 w 615"/>
              <a:gd name="T5" fmla="*/ 408 h 408"/>
              <a:gd name="T6" fmla="*/ 308 w 615"/>
              <a:gd name="T7" fmla="*/ 408 h 408"/>
              <a:gd name="T8" fmla="*/ 0 w 615"/>
              <a:gd name="T9" fmla="*/ 408 h 408"/>
              <a:gd name="T10" fmla="*/ 154 w 615"/>
              <a:gd name="T11" fmla="*/ 201 h 408"/>
              <a:gd name="T12" fmla="*/ 308 w 615"/>
              <a:gd name="T13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5" h="408">
                <a:moveTo>
                  <a:pt x="308" y="0"/>
                </a:moveTo>
                <a:lnTo>
                  <a:pt x="461" y="201"/>
                </a:lnTo>
                <a:lnTo>
                  <a:pt x="615" y="408"/>
                </a:lnTo>
                <a:lnTo>
                  <a:pt x="308" y="408"/>
                </a:lnTo>
                <a:lnTo>
                  <a:pt x="0" y="408"/>
                </a:lnTo>
                <a:lnTo>
                  <a:pt x="154" y="201"/>
                </a:lnTo>
                <a:lnTo>
                  <a:pt x="308" y="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501496" y="3812106"/>
            <a:ext cx="974725" cy="169863"/>
          </a:xfrm>
          <a:custGeom>
            <a:avLst/>
            <a:gdLst>
              <a:gd name="T0" fmla="*/ 307 w 614"/>
              <a:gd name="T1" fmla="*/ 0 h 107"/>
              <a:gd name="T2" fmla="*/ 460 w 614"/>
              <a:gd name="T3" fmla="*/ 53 h 107"/>
              <a:gd name="T4" fmla="*/ 614 w 614"/>
              <a:gd name="T5" fmla="*/ 107 h 107"/>
              <a:gd name="T6" fmla="*/ 307 w 614"/>
              <a:gd name="T7" fmla="*/ 107 h 107"/>
              <a:gd name="T8" fmla="*/ 0 w 614"/>
              <a:gd name="T9" fmla="*/ 107 h 107"/>
              <a:gd name="T10" fmla="*/ 153 w 614"/>
              <a:gd name="T11" fmla="*/ 53 h 107"/>
              <a:gd name="T12" fmla="*/ 307 w 614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107">
                <a:moveTo>
                  <a:pt x="307" y="0"/>
                </a:moveTo>
                <a:lnTo>
                  <a:pt x="460" y="53"/>
                </a:lnTo>
                <a:lnTo>
                  <a:pt x="614" y="107"/>
                </a:lnTo>
                <a:lnTo>
                  <a:pt x="307" y="107"/>
                </a:lnTo>
                <a:lnTo>
                  <a:pt x="0" y="107"/>
                </a:lnTo>
                <a:lnTo>
                  <a:pt x="153" y="53"/>
                </a:lnTo>
                <a:lnTo>
                  <a:pt x="307" y="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2949421" y="1815031"/>
            <a:ext cx="974725" cy="2166938"/>
          </a:xfrm>
          <a:custGeom>
            <a:avLst/>
            <a:gdLst>
              <a:gd name="T0" fmla="*/ 307 w 614"/>
              <a:gd name="T1" fmla="*/ 0 h 1365"/>
              <a:gd name="T2" fmla="*/ 461 w 614"/>
              <a:gd name="T3" fmla="*/ 682 h 1365"/>
              <a:gd name="T4" fmla="*/ 614 w 614"/>
              <a:gd name="T5" fmla="*/ 1365 h 1365"/>
              <a:gd name="T6" fmla="*/ 307 w 614"/>
              <a:gd name="T7" fmla="*/ 1365 h 1365"/>
              <a:gd name="T8" fmla="*/ 0 w 614"/>
              <a:gd name="T9" fmla="*/ 1365 h 1365"/>
              <a:gd name="T10" fmla="*/ 154 w 614"/>
              <a:gd name="T11" fmla="*/ 682 h 1365"/>
              <a:gd name="T12" fmla="*/ 307 w 614"/>
              <a:gd name="T13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1365">
                <a:moveTo>
                  <a:pt x="307" y="0"/>
                </a:moveTo>
                <a:lnTo>
                  <a:pt x="461" y="682"/>
                </a:lnTo>
                <a:lnTo>
                  <a:pt x="614" y="1365"/>
                </a:lnTo>
                <a:lnTo>
                  <a:pt x="307" y="1365"/>
                </a:lnTo>
                <a:lnTo>
                  <a:pt x="0" y="1365"/>
                </a:lnTo>
                <a:lnTo>
                  <a:pt x="154" y="682"/>
                </a:lnTo>
                <a:lnTo>
                  <a:pt x="307" y="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9"/>
          <p:cNvSpPr/>
          <p:nvPr/>
        </p:nvSpPr>
        <p:spPr bwMode="auto">
          <a:xfrm>
            <a:off x="3776509" y="2972318"/>
            <a:ext cx="974725" cy="1009650"/>
          </a:xfrm>
          <a:custGeom>
            <a:avLst/>
            <a:gdLst>
              <a:gd name="T0" fmla="*/ 307 w 614"/>
              <a:gd name="T1" fmla="*/ 0 h 636"/>
              <a:gd name="T2" fmla="*/ 461 w 614"/>
              <a:gd name="T3" fmla="*/ 321 h 636"/>
              <a:gd name="T4" fmla="*/ 614 w 614"/>
              <a:gd name="T5" fmla="*/ 636 h 636"/>
              <a:gd name="T6" fmla="*/ 307 w 614"/>
              <a:gd name="T7" fmla="*/ 636 h 636"/>
              <a:gd name="T8" fmla="*/ 0 w 614"/>
              <a:gd name="T9" fmla="*/ 636 h 636"/>
              <a:gd name="T10" fmla="*/ 154 w 614"/>
              <a:gd name="T11" fmla="*/ 321 h 636"/>
              <a:gd name="T12" fmla="*/ 307 w 614"/>
              <a:gd name="T13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636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82"/>
          <p:cNvSpPr txBox="1"/>
          <p:nvPr/>
        </p:nvSpPr>
        <p:spPr bwMode="auto">
          <a:xfrm>
            <a:off x="761998" y="3431684"/>
            <a:ext cx="5020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18</a:t>
            </a:r>
            <a:endParaRPr lang="zh-CN" altLang="en-US" sz="1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TextBox 283"/>
          <p:cNvSpPr txBox="1"/>
          <p:nvPr/>
        </p:nvSpPr>
        <p:spPr bwMode="auto">
          <a:xfrm>
            <a:off x="662037" y="4100270"/>
            <a:ext cx="6206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27" name="TextBox 285"/>
          <p:cNvSpPr txBox="1"/>
          <p:nvPr/>
        </p:nvSpPr>
        <p:spPr bwMode="auto">
          <a:xfrm>
            <a:off x="1431294" y="4100270"/>
            <a:ext cx="6206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28" name="TextBox 286"/>
          <p:cNvSpPr txBox="1"/>
          <p:nvPr/>
        </p:nvSpPr>
        <p:spPr bwMode="auto">
          <a:xfrm>
            <a:off x="2244094" y="4100270"/>
            <a:ext cx="6206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9" name="TextBox 287"/>
          <p:cNvSpPr txBox="1"/>
          <p:nvPr/>
        </p:nvSpPr>
        <p:spPr bwMode="auto">
          <a:xfrm>
            <a:off x="3163198" y="4100270"/>
            <a:ext cx="6206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8BC9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0" name="TextBox 288"/>
          <p:cNvSpPr txBox="1"/>
          <p:nvPr/>
        </p:nvSpPr>
        <p:spPr bwMode="auto">
          <a:xfrm>
            <a:off x="3967570" y="4100270"/>
            <a:ext cx="6206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2848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1" name="TextBox 289"/>
          <p:cNvSpPr txBox="1"/>
          <p:nvPr/>
        </p:nvSpPr>
        <p:spPr bwMode="auto">
          <a:xfrm>
            <a:off x="1545770" y="2998412"/>
            <a:ext cx="5020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38</a:t>
            </a:r>
            <a:endParaRPr lang="zh-CN" altLang="en-US" sz="1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TextBox 290"/>
          <p:cNvSpPr txBox="1"/>
          <p:nvPr/>
        </p:nvSpPr>
        <p:spPr bwMode="auto">
          <a:xfrm>
            <a:off x="2358570" y="2206324"/>
            <a:ext cx="5020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97</a:t>
            </a:r>
            <a:endParaRPr lang="zh-CN" altLang="en-US" sz="1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Box 291"/>
          <p:cNvSpPr txBox="1"/>
          <p:nvPr/>
        </p:nvSpPr>
        <p:spPr bwMode="auto">
          <a:xfrm>
            <a:off x="3143160" y="1486244"/>
            <a:ext cx="66075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125</a:t>
            </a:r>
            <a:endParaRPr lang="zh-CN" altLang="en-US" sz="1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TextBox 292"/>
          <p:cNvSpPr txBox="1"/>
          <p:nvPr/>
        </p:nvSpPr>
        <p:spPr bwMode="auto">
          <a:xfrm>
            <a:off x="4026881" y="2618627"/>
            <a:ext cx="5020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55</a:t>
            </a:r>
            <a:endParaRPr lang="zh-CN" altLang="en-US" sz="1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81254" y="2068945"/>
            <a:ext cx="425523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en-US" altLang="zh-CN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38" name="泪滴形 37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40" name="任意多边形 39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84">
        <p14:doors dir="vert"/>
      </p:transition>
    </mc:Choice>
    <mc:Fallback xmlns="">
      <p:transition spd="slow" advTm="24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43"/>
          <p:cNvCxnSpPr>
            <a:endCxn id="53" idx="4"/>
          </p:cNvCxnSpPr>
          <p:nvPr/>
        </p:nvCxnSpPr>
        <p:spPr>
          <a:xfrm flipV="1">
            <a:off x="0" y="2644673"/>
            <a:ext cx="1624406" cy="137224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53" idx="6"/>
            <a:endCxn id="56" idx="2"/>
          </p:cNvCxnSpPr>
          <p:nvPr/>
        </p:nvCxnSpPr>
        <p:spPr>
          <a:xfrm>
            <a:off x="1829215" y="2643758"/>
            <a:ext cx="912705" cy="7394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56" idx="0"/>
            <a:endCxn id="59" idx="4"/>
          </p:cNvCxnSpPr>
          <p:nvPr/>
        </p:nvCxnSpPr>
        <p:spPr>
          <a:xfrm flipV="1">
            <a:off x="2946730" y="2644673"/>
            <a:ext cx="914534" cy="7376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59" idx="6"/>
            <a:endCxn id="62" idx="2"/>
          </p:cNvCxnSpPr>
          <p:nvPr/>
        </p:nvCxnSpPr>
        <p:spPr>
          <a:xfrm>
            <a:off x="4066073" y="2643758"/>
            <a:ext cx="912705" cy="7394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65" idx="4"/>
            <a:endCxn id="62" idx="0"/>
          </p:cNvCxnSpPr>
          <p:nvPr/>
        </p:nvCxnSpPr>
        <p:spPr>
          <a:xfrm flipH="1">
            <a:off x="5183588" y="2644673"/>
            <a:ext cx="914534" cy="7376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65" idx="6"/>
            <a:endCxn id="68" idx="2"/>
          </p:cNvCxnSpPr>
          <p:nvPr/>
        </p:nvCxnSpPr>
        <p:spPr>
          <a:xfrm>
            <a:off x="6302931" y="2643758"/>
            <a:ext cx="912705" cy="7394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68" idx="0"/>
          </p:cNvCxnSpPr>
          <p:nvPr/>
        </p:nvCxnSpPr>
        <p:spPr>
          <a:xfrm flipV="1">
            <a:off x="7420446" y="1953027"/>
            <a:ext cx="1723554" cy="14293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1581530" y="2396987"/>
            <a:ext cx="289647" cy="289647"/>
            <a:chOff x="3025770" y="1129975"/>
            <a:chExt cx="1200623" cy="1200622"/>
          </a:xfrm>
        </p:grpSpPr>
        <p:sp>
          <p:nvSpPr>
            <p:cNvPr id="52" name="椭圆 51"/>
            <p:cNvSpPr/>
            <p:nvPr/>
          </p:nvSpPr>
          <p:spPr>
            <a:xfrm rot="2684652">
              <a:off x="3150103" y="1254308"/>
              <a:ext cx="951957" cy="95195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2684652">
              <a:off x="3025770" y="1129975"/>
              <a:ext cx="1200623" cy="12006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699959" y="3340374"/>
            <a:ext cx="289647" cy="289647"/>
            <a:chOff x="3025770" y="1129975"/>
            <a:chExt cx="1200623" cy="1200622"/>
          </a:xfrm>
        </p:grpSpPr>
        <p:sp>
          <p:nvSpPr>
            <p:cNvPr id="55" name="椭圆 54"/>
            <p:cNvSpPr/>
            <p:nvPr/>
          </p:nvSpPr>
          <p:spPr>
            <a:xfrm rot="2684652">
              <a:off x="3150104" y="1254309"/>
              <a:ext cx="951955" cy="9519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rot="2684652">
              <a:off x="3025770" y="1129975"/>
              <a:ext cx="1200623" cy="12006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818388" y="2396987"/>
            <a:ext cx="289647" cy="289647"/>
            <a:chOff x="3025770" y="1129975"/>
            <a:chExt cx="1200623" cy="1200622"/>
          </a:xfrm>
        </p:grpSpPr>
        <p:sp>
          <p:nvSpPr>
            <p:cNvPr id="58" name="椭圆 57"/>
            <p:cNvSpPr/>
            <p:nvPr/>
          </p:nvSpPr>
          <p:spPr>
            <a:xfrm rot="2684652">
              <a:off x="3150103" y="1254308"/>
              <a:ext cx="951957" cy="95195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rot="2684652">
              <a:off x="3025770" y="1129975"/>
              <a:ext cx="1200623" cy="12006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936817" y="3340374"/>
            <a:ext cx="289647" cy="289647"/>
            <a:chOff x="3025770" y="1129975"/>
            <a:chExt cx="1200623" cy="1200622"/>
          </a:xfrm>
        </p:grpSpPr>
        <p:sp>
          <p:nvSpPr>
            <p:cNvPr id="61" name="椭圆 60"/>
            <p:cNvSpPr/>
            <p:nvPr/>
          </p:nvSpPr>
          <p:spPr>
            <a:xfrm rot="2684652">
              <a:off x="3150104" y="1254309"/>
              <a:ext cx="951955" cy="9519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 rot="2684652">
              <a:off x="3025770" y="1129975"/>
              <a:ext cx="1200623" cy="12006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055246" y="2396987"/>
            <a:ext cx="289647" cy="289647"/>
            <a:chOff x="3025770" y="1129975"/>
            <a:chExt cx="1200623" cy="1200622"/>
          </a:xfrm>
        </p:grpSpPr>
        <p:sp>
          <p:nvSpPr>
            <p:cNvPr id="64" name="椭圆 63"/>
            <p:cNvSpPr/>
            <p:nvPr/>
          </p:nvSpPr>
          <p:spPr>
            <a:xfrm rot="2684652">
              <a:off x="3150103" y="1254308"/>
              <a:ext cx="951957" cy="95195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 rot="2684652">
              <a:off x="3025770" y="1129975"/>
              <a:ext cx="1200623" cy="12006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173675" y="3340374"/>
            <a:ext cx="289647" cy="289647"/>
            <a:chOff x="3025770" y="1129975"/>
            <a:chExt cx="1200623" cy="1200622"/>
          </a:xfrm>
        </p:grpSpPr>
        <p:sp>
          <p:nvSpPr>
            <p:cNvPr id="67" name="椭圆 66"/>
            <p:cNvSpPr/>
            <p:nvPr/>
          </p:nvSpPr>
          <p:spPr>
            <a:xfrm rot="2684652">
              <a:off x="3150104" y="1254309"/>
              <a:ext cx="951955" cy="9519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rot="2684652">
              <a:off x="3025770" y="1129975"/>
              <a:ext cx="1200623" cy="12006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191656" y="1641911"/>
            <a:ext cx="1569660" cy="737508"/>
            <a:chOff x="1191656" y="1326801"/>
            <a:chExt cx="1569660" cy="737508"/>
          </a:xfrm>
        </p:grpSpPr>
        <p:sp>
          <p:nvSpPr>
            <p:cNvPr id="70" name="TextBox 2"/>
            <p:cNvSpPr txBox="1"/>
            <p:nvPr/>
          </p:nvSpPr>
          <p:spPr>
            <a:xfrm>
              <a:off x="1374107" y="1694977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2014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191656" y="1326801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410112" y="1641911"/>
            <a:ext cx="1569660" cy="737508"/>
            <a:chOff x="3410112" y="1326801"/>
            <a:chExt cx="1569660" cy="737508"/>
          </a:xfrm>
        </p:grpSpPr>
        <p:sp>
          <p:nvSpPr>
            <p:cNvPr id="73" name="TextBox 69"/>
            <p:cNvSpPr txBox="1"/>
            <p:nvPr/>
          </p:nvSpPr>
          <p:spPr>
            <a:xfrm>
              <a:off x="3627221" y="1694977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2016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3410112" y="1326801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651286" y="1641911"/>
            <a:ext cx="1569660" cy="761121"/>
            <a:chOff x="5651286" y="1326801"/>
            <a:chExt cx="1569660" cy="761121"/>
          </a:xfrm>
        </p:grpSpPr>
        <p:sp>
          <p:nvSpPr>
            <p:cNvPr id="76" name="TextBox 71"/>
            <p:cNvSpPr txBox="1"/>
            <p:nvPr/>
          </p:nvSpPr>
          <p:spPr>
            <a:xfrm>
              <a:off x="5886521" y="1718590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2018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5651286" y="1326801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272348" y="3647588"/>
            <a:ext cx="1569660" cy="738664"/>
            <a:chOff x="2272348" y="3332478"/>
            <a:chExt cx="1569660" cy="738664"/>
          </a:xfrm>
        </p:grpSpPr>
        <p:sp>
          <p:nvSpPr>
            <p:cNvPr id="79" name="TextBox 67"/>
            <p:cNvSpPr txBox="1"/>
            <p:nvPr/>
          </p:nvSpPr>
          <p:spPr>
            <a:xfrm>
              <a:off x="2508792" y="3332478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2015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2272348" y="370181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538092" y="3647588"/>
            <a:ext cx="1569660" cy="738664"/>
            <a:chOff x="4538092" y="3332478"/>
            <a:chExt cx="1569660" cy="738664"/>
          </a:xfrm>
        </p:grpSpPr>
        <p:sp>
          <p:nvSpPr>
            <p:cNvPr id="82" name="TextBox 70"/>
            <p:cNvSpPr txBox="1"/>
            <p:nvPr/>
          </p:nvSpPr>
          <p:spPr>
            <a:xfrm>
              <a:off x="4764085" y="3332478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2017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538092" y="370181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764499" y="3647588"/>
            <a:ext cx="1569660" cy="738664"/>
            <a:chOff x="6764499" y="3332478"/>
            <a:chExt cx="1569660" cy="738664"/>
          </a:xfrm>
        </p:grpSpPr>
        <p:sp>
          <p:nvSpPr>
            <p:cNvPr id="85" name="TextBox 72"/>
            <p:cNvSpPr txBox="1"/>
            <p:nvPr/>
          </p:nvSpPr>
          <p:spPr>
            <a:xfrm>
              <a:off x="7004950" y="3332478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2019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6764499" y="370181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sp>
        <p:nvSpPr>
          <p:cNvPr id="87" name="矩形 86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89" name="泪滴形 88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91" name="任意多边形 90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753">
        <p14:doors dir="vert"/>
      </p:transition>
    </mc:Choice>
    <mc:Fallback xmlns="">
      <p:transition spd="slow" advTm="37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972001" y="2192789"/>
            <a:ext cx="7199999" cy="1730282"/>
            <a:chOff x="843215" y="1705564"/>
            <a:chExt cx="7199999" cy="1730282"/>
          </a:xfrm>
        </p:grpSpPr>
        <p:grpSp>
          <p:nvGrpSpPr>
            <p:cNvPr id="34" name="组合 33"/>
            <p:cNvGrpSpPr/>
            <p:nvPr/>
          </p:nvGrpSpPr>
          <p:grpSpPr>
            <a:xfrm>
              <a:off x="843215" y="1705564"/>
              <a:ext cx="7199999" cy="1730282"/>
              <a:chOff x="843215" y="1705564"/>
              <a:chExt cx="7199999" cy="1730282"/>
            </a:xfrm>
          </p:grpSpPr>
          <p:sp>
            <p:nvSpPr>
              <p:cNvPr id="45" name="五边形 7"/>
              <p:cNvSpPr/>
              <p:nvPr/>
            </p:nvSpPr>
            <p:spPr>
              <a:xfrm>
                <a:off x="4443214" y="2571846"/>
                <a:ext cx="36000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3600000" h="864000">
                    <a:moveTo>
                      <a:pt x="848861" y="0"/>
                    </a:moveTo>
                    <a:lnTo>
                      <a:pt x="3168000" y="0"/>
                    </a:lnTo>
                    <a:lnTo>
                      <a:pt x="3600000" y="432000"/>
                    </a:lnTo>
                    <a:lnTo>
                      <a:pt x="3168000" y="864000"/>
                    </a:lnTo>
                    <a:lnTo>
                      <a:pt x="0" y="864000"/>
                    </a:lnTo>
                    <a:lnTo>
                      <a:pt x="0" y="863231"/>
                    </a:lnTo>
                    <a:cubicBezTo>
                      <a:pt x="470175" y="855737"/>
                      <a:pt x="848815" y="472092"/>
                      <a:pt x="848861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五边形 40"/>
              <p:cNvSpPr/>
              <p:nvPr/>
            </p:nvSpPr>
            <p:spPr>
              <a:xfrm flipH="1">
                <a:off x="843215" y="1707654"/>
                <a:ext cx="3598099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3598099" h="864000">
                    <a:moveTo>
                      <a:pt x="3166099" y="0"/>
                    </a:moveTo>
                    <a:lnTo>
                      <a:pt x="0" y="0"/>
                    </a:lnTo>
                    <a:cubicBezTo>
                      <a:pt x="476353" y="932"/>
                      <a:pt x="862195" y="387407"/>
                      <a:pt x="862195" y="864000"/>
                    </a:cubicBezTo>
                    <a:lnTo>
                      <a:pt x="3166099" y="864000"/>
                    </a:lnTo>
                    <a:lnTo>
                      <a:pt x="3598099" y="43200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639789" y="1777564"/>
                <a:ext cx="1584000" cy="158400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五边形 7"/>
              <p:cNvSpPr/>
              <p:nvPr/>
            </p:nvSpPr>
            <p:spPr>
              <a:xfrm>
                <a:off x="4443214" y="2571846"/>
                <a:ext cx="97846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978460" h="864000">
                    <a:moveTo>
                      <a:pt x="848861" y="0"/>
                    </a:moveTo>
                    <a:lnTo>
                      <a:pt x="978460" y="0"/>
                    </a:lnTo>
                    <a:cubicBezTo>
                      <a:pt x="977733" y="372036"/>
                      <a:pt x="771680" y="695872"/>
                      <a:pt x="467432" y="864000"/>
                    </a:cubicBezTo>
                    <a:lnTo>
                      <a:pt x="0" y="864000"/>
                    </a:lnTo>
                    <a:lnTo>
                      <a:pt x="0" y="863231"/>
                    </a:lnTo>
                    <a:cubicBezTo>
                      <a:pt x="470175" y="855737"/>
                      <a:pt x="848815" y="472092"/>
                      <a:pt x="848861" y="0"/>
                    </a:cubicBezTo>
                    <a:close/>
                  </a:path>
                </a:pathLst>
              </a:custGeom>
              <a:solidFill>
                <a:schemeClr val="bg1"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五边形 40"/>
              <p:cNvSpPr/>
              <p:nvPr/>
            </p:nvSpPr>
            <p:spPr>
              <a:xfrm flipH="1">
                <a:off x="3453214" y="1705564"/>
                <a:ext cx="9900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990000" h="864000">
                    <a:moveTo>
                      <a:pt x="482613" y="0"/>
                    </a:moveTo>
                    <a:lnTo>
                      <a:pt x="0" y="0"/>
                    </a:lnTo>
                    <a:cubicBezTo>
                      <a:pt x="476353" y="932"/>
                      <a:pt x="862195" y="387407"/>
                      <a:pt x="862195" y="864000"/>
                    </a:cubicBezTo>
                    <a:lnTo>
                      <a:pt x="990000" y="864000"/>
                    </a:lnTo>
                    <a:cubicBezTo>
                      <a:pt x="990000" y="492575"/>
                      <a:pt x="785458" y="168923"/>
                      <a:pt x="482613" y="0"/>
                    </a:cubicBezTo>
                    <a:close/>
                  </a:path>
                </a:pathLst>
              </a:custGeom>
              <a:solidFill>
                <a:schemeClr val="bg1"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说明文字1"/>
            <p:cNvGrpSpPr/>
            <p:nvPr/>
          </p:nvGrpSpPr>
          <p:grpSpPr>
            <a:xfrm>
              <a:off x="1251205" y="1794840"/>
              <a:ext cx="2240109" cy="471520"/>
              <a:chOff x="883394" y="1398992"/>
              <a:chExt cx="2240109" cy="471520"/>
            </a:xfrm>
          </p:grpSpPr>
          <p:sp>
            <p:nvSpPr>
              <p:cNvPr id="43" name="TextBox 137"/>
              <p:cNvSpPr txBox="1"/>
              <p:nvPr/>
            </p:nvSpPr>
            <p:spPr>
              <a:xfrm>
                <a:off x="883394" y="1398992"/>
                <a:ext cx="22401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FFFFFF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  <a:sym typeface="微软雅黑" panose="020B0503020204020204" pitchFamily="34" charset="-122"/>
                  </a:rPr>
                  <a:t>Click to add content</a:t>
                </a:r>
                <a:endParaRPr lang="zh-CN" altLang="en-US" sz="1200" dirty="0">
                  <a:solidFill>
                    <a:srgbClr val="FFFFFF"/>
                  </a:solidFill>
                  <a:latin typeface="Open Sans Light" panose="020B0306030504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" name="TextBox 138"/>
              <p:cNvSpPr txBox="1"/>
              <p:nvPr/>
            </p:nvSpPr>
            <p:spPr>
              <a:xfrm>
                <a:off x="894088" y="1616596"/>
                <a:ext cx="222941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rgbClr val="FFFFFF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  <a:sym typeface="微软雅黑" panose="020B0503020204020204" pitchFamily="34" charset="-122"/>
                  </a:rPr>
                  <a:t>Click to add content</a:t>
                </a:r>
                <a:endParaRPr lang="zh-CN" altLang="en-US" sz="1050" dirty="0">
                  <a:solidFill>
                    <a:srgbClr val="FFFFFF"/>
                  </a:solidFill>
                  <a:latin typeface="Open Sans Light" panose="020B0306030504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9" name="说明文字1"/>
            <p:cNvGrpSpPr/>
            <p:nvPr/>
          </p:nvGrpSpPr>
          <p:grpSpPr>
            <a:xfrm>
              <a:off x="5444480" y="2657335"/>
              <a:ext cx="2240109" cy="471520"/>
              <a:chOff x="883394" y="1398992"/>
              <a:chExt cx="2240109" cy="471520"/>
            </a:xfrm>
          </p:grpSpPr>
          <p:sp>
            <p:nvSpPr>
              <p:cNvPr id="41" name="TextBox 135"/>
              <p:cNvSpPr txBox="1"/>
              <p:nvPr/>
            </p:nvSpPr>
            <p:spPr>
              <a:xfrm>
                <a:off x="883394" y="1398992"/>
                <a:ext cx="22401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FFFFFF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  <a:sym typeface="微软雅黑" panose="020B0503020204020204" pitchFamily="34" charset="-122"/>
                  </a:rPr>
                  <a:t>Click to add content</a:t>
                </a:r>
                <a:endParaRPr lang="zh-CN" altLang="en-US" sz="1200" dirty="0">
                  <a:solidFill>
                    <a:srgbClr val="FFFFFF"/>
                  </a:solidFill>
                  <a:latin typeface="Open Sans Light" panose="020B0306030504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TextBox 136"/>
              <p:cNvSpPr txBox="1"/>
              <p:nvPr/>
            </p:nvSpPr>
            <p:spPr>
              <a:xfrm>
                <a:off x="894088" y="1616596"/>
                <a:ext cx="222941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rgbClr val="FFFFFF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  <a:sym typeface="微软雅黑" panose="020B0503020204020204" pitchFamily="34" charset="-122"/>
                  </a:rPr>
                  <a:t>Click to add content</a:t>
                </a:r>
                <a:endParaRPr lang="zh-CN" altLang="en-US" sz="1050" dirty="0">
                  <a:solidFill>
                    <a:srgbClr val="FFFFFF"/>
                  </a:solidFill>
                  <a:latin typeface="Open Sans Light" panose="020B0306030504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3639789" y="2380987"/>
              <a:ext cx="1584000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keywords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50" name="TextBox 1"/>
          <p:cNvSpPr txBox="1"/>
          <p:nvPr/>
        </p:nvSpPr>
        <p:spPr>
          <a:xfrm>
            <a:off x="5352575" y="1651810"/>
            <a:ext cx="2646878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16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16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16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16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1" name="TextBox 145"/>
          <p:cNvSpPr txBox="1"/>
          <p:nvPr/>
        </p:nvSpPr>
        <p:spPr>
          <a:xfrm>
            <a:off x="1338509" y="3063961"/>
            <a:ext cx="1415772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en-US" altLang="zh-CN" sz="16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16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16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16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16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16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54" name="泪滴形 53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56" name="任意多边形 55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212">
        <p14:doors dir="vert"/>
      </p:transition>
    </mc:Choice>
    <mc:Fallback xmlns="">
      <p:transition spd="slow" advTm="72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/>
          <p:cNvSpPr/>
          <p:nvPr/>
        </p:nvSpPr>
        <p:spPr>
          <a:xfrm>
            <a:off x="1963548" y="949373"/>
            <a:ext cx="3057863" cy="3057863"/>
          </a:xfrm>
          <a:prstGeom prst="ellipse">
            <a:avLst/>
          </a:prstGeom>
          <a:solidFill>
            <a:srgbClr val="FFFFFF">
              <a:alpha val="20000"/>
            </a:srgbClr>
          </a:solidFill>
          <a:ln w="177800"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44" name="椭圆 43"/>
          <p:cNvSpPr/>
          <p:nvPr/>
        </p:nvSpPr>
        <p:spPr>
          <a:xfrm>
            <a:off x="2186887" y="1158031"/>
            <a:ext cx="2625874" cy="262587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46" name="椭圆 45"/>
          <p:cNvSpPr/>
          <p:nvPr/>
        </p:nvSpPr>
        <p:spPr>
          <a:xfrm>
            <a:off x="2339752" y="1307525"/>
            <a:ext cx="2341561" cy="2341561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800" b="1" dirty="0">
              <a:solidFill>
                <a:srgbClr val="2A7B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5"/>
          <p:cNvSpPr txBox="1"/>
          <p:nvPr/>
        </p:nvSpPr>
        <p:spPr>
          <a:xfrm>
            <a:off x="5370047" y="2057162"/>
            <a:ext cx="346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</p:spTree>
  </p:cSld>
  <p:clrMapOvr>
    <a:masterClrMapping/>
  </p:clrMapOvr>
  <p:transition spd="slow" advTm="651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31642" y="1491630"/>
            <a:ext cx="2123343" cy="576064"/>
            <a:chOff x="1128969" y="1491630"/>
            <a:chExt cx="2123343" cy="576064"/>
          </a:xfrm>
        </p:grpSpPr>
        <p:sp>
          <p:nvSpPr>
            <p:cNvPr id="11" name="椭圆 10"/>
            <p:cNvSpPr/>
            <p:nvPr/>
          </p:nvSpPr>
          <p:spPr>
            <a:xfrm>
              <a:off x="1128969" y="1491630"/>
              <a:ext cx="576064" cy="57606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Impact" panose="020B0806030902050204" pitchFamily="34" charset="0"/>
                </a:rPr>
                <a:t>01</a:t>
              </a:r>
              <a:endParaRPr lang="zh-CN" altLang="en-US" sz="1600" dirty="0">
                <a:latin typeface="Impact" panose="020B0806030902050204" pitchFamily="34" charset="0"/>
              </a:endParaRPr>
            </a:p>
          </p:txBody>
        </p:sp>
        <p:sp>
          <p:nvSpPr>
            <p:cNvPr id="12" name="TextBox 2"/>
            <p:cNvSpPr txBox="1"/>
            <p:nvPr/>
          </p:nvSpPr>
          <p:spPr>
            <a:xfrm>
              <a:off x="1682652" y="162577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94423" y="1491630"/>
            <a:ext cx="2130522" cy="576064"/>
            <a:chOff x="5391750" y="1491630"/>
            <a:chExt cx="2130522" cy="576064"/>
          </a:xfrm>
        </p:grpSpPr>
        <p:sp>
          <p:nvSpPr>
            <p:cNvPr id="14" name="椭圆 13"/>
            <p:cNvSpPr/>
            <p:nvPr/>
          </p:nvSpPr>
          <p:spPr>
            <a:xfrm>
              <a:off x="5391750" y="1491630"/>
              <a:ext cx="576064" cy="57606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Impact" panose="020B0806030902050204" pitchFamily="34" charset="0"/>
                </a:rPr>
                <a:t>02</a:t>
              </a:r>
              <a:endParaRPr lang="zh-CN" altLang="en-US" sz="1600" dirty="0">
                <a:latin typeface="Impact" panose="020B0806030902050204" pitchFamily="34" charset="0"/>
              </a:endParaRPr>
            </a:p>
          </p:txBody>
        </p:sp>
        <p:sp>
          <p:nvSpPr>
            <p:cNvPr id="15" name="TextBox 31"/>
            <p:cNvSpPr txBox="1"/>
            <p:nvPr/>
          </p:nvSpPr>
          <p:spPr>
            <a:xfrm>
              <a:off x="5952612" y="162577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31642" y="3163443"/>
            <a:ext cx="2123343" cy="576064"/>
            <a:chOff x="1128969" y="3163443"/>
            <a:chExt cx="2123343" cy="576064"/>
          </a:xfrm>
        </p:grpSpPr>
        <p:sp>
          <p:nvSpPr>
            <p:cNvPr id="17" name="椭圆 16"/>
            <p:cNvSpPr/>
            <p:nvPr/>
          </p:nvSpPr>
          <p:spPr>
            <a:xfrm>
              <a:off x="1128969" y="3163443"/>
              <a:ext cx="576064" cy="57606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Impact" panose="020B0806030902050204" pitchFamily="34" charset="0"/>
                </a:rPr>
                <a:t>03</a:t>
              </a:r>
              <a:endParaRPr lang="zh-CN" altLang="en-US" sz="1600" dirty="0">
                <a:latin typeface="Impact" panose="020B0806030902050204" pitchFamily="34" charset="0"/>
              </a:endParaRPr>
            </a:p>
          </p:txBody>
        </p:sp>
        <p:sp>
          <p:nvSpPr>
            <p:cNvPr id="18" name="TextBox 32"/>
            <p:cNvSpPr txBox="1"/>
            <p:nvPr/>
          </p:nvSpPr>
          <p:spPr>
            <a:xfrm>
              <a:off x="1682652" y="329758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94423" y="3163443"/>
            <a:ext cx="2130522" cy="576064"/>
            <a:chOff x="5391750" y="3163443"/>
            <a:chExt cx="2130522" cy="576064"/>
          </a:xfrm>
        </p:grpSpPr>
        <p:sp>
          <p:nvSpPr>
            <p:cNvPr id="20" name="椭圆 19"/>
            <p:cNvSpPr/>
            <p:nvPr/>
          </p:nvSpPr>
          <p:spPr>
            <a:xfrm>
              <a:off x="5391750" y="3163443"/>
              <a:ext cx="576064" cy="57606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Impact" panose="020B0806030902050204" pitchFamily="34" charset="0"/>
                </a:rPr>
                <a:t>04</a:t>
              </a:r>
              <a:endParaRPr lang="zh-CN" altLang="en-US" sz="1600" dirty="0">
                <a:latin typeface="Impact" panose="020B0806030902050204" pitchFamily="34" charset="0"/>
              </a:endParaRPr>
            </a:p>
          </p:txBody>
        </p:sp>
        <p:sp>
          <p:nvSpPr>
            <p:cNvPr id="21" name="TextBox 33"/>
            <p:cNvSpPr txBox="1"/>
            <p:nvPr/>
          </p:nvSpPr>
          <p:spPr>
            <a:xfrm>
              <a:off x="5952612" y="329758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sp>
        <p:nvSpPr>
          <p:cNvPr id="22" name="TextBox 34"/>
          <p:cNvSpPr txBox="1"/>
          <p:nvPr/>
        </p:nvSpPr>
        <p:spPr>
          <a:xfrm>
            <a:off x="1031642" y="2158504"/>
            <a:ext cx="28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12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12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3" name="TextBox 57"/>
          <p:cNvSpPr txBox="1"/>
          <p:nvPr/>
        </p:nvSpPr>
        <p:spPr>
          <a:xfrm>
            <a:off x="5294423" y="2158504"/>
            <a:ext cx="28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12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12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4" name="TextBox 58"/>
          <p:cNvSpPr txBox="1"/>
          <p:nvPr/>
        </p:nvSpPr>
        <p:spPr>
          <a:xfrm>
            <a:off x="1031642" y="3764411"/>
            <a:ext cx="28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12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12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5" name="TextBox 59"/>
          <p:cNvSpPr txBox="1"/>
          <p:nvPr/>
        </p:nvSpPr>
        <p:spPr>
          <a:xfrm>
            <a:off x="5294423" y="3764411"/>
            <a:ext cx="28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12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12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28" name="泪滴形 27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30" name="任意多边形 29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284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2987669" y="1383530"/>
            <a:ext cx="1200623" cy="1200622"/>
            <a:chOff x="3025769" y="1129975"/>
            <a:chExt cx="1200623" cy="1200622"/>
          </a:xfrm>
        </p:grpSpPr>
        <p:grpSp>
          <p:nvGrpSpPr>
            <p:cNvPr id="57" name="组合 56"/>
            <p:cNvGrpSpPr/>
            <p:nvPr/>
          </p:nvGrpSpPr>
          <p:grpSpPr>
            <a:xfrm rot="2684652">
              <a:off x="3025769" y="1129975"/>
              <a:ext cx="1200623" cy="1200622"/>
              <a:chOff x="562556" y="889814"/>
              <a:chExt cx="1681936" cy="1681936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36734" y="1063992"/>
                <a:ext cx="1333580" cy="133358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562556" y="889814"/>
                <a:ext cx="1681936" cy="1681936"/>
              </a:xfrm>
              <a:prstGeom prst="ellips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46"/>
            <p:cNvSpPr txBox="1"/>
            <p:nvPr/>
          </p:nvSpPr>
          <p:spPr>
            <a:xfrm>
              <a:off x="3274060" y="1509997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</a:rPr>
                <a:t>TEXT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948440" y="1363296"/>
            <a:ext cx="1200623" cy="1200622"/>
            <a:chOff x="4948440" y="1109741"/>
            <a:chExt cx="1200623" cy="1200622"/>
          </a:xfrm>
        </p:grpSpPr>
        <p:grpSp>
          <p:nvGrpSpPr>
            <p:cNvPr id="62" name="组合 61"/>
            <p:cNvGrpSpPr/>
            <p:nvPr/>
          </p:nvGrpSpPr>
          <p:grpSpPr>
            <a:xfrm rot="2684652">
              <a:off x="4948440" y="1109741"/>
              <a:ext cx="1200623" cy="1200622"/>
              <a:chOff x="562556" y="889814"/>
              <a:chExt cx="1681936" cy="1681936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736734" y="1063992"/>
                <a:ext cx="1333580" cy="1333580"/>
              </a:xfrm>
              <a:prstGeom prst="ellips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562556" y="889814"/>
                <a:ext cx="1681936" cy="1681936"/>
              </a:xfrm>
              <a:prstGeom prst="ellips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TextBox 47"/>
            <p:cNvSpPr txBox="1"/>
            <p:nvPr/>
          </p:nvSpPr>
          <p:spPr>
            <a:xfrm>
              <a:off x="5198247" y="1509997"/>
              <a:ext cx="704039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altLang="zh-CN" sz="2000" b="1" dirty="0">
                  <a:solidFill>
                    <a:schemeClr val="bg1"/>
                  </a:solidFill>
                </a:rPr>
                <a:t>TEXT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25769" y="3268212"/>
            <a:ext cx="1200623" cy="1200622"/>
            <a:chOff x="3025769" y="3014657"/>
            <a:chExt cx="1200623" cy="1200622"/>
          </a:xfrm>
        </p:grpSpPr>
        <p:grpSp>
          <p:nvGrpSpPr>
            <p:cNvPr id="67" name="组合 66"/>
            <p:cNvGrpSpPr/>
            <p:nvPr/>
          </p:nvGrpSpPr>
          <p:grpSpPr>
            <a:xfrm rot="2684652">
              <a:off x="3025769" y="3014657"/>
              <a:ext cx="1200623" cy="1200622"/>
              <a:chOff x="562557" y="889813"/>
              <a:chExt cx="1681936" cy="1681936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736734" y="1063992"/>
                <a:ext cx="1333580" cy="133358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562557" y="889813"/>
                <a:ext cx="1681936" cy="1681936"/>
              </a:xfrm>
              <a:prstGeom prst="ellips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TextBox 48"/>
            <p:cNvSpPr txBox="1"/>
            <p:nvPr/>
          </p:nvSpPr>
          <p:spPr>
            <a:xfrm>
              <a:off x="3274060" y="3414913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</a:rPr>
                <a:t>TEXT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948440" y="3236067"/>
            <a:ext cx="1200623" cy="1200622"/>
            <a:chOff x="4948440" y="2982512"/>
            <a:chExt cx="1200623" cy="1200622"/>
          </a:xfrm>
        </p:grpSpPr>
        <p:grpSp>
          <p:nvGrpSpPr>
            <p:cNvPr id="72" name="组合 71"/>
            <p:cNvGrpSpPr/>
            <p:nvPr/>
          </p:nvGrpSpPr>
          <p:grpSpPr>
            <a:xfrm rot="2684652">
              <a:off x="4948440" y="2982512"/>
              <a:ext cx="1200623" cy="1200622"/>
              <a:chOff x="562556" y="889814"/>
              <a:chExt cx="1681936" cy="1681936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736734" y="1063992"/>
                <a:ext cx="1333580" cy="133358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62556" y="889814"/>
                <a:ext cx="1681936" cy="1681936"/>
              </a:xfrm>
              <a:prstGeom prst="ellips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TextBox 49"/>
            <p:cNvSpPr txBox="1"/>
            <p:nvPr/>
          </p:nvSpPr>
          <p:spPr>
            <a:xfrm>
              <a:off x="5198247" y="3414913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</a:rPr>
                <a:t>TEXT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630358" y="1968647"/>
            <a:ext cx="1882138" cy="1882137"/>
            <a:chOff x="3630358" y="1715092"/>
            <a:chExt cx="1882138" cy="1882137"/>
          </a:xfrm>
        </p:grpSpPr>
        <p:grpSp>
          <p:nvGrpSpPr>
            <p:cNvPr id="77" name="组合 76"/>
            <p:cNvGrpSpPr/>
            <p:nvPr/>
          </p:nvGrpSpPr>
          <p:grpSpPr>
            <a:xfrm rot="2684652">
              <a:off x="3630358" y="1715092"/>
              <a:ext cx="1882138" cy="1882137"/>
              <a:chOff x="562556" y="889814"/>
              <a:chExt cx="1681936" cy="1681936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736734" y="1063992"/>
                <a:ext cx="1333580" cy="133358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562556" y="889814"/>
                <a:ext cx="1681936" cy="1681936"/>
              </a:xfrm>
              <a:prstGeom prst="ellips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Freeform 7"/>
            <p:cNvSpPr>
              <a:spLocks noEditPoints="1"/>
            </p:cNvSpPr>
            <p:nvPr/>
          </p:nvSpPr>
          <p:spPr bwMode="auto">
            <a:xfrm>
              <a:off x="4189633" y="2277541"/>
              <a:ext cx="763588" cy="757238"/>
            </a:xfrm>
            <a:custGeom>
              <a:avLst/>
              <a:gdLst>
                <a:gd name="T0" fmla="*/ 39 w 108"/>
                <a:gd name="T1" fmla="*/ 4 h 107"/>
                <a:gd name="T2" fmla="*/ 104 w 108"/>
                <a:gd name="T3" fmla="*/ 38 h 107"/>
                <a:gd name="T4" fmla="*/ 70 w 108"/>
                <a:gd name="T5" fmla="*/ 103 h 107"/>
                <a:gd name="T6" fmla="*/ 30 w 108"/>
                <a:gd name="T7" fmla="*/ 99 h 107"/>
                <a:gd name="T8" fmla="*/ 5 w 108"/>
                <a:gd name="T9" fmla="*/ 69 h 107"/>
                <a:gd name="T10" fmla="*/ 95 w 108"/>
                <a:gd name="T11" fmla="*/ 61 h 107"/>
                <a:gd name="T12" fmla="*/ 90 w 108"/>
                <a:gd name="T13" fmla="*/ 45 h 107"/>
                <a:gd name="T14" fmla="*/ 79 w 108"/>
                <a:gd name="T15" fmla="*/ 42 h 107"/>
                <a:gd name="T16" fmla="*/ 74 w 108"/>
                <a:gd name="T17" fmla="*/ 35 h 107"/>
                <a:gd name="T18" fmla="*/ 78 w 108"/>
                <a:gd name="T19" fmla="*/ 25 h 107"/>
                <a:gd name="T20" fmla="*/ 72 w 108"/>
                <a:gd name="T21" fmla="*/ 24 h 107"/>
                <a:gd name="T22" fmla="*/ 69 w 108"/>
                <a:gd name="T23" fmla="*/ 31 h 107"/>
                <a:gd name="T24" fmla="*/ 66 w 108"/>
                <a:gd name="T25" fmla="*/ 25 h 107"/>
                <a:gd name="T26" fmla="*/ 65 w 108"/>
                <a:gd name="T27" fmla="*/ 15 h 107"/>
                <a:gd name="T28" fmla="*/ 57 w 108"/>
                <a:gd name="T29" fmla="*/ 13 h 107"/>
                <a:gd name="T30" fmla="*/ 46 w 108"/>
                <a:gd name="T31" fmla="*/ 15 h 107"/>
                <a:gd name="T32" fmla="*/ 40 w 108"/>
                <a:gd name="T33" fmla="*/ 23 h 107"/>
                <a:gd name="T34" fmla="*/ 36 w 108"/>
                <a:gd name="T35" fmla="*/ 20 h 107"/>
                <a:gd name="T36" fmla="*/ 31 w 108"/>
                <a:gd name="T37" fmla="*/ 28 h 107"/>
                <a:gd name="T38" fmla="*/ 25 w 108"/>
                <a:gd name="T39" fmla="*/ 31 h 107"/>
                <a:gd name="T40" fmla="*/ 29 w 108"/>
                <a:gd name="T41" fmla="*/ 34 h 107"/>
                <a:gd name="T42" fmla="*/ 34 w 108"/>
                <a:gd name="T43" fmla="*/ 29 h 107"/>
                <a:gd name="T44" fmla="*/ 39 w 108"/>
                <a:gd name="T45" fmla="*/ 35 h 107"/>
                <a:gd name="T46" fmla="*/ 33 w 108"/>
                <a:gd name="T47" fmla="*/ 40 h 107"/>
                <a:gd name="T48" fmla="*/ 32 w 108"/>
                <a:gd name="T49" fmla="*/ 46 h 107"/>
                <a:gd name="T50" fmla="*/ 30 w 108"/>
                <a:gd name="T51" fmla="*/ 52 h 107"/>
                <a:gd name="T52" fmla="*/ 22 w 108"/>
                <a:gd name="T53" fmla="*/ 52 h 107"/>
                <a:gd name="T54" fmla="*/ 24 w 108"/>
                <a:gd name="T55" fmla="*/ 60 h 107"/>
                <a:gd name="T56" fmla="*/ 26 w 108"/>
                <a:gd name="T57" fmla="*/ 60 h 107"/>
                <a:gd name="T58" fmla="*/ 32 w 108"/>
                <a:gd name="T59" fmla="*/ 64 h 107"/>
                <a:gd name="T60" fmla="*/ 38 w 108"/>
                <a:gd name="T61" fmla="*/ 66 h 107"/>
                <a:gd name="T62" fmla="*/ 46 w 108"/>
                <a:gd name="T63" fmla="*/ 62 h 107"/>
                <a:gd name="T64" fmla="*/ 56 w 108"/>
                <a:gd name="T65" fmla="*/ 63 h 107"/>
                <a:gd name="T66" fmla="*/ 62 w 108"/>
                <a:gd name="T67" fmla="*/ 66 h 107"/>
                <a:gd name="T68" fmla="*/ 71 w 108"/>
                <a:gd name="T69" fmla="*/ 66 h 107"/>
                <a:gd name="T70" fmla="*/ 72 w 108"/>
                <a:gd name="T71" fmla="*/ 73 h 107"/>
                <a:gd name="T72" fmla="*/ 69 w 108"/>
                <a:gd name="T73" fmla="*/ 79 h 107"/>
                <a:gd name="T74" fmla="*/ 68 w 108"/>
                <a:gd name="T75" fmla="*/ 85 h 107"/>
                <a:gd name="T76" fmla="*/ 64 w 108"/>
                <a:gd name="T77" fmla="*/ 90 h 107"/>
                <a:gd name="T78" fmla="*/ 61 w 108"/>
                <a:gd name="T79" fmla="*/ 94 h 107"/>
                <a:gd name="T80" fmla="*/ 91 w 108"/>
                <a:gd name="T81" fmla="*/ 73 h 107"/>
                <a:gd name="T82" fmla="*/ 52 w 108"/>
                <a:gd name="T83" fmla="*/ 94 h 107"/>
                <a:gd name="T84" fmla="*/ 45 w 108"/>
                <a:gd name="T85" fmla="*/ 84 h 107"/>
                <a:gd name="T86" fmla="*/ 41 w 108"/>
                <a:gd name="T87" fmla="*/ 80 h 107"/>
                <a:gd name="T88" fmla="*/ 36 w 108"/>
                <a:gd name="T89" fmla="*/ 75 h 107"/>
                <a:gd name="T90" fmla="*/ 38 w 108"/>
                <a:gd name="T91" fmla="*/ 67 h 107"/>
                <a:gd name="T92" fmla="*/ 29 w 108"/>
                <a:gd name="T93" fmla="*/ 64 h 107"/>
                <a:gd name="T94" fmla="*/ 20 w 108"/>
                <a:gd name="T95" fmla="*/ 62 h 107"/>
                <a:gd name="T96" fmla="*/ 13 w 108"/>
                <a:gd name="T97" fmla="*/ 56 h 107"/>
                <a:gd name="T98" fmla="*/ 35 w 108"/>
                <a:gd name="T99" fmla="*/ 9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107">
                  <a:moveTo>
                    <a:pt x="39" y="4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53" y="0"/>
                    <a:pt x="67" y="2"/>
                    <a:pt x="78" y="8"/>
                  </a:cubicBezTo>
                  <a:cubicBezTo>
                    <a:pt x="90" y="14"/>
                    <a:pt x="99" y="24"/>
                    <a:pt x="103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8" y="52"/>
                    <a:pt x="106" y="66"/>
                    <a:pt x="100" y="78"/>
                  </a:cubicBezTo>
                  <a:cubicBezTo>
                    <a:pt x="94" y="89"/>
                    <a:pt x="83" y="99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56" y="107"/>
                    <a:pt x="42" y="106"/>
                    <a:pt x="30" y="99"/>
                  </a:cubicBezTo>
                  <a:cubicBezTo>
                    <a:pt x="18" y="93"/>
                    <a:pt x="9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55"/>
                    <a:pt x="2" y="41"/>
                    <a:pt x="8" y="29"/>
                  </a:cubicBezTo>
                  <a:cubicBezTo>
                    <a:pt x="15" y="18"/>
                    <a:pt x="25" y="8"/>
                    <a:pt x="39" y="4"/>
                  </a:cubicBezTo>
                  <a:close/>
                  <a:moveTo>
                    <a:pt x="95" y="61"/>
                  </a:moveTo>
                  <a:cubicBezTo>
                    <a:pt x="92" y="54"/>
                    <a:pt x="92" y="54"/>
                    <a:pt x="92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79" y="43"/>
                    <a:pt x="79" y="42"/>
                  </a:cubicBezTo>
                  <a:cubicBezTo>
                    <a:pt x="79" y="41"/>
                    <a:pt x="77" y="40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8" y="25"/>
                    <a:pt x="78" y="25"/>
                  </a:cubicBezTo>
                  <a:cubicBezTo>
                    <a:pt x="79" y="25"/>
                    <a:pt x="79" y="23"/>
                    <a:pt x="79" y="23"/>
                  </a:cubicBezTo>
                  <a:cubicBezTo>
                    <a:pt x="79" y="23"/>
                    <a:pt x="77" y="23"/>
                    <a:pt x="76" y="23"/>
                  </a:cubicBezTo>
                  <a:cubicBezTo>
                    <a:pt x="75" y="23"/>
                    <a:pt x="73" y="24"/>
                    <a:pt x="72" y="24"/>
                  </a:cubicBezTo>
                  <a:cubicBezTo>
                    <a:pt x="71" y="25"/>
                    <a:pt x="73" y="27"/>
                    <a:pt x="73" y="2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4" y="12"/>
                    <a:pt x="49" y="12"/>
                    <a:pt x="44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21"/>
                    <a:pt x="45" y="21"/>
                  </a:cubicBezTo>
                  <a:cubicBezTo>
                    <a:pt x="45" y="22"/>
                    <a:pt x="43" y="22"/>
                    <a:pt x="43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5"/>
                    <a:pt x="39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8" y="39"/>
                    <a:pt x="36" y="3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51"/>
                    <a:pt x="32" y="52"/>
                  </a:cubicBezTo>
                  <a:cubicBezTo>
                    <a:pt x="32" y="52"/>
                    <a:pt x="31" y="52"/>
                    <a:pt x="30" y="52"/>
                  </a:cubicBezTo>
                  <a:cubicBezTo>
                    <a:pt x="29" y="53"/>
                    <a:pt x="28" y="49"/>
                    <a:pt x="28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6"/>
                    <a:pt x="38" y="66"/>
                  </a:cubicBezTo>
                  <a:cubicBezTo>
                    <a:pt x="39" y="65"/>
                    <a:pt x="38" y="65"/>
                    <a:pt x="40" y="64"/>
                  </a:cubicBezTo>
                  <a:cubicBezTo>
                    <a:pt x="41" y="63"/>
                    <a:pt x="44" y="62"/>
                    <a:pt x="44" y="62"/>
                  </a:cubicBezTo>
                  <a:cubicBezTo>
                    <a:pt x="45" y="62"/>
                    <a:pt x="45" y="62"/>
                    <a:pt x="46" y="62"/>
                  </a:cubicBezTo>
                  <a:cubicBezTo>
                    <a:pt x="47" y="62"/>
                    <a:pt x="48" y="62"/>
                    <a:pt x="48" y="62"/>
                  </a:cubicBezTo>
                  <a:cubicBezTo>
                    <a:pt x="49" y="62"/>
                    <a:pt x="50" y="61"/>
                    <a:pt x="51" y="62"/>
                  </a:cubicBezTo>
                  <a:cubicBezTo>
                    <a:pt x="52" y="62"/>
                    <a:pt x="55" y="62"/>
                    <a:pt x="56" y="63"/>
                  </a:cubicBezTo>
                  <a:cubicBezTo>
                    <a:pt x="56" y="63"/>
                    <a:pt x="57" y="63"/>
                    <a:pt x="57" y="63"/>
                  </a:cubicBezTo>
                  <a:cubicBezTo>
                    <a:pt x="58" y="64"/>
                    <a:pt x="58" y="64"/>
                    <a:pt x="59" y="65"/>
                  </a:cubicBezTo>
                  <a:cubicBezTo>
                    <a:pt x="61" y="65"/>
                    <a:pt x="61" y="66"/>
                    <a:pt x="62" y="66"/>
                  </a:cubicBezTo>
                  <a:cubicBezTo>
                    <a:pt x="64" y="66"/>
                    <a:pt x="65" y="66"/>
                    <a:pt x="66" y="66"/>
                  </a:cubicBezTo>
                  <a:cubicBezTo>
                    <a:pt x="67" y="66"/>
                    <a:pt x="68" y="66"/>
                    <a:pt x="69" y="66"/>
                  </a:cubicBezTo>
                  <a:cubicBezTo>
                    <a:pt x="69" y="66"/>
                    <a:pt x="71" y="66"/>
                    <a:pt x="71" y="66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1" y="70"/>
                    <a:pt x="71" y="71"/>
                  </a:cubicBezTo>
                  <a:cubicBezTo>
                    <a:pt x="72" y="72"/>
                    <a:pt x="72" y="72"/>
                    <a:pt x="72" y="73"/>
                  </a:cubicBezTo>
                  <a:cubicBezTo>
                    <a:pt x="72" y="74"/>
                    <a:pt x="73" y="75"/>
                    <a:pt x="72" y="76"/>
                  </a:cubicBezTo>
                  <a:cubicBezTo>
                    <a:pt x="71" y="76"/>
                    <a:pt x="71" y="77"/>
                    <a:pt x="70" y="77"/>
                  </a:cubicBezTo>
                  <a:cubicBezTo>
                    <a:pt x="70" y="78"/>
                    <a:pt x="70" y="77"/>
                    <a:pt x="69" y="79"/>
                  </a:cubicBezTo>
                  <a:cubicBezTo>
                    <a:pt x="69" y="80"/>
                    <a:pt x="68" y="81"/>
                    <a:pt x="68" y="81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68" y="84"/>
                    <a:pt x="69" y="84"/>
                    <a:pt x="68" y="85"/>
                  </a:cubicBezTo>
                  <a:cubicBezTo>
                    <a:pt x="67" y="86"/>
                    <a:pt x="68" y="87"/>
                    <a:pt x="67" y="88"/>
                  </a:cubicBezTo>
                  <a:cubicBezTo>
                    <a:pt x="66" y="88"/>
                    <a:pt x="64" y="89"/>
                    <a:pt x="64" y="89"/>
                  </a:cubicBezTo>
                  <a:cubicBezTo>
                    <a:pt x="64" y="89"/>
                    <a:pt x="64" y="89"/>
                    <a:pt x="64" y="90"/>
                  </a:cubicBezTo>
                  <a:cubicBezTo>
                    <a:pt x="64" y="91"/>
                    <a:pt x="65" y="91"/>
                    <a:pt x="63" y="92"/>
                  </a:cubicBezTo>
                  <a:cubicBezTo>
                    <a:pt x="62" y="93"/>
                    <a:pt x="60" y="93"/>
                    <a:pt x="60" y="93"/>
                  </a:cubicBezTo>
                  <a:cubicBezTo>
                    <a:pt x="60" y="93"/>
                    <a:pt x="61" y="94"/>
                    <a:pt x="61" y="94"/>
                  </a:cubicBezTo>
                  <a:cubicBezTo>
                    <a:pt x="63" y="94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7" y="90"/>
                    <a:pt x="86" y="82"/>
                    <a:pt x="91" y="73"/>
                  </a:cubicBezTo>
                  <a:cubicBezTo>
                    <a:pt x="93" y="69"/>
                    <a:pt x="94" y="65"/>
                    <a:pt x="95" y="61"/>
                  </a:cubicBezTo>
                  <a:close/>
                  <a:moveTo>
                    <a:pt x="53" y="95"/>
                  </a:moveTo>
                  <a:cubicBezTo>
                    <a:pt x="53" y="94"/>
                    <a:pt x="52" y="94"/>
                    <a:pt x="52" y="94"/>
                  </a:cubicBezTo>
                  <a:cubicBezTo>
                    <a:pt x="52" y="94"/>
                    <a:pt x="52" y="90"/>
                    <a:pt x="52" y="89"/>
                  </a:cubicBezTo>
                  <a:cubicBezTo>
                    <a:pt x="52" y="88"/>
                    <a:pt x="49" y="84"/>
                    <a:pt x="49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4" y="84"/>
                    <a:pt x="44" y="84"/>
                  </a:cubicBezTo>
                  <a:cubicBezTo>
                    <a:pt x="44" y="83"/>
                    <a:pt x="41" y="82"/>
                    <a:pt x="41" y="82"/>
                  </a:cubicBezTo>
                  <a:cubicBezTo>
                    <a:pt x="41" y="82"/>
                    <a:pt x="41" y="81"/>
                    <a:pt x="41" y="80"/>
                  </a:cubicBezTo>
                  <a:cubicBezTo>
                    <a:pt x="40" y="79"/>
                    <a:pt x="40" y="79"/>
                    <a:pt x="39" y="79"/>
                  </a:cubicBezTo>
                  <a:cubicBezTo>
                    <a:pt x="38" y="78"/>
                    <a:pt x="38" y="78"/>
                    <a:pt x="37" y="77"/>
                  </a:cubicBezTo>
                  <a:cubicBezTo>
                    <a:pt x="37" y="76"/>
                    <a:pt x="37" y="76"/>
                    <a:pt x="36" y="75"/>
                  </a:cubicBezTo>
                  <a:cubicBezTo>
                    <a:pt x="36" y="74"/>
                    <a:pt x="38" y="71"/>
                    <a:pt x="38" y="70"/>
                  </a:cubicBezTo>
                  <a:cubicBezTo>
                    <a:pt x="38" y="70"/>
                    <a:pt x="37" y="68"/>
                    <a:pt x="37" y="68"/>
                  </a:cubicBezTo>
                  <a:cubicBezTo>
                    <a:pt x="37" y="68"/>
                    <a:pt x="37" y="68"/>
                    <a:pt x="38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1" y="62"/>
                    <a:pt x="20" y="62"/>
                  </a:cubicBezTo>
                  <a:cubicBezTo>
                    <a:pt x="20" y="61"/>
                    <a:pt x="19" y="61"/>
                    <a:pt x="17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9"/>
                    <a:pt x="14" y="62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8" y="77"/>
                    <a:pt x="25" y="85"/>
                    <a:pt x="35" y="90"/>
                  </a:cubicBezTo>
                  <a:cubicBezTo>
                    <a:pt x="40" y="93"/>
                    <a:pt x="47" y="95"/>
                    <a:pt x="53" y="95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矩形 80"/>
          <p:cNvSpPr/>
          <p:nvPr/>
        </p:nvSpPr>
        <p:spPr>
          <a:xfrm>
            <a:off x="690795" y="179433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191047" y="177894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90795" y="37006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191047" y="368524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 rot="2684652">
            <a:off x="3630931" y="1956807"/>
            <a:ext cx="1882138" cy="1882137"/>
            <a:chOff x="562556" y="889814"/>
            <a:chExt cx="1681936" cy="1681936"/>
          </a:xfrm>
        </p:grpSpPr>
        <p:sp>
          <p:nvSpPr>
            <p:cNvPr id="86" name="椭圆 85"/>
            <p:cNvSpPr/>
            <p:nvPr/>
          </p:nvSpPr>
          <p:spPr>
            <a:xfrm>
              <a:off x="736734" y="1063992"/>
              <a:ext cx="1333580" cy="1333580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562556" y="889814"/>
              <a:ext cx="1681936" cy="168193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矩形 87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90" name="泪滴形 89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92" name="任意多边形 91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5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20">
        <p:circle/>
      </p:transition>
    </mc:Choice>
    <mc:Fallback xmlns="">
      <p:transition spd="slow" advTm="352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5016138" y="1532106"/>
            <a:ext cx="3300278" cy="369332"/>
            <a:chOff x="4288595" y="1265857"/>
            <a:chExt cx="3300278" cy="369332"/>
          </a:xfrm>
        </p:grpSpPr>
        <p:grpSp>
          <p:nvGrpSpPr>
            <p:cNvPr id="51" name="组合 50"/>
            <p:cNvGrpSpPr/>
            <p:nvPr/>
          </p:nvGrpSpPr>
          <p:grpSpPr>
            <a:xfrm>
              <a:off x="4288595" y="1265857"/>
              <a:ext cx="518966" cy="369332"/>
              <a:chOff x="3025770" y="1129975"/>
              <a:chExt cx="1200623" cy="1200622"/>
            </a:xfrm>
          </p:grpSpPr>
          <p:sp>
            <p:nvSpPr>
              <p:cNvPr id="56" name="椭圆 46"/>
              <p:cNvSpPr/>
              <p:nvPr/>
            </p:nvSpPr>
            <p:spPr>
              <a:xfrm rot="2684652">
                <a:off x="3150103" y="1254308"/>
                <a:ext cx="951957" cy="951952"/>
              </a:xfrm>
              <a:prstGeom prst="rt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47"/>
              <p:cNvSpPr/>
              <p:nvPr/>
            </p:nvSpPr>
            <p:spPr>
              <a:xfrm rot="2684652">
                <a:off x="3025770" y="1129975"/>
                <a:ext cx="1200623" cy="1200622"/>
              </a:xfrm>
              <a:prstGeom prst="rtTriangl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flipH="1" flipV="1">
              <a:off x="7069907" y="1265857"/>
              <a:ext cx="518966" cy="369332"/>
              <a:chOff x="3025770" y="1129975"/>
              <a:chExt cx="1200623" cy="1200622"/>
            </a:xfrm>
          </p:grpSpPr>
          <p:sp>
            <p:nvSpPr>
              <p:cNvPr id="54" name="椭圆 46"/>
              <p:cNvSpPr/>
              <p:nvPr/>
            </p:nvSpPr>
            <p:spPr>
              <a:xfrm rot="2684652">
                <a:off x="3150103" y="1254308"/>
                <a:ext cx="951957" cy="951952"/>
              </a:xfrm>
              <a:prstGeom prst="rt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47"/>
              <p:cNvSpPr/>
              <p:nvPr/>
            </p:nvSpPr>
            <p:spPr>
              <a:xfrm rot="2684652">
                <a:off x="3025770" y="1129975"/>
                <a:ext cx="1200623" cy="1200622"/>
              </a:xfrm>
              <a:prstGeom prst="rtTriangl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4807655" y="1265857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34" charset="-122"/>
                </a:rPr>
                <a:t>Click to add content</a:t>
              </a:r>
              <a:endPara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016138" y="2303441"/>
            <a:ext cx="3300278" cy="369332"/>
            <a:chOff x="4288595" y="2067694"/>
            <a:chExt cx="3300278" cy="369332"/>
          </a:xfrm>
        </p:grpSpPr>
        <p:grpSp>
          <p:nvGrpSpPr>
            <p:cNvPr id="59" name="组合 58"/>
            <p:cNvGrpSpPr/>
            <p:nvPr/>
          </p:nvGrpSpPr>
          <p:grpSpPr>
            <a:xfrm>
              <a:off x="4288595" y="2067694"/>
              <a:ext cx="518966" cy="369332"/>
              <a:chOff x="3025770" y="1129975"/>
              <a:chExt cx="1200623" cy="1200622"/>
            </a:xfrm>
          </p:grpSpPr>
          <p:sp>
            <p:nvSpPr>
              <p:cNvPr id="64" name="椭圆 46"/>
              <p:cNvSpPr/>
              <p:nvPr/>
            </p:nvSpPr>
            <p:spPr>
              <a:xfrm rot="2684652">
                <a:off x="3150103" y="1254308"/>
                <a:ext cx="951957" cy="951952"/>
              </a:xfrm>
              <a:prstGeom prst="rt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47"/>
              <p:cNvSpPr/>
              <p:nvPr/>
            </p:nvSpPr>
            <p:spPr>
              <a:xfrm rot="2684652">
                <a:off x="3025770" y="1129975"/>
                <a:ext cx="1200623" cy="1200622"/>
              </a:xfrm>
              <a:prstGeom prst="rtTriangl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 flipH="1" flipV="1">
              <a:off x="7069907" y="2067694"/>
              <a:ext cx="518966" cy="369332"/>
              <a:chOff x="3025770" y="1129975"/>
              <a:chExt cx="1200623" cy="1200622"/>
            </a:xfrm>
          </p:grpSpPr>
          <p:sp>
            <p:nvSpPr>
              <p:cNvPr id="62" name="椭圆 46"/>
              <p:cNvSpPr/>
              <p:nvPr/>
            </p:nvSpPr>
            <p:spPr>
              <a:xfrm rot="2684652">
                <a:off x="3150103" y="1254308"/>
                <a:ext cx="951957" cy="951952"/>
              </a:xfrm>
              <a:prstGeom prst="rt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47"/>
              <p:cNvSpPr/>
              <p:nvPr/>
            </p:nvSpPr>
            <p:spPr>
              <a:xfrm rot="2684652">
                <a:off x="3025770" y="1129975"/>
                <a:ext cx="1200623" cy="1200622"/>
              </a:xfrm>
              <a:prstGeom prst="rtTriangl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4807655" y="2067694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34" charset="-122"/>
                </a:rPr>
                <a:t>Click to add content</a:t>
              </a:r>
              <a:endPara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016138" y="3074776"/>
            <a:ext cx="3300278" cy="369332"/>
            <a:chOff x="4288595" y="2859782"/>
            <a:chExt cx="3300278" cy="369332"/>
          </a:xfrm>
        </p:grpSpPr>
        <p:grpSp>
          <p:nvGrpSpPr>
            <p:cNvPr id="67" name="组合 66"/>
            <p:cNvGrpSpPr/>
            <p:nvPr/>
          </p:nvGrpSpPr>
          <p:grpSpPr>
            <a:xfrm>
              <a:off x="4288595" y="2859782"/>
              <a:ext cx="518966" cy="369332"/>
              <a:chOff x="3025770" y="1129975"/>
              <a:chExt cx="1200623" cy="1200622"/>
            </a:xfrm>
          </p:grpSpPr>
          <p:sp>
            <p:nvSpPr>
              <p:cNvPr id="72" name="椭圆 46"/>
              <p:cNvSpPr/>
              <p:nvPr/>
            </p:nvSpPr>
            <p:spPr>
              <a:xfrm rot="2684652">
                <a:off x="3150103" y="1254308"/>
                <a:ext cx="951957" cy="951952"/>
              </a:xfrm>
              <a:prstGeom prst="rt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47"/>
              <p:cNvSpPr/>
              <p:nvPr/>
            </p:nvSpPr>
            <p:spPr>
              <a:xfrm rot="2684652">
                <a:off x="3025770" y="1129975"/>
                <a:ext cx="1200623" cy="1200622"/>
              </a:xfrm>
              <a:prstGeom prst="rtTriangl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 flipH="1" flipV="1">
              <a:off x="7069907" y="2859782"/>
              <a:ext cx="518966" cy="369332"/>
              <a:chOff x="3025770" y="1129975"/>
              <a:chExt cx="1200623" cy="1200622"/>
            </a:xfrm>
          </p:grpSpPr>
          <p:sp>
            <p:nvSpPr>
              <p:cNvPr id="70" name="椭圆 46"/>
              <p:cNvSpPr/>
              <p:nvPr/>
            </p:nvSpPr>
            <p:spPr>
              <a:xfrm rot="2684652">
                <a:off x="3150103" y="1254308"/>
                <a:ext cx="951957" cy="951952"/>
              </a:xfrm>
              <a:prstGeom prst="rt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47"/>
              <p:cNvSpPr/>
              <p:nvPr/>
            </p:nvSpPr>
            <p:spPr>
              <a:xfrm rot="2684652">
                <a:off x="3025770" y="1129975"/>
                <a:ext cx="1200623" cy="1200622"/>
              </a:xfrm>
              <a:prstGeom prst="rtTriangl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" name="矩形 68"/>
            <p:cNvSpPr/>
            <p:nvPr/>
          </p:nvSpPr>
          <p:spPr>
            <a:xfrm>
              <a:off x="4807655" y="2859782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34" charset="-122"/>
                </a:rPr>
                <a:t>Click to add content</a:t>
              </a:r>
              <a:endPara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016138" y="3846111"/>
            <a:ext cx="3300278" cy="369332"/>
            <a:chOff x="4288595" y="3579862"/>
            <a:chExt cx="3300278" cy="369332"/>
          </a:xfrm>
        </p:grpSpPr>
        <p:grpSp>
          <p:nvGrpSpPr>
            <p:cNvPr id="75" name="组合 74"/>
            <p:cNvGrpSpPr/>
            <p:nvPr/>
          </p:nvGrpSpPr>
          <p:grpSpPr>
            <a:xfrm>
              <a:off x="4288595" y="3579862"/>
              <a:ext cx="518966" cy="369332"/>
              <a:chOff x="3025770" y="1129975"/>
              <a:chExt cx="1200623" cy="1200622"/>
            </a:xfrm>
          </p:grpSpPr>
          <p:sp>
            <p:nvSpPr>
              <p:cNvPr id="80" name="椭圆 46"/>
              <p:cNvSpPr/>
              <p:nvPr/>
            </p:nvSpPr>
            <p:spPr>
              <a:xfrm rot="2684652">
                <a:off x="3150103" y="1254308"/>
                <a:ext cx="951957" cy="951952"/>
              </a:xfrm>
              <a:prstGeom prst="rt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47"/>
              <p:cNvSpPr/>
              <p:nvPr/>
            </p:nvSpPr>
            <p:spPr>
              <a:xfrm rot="2684652">
                <a:off x="3025770" y="1129975"/>
                <a:ext cx="1200623" cy="1200622"/>
              </a:xfrm>
              <a:prstGeom prst="rtTriangl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 flipH="1" flipV="1">
              <a:off x="7069907" y="3579862"/>
              <a:ext cx="518966" cy="369332"/>
              <a:chOff x="3025770" y="1129975"/>
              <a:chExt cx="1200623" cy="1200622"/>
            </a:xfrm>
          </p:grpSpPr>
          <p:sp>
            <p:nvSpPr>
              <p:cNvPr id="78" name="椭圆 46"/>
              <p:cNvSpPr/>
              <p:nvPr/>
            </p:nvSpPr>
            <p:spPr>
              <a:xfrm rot="2684652">
                <a:off x="3150103" y="1254308"/>
                <a:ext cx="951957" cy="951952"/>
              </a:xfrm>
              <a:prstGeom prst="rt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47"/>
              <p:cNvSpPr/>
              <p:nvPr/>
            </p:nvSpPr>
            <p:spPr>
              <a:xfrm rot="2684652">
                <a:off x="3025770" y="1129975"/>
                <a:ext cx="1200623" cy="1200622"/>
              </a:xfrm>
              <a:prstGeom prst="rtTriangl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4807655" y="3579862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34" charset="-122"/>
                </a:rPr>
                <a:t>Click to add content</a:t>
              </a:r>
              <a:endPara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97120" y="1419622"/>
            <a:ext cx="3463049" cy="2812493"/>
            <a:chOff x="844179" y="1330016"/>
            <a:chExt cx="3463049" cy="2812493"/>
          </a:xfrm>
        </p:grpSpPr>
        <p:sp>
          <p:nvSpPr>
            <p:cNvPr id="83" name="矩形 82"/>
            <p:cNvSpPr/>
            <p:nvPr/>
          </p:nvSpPr>
          <p:spPr>
            <a:xfrm>
              <a:off x="997878" y="1454841"/>
              <a:ext cx="3155651" cy="2562842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844179" y="1330016"/>
              <a:ext cx="3463049" cy="2812493"/>
              <a:chOff x="844179" y="1330016"/>
              <a:chExt cx="3463049" cy="2812493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844179" y="1330016"/>
                <a:ext cx="3463049" cy="2812493"/>
              </a:xfrm>
              <a:prstGeom prst="rect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Freeform 11"/>
              <p:cNvSpPr>
                <a:spLocks noEditPoints="1"/>
              </p:cNvSpPr>
              <p:nvPr/>
            </p:nvSpPr>
            <p:spPr bwMode="auto">
              <a:xfrm>
                <a:off x="1702168" y="1867260"/>
                <a:ext cx="1747070" cy="1738004"/>
              </a:xfrm>
              <a:custGeom>
                <a:avLst/>
                <a:gdLst>
                  <a:gd name="T0" fmla="*/ 122 w 244"/>
                  <a:gd name="T1" fmla="*/ 0 h 243"/>
                  <a:gd name="T2" fmla="*/ 208 w 244"/>
                  <a:gd name="T3" fmla="*/ 35 h 243"/>
                  <a:gd name="T4" fmla="*/ 244 w 244"/>
                  <a:gd name="T5" fmla="*/ 121 h 243"/>
                  <a:gd name="T6" fmla="*/ 208 w 244"/>
                  <a:gd name="T7" fmla="*/ 208 h 243"/>
                  <a:gd name="T8" fmla="*/ 122 w 244"/>
                  <a:gd name="T9" fmla="*/ 243 h 243"/>
                  <a:gd name="T10" fmla="*/ 36 w 244"/>
                  <a:gd name="T11" fmla="*/ 208 h 243"/>
                  <a:gd name="T12" fmla="*/ 0 w 244"/>
                  <a:gd name="T13" fmla="*/ 121 h 243"/>
                  <a:gd name="T14" fmla="*/ 36 w 244"/>
                  <a:gd name="T15" fmla="*/ 35 h 243"/>
                  <a:gd name="T16" fmla="*/ 122 w 244"/>
                  <a:gd name="T17" fmla="*/ 0 h 243"/>
                  <a:gd name="T18" fmla="*/ 170 w 244"/>
                  <a:gd name="T19" fmla="*/ 135 h 243"/>
                  <a:gd name="T20" fmla="*/ 172 w 244"/>
                  <a:gd name="T21" fmla="*/ 109 h 243"/>
                  <a:gd name="T22" fmla="*/ 139 w 244"/>
                  <a:gd name="T23" fmla="*/ 90 h 243"/>
                  <a:gd name="T24" fmla="*/ 109 w 244"/>
                  <a:gd name="T25" fmla="*/ 72 h 243"/>
                  <a:gd name="T26" fmla="*/ 85 w 244"/>
                  <a:gd name="T27" fmla="*/ 84 h 243"/>
                  <a:gd name="T28" fmla="*/ 85 w 244"/>
                  <a:gd name="T29" fmla="*/ 121 h 243"/>
                  <a:gd name="T30" fmla="*/ 85 w 244"/>
                  <a:gd name="T31" fmla="*/ 157 h 243"/>
                  <a:gd name="T32" fmla="*/ 107 w 244"/>
                  <a:gd name="T33" fmla="*/ 172 h 243"/>
                  <a:gd name="T34" fmla="*/ 139 w 244"/>
                  <a:gd name="T35" fmla="*/ 153 h 243"/>
                  <a:gd name="T36" fmla="*/ 170 w 244"/>
                  <a:gd name="T37" fmla="*/ 135 h 243"/>
                  <a:gd name="T38" fmla="*/ 178 w 244"/>
                  <a:gd name="T39" fmla="*/ 66 h 243"/>
                  <a:gd name="T40" fmla="*/ 122 w 244"/>
                  <a:gd name="T41" fmla="*/ 43 h 243"/>
                  <a:gd name="T42" fmla="*/ 67 w 244"/>
                  <a:gd name="T43" fmla="*/ 66 h 243"/>
                  <a:gd name="T44" fmla="*/ 44 w 244"/>
                  <a:gd name="T45" fmla="*/ 121 h 243"/>
                  <a:gd name="T46" fmla="*/ 67 w 244"/>
                  <a:gd name="T47" fmla="*/ 177 h 243"/>
                  <a:gd name="T48" fmla="*/ 122 w 244"/>
                  <a:gd name="T49" fmla="*/ 200 h 243"/>
                  <a:gd name="T50" fmla="*/ 178 w 244"/>
                  <a:gd name="T51" fmla="*/ 177 h 243"/>
                  <a:gd name="T52" fmla="*/ 201 w 244"/>
                  <a:gd name="T53" fmla="*/ 121 h 243"/>
                  <a:gd name="T54" fmla="*/ 178 w 244"/>
                  <a:gd name="T55" fmla="*/ 6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4" h="243">
                    <a:moveTo>
                      <a:pt x="122" y="0"/>
                    </a:moveTo>
                    <a:cubicBezTo>
                      <a:pt x="156" y="0"/>
                      <a:pt x="186" y="13"/>
                      <a:pt x="208" y="35"/>
                    </a:cubicBezTo>
                    <a:cubicBezTo>
                      <a:pt x="231" y="57"/>
                      <a:pt x="244" y="88"/>
                      <a:pt x="244" y="121"/>
                    </a:cubicBezTo>
                    <a:cubicBezTo>
                      <a:pt x="244" y="155"/>
                      <a:pt x="231" y="186"/>
                      <a:pt x="208" y="208"/>
                    </a:cubicBezTo>
                    <a:cubicBezTo>
                      <a:pt x="186" y="230"/>
                      <a:pt x="156" y="243"/>
                      <a:pt x="122" y="243"/>
                    </a:cubicBezTo>
                    <a:cubicBezTo>
                      <a:pt x="89" y="243"/>
                      <a:pt x="58" y="230"/>
                      <a:pt x="36" y="208"/>
                    </a:cubicBezTo>
                    <a:cubicBezTo>
                      <a:pt x="14" y="186"/>
                      <a:pt x="0" y="155"/>
                      <a:pt x="0" y="121"/>
                    </a:cubicBezTo>
                    <a:cubicBezTo>
                      <a:pt x="0" y="88"/>
                      <a:pt x="14" y="57"/>
                      <a:pt x="36" y="35"/>
                    </a:cubicBezTo>
                    <a:cubicBezTo>
                      <a:pt x="58" y="13"/>
                      <a:pt x="89" y="0"/>
                      <a:pt x="122" y="0"/>
                    </a:cubicBezTo>
                    <a:close/>
                    <a:moveTo>
                      <a:pt x="170" y="135"/>
                    </a:moveTo>
                    <a:cubicBezTo>
                      <a:pt x="182" y="128"/>
                      <a:pt x="184" y="117"/>
                      <a:pt x="172" y="109"/>
                    </a:cubicBezTo>
                    <a:cubicBezTo>
                      <a:pt x="161" y="102"/>
                      <a:pt x="150" y="96"/>
                      <a:pt x="139" y="90"/>
                    </a:cubicBezTo>
                    <a:cubicBezTo>
                      <a:pt x="129" y="84"/>
                      <a:pt x="119" y="78"/>
                      <a:pt x="109" y="72"/>
                    </a:cubicBezTo>
                    <a:cubicBezTo>
                      <a:pt x="96" y="65"/>
                      <a:pt x="85" y="69"/>
                      <a:pt x="85" y="84"/>
                    </a:cubicBezTo>
                    <a:cubicBezTo>
                      <a:pt x="85" y="96"/>
                      <a:pt x="85" y="109"/>
                      <a:pt x="85" y="121"/>
                    </a:cubicBezTo>
                    <a:cubicBezTo>
                      <a:pt x="85" y="133"/>
                      <a:pt x="85" y="145"/>
                      <a:pt x="85" y="157"/>
                    </a:cubicBezTo>
                    <a:cubicBezTo>
                      <a:pt x="85" y="171"/>
                      <a:pt x="94" y="178"/>
                      <a:pt x="107" y="172"/>
                    </a:cubicBezTo>
                    <a:cubicBezTo>
                      <a:pt x="118" y="165"/>
                      <a:pt x="128" y="159"/>
                      <a:pt x="139" y="153"/>
                    </a:cubicBezTo>
                    <a:cubicBezTo>
                      <a:pt x="150" y="147"/>
                      <a:pt x="160" y="141"/>
                      <a:pt x="170" y="135"/>
                    </a:cubicBezTo>
                    <a:close/>
                    <a:moveTo>
                      <a:pt x="178" y="66"/>
                    </a:moveTo>
                    <a:cubicBezTo>
                      <a:pt x="164" y="52"/>
                      <a:pt x="144" y="43"/>
                      <a:pt x="122" y="43"/>
                    </a:cubicBezTo>
                    <a:cubicBezTo>
                      <a:pt x="101" y="43"/>
                      <a:pt x="81" y="52"/>
                      <a:pt x="67" y="66"/>
                    </a:cubicBezTo>
                    <a:cubicBezTo>
                      <a:pt x="52" y="80"/>
                      <a:pt x="44" y="100"/>
                      <a:pt x="44" y="121"/>
                    </a:cubicBezTo>
                    <a:cubicBezTo>
                      <a:pt x="44" y="143"/>
                      <a:pt x="52" y="163"/>
                      <a:pt x="67" y="177"/>
                    </a:cubicBezTo>
                    <a:cubicBezTo>
                      <a:pt x="81" y="191"/>
                      <a:pt x="101" y="200"/>
                      <a:pt x="122" y="200"/>
                    </a:cubicBezTo>
                    <a:cubicBezTo>
                      <a:pt x="144" y="200"/>
                      <a:pt x="164" y="191"/>
                      <a:pt x="178" y="177"/>
                    </a:cubicBezTo>
                    <a:cubicBezTo>
                      <a:pt x="192" y="163"/>
                      <a:pt x="201" y="143"/>
                      <a:pt x="201" y="121"/>
                    </a:cubicBezTo>
                    <a:cubicBezTo>
                      <a:pt x="201" y="100"/>
                      <a:pt x="192" y="80"/>
                      <a:pt x="178" y="6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7" name="矩形 86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89" name="泪滴形 88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91" name="任意多边形 90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72">
        <p14:doors dir="vert"/>
      </p:transition>
    </mc:Choice>
    <mc:Fallback xmlns="">
      <p:transition spd="slow" advTm="2572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0" presetClass="entr" presetSubtype="0" decel="10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0" presetClass="entr" presetSubtype="0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0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0" presetClass="entr" presetSubtype="0" decel="10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0" presetClass="entr" presetSubtype="0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0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/>
          <p:cNvSpPr/>
          <p:nvPr/>
        </p:nvSpPr>
        <p:spPr>
          <a:xfrm>
            <a:off x="467007" y="1491630"/>
            <a:ext cx="1826506" cy="1826506"/>
          </a:xfrm>
          <a:prstGeom prst="roundRect">
            <a:avLst>
              <a:gd name="adj" fmla="val 3093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2" name="Group 659"/>
          <p:cNvGrpSpPr/>
          <p:nvPr/>
        </p:nvGrpSpPr>
        <p:grpSpPr bwMode="auto">
          <a:xfrm>
            <a:off x="1189809" y="1863013"/>
            <a:ext cx="380903" cy="587856"/>
            <a:chOff x="0" y="0"/>
            <a:chExt cx="339" cy="573"/>
          </a:xfrm>
          <a:solidFill>
            <a:schemeClr val="bg1"/>
          </a:solidFill>
        </p:grpSpPr>
        <p:sp>
          <p:nvSpPr>
            <p:cNvPr id="13" name="AutoShape 656"/>
            <p:cNvSpPr/>
            <p:nvPr/>
          </p:nvSpPr>
          <p:spPr bwMode="auto">
            <a:xfrm>
              <a:off x="0" y="0"/>
              <a:ext cx="339" cy="460"/>
            </a:xfrm>
            <a:custGeom>
              <a:avLst/>
              <a:gdLst>
                <a:gd name="T0" fmla="*/ 0 w 21599"/>
                <a:gd name="T1" fmla="*/ 0 h 21600"/>
                <a:gd name="T2" fmla="*/ 0 w 21599"/>
                <a:gd name="T3" fmla="*/ 0 h 21600"/>
                <a:gd name="T4" fmla="*/ 0 w 21599"/>
                <a:gd name="T5" fmla="*/ 0 h 21600"/>
                <a:gd name="T6" fmla="*/ 0 w 21599"/>
                <a:gd name="T7" fmla="*/ 0 h 21600"/>
                <a:gd name="T8" fmla="*/ 0 w 21599"/>
                <a:gd name="T9" fmla="*/ 0 h 21600"/>
                <a:gd name="T10" fmla="*/ 0 w 21599"/>
                <a:gd name="T11" fmla="*/ 0 h 21600"/>
                <a:gd name="T12" fmla="*/ 0 w 21599"/>
                <a:gd name="T13" fmla="*/ 0 h 21600"/>
                <a:gd name="T14" fmla="*/ 0 w 21599"/>
                <a:gd name="T15" fmla="*/ 0 h 21600"/>
                <a:gd name="T16" fmla="*/ 0 w 21599"/>
                <a:gd name="T17" fmla="*/ 0 h 21600"/>
                <a:gd name="T18" fmla="*/ 0 w 21599"/>
                <a:gd name="T19" fmla="*/ 0 h 21600"/>
                <a:gd name="T20" fmla="*/ 0 w 21599"/>
                <a:gd name="T21" fmla="*/ 0 h 21600"/>
                <a:gd name="T22" fmla="*/ 0 w 21599"/>
                <a:gd name="T23" fmla="*/ 0 h 21600"/>
                <a:gd name="T24" fmla="*/ 0 w 21599"/>
                <a:gd name="T25" fmla="*/ 0 h 21600"/>
                <a:gd name="T26" fmla="*/ 0 w 21599"/>
                <a:gd name="T27" fmla="*/ 0 h 21600"/>
                <a:gd name="T28" fmla="*/ 0 w 21599"/>
                <a:gd name="T29" fmla="*/ 0 h 21600"/>
                <a:gd name="T30" fmla="*/ 0 w 21599"/>
                <a:gd name="T31" fmla="*/ 0 h 21600"/>
                <a:gd name="T32" fmla="*/ 0 w 21599"/>
                <a:gd name="T33" fmla="*/ 0 h 21600"/>
                <a:gd name="T34" fmla="*/ 0 w 21599"/>
                <a:gd name="T35" fmla="*/ 0 h 21600"/>
                <a:gd name="T36" fmla="*/ 0 w 21599"/>
                <a:gd name="T37" fmla="*/ 0 h 21600"/>
                <a:gd name="T38" fmla="*/ 0 w 21599"/>
                <a:gd name="T39" fmla="*/ 0 h 21600"/>
                <a:gd name="T40" fmla="*/ 0 w 21599"/>
                <a:gd name="T41" fmla="*/ 0 h 21600"/>
                <a:gd name="T42" fmla="*/ 0 w 21599"/>
                <a:gd name="T43" fmla="*/ 0 h 21600"/>
                <a:gd name="T44" fmla="*/ 0 w 21599"/>
                <a:gd name="T45" fmla="*/ 0 h 21600"/>
                <a:gd name="T46" fmla="*/ 0 w 21599"/>
                <a:gd name="T47" fmla="*/ 0 h 21600"/>
                <a:gd name="T48" fmla="*/ 0 w 21599"/>
                <a:gd name="T49" fmla="*/ 0 h 21600"/>
                <a:gd name="T50" fmla="*/ 0 w 21599"/>
                <a:gd name="T51" fmla="*/ 0 h 21600"/>
                <a:gd name="T52" fmla="*/ 0 w 21599"/>
                <a:gd name="T53" fmla="*/ 0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599" h="21600">
                  <a:moveTo>
                    <a:pt x="10934" y="0"/>
                  </a:moveTo>
                  <a:cubicBezTo>
                    <a:pt x="10847" y="0"/>
                    <a:pt x="10801" y="2"/>
                    <a:pt x="10801" y="2"/>
                  </a:cubicBezTo>
                  <a:cubicBezTo>
                    <a:pt x="10801" y="2"/>
                    <a:pt x="10754" y="0"/>
                    <a:pt x="10668" y="0"/>
                  </a:cubicBezTo>
                  <a:cubicBezTo>
                    <a:pt x="9432" y="0"/>
                    <a:pt x="0" y="285"/>
                    <a:pt x="0" y="8964"/>
                  </a:cubicBezTo>
                  <a:cubicBezTo>
                    <a:pt x="0" y="12780"/>
                    <a:pt x="6319" y="19737"/>
                    <a:pt x="6319" y="21600"/>
                  </a:cubicBezTo>
                  <a:lnTo>
                    <a:pt x="15323" y="21600"/>
                  </a:lnTo>
                  <a:cubicBezTo>
                    <a:pt x="15323" y="19737"/>
                    <a:pt x="21599" y="12780"/>
                    <a:pt x="21599" y="8964"/>
                  </a:cubicBezTo>
                  <a:cubicBezTo>
                    <a:pt x="21600" y="284"/>
                    <a:pt x="12168" y="0"/>
                    <a:pt x="10934" y="0"/>
                  </a:cubicBezTo>
                  <a:close/>
                  <a:moveTo>
                    <a:pt x="13355" y="19728"/>
                  </a:moveTo>
                  <a:lnTo>
                    <a:pt x="12362" y="19728"/>
                  </a:lnTo>
                  <a:lnTo>
                    <a:pt x="12362" y="14897"/>
                  </a:lnTo>
                  <a:lnTo>
                    <a:pt x="9324" y="14897"/>
                  </a:lnTo>
                  <a:lnTo>
                    <a:pt x="9324" y="19728"/>
                  </a:lnTo>
                  <a:lnTo>
                    <a:pt x="8285" y="19728"/>
                  </a:lnTo>
                  <a:cubicBezTo>
                    <a:pt x="7853" y="18884"/>
                    <a:pt x="7181" y="17845"/>
                    <a:pt x="6279" y="16473"/>
                  </a:cubicBezTo>
                  <a:cubicBezTo>
                    <a:pt x="4701" y="14071"/>
                    <a:pt x="2542" y="10782"/>
                    <a:pt x="2542" y="8964"/>
                  </a:cubicBezTo>
                  <a:cubicBezTo>
                    <a:pt x="2542" y="6006"/>
                    <a:pt x="3778" y="3937"/>
                    <a:pt x="6217" y="2815"/>
                  </a:cubicBezTo>
                  <a:cubicBezTo>
                    <a:pt x="8209" y="1899"/>
                    <a:pt x="10422" y="1872"/>
                    <a:pt x="10668" y="1872"/>
                  </a:cubicBezTo>
                  <a:lnTo>
                    <a:pt x="10696" y="1872"/>
                  </a:lnTo>
                  <a:lnTo>
                    <a:pt x="10783" y="1875"/>
                  </a:lnTo>
                  <a:lnTo>
                    <a:pt x="10888" y="1872"/>
                  </a:lnTo>
                  <a:lnTo>
                    <a:pt x="10934" y="1872"/>
                  </a:lnTo>
                  <a:cubicBezTo>
                    <a:pt x="11179" y="1872"/>
                    <a:pt x="13392" y="1898"/>
                    <a:pt x="15384" y="2815"/>
                  </a:cubicBezTo>
                  <a:cubicBezTo>
                    <a:pt x="17823" y="3937"/>
                    <a:pt x="19059" y="6006"/>
                    <a:pt x="19059" y="8964"/>
                  </a:cubicBezTo>
                  <a:cubicBezTo>
                    <a:pt x="19059" y="10784"/>
                    <a:pt x="16913" y="14074"/>
                    <a:pt x="15345" y="16478"/>
                  </a:cubicBezTo>
                  <a:cubicBezTo>
                    <a:pt x="14451" y="17847"/>
                    <a:pt x="13784" y="18886"/>
                    <a:pt x="13355" y="19728"/>
                  </a:cubicBezTo>
                  <a:close/>
                  <a:moveTo>
                    <a:pt x="13355" y="19728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657"/>
            <p:cNvSpPr/>
            <p:nvPr/>
          </p:nvSpPr>
          <p:spPr bwMode="auto">
            <a:xfrm>
              <a:off x="95" y="480"/>
              <a:ext cx="142" cy="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658"/>
            <p:cNvSpPr/>
            <p:nvPr/>
          </p:nvSpPr>
          <p:spPr bwMode="auto">
            <a:xfrm>
              <a:off x="136" y="536"/>
              <a:ext cx="70" cy="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6" name="Text Placeholder 2"/>
          <p:cNvSpPr txBox="1"/>
          <p:nvPr/>
        </p:nvSpPr>
        <p:spPr>
          <a:xfrm>
            <a:off x="484396" y="2790551"/>
            <a:ext cx="1809116" cy="3719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Design</a:t>
            </a:r>
          </a:p>
        </p:txBody>
      </p:sp>
      <p:sp>
        <p:nvSpPr>
          <p:cNvPr id="17" name="Text Placeholder 8"/>
          <p:cNvSpPr txBox="1"/>
          <p:nvPr/>
        </p:nvSpPr>
        <p:spPr>
          <a:xfrm>
            <a:off x="334417" y="3472561"/>
            <a:ext cx="2087201" cy="92564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8" name="Rounded Rectangle 9"/>
          <p:cNvSpPr/>
          <p:nvPr/>
        </p:nvSpPr>
        <p:spPr>
          <a:xfrm>
            <a:off x="2595176" y="1491630"/>
            <a:ext cx="1826506" cy="1826506"/>
          </a:xfrm>
          <a:prstGeom prst="roundRect">
            <a:avLst>
              <a:gd name="adj" fmla="val 3093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9" name="Group 116"/>
          <p:cNvGrpSpPr/>
          <p:nvPr/>
        </p:nvGrpSpPr>
        <p:grpSpPr bwMode="auto">
          <a:xfrm>
            <a:off x="3305589" y="1918053"/>
            <a:ext cx="409294" cy="485831"/>
            <a:chOff x="0" y="0"/>
            <a:chExt cx="483" cy="574"/>
          </a:xfrm>
          <a:solidFill>
            <a:srgbClr val="FFFFFF"/>
          </a:solidFill>
        </p:grpSpPr>
        <p:sp>
          <p:nvSpPr>
            <p:cNvPr id="20" name="AutoShape 114"/>
            <p:cNvSpPr/>
            <p:nvPr/>
          </p:nvSpPr>
          <p:spPr bwMode="auto">
            <a:xfrm>
              <a:off x="0" y="0"/>
              <a:ext cx="483" cy="5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12410" y="3528"/>
                  </a:moveTo>
                  <a:lnTo>
                    <a:pt x="12410" y="1767"/>
                  </a:lnTo>
                  <a:lnTo>
                    <a:pt x="13534" y="1767"/>
                  </a:lnTo>
                  <a:cubicBezTo>
                    <a:pt x="14114" y="1767"/>
                    <a:pt x="14584" y="1371"/>
                    <a:pt x="14584" y="883"/>
                  </a:cubicBezTo>
                  <a:cubicBezTo>
                    <a:pt x="14584" y="395"/>
                    <a:pt x="14114" y="0"/>
                    <a:pt x="13534" y="0"/>
                  </a:cubicBezTo>
                  <a:lnTo>
                    <a:pt x="8085" y="0"/>
                  </a:lnTo>
                  <a:cubicBezTo>
                    <a:pt x="7505" y="0"/>
                    <a:pt x="7035" y="395"/>
                    <a:pt x="7035" y="883"/>
                  </a:cubicBezTo>
                  <a:cubicBezTo>
                    <a:pt x="7035" y="1371"/>
                    <a:pt x="7504" y="1767"/>
                    <a:pt x="8085" y="1767"/>
                  </a:cubicBezTo>
                  <a:lnTo>
                    <a:pt x="9185" y="1767"/>
                  </a:lnTo>
                  <a:lnTo>
                    <a:pt x="9185" y="3528"/>
                  </a:lnTo>
                  <a:cubicBezTo>
                    <a:pt x="3986" y="4184"/>
                    <a:pt x="0" y="7957"/>
                    <a:pt x="0" y="12513"/>
                  </a:cubicBezTo>
                  <a:cubicBezTo>
                    <a:pt x="0" y="17532"/>
                    <a:pt x="4835" y="21600"/>
                    <a:pt x="10800" y="21600"/>
                  </a:cubicBezTo>
                  <a:cubicBezTo>
                    <a:pt x="16765" y="21600"/>
                    <a:pt x="21600" y="17532"/>
                    <a:pt x="21600" y="12513"/>
                  </a:cubicBezTo>
                  <a:cubicBezTo>
                    <a:pt x="21600" y="7955"/>
                    <a:pt x="17611" y="4182"/>
                    <a:pt x="12410" y="3528"/>
                  </a:cubicBezTo>
                  <a:close/>
                  <a:moveTo>
                    <a:pt x="10800" y="19328"/>
                  </a:moveTo>
                  <a:cubicBezTo>
                    <a:pt x="6334" y="19328"/>
                    <a:pt x="2700" y="16271"/>
                    <a:pt x="2700" y="12513"/>
                  </a:cubicBezTo>
                  <a:cubicBezTo>
                    <a:pt x="2700" y="8755"/>
                    <a:pt x="6334" y="5698"/>
                    <a:pt x="10800" y="5698"/>
                  </a:cubicBezTo>
                  <a:cubicBezTo>
                    <a:pt x="15266" y="5698"/>
                    <a:pt x="18900" y="8755"/>
                    <a:pt x="18900" y="12513"/>
                  </a:cubicBezTo>
                  <a:cubicBezTo>
                    <a:pt x="18900" y="16271"/>
                    <a:pt x="15266" y="19328"/>
                    <a:pt x="10800" y="19328"/>
                  </a:cubicBezTo>
                  <a:close/>
                  <a:moveTo>
                    <a:pt x="10800" y="19328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1" name="AutoShape 115"/>
            <p:cNvSpPr/>
            <p:nvPr/>
          </p:nvSpPr>
          <p:spPr bwMode="auto">
            <a:xfrm>
              <a:off x="216" y="200"/>
              <a:ext cx="146" cy="226"/>
            </a:xfrm>
            <a:custGeom>
              <a:avLst/>
              <a:gdLst>
                <a:gd name="T0" fmla="*/ 0 w 21403"/>
                <a:gd name="T1" fmla="*/ 0 h 21600"/>
                <a:gd name="T2" fmla="*/ 0 w 21403"/>
                <a:gd name="T3" fmla="*/ 0 h 21600"/>
                <a:gd name="T4" fmla="*/ 0 w 21403"/>
                <a:gd name="T5" fmla="*/ 0 h 21600"/>
                <a:gd name="T6" fmla="*/ 0 w 21403"/>
                <a:gd name="T7" fmla="*/ 0 h 21600"/>
                <a:gd name="T8" fmla="*/ 0 w 21403"/>
                <a:gd name="T9" fmla="*/ 0 h 21600"/>
                <a:gd name="T10" fmla="*/ 0 w 21403"/>
                <a:gd name="T11" fmla="*/ 0 h 21600"/>
                <a:gd name="T12" fmla="*/ 0 w 21403"/>
                <a:gd name="T13" fmla="*/ 0 h 21600"/>
                <a:gd name="T14" fmla="*/ 0 w 21403"/>
                <a:gd name="T15" fmla="*/ 0 h 21600"/>
                <a:gd name="T16" fmla="*/ 0 w 21403"/>
                <a:gd name="T17" fmla="*/ 0 h 21600"/>
                <a:gd name="T18" fmla="*/ 0 w 21403"/>
                <a:gd name="T19" fmla="*/ 0 h 21600"/>
                <a:gd name="T20" fmla="*/ 0 w 21403"/>
                <a:gd name="T21" fmla="*/ 0 h 21600"/>
                <a:gd name="T22" fmla="*/ 0 w 21403"/>
                <a:gd name="T23" fmla="*/ 0 h 21600"/>
                <a:gd name="T24" fmla="*/ 0 w 21403"/>
                <a:gd name="T25" fmla="*/ 0 h 21600"/>
                <a:gd name="T26" fmla="*/ 0 w 21403"/>
                <a:gd name="T27" fmla="*/ 0 h 21600"/>
                <a:gd name="T28" fmla="*/ 0 w 21403"/>
                <a:gd name="T29" fmla="*/ 0 h 21600"/>
                <a:gd name="T30" fmla="*/ 0 w 21403"/>
                <a:gd name="T31" fmla="*/ 0 h 21600"/>
                <a:gd name="T32" fmla="*/ 0 w 21403"/>
                <a:gd name="T33" fmla="*/ 0 h 21600"/>
                <a:gd name="T34" fmla="*/ 0 w 21403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03" h="21600">
                  <a:moveTo>
                    <a:pt x="20755" y="17708"/>
                  </a:moveTo>
                  <a:lnTo>
                    <a:pt x="6801" y="11554"/>
                  </a:lnTo>
                  <a:lnTo>
                    <a:pt x="6801" y="961"/>
                  </a:lnTo>
                  <a:cubicBezTo>
                    <a:pt x="6801" y="708"/>
                    <a:pt x="6643" y="460"/>
                    <a:pt x="6370" y="281"/>
                  </a:cubicBezTo>
                  <a:cubicBezTo>
                    <a:pt x="6097" y="103"/>
                    <a:pt x="5717" y="0"/>
                    <a:pt x="5330" y="0"/>
                  </a:cubicBezTo>
                  <a:lnTo>
                    <a:pt x="1470" y="0"/>
                  </a:lnTo>
                  <a:cubicBezTo>
                    <a:pt x="1081" y="0"/>
                    <a:pt x="705" y="102"/>
                    <a:pt x="431" y="281"/>
                  </a:cubicBezTo>
                  <a:cubicBezTo>
                    <a:pt x="158" y="460"/>
                    <a:pt x="0" y="708"/>
                    <a:pt x="0" y="961"/>
                  </a:cubicBezTo>
                  <a:lnTo>
                    <a:pt x="0" y="13470"/>
                  </a:lnTo>
                  <a:cubicBezTo>
                    <a:pt x="0" y="13723"/>
                    <a:pt x="158" y="13970"/>
                    <a:pt x="431" y="14149"/>
                  </a:cubicBezTo>
                  <a:cubicBezTo>
                    <a:pt x="542" y="14221"/>
                    <a:pt x="670" y="14282"/>
                    <a:pt x="809" y="14327"/>
                  </a:cubicBezTo>
                  <a:lnTo>
                    <a:pt x="17068" y="21438"/>
                  </a:lnTo>
                  <a:cubicBezTo>
                    <a:pt x="17313" y="21544"/>
                    <a:pt x="17597" y="21600"/>
                    <a:pt x="17883" y="21600"/>
                  </a:cubicBezTo>
                  <a:cubicBezTo>
                    <a:pt x="17987" y="21600"/>
                    <a:pt x="18092" y="21592"/>
                    <a:pt x="18196" y="21579"/>
                  </a:cubicBezTo>
                  <a:cubicBezTo>
                    <a:pt x="18584" y="21525"/>
                    <a:pt x="18921" y="21370"/>
                    <a:pt x="19134" y="21149"/>
                  </a:cubicBezTo>
                  <a:lnTo>
                    <a:pt x="21180" y="19012"/>
                  </a:lnTo>
                  <a:cubicBezTo>
                    <a:pt x="21600" y="18574"/>
                    <a:pt x="21411" y="17997"/>
                    <a:pt x="20755" y="17708"/>
                  </a:cubicBezTo>
                  <a:close/>
                  <a:moveTo>
                    <a:pt x="20755" y="17708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2" name="Text Placeholder 2"/>
          <p:cNvSpPr txBox="1"/>
          <p:nvPr/>
        </p:nvSpPr>
        <p:spPr>
          <a:xfrm>
            <a:off x="2600598" y="2790551"/>
            <a:ext cx="1809117" cy="3719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Marketing</a:t>
            </a:r>
          </a:p>
        </p:txBody>
      </p:sp>
      <p:sp>
        <p:nvSpPr>
          <p:cNvPr id="23" name="Text Placeholder 8"/>
          <p:cNvSpPr txBox="1"/>
          <p:nvPr/>
        </p:nvSpPr>
        <p:spPr>
          <a:xfrm>
            <a:off x="2445027" y="3472561"/>
            <a:ext cx="2087201" cy="128929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4" name="Rounded Rectangle 10"/>
          <p:cNvSpPr/>
          <p:nvPr/>
        </p:nvSpPr>
        <p:spPr>
          <a:xfrm>
            <a:off x="4723345" y="1491630"/>
            <a:ext cx="1826506" cy="1826506"/>
          </a:xfrm>
          <a:prstGeom prst="roundRect">
            <a:avLst>
              <a:gd name="adj" fmla="val 3093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AutoShape 399"/>
          <p:cNvSpPr/>
          <p:nvPr/>
        </p:nvSpPr>
        <p:spPr bwMode="auto">
          <a:xfrm>
            <a:off x="5393052" y="1941191"/>
            <a:ext cx="489159" cy="485831"/>
          </a:xfrm>
          <a:custGeom>
            <a:avLst/>
            <a:gdLst>
              <a:gd name="T0" fmla="*/ 147153432 w 21600"/>
              <a:gd name="T1" fmla="*/ 0 h 21600"/>
              <a:gd name="T2" fmla="*/ 0 w 21600"/>
              <a:gd name="T3" fmla="*/ 39533154 h 21600"/>
              <a:gd name="T4" fmla="*/ 0 w 21600"/>
              <a:gd name="T5" fmla="*/ 39546738 h 21600"/>
              <a:gd name="T6" fmla="*/ 0 w 21600"/>
              <a:gd name="T7" fmla="*/ 246662734 h 21600"/>
              <a:gd name="T8" fmla="*/ 147153432 w 21600"/>
              <a:gd name="T9" fmla="*/ 286355233 h 21600"/>
              <a:gd name="T10" fmla="*/ 294279076 w 21600"/>
              <a:gd name="T11" fmla="*/ 246662734 h 21600"/>
              <a:gd name="T12" fmla="*/ 294279076 w 21600"/>
              <a:gd name="T13" fmla="*/ 39572652 h 21600"/>
              <a:gd name="T14" fmla="*/ 147153432 w 21600"/>
              <a:gd name="T15" fmla="*/ 0 h 21600"/>
              <a:gd name="T16" fmla="*/ 134810310 w 21600"/>
              <a:gd name="T17" fmla="*/ 258262719 h 21600"/>
              <a:gd name="T18" fmla="*/ 24523408 w 21600"/>
              <a:gd name="T19" fmla="*/ 228501028 h 21600"/>
              <a:gd name="T20" fmla="*/ 24523408 w 21600"/>
              <a:gd name="T21" fmla="*/ 74452997 h 21600"/>
              <a:gd name="T22" fmla="*/ 134810310 w 21600"/>
              <a:gd name="T23" fmla="*/ 104307270 h 21600"/>
              <a:gd name="T24" fmla="*/ 134810310 w 21600"/>
              <a:gd name="T25" fmla="*/ 258262719 h 21600"/>
              <a:gd name="T26" fmla="*/ 147071377 w 21600"/>
              <a:gd name="T27" fmla="*/ 82870304 h 21600"/>
              <a:gd name="T28" fmla="*/ 39387379 w 21600"/>
              <a:gd name="T29" fmla="*/ 53705369 h 21600"/>
              <a:gd name="T30" fmla="*/ 147153432 w 21600"/>
              <a:gd name="T31" fmla="*/ 24764161 h 21600"/>
              <a:gd name="T32" fmla="*/ 254891697 w 21600"/>
              <a:gd name="T33" fmla="*/ 53731390 h 21600"/>
              <a:gd name="T34" fmla="*/ 147071377 w 21600"/>
              <a:gd name="T35" fmla="*/ 82870304 h 21600"/>
              <a:gd name="T36" fmla="*/ 269755549 w 21600"/>
              <a:gd name="T37" fmla="*/ 228514612 h 21600"/>
              <a:gd name="T38" fmla="*/ 159332551 w 21600"/>
              <a:gd name="T39" fmla="*/ 258303484 h 21600"/>
              <a:gd name="T40" fmla="*/ 159332551 w 21600"/>
              <a:gd name="T41" fmla="*/ 104320854 h 21600"/>
              <a:gd name="T42" fmla="*/ 269755549 w 21600"/>
              <a:gd name="T43" fmla="*/ 74478911 h 21600"/>
              <a:gd name="T44" fmla="*/ 269755549 w 21600"/>
              <a:gd name="T45" fmla="*/ 228514612 h 21600"/>
              <a:gd name="T46" fmla="*/ 269755549 w 21600"/>
              <a:gd name="T47" fmla="*/ 228514612 h 216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600" h="21600">
                <a:moveTo>
                  <a:pt x="10801" y="0"/>
                </a:moveTo>
                <a:lnTo>
                  <a:pt x="0" y="2982"/>
                </a:lnTo>
                <a:lnTo>
                  <a:pt x="0" y="2983"/>
                </a:lnTo>
                <a:lnTo>
                  <a:pt x="0" y="18606"/>
                </a:lnTo>
                <a:lnTo>
                  <a:pt x="10801" y="21600"/>
                </a:lnTo>
                <a:lnTo>
                  <a:pt x="21600" y="18606"/>
                </a:lnTo>
                <a:lnTo>
                  <a:pt x="21600" y="2985"/>
                </a:lnTo>
                <a:lnTo>
                  <a:pt x="10801" y="0"/>
                </a:lnTo>
                <a:close/>
                <a:moveTo>
                  <a:pt x="9895" y="19481"/>
                </a:moveTo>
                <a:lnTo>
                  <a:pt x="1800" y="17236"/>
                </a:lnTo>
                <a:lnTo>
                  <a:pt x="1800" y="5616"/>
                </a:lnTo>
                <a:lnTo>
                  <a:pt x="9895" y="7868"/>
                </a:lnTo>
                <a:lnTo>
                  <a:pt x="9895" y="19481"/>
                </a:lnTo>
                <a:close/>
                <a:moveTo>
                  <a:pt x="10795" y="6251"/>
                </a:moveTo>
                <a:lnTo>
                  <a:pt x="2891" y="4051"/>
                </a:lnTo>
                <a:lnTo>
                  <a:pt x="10801" y="1868"/>
                </a:lnTo>
                <a:lnTo>
                  <a:pt x="18709" y="4053"/>
                </a:lnTo>
                <a:lnTo>
                  <a:pt x="10795" y="6251"/>
                </a:lnTo>
                <a:close/>
                <a:moveTo>
                  <a:pt x="19800" y="17237"/>
                </a:moveTo>
                <a:lnTo>
                  <a:pt x="11695" y="19484"/>
                </a:lnTo>
                <a:lnTo>
                  <a:pt x="11695" y="7869"/>
                </a:lnTo>
                <a:lnTo>
                  <a:pt x="19800" y="5618"/>
                </a:lnTo>
                <a:lnTo>
                  <a:pt x="19800" y="17237"/>
                </a:lnTo>
                <a:close/>
                <a:moveTo>
                  <a:pt x="19800" y="17237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4723345" y="2790551"/>
            <a:ext cx="1809116" cy="3719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Hosting</a:t>
            </a:r>
          </a:p>
        </p:txBody>
      </p:sp>
      <p:sp>
        <p:nvSpPr>
          <p:cNvPr id="27" name="Text Placeholder 8"/>
          <p:cNvSpPr txBox="1"/>
          <p:nvPr/>
        </p:nvSpPr>
        <p:spPr>
          <a:xfrm>
            <a:off x="4540492" y="3472561"/>
            <a:ext cx="2087201" cy="72729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8" name="Rounded Rectangle 11"/>
          <p:cNvSpPr/>
          <p:nvPr/>
        </p:nvSpPr>
        <p:spPr>
          <a:xfrm>
            <a:off x="6851514" y="1491630"/>
            <a:ext cx="1826506" cy="1826506"/>
          </a:xfrm>
          <a:prstGeom prst="roundRect">
            <a:avLst>
              <a:gd name="adj" fmla="val 3093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AutoShape 113"/>
          <p:cNvSpPr/>
          <p:nvPr/>
        </p:nvSpPr>
        <p:spPr bwMode="auto">
          <a:xfrm>
            <a:off x="7525984" y="1941505"/>
            <a:ext cx="485831" cy="415952"/>
          </a:xfrm>
          <a:custGeom>
            <a:avLst/>
            <a:gdLst>
              <a:gd name="T0" fmla="*/ 259046022 w 21600"/>
              <a:gd name="T1" fmla="*/ 121588502 h 21600"/>
              <a:gd name="T2" fmla="*/ 259046022 w 21600"/>
              <a:gd name="T3" fmla="*/ 105226481 h 21600"/>
              <a:gd name="T4" fmla="*/ 239823076 w 21600"/>
              <a:gd name="T5" fmla="*/ 77110490 h 21600"/>
              <a:gd name="T6" fmla="*/ 186223862 w 21600"/>
              <a:gd name="T7" fmla="*/ 43829736 h 21600"/>
              <a:gd name="T8" fmla="*/ 166165689 w 21600"/>
              <a:gd name="T9" fmla="*/ 29170478 h 21600"/>
              <a:gd name="T10" fmla="*/ 159655912 w 21600"/>
              <a:gd name="T11" fmla="*/ 18378005 h 21600"/>
              <a:gd name="T12" fmla="*/ 159655912 w 21600"/>
              <a:gd name="T13" fmla="*/ 18306686 h 21600"/>
              <a:gd name="T14" fmla="*/ 159655912 w 21600"/>
              <a:gd name="T15" fmla="*/ 0 h 21600"/>
              <a:gd name="T16" fmla="*/ 126685736 w 21600"/>
              <a:gd name="T17" fmla="*/ 0 h 21600"/>
              <a:gd name="T18" fmla="*/ 126685736 w 21600"/>
              <a:gd name="T19" fmla="*/ 7010 h 21600"/>
              <a:gd name="T20" fmla="*/ 126685736 w 21600"/>
              <a:gd name="T21" fmla="*/ 18314449 h 21600"/>
              <a:gd name="T22" fmla="*/ 126685736 w 21600"/>
              <a:gd name="T23" fmla="*/ 18385768 h 21600"/>
              <a:gd name="T24" fmla="*/ 120175960 w 21600"/>
              <a:gd name="T25" fmla="*/ 29184405 h 21600"/>
              <a:gd name="T26" fmla="*/ 100117787 w 21600"/>
              <a:gd name="T27" fmla="*/ 43844509 h 21600"/>
              <a:gd name="T28" fmla="*/ 46519839 w 21600"/>
              <a:gd name="T29" fmla="*/ 77117499 h 21600"/>
              <a:gd name="T30" fmla="*/ 27296893 w 21600"/>
              <a:gd name="T31" fmla="*/ 105240491 h 21600"/>
              <a:gd name="T32" fmla="*/ 27296893 w 21600"/>
              <a:gd name="T33" fmla="*/ 121595512 h 21600"/>
              <a:gd name="T34" fmla="*/ 0 w 21600"/>
              <a:gd name="T35" fmla="*/ 121595512 h 21600"/>
              <a:gd name="T36" fmla="*/ 43483029 w 21600"/>
              <a:gd name="T37" fmla="*/ 153864397 h 21600"/>
              <a:gd name="T38" fmla="*/ 86847348 w 21600"/>
              <a:gd name="T39" fmla="*/ 121595512 h 21600"/>
              <a:gd name="T40" fmla="*/ 60280664 w 21600"/>
              <a:gd name="T41" fmla="*/ 121595512 h 21600"/>
              <a:gd name="T42" fmla="*/ 60280664 w 21600"/>
              <a:gd name="T43" fmla="*/ 105240491 h 21600"/>
              <a:gd name="T44" fmla="*/ 60280664 w 21600"/>
              <a:gd name="T45" fmla="*/ 105147400 h 21600"/>
              <a:gd name="T46" fmla="*/ 66723773 w 21600"/>
              <a:gd name="T47" fmla="*/ 94712354 h 21600"/>
              <a:gd name="T48" fmla="*/ 86835030 w 21600"/>
              <a:gd name="T49" fmla="*/ 80194969 h 21600"/>
              <a:gd name="T50" fmla="*/ 126526262 w 21600"/>
              <a:gd name="T51" fmla="*/ 56480866 h 21600"/>
              <a:gd name="T52" fmla="*/ 126526262 w 21600"/>
              <a:gd name="T53" fmla="*/ 121588502 h 21600"/>
              <a:gd name="T54" fmla="*/ 99693960 w 21600"/>
              <a:gd name="T55" fmla="*/ 121588502 h 21600"/>
              <a:gd name="T56" fmla="*/ 143217743 w 21600"/>
              <a:gd name="T57" fmla="*/ 153864397 h 21600"/>
              <a:gd name="T58" fmla="*/ 186661273 w 21600"/>
              <a:gd name="T59" fmla="*/ 121588502 h 21600"/>
              <a:gd name="T60" fmla="*/ 159510152 w 21600"/>
              <a:gd name="T61" fmla="*/ 121588502 h 21600"/>
              <a:gd name="T62" fmla="*/ 159510152 w 21600"/>
              <a:gd name="T63" fmla="*/ 56274591 h 21600"/>
              <a:gd name="T64" fmla="*/ 199520215 w 21600"/>
              <a:gd name="T65" fmla="*/ 80180289 h 21600"/>
              <a:gd name="T66" fmla="*/ 219631460 w 21600"/>
              <a:gd name="T67" fmla="*/ 94704591 h 21600"/>
              <a:gd name="T68" fmla="*/ 226074569 w 21600"/>
              <a:gd name="T69" fmla="*/ 105140390 h 21600"/>
              <a:gd name="T70" fmla="*/ 226074569 w 21600"/>
              <a:gd name="T71" fmla="*/ 105233481 h 21600"/>
              <a:gd name="T72" fmla="*/ 226074569 w 21600"/>
              <a:gd name="T73" fmla="*/ 121588502 h 21600"/>
              <a:gd name="T74" fmla="*/ 199507778 w 21600"/>
              <a:gd name="T75" fmla="*/ 121588502 h 21600"/>
              <a:gd name="T76" fmla="*/ 242872215 w 21600"/>
              <a:gd name="T77" fmla="*/ 153850470 h 21600"/>
              <a:gd name="T78" fmla="*/ 286355233 w 21600"/>
              <a:gd name="T79" fmla="*/ 121588502 h 21600"/>
              <a:gd name="T80" fmla="*/ 259046022 w 21600"/>
              <a:gd name="T81" fmla="*/ 121588502 h 21600"/>
              <a:gd name="T82" fmla="*/ 259046022 w 21600"/>
              <a:gd name="T83" fmla="*/ 121588502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19540" y="17069"/>
                </a:moveTo>
                <a:cubicBezTo>
                  <a:pt x="19540" y="16473"/>
                  <a:pt x="19540" y="15944"/>
                  <a:pt x="19540" y="14772"/>
                </a:cubicBezTo>
                <a:cubicBezTo>
                  <a:pt x="19526" y="13214"/>
                  <a:pt x="18865" y="11949"/>
                  <a:pt x="18090" y="10825"/>
                </a:cubicBezTo>
                <a:cubicBezTo>
                  <a:pt x="16910" y="9139"/>
                  <a:pt x="15307" y="7618"/>
                  <a:pt x="14047" y="6153"/>
                </a:cubicBezTo>
                <a:cubicBezTo>
                  <a:pt x="13419" y="5427"/>
                  <a:pt x="12881" y="4722"/>
                  <a:pt x="12534" y="4095"/>
                </a:cubicBezTo>
                <a:cubicBezTo>
                  <a:pt x="12185" y="3471"/>
                  <a:pt x="12043" y="2962"/>
                  <a:pt x="12043" y="2580"/>
                </a:cubicBezTo>
                <a:cubicBezTo>
                  <a:pt x="12043" y="2577"/>
                  <a:pt x="12043" y="2573"/>
                  <a:pt x="12043" y="2570"/>
                </a:cubicBezTo>
                <a:cubicBezTo>
                  <a:pt x="12043" y="1413"/>
                  <a:pt x="12043" y="589"/>
                  <a:pt x="12043" y="0"/>
                </a:cubicBezTo>
                <a:lnTo>
                  <a:pt x="9556" y="0"/>
                </a:lnTo>
                <a:cubicBezTo>
                  <a:pt x="9556" y="0"/>
                  <a:pt x="9556" y="1"/>
                  <a:pt x="9556" y="1"/>
                </a:cubicBezTo>
                <a:cubicBezTo>
                  <a:pt x="9556" y="591"/>
                  <a:pt x="9556" y="1415"/>
                  <a:pt x="9556" y="2571"/>
                </a:cubicBezTo>
                <a:cubicBezTo>
                  <a:pt x="9556" y="2574"/>
                  <a:pt x="9556" y="2578"/>
                  <a:pt x="9556" y="2581"/>
                </a:cubicBezTo>
                <a:cubicBezTo>
                  <a:pt x="9556" y="2963"/>
                  <a:pt x="9414" y="3472"/>
                  <a:pt x="9065" y="4097"/>
                </a:cubicBezTo>
                <a:cubicBezTo>
                  <a:pt x="8718" y="4723"/>
                  <a:pt x="8180" y="5428"/>
                  <a:pt x="7552" y="6155"/>
                </a:cubicBezTo>
                <a:cubicBezTo>
                  <a:pt x="6292" y="7619"/>
                  <a:pt x="4689" y="9140"/>
                  <a:pt x="3509" y="10826"/>
                </a:cubicBezTo>
                <a:cubicBezTo>
                  <a:pt x="2734" y="11950"/>
                  <a:pt x="2073" y="13215"/>
                  <a:pt x="2059" y="14774"/>
                </a:cubicBezTo>
                <a:cubicBezTo>
                  <a:pt x="2059" y="15946"/>
                  <a:pt x="2059" y="16475"/>
                  <a:pt x="2059" y="17070"/>
                </a:cubicBezTo>
                <a:lnTo>
                  <a:pt x="0" y="17070"/>
                </a:lnTo>
                <a:lnTo>
                  <a:pt x="3280" y="21600"/>
                </a:lnTo>
                <a:lnTo>
                  <a:pt x="6551" y="17070"/>
                </a:lnTo>
                <a:lnTo>
                  <a:pt x="4547" y="17070"/>
                </a:lnTo>
                <a:cubicBezTo>
                  <a:pt x="4547" y="16475"/>
                  <a:pt x="4547" y="15946"/>
                  <a:pt x="4547" y="14774"/>
                </a:cubicBezTo>
                <a:cubicBezTo>
                  <a:pt x="4547" y="14769"/>
                  <a:pt x="4547" y="14765"/>
                  <a:pt x="4547" y="14761"/>
                </a:cubicBezTo>
                <a:cubicBezTo>
                  <a:pt x="4547" y="14404"/>
                  <a:pt x="4685" y="13910"/>
                  <a:pt x="5033" y="13296"/>
                </a:cubicBezTo>
                <a:cubicBezTo>
                  <a:pt x="5381" y="12679"/>
                  <a:pt x="5919" y="11980"/>
                  <a:pt x="6550" y="11258"/>
                </a:cubicBezTo>
                <a:cubicBezTo>
                  <a:pt x="7464" y="10197"/>
                  <a:pt x="8559" y="9102"/>
                  <a:pt x="9544" y="7929"/>
                </a:cubicBezTo>
                <a:lnTo>
                  <a:pt x="9544" y="17069"/>
                </a:lnTo>
                <a:lnTo>
                  <a:pt x="7520" y="17069"/>
                </a:lnTo>
                <a:lnTo>
                  <a:pt x="10803" y="21600"/>
                </a:lnTo>
                <a:lnTo>
                  <a:pt x="14080" y="17069"/>
                </a:lnTo>
                <a:lnTo>
                  <a:pt x="12032" y="17069"/>
                </a:lnTo>
                <a:lnTo>
                  <a:pt x="12032" y="7900"/>
                </a:lnTo>
                <a:cubicBezTo>
                  <a:pt x="13023" y="9084"/>
                  <a:pt x="14128" y="10188"/>
                  <a:pt x="15050" y="11256"/>
                </a:cubicBezTo>
                <a:cubicBezTo>
                  <a:pt x="15681" y="11979"/>
                  <a:pt x="16219" y="12678"/>
                  <a:pt x="16567" y="13295"/>
                </a:cubicBezTo>
                <a:cubicBezTo>
                  <a:pt x="16915" y="13908"/>
                  <a:pt x="17053" y="14403"/>
                  <a:pt x="17053" y="14760"/>
                </a:cubicBezTo>
                <a:cubicBezTo>
                  <a:pt x="17053" y="14764"/>
                  <a:pt x="17053" y="14768"/>
                  <a:pt x="17053" y="14773"/>
                </a:cubicBezTo>
                <a:cubicBezTo>
                  <a:pt x="17053" y="15945"/>
                  <a:pt x="17053" y="16473"/>
                  <a:pt x="17053" y="17069"/>
                </a:cubicBezTo>
                <a:lnTo>
                  <a:pt x="15049" y="17069"/>
                </a:lnTo>
                <a:lnTo>
                  <a:pt x="18320" y="21598"/>
                </a:lnTo>
                <a:lnTo>
                  <a:pt x="21600" y="17069"/>
                </a:lnTo>
                <a:lnTo>
                  <a:pt x="19540" y="17069"/>
                </a:lnTo>
                <a:close/>
                <a:moveTo>
                  <a:pt x="19540" y="17069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6868904" y="2790551"/>
            <a:ext cx="1809116" cy="3719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Strategy</a:t>
            </a:r>
          </a:p>
        </p:txBody>
      </p:sp>
      <p:sp>
        <p:nvSpPr>
          <p:cNvPr id="31" name="Text Placeholder 8"/>
          <p:cNvSpPr txBox="1"/>
          <p:nvPr/>
        </p:nvSpPr>
        <p:spPr>
          <a:xfrm>
            <a:off x="6722382" y="3472561"/>
            <a:ext cx="2087201" cy="92564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34" name="泪滴形 33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36" name="任意多边形 35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55">
        <p14:doors dir="vert"/>
      </p:transition>
    </mc:Choice>
    <mc:Fallback xmlns:a14="http://schemas.microsoft.com/office/drawing/2010/main" xmlns="">
      <p:transition spd="slow" advTm="195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650235" y="2050637"/>
            <a:ext cx="5528430" cy="627099"/>
            <a:chOff x="2650235" y="2050637"/>
            <a:chExt cx="5528430" cy="627099"/>
          </a:xfrm>
        </p:grpSpPr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2717742" y="2050637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2650235" y="2187426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1 w 43"/>
                <a:gd name="T27" fmla="*/ 9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5 w 43"/>
                <a:gd name="T43" fmla="*/ 39 h 82"/>
                <a:gd name="T44" fmla="*/ 25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2991321" y="2050637"/>
              <a:ext cx="133237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2925590" y="2187426"/>
              <a:ext cx="264697" cy="490310"/>
            </a:xfrm>
            <a:custGeom>
              <a:avLst/>
              <a:gdLst>
                <a:gd name="T0" fmla="*/ 40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20 w 44"/>
                <a:gd name="T39" fmla="*/ 76 h 82"/>
                <a:gd name="T40" fmla="*/ 20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40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40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4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20" y="79"/>
                    <a:pt x="20" y="7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40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3273782" y="2050637"/>
              <a:ext cx="124354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57" name="Freeform 10"/>
            <p:cNvSpPr/>
            <p:nvPr/>
          </p:nvSpPr>
          <p:spPr bwMode="auto">
            <a:xfrm>
              <a:off x="3208052" y="2187426"/>
              <a:ext cx="255814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58" name="Oval 11"/>
            <p:cNvSpPr>
              <a:spLocks noChangeArrowheads="1"/>
            </p:cNvSpPr>
            <p:nvPr/>
          </p:nvSpPr>
          <p:spPr bwMode="auto">
            <a:xfrm>
              <a:off x="3549138" y="2050637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3483407" y="2187426"/>
              <a:ext cx="255814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1 w 43"/>
                <a:gd name="T27" fmla="*/ 9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3824493" y="2050637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61" name="Freeform 14"/>
            <p:cNvSpPr/>
            <p:nvPr/>
          </p:nvSpPr>
          <p:spPr bwMode="auto">
            <a:xfrm>
              <a:off x="3758764" y="2187426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20 w 44"/>
                <a:gd name="T39" fmla="*/ 76 h 82"/>
                <a:gd name="T40" fmla="*/ 20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20" y="79"/>
                    <a:pt x="20" y="7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4105178" y="2050637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63" name="Freeform 16"/>
            <p:cNvSpPr/>
            <p:nvPr/>
          </p:nvSpPr>
          <p:spPr bwMode="auto">
            <a:xfrm>
              <a:off x="4039449" y="2187426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3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4380534" y="2050637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4314804" y="2187426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1 w 43"/>
                <a:gd name="T27" fmla="*/ 9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4655889" y="2050637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67" name="Freeform 20"/>
            <p:cNvSpPr/>
            <p:nvPr/>
          </p:nvSpPr>
          <p:spPr bwMode="auto">
            <a:xfrm>
              <a:off x="4590160" y="2187426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4936574" y="2050637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69" name="Freeform 22"/>
            <p:cNvSpPr/>
            <p:nvPr/>
          </p:nvSpPr>
          <p:spPr bwMode="auto">
            <a:xfrm>
              <a:off x="4870845" y="2187426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4 w 43"/>
                <a:gd name="T59" fmla="*/ 9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70" name="Oval 23"/>
            <p:cNvSpPr>
              <a:spLocks noChangeArrowheads="1"/>
            </p:cNvSpPr>
            <p:nvPr/>
          </p:nvSpPr>
          <p:spPr bwMode="auto">
            <a:xfrm>
              <a:off x="5211931" y="2050637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71" name="Freeform 24"/>
            <p:cNvSpPr/>
            <p:nvPr/>
          </p:nvSpPr>
          <p:spPr bwMode="auto">
            <a:xfrm>
              <a:off x="5146200" y="2187426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1 w 43"/>
                <a:gd name="T27" fmla="*/ 9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5487286" y="2050637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3" name="Freeform 26"/>
            <p:cNvSpPr/>
            <p:nvPr/>
          </p:nvSpPr>
          <p:spPr bwMode="auto">
            <a:xfrm>
              <a:off x="5421556" y="2187426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4" name="Oval 27"/>
            <p:cNvSpPr>
              <a:spLocks noChangeArrowheads="1"/>
            </p:cNvSpPr>
            <p:nvPr/>
          </p:nvSpPr>
          <p:spPr bwMode="auto">
            <a:xfrm>
              <a:off x="5767971" y="2050637"/>
              <a:ext cx="126131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5" name="Freeform 28"/>
            <p:cNvSpPr/>
            <p:nvPr/>
          </p:nvSpPr>
          <p:spPr bwMode="auto">
            <a:xfrm>
              <a:off x="5702241" y="2187426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4 w 43"/>
                <a:gd name="T59" fmla="*/ 9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6" name="Oval 29"/>
            <p:cNvSpPr>
              <a:spLocks noChangeArrowheads="1"/>
            </p:cNvSpPr>
            <p:nvPr/>
          </p:nvSpPr>
          <p:spPr bwMode="auto">
            <a:xfrm>
              <a:off x="6043327" y="2050637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7" name="Freeform 30"/>
            <p:cNvSpPr/>
            <p:nvPr/>
          </p:nvSpPr>
          <p:spPr bwMode="auto">
            <a:xfrm>
              <a:off x="5977596" y="2187426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1 w 43"/>
                <a:gd name="T27" fmla="*/ 9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8" name="Oval 31"/>
            <p:cNvSpPr>
              <a:spLocks noChangeArrowheads="1"/>
            </p:cNvSpPr>
            <p:nvPr/>
          </p:nvSpPr>
          <p:spPr bwMode="auto">
            <a:xfrm>
              <a:off x="6318682" y="2050637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9" name="Freeform 32"/>
            <p:cNvSpPr/>
            <p:nvPr/>
          </p:nvSpPr>
          <p:spPr bwMode="auto">
            <a:xfrm>
              <a:off x="6252952" y="2187426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0" name="Oval 33"/>
            <p:cNvSpPr>
              <a:spLocks noChangeArrowheads="1"/>
            </p:cNvSpPr>
            <p:nvPr/>
          </p:nvSpPr>
          <p:spPr bwMode="auto">
            <a:xfrm>
              <a:off x="6599367" y="2050637"/>
              <a:ext cx="126131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1" name="Freeform 34"/>
            <p:cNvSpPr/>
            <p:nvPr/>
          </p:nvSpPr>
          <p:spPr bwMode="auto">
            <a:xfrm>
              <a:off x="6533637" y="2187426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4 w 43"/>
                <a:gd name="T59" fmla="*/ 9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2" name="Oval 35"/>
            <p:cNvSpPr>
              <a:spLocks noChangeArrowheads="1"/>
            </p:cNvSpPr>
            <p:nvPr/>
          </p:nvSpPr>
          <p:spPr bwMode="auto">
            <a:xfrm>
              <a:off x="6874723" y="2050637"/>
              <a:ext cx="126131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3" name="Freeform 36"/>
            <p:cNvSpPr/>
            <p:nvPr/>
          </p:nvSpPr>
          <p:spPr bwMode="auto">
            <a:xfrm>
              <a:off x="6808992" y="2187426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1 w 43"/>
                <a:gd name="T27" fmla="*/ 9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4" name="Oval 37"/>
            <p:cNvSpPr>
              <a:spLocks noChangeArrowheads="1"/>
            </p:cNvSpPr>
            <p:nvPr/>
          </p:nvSpPr>
          <p:spPr bwMode="auto">
            <a:xfrm>
              <a:off x="7150078" y="2050637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5" name="Freeform 38"/>
            <p:cNvSpPr/>
            <p:nvPr/>
          </p:nvSpPr>
          <p:spPr bwMode="auto">
            <a:xfrm>
              <a:off x="7084349" y="2187426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6" name="Oval 39"/>
            <p:cNvSpPr>
              <a:spLocks noChangeArrowheads="1"/>
            </p:cNvSpPr>
            <p:nvPr/>
          </p:nvSpPr>
          <p:spPr bwMode="auto">
            <a:xfrm>
              <a:off x="7430763" y="2050637"/>
              <a:ext cx="126131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7" name="Freeform 40"/>
            <p:cNvSpPr/>
            <p:nvPr/>
          </p:nvSpPr>
          <p:spPr bwMode="auto">
            <a:xfrm>
              <a:off x="7365034" y="2187426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4 w 43"/>
                <a:gd name="T59" fmla="*/ 9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8" name="Oval 41"/>
            <p:cNvSpPr>
              <a:spLocks noChangeArrowheads="1"/>
            </p:cNvSpPr>
            <p:nvPr/>
          </p:nvSpPr>
          <p:spPr bwMode="auto">
            <a:xfrm>
              <a:off x="7706119" y="2050637"/>
              <a:ext cx="126131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9" name="Freeform 42"/>
            <p:cNvSpPr/>
            <p:nvPr/>
          </p:nvSpPr>
          <p:spPr bwMode="auto">
            <a:xfrm>
              <a:off x="7640389" y="2187426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0" name="Oval 43"/>
            <p:cNvSpPr>
              <a:spLocks noChangeArrowheads="1"/>
            </p:cNvSpPr>
            <p:nvPr/>
          </p:nvSpPr>
          <p:spPr bwMode="auto">
            <a:xfrm>
              <a:off x="7981474" y="2050637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1" name="Freeform 44"/>
            <p:cNvSpPr/>
            <p:nvPr/>
          </p:nvSpPr>
          <p:spPr bwMode="auto">
            <a:xfrm>
              <a:off x="7915745" y="2187426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2644905" y="2798537"/>
            <a:ext cx="5523101" cy="627100"/>
            <a:chOff x="2644905" y="2798537"/>
            <a:chExt cx="5523101" cy="627100"/>
          </a:xfrm>
        </p:grpSpPr>
        <p:sp>
          <p:nvSpPr>
            <p:cNvPr id="93" name="Oval 45"/>
            <p:cNvSpPr>
              <a:spLocks noChangeArrowheads="1"/>
            </p:cNvSpPr>
            <p:nvPr/>
          </p:nvSpPr>
          <p:spPr bwMode="auto">
            <a:xfrm>
              <a:off x="2710636" y="2798537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94" name="Freeform 46"/>
            <p:cNvSpPr/>
            <p:nvPr/>
          </p:nvSpPr>
          <p:spPr bwMode="auto">
            <a:xfrm>
              <a:off x="2644905" y="2935327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95" name="Oval 47"/>
            <p:cNvSpPr>
              <a:spLocks noChangeArrowheads="1"/>
            </p:cNvSpPr>
            <p:nvPr/>
          </p:nvSpPr>
          <p:spPr bwMode="auto">
            <a:xfrm>
              <a:off x="2985991" y="2798537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05" name="Freeform 48"/>
            <p:cNvSpPr/>
            <p:nvPr/>
          </p:nvSpPr>
          <p:spPr bwMode="auto">
            <a:xfrm>
              <a:off x="2920261" y="2935327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06" name="Oval 49"/>
            <p:cNvSpPr>
              <a:spLocks noChangeArrowheads="1"/>
            </p:cNvSpPr>
            <p:nvPr/>
          </p:nvSpPr>
          <p:spPr bwMode="auto">
            <a:xfrm>
              <a:off x="3261347" y="2798537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07" name="Freeform 50"/>
            <p:cNvSpPr/>
            <p:nvPr/>
          </p:nvSpPr>
          <p:spPr bwMode="auto">
            <a:xfrm>
              <a:off x="3195616" y="2935327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8 h 82"/>
                <a:gd name="T26" fmla="*/ 11 w 44"/>
                <a:gd name="T27" fmla="*/ 8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8 h 82"/>
                <a:gd name="T58" fmla="*/ 35 w 44"/>
                <a:gd name="T59" fmla="*/ 8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08" name="Oval 51"/>
            <p:cNvSpPr>
              <a:spLocks noChangeArrowheads="1"/>
            </p:cNvSpPr>
            <p:nvPr/>
          </p:nvSpPr>
          <p:spPr bwMode="auto">
            <a:xfrm>
              <a:off x="3542032" y="2798537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09" name="Freeform 52"/>
            <p:cNvSpPr/>
            <p:nvPr/>
          </p:nvSpPr>
          <p:spPr bwMode="auto">
            <a:xfrm>
              <a:off x="3476302" y="2935327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2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2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10" name="Oval 53"/>
            <p:cNvSpPr>
              <a:spLocks noChangeArrowheads="1"/>
            </p:cNvSpPr>
            <p:nvPr/>
          </p:nvSpPr>
          <p:spPr bwMode="auto">
            <a:xfrm>
              <a:off x="3817387" y="2798537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11" name="Freeform 54"/>
            <p:cNvSpPr/>
            <p:nvPr/>
          </p:nvSpPr>
          <p:spPr bwMode="auto">
            <a:xfrm>
              <a:off x="3751658" y="2935327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12" name="Oval 55"/>
            <p:cNvSpPr>
              <a:spLocks noChangeArrowheads="1"/>
            </p:cNvSpPr>
            <p:nvPr/>
          </p:nvSpPr>
          <p:spPr bwMode="auto">
            <a:xfrm>
              <a:off x="4092743" y="2798537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13" name="Freeform 56"/>
            <p:cNvSpPr/>
            <p:nvPr/>
          </p:nvSpPr>
          <p:spPr bwMode="auto">
            <a:xfrm>
              <a:off x="4027013" y="2935327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8 h 82"/>
                <a:gd name="T26" fmla="*/ 11 w 44"/>
                <a:gd name="T27" fmla="*/ 8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8 h 82"/>
                <a:gd name="T58" fmla="*/ 35 w 44"/>
                <a:gd name="T59" fmla="*/ 8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14" name="Oval 57"/>
            <p:cNvSpPr>
              <a:spLocks noChangeArrowheads="1"/>
            </p:cNvSpPr>
            <p:nvPr/>
          </p:nvSpPr>
          <p:spPr bwMode="auto">
            <a:xfrm>
              <a:off x="4373428" y="2798537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15" name="Freeform 58"/>
            <p:cNvSpPr/>
            <p:nvPr/>
          </p:nvSpPr>
          <p:spPr bwMode="auto">
            <a:xfrm>
              <a:off x="4307698" y="2935327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2 w 43"/>
                <a:gd name="T49" fmla="*/ 76 h 82"/>
                <a:gd name="T50" fmla="*/ 32 w 43"/>
                <a:gd name="T51" fmla="*/ 37 h 82"/>
                <a:gd name="T52" fmla="*/ 32 w 43"/>
                <a:gd name="T53" fmla="*/ 36 h 82"/>
                <a:gd name="T54" fmla="*/ 32 w 43"/>
                <a:gd name="T55" fmla="*/ 36 h 82"/>
                <a:gd name="T56" fmla="*/ 32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2" y="79"/>
                    <a:pt x="32" y="7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16" name="Oval 59"/>
            <p:cNvSpPr>
              <a:spLocks noChangeArrowheads="1"/>
            </p:cNvSpPr>
            <p:nvPr/>
          </p:nvSpPr>
          <p:spPr bwMode="auto">
            <a:xfrm>
              <a:off x="4648783" y="2798537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17" name="Freeform 60"/>
            <p:cNvSpPr/>
            <p:nvPr/>
          </p:nvSpPr>
          <p:spPr bwMode="auto">
            <a:xfrm>
              <a:off x="4583054" y="2935327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18" name="Oval 61"/>
            <p:cNvSpPr>
              <a:spLocks noChangeArrowheads="1"/>
            </p:cNvSpPr>
            <p:nvPr/>
          </p:nvSpPr>
          <p:spPr bwMode="auto">
            <a:xfrm>
              <a:off x="4924140" y="2798537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19" name="Freeform 62"/>
            <p:cNvSpPr/>
            <p:nvPr/>
          </p:nvSpPr>
          <p:spPr bwMode="auto">
            <a:xfrm>
              <a:off x="4858409" y="2935327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8 h 82"/>
                <a:gd name="T26" fmla="*/ 11 w 44"/>
                <a:gd name="T27" fmla="*/ 8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8 h 82"/>
                <a:gd name="T58" fmla="*/ 35 w 44"/>
                <a:gd name="T59" fmla="*/ 8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0" name="Oval 63"/>
            <p:cNvSpPr>
              <a:spLocks noChangeArrowheads="1"/>
            </p:cNvSpPr>
            <p:nvPr/>
          </p:nvSpPr>
          <p:spPr bwMode="auto">
            <a:xfrm>
              <a:off x="5199495" y="2798537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1" name="Freeform 64"/>
            <p:cNvSpPr/>
            <p:nvPr/>
          </p:nvSpPr>
          <p:spPr bwMode="auto">
            <a:xfrm>
              <a:off x="5139094" y="2935327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2 w 43"/>
                <a:gd name="T49" fmla="*/ 76 h 82"/>
                <a:gd name="T50" fmla="*/ 32 w 43"/>
                <a:gd name="T51" fmla="*/ 37 h 82"/>
                <a:gd name="T52" fmla="*/ 32 w 43"/>
                <a:gd name="T53" fmla="*/ 36 h 82"/>
                <a:gd name="T54" fmla="*/ 32 w 43"/>
                <a:gd name="T55" fmla="*/ 36 h 82"/>
                <a:gd name="T56" fmla="*/ 32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2" y="79"/>
                    <a:pt x="32" y="7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2" name="Oval 65"/>
            <p:cNvSpPr>
              <a:spLocks noChangeArrowheads="1"/>
            </p:cNvSpPr>
            <p:nvPr/>
          </p:nvSpPr>
          <p:spPr bwMode="auto">
            <a:xfrm>
              <a:off x="5480180" y="2798537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3" name="Freeform 66"/>
            <p:cNvSpPr/>
            <p:nvPr/>
          </p:nvSpPr>
          <p:spPr bwMode="auto">
            <a:xfrm>
              <a:off x="5414450" y="2935327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4" name="Oval 67"/>
            <p:cNvSpPr>
              <a:spLocks noChangeArrowheads="1"/>
            </p:cNvSpPr>
            <p:nvPr/>
          </p:nvSpPr>
          <p:spPr bwMode="auto">
            <a:xfrm>
              <a:off x="5755536" y="2798537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5" name="Freeform 68"/>
            <p:cNvSpPr/>
            <p:nvPr/>
          </p:nvSpPr>
          <p:spPr bwMode="auto">
            <a:xfrm>
              <a:off x="5689805" y="2935327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8 h 82"/>
                <a:gd name="T26" fmla="*/ 11 w 43"/>
                <a:gd name="T27" fmla="*/ 8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5 w 43"/>
                <a:gd name="T43" fmla="*/ 39 h 82"/>
                <a:gd name="T44" fmla="*/ 25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6" name="Oval 69"/>
            <p:cNvSpPr>
              <a:spLocks noChangeArrowheads="1"/>
            </p:cNvSpPr>
            <p:nvPr/>
          </p:nvSpPr>
          <p:spPr bwMode="auto">
            <a:xfrm>
              <a:off x="6030891" y="2798537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7" name="Freeform 70"/>
            <p:cNvSpPr/>
            <p:nvPr/>
          </p:nvSpPr>
          <p:spPr bwMode="auto">
            <a:xfrm>
              <a:off x="5972267" y="2935327"/>
              <a:ext cx="255814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2 w 43"/>
                <a:gd name="T49" fmla="*/ 76 h 82"/>
                <a:gd name="T50" fmla="*/ 32 w 43"/>
                <a:gd name="T51" fmla="*/ 37 h 82"/>
                <a:gd name="T52" fmla="*/ 32 w 43"/>
                <a:gd name="T53" fmla="*/ 36 h 82"/>
                <a:gd name="T54" fmla="*/ 32 w 43"/>
                <a:gd name="T55" fmla="*/ 36 h 82"/>
                <a:gd name="T56" fmla="*/ 32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0" y="82"/>
                    <a:pt x="32" y="79"/>
                    <a:pt x="32" y="7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8" name="Oval 71"/>
            <p:cNvSpPr>
              <a:spLocks noChangeArrowheads="1"/>
            </p:cNvSpPr>
            <p:nvPr/>
          </p:nvSpPr>
          <p:spPr bwMode="auto">
            <a:xfrm>
              <a:off x="6313353" y="2798537"/>
              <a:ext cx="124354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9" name="Freeform 72"/>
            <p:cNvSpPr/>
            <p:nvPr/>
          </p:nvSpPr>
          <p:spPr bwMode="auto">
            <a:xfrm>
              <a:off x="6245846" y="2935327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0" name="Oval 73"/>
            <p:cNvSpPr>
              <a:spLocks noChangeArrowheads="1"/>
            </p:cNvSpPr>
            <p:nvPr/>
          </p:nvSpPr>
          <p:spPr bwMode="auto">
            <a:xfrm>
              <a:off x="6586932" y="2798537"/>
              <a:ext cx="133237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1" name="Freeform 74"/>
            <p:cNvSpPr/>
            <p:nvPr/>
          </p:nvSpPr>
          <p:spPr bwMode="auto">
            <a:xfrm>
              <a:off x="6521201" y="2935327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8 h 82"/>
                <a:gd name="T26" fmla="*/ 11 w 43"/>
                <a:gd name="T27" fmla="*/ 8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2" name="Oval 75"/>
            <p:cNvSpPr>
              <a:spLocks noChangeArrowheads="1"/>
            </p:cNvSpPr>
            <p:nvPr/>
          </p:nvSpPr>
          <p:spPr bwMode="auto">
            <a:xfrm>
              <a:off x="6862287" y="2798537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3" name="Freeform 76"/>
            <p:cNvSpPr/>
            <p:nvPr/>
          </p:nvSpPr>
          <p:spPr bwMode="auto">
            <a:xfrm>
              <a:off x="6796558" y="2935327"/>
              <a:ext cx="264697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8 h 82"/>
                <a:gd name="T26" fmla="*/ 11 w 44"/>
                <a:gd name="T27" fmla="*/ 8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20 w 44"/>
                <a:gd name="T39" fmla="*/ 76 h 82"/>
                <a:gd name="T40" fmla="*/ 20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8 h 82"/>
                <a:gd name="T58" fmla="*/ 35 w 44"/>
                <a:gd name="T59" fmla="*/ 8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20" y="79"/>
                    <a:pt x="20" y="7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4" name="Oval 77"/>
            <p:cNvSpPr>
              <a:spLocks noChangeArrowheads="1"/>
            </p:cNvSpPr>
            <p:nvPr/>
          </p:nvSpPr>
          <p:spPr bwMode="auto">
            <a:xfrm>
              <a:off x="7144749" y="2798537"/>
              <a:ext cx="124354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5" name="Freeform 78"/>
            <p:cNvSpPr/>
            <p:nvPr/>
          </p:nvSpPr>
          <p:spPr bwMode="auto">
            <a:xfrm>
              <a:off x="7079019" y="2935327"/>
              <a:ext cx="255814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6" name="Oval 79"/>
            <p:cNvSpPr>
              <a:spLocks noChangeArrowheads="1"/>
            </p:cNvSpPr>
            <p:nvPr/>
          </p:nvSpPr>
          <p:spPr bwMode="auto">
            <a:xfrm>
              <a:off x="7420104" y="2798537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7" name="Freeform 80"/>
            <p:cNvSpPr/>
            <p:nvPr/>
          </p:nvSpPr>
          <p:spPr bwMode="auto">
            <a:xfrm>
              <a:off x="7354375" y="2935327"/>
              <a:ext cx="255814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8 h 82"/>
                <a:gd name="T26" fmla="*/ 11 w 43"/>
                <a:gd name="T27" fmla="*/ 8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8" name="Oval 81"/>
            <p:cNvSpPr>
              <a:spLocks noChangeArrowheads="1"/>
            </p:cNvSpPr>
            <p:nvPr/>
          </p:nvSpPr>
          <p:spPr bwMode="auto">
            <a:xfrm>
              <a:off x="7693683" y="2798537"/>
              <a:ext cx="133237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9" name="Freeform 82"/>
            <p:cNvSpPr/>
            <p:nvPr/>
          </p:nvSpPr>
          <p:spPr bwMode="auto">
            <a:xfrm>
              <a:off x="7627954" y="2935327"/>
              <a:ext cx="264697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8 h 82"/>
                <a:gd name="T26" fmla="*/ 11 w 44"/>
                <a:gd name="T27" fmla="*/ 8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20 w 44"/>
                <a:gd name="T39" fmla="*/ 76 h 82"/>
                <a:gd name="T40" fmla="*/ 20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8 h 82"/>
                <a:gd name="T58" fmla="*/ 35 w 44"/>
                <a:gd name="T59" fmla="*/ 8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20" y="79"/>
                    <a:pt x="20" y="7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0" name="Oval 83"/>
            <p:cNvSpPr>
              <a:spLocks noChangeArrowheads="1"/>
            </p:cNvSpPr>
            <p:nvPr/>
          </p:nvSpPr>
          <p:spPr bwMode="auto">
            <a:xfrm>
              <a:off x="7976145" y="2798537"/>
              <a:ext cx="124354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1" name="Freeform 84"/>
            <p:cNvSpPr/>
            <p:nvPr/>
          </p:nvSpPr>
          <p:spPr bwMode="auto">
            <a:xfrm>
              <a:off x="7910415" y="2935327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650235" y="3581969"/>
            <a:ext cx="5528430" cy="627099"/>
            <a:chOff x="2650235" y="3581969"/>
            <a:chExt cx="5528430" cy="627099"/>
          </a:xfrm>
        </p:grpSpPr>
        <p:sp>
          <p:nvSpPr>
            <p:cNvPr id="143" name="Oval 85"/>
            <p:cNvSpPr>
              <a:spLocks noChangeArrowheads="1"/>
            </p:cNvSpPr>
            <p:nvPr/>
          </p:nvSpPr>
          <p:spPr bwMode="auto">
            <a:xfrm>
              <a:off x="2717742" y="3581969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44" name="Freeform 86"/>
            <p:cNvSpPr/>
            <p:nvPr/>
          </p:nvSpPr>
          <p:spPr bwMode="auto">
            <a:xfrm>
              <a:off x="2650235" y="3718758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1 w 43"/>
                <a:gd name="T27" fmla="*/ 9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5 w 43"/>
                <a:gd name="T43" fmla="*/ 39 h 82"/>
                <a:gd name="T44" fmla="*/ 25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45" name="Oval 87"/>
            <p:cNvSpPr>
              <a:spLocks noChangeArrowheads="1"/>
            </p:cNvSpPr>
            <p:nvPr/>
          </p:nvSpPr>
          <p:spPr bwMode="auto">
            <a:xfrm>
              <a:off x="2991321" y="3581969"/>
              <a:ext cx="133237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46" name="Freeform 88"/>
            <p:cNvSpPr/>
            <p:nvPr/>
          </p:nvSpPr>
          <p:spPr bwMode="auto">
            <a:xfrm>
              <a:off x="2925590" y="3718758"/>
              <a:ext cx="264697" cy="490310"/>
            </a:xfrm>
            <a:custGeom>
              <a:avLst/>
              <a:gdLst>
                <a:gd name="T0" fmla="*/ 40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20 w 44"/>
                <a:gd name="T39" fmla="*/ 76 h 82"/>
                <a:gd name="T40" fmla="*/ 20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40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40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4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20" y="79"/>
                    <a:pt x="20" y="7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40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47" name="Oval 89"/>
            <p:cNvSpPr>
              <a:spLocks noChangeArrowheads="1"/>
            </p:cNvSpPr>
            <p:nvPr/>
          </p:nvSpPr>
          <p:spPr bwMode="auto">
            <a:xfrm>
              <a:off x="3273782" y="3581969"/>
              <a:ext cx="124354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48" name="Freeform 90"/>
            <p:cNvSpPr/>
            <p:nvPr/>
          </p:nvSpPr>
          <p:spPr bwMode="auto">
            <a:xfrm>
              <a:off x="3208052" y="3718758"/>
              <a:ext cx="255814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49" name="Oval 91"/>
            <p:cNvSpPr>
              <a:spLocks noChangeArrowheads="1"/>
            </p:cNvSpPr>
            <p:nvPr/>
          </p:nvSpPr>
          <p:spPr bwMode="auto">
            <a:xfrm>
              <a:off x="3549138" y="3581969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0" name="Freeform 92"/>
            <p:cNvSpPr/>
            <p:nvPr/>
          </p:nvSpPr>
          <p:spPr bwMode="auto">
            <a:xfrm>
              <a:off x="3483407" y="3718758"/>
              <a:ext cx="255814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1 w 43"/>
                <a:gd name="T27" fmla="*/ 9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1" name="Oval 93"/>
            <p:cNvSpPr>
              <a:spLocks noChangeArrowheads="1"/>
            </p:cNvSpPr>
            <p:nvPr/>
          </p:nvSpPr>
          <p:spPr bwMode="auto">
            <a:xfrm>
              <a:off x="3824493" y="3581969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2" name="Freeform 94"/>
            <p:cNvSpPr/>
            <p:nvPr/>
          </p:nvSpPr>
          <p:spPr bwMode="auto">
            <a:xfrm>
              <a:off x="3758764" y="3718758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20 w 44"/>
                <a:gd name="T39" fmla="*/ 76 h 82"/>
                <a:gd name="T40" fmla="*/ 20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20" y="79"/>
                    <a:pt x="20" y="7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3" name="Oval 95"/>
            <p:cNvSpPr>
              <a:spLocks noChangeArrowheads="1"/>
            </p:cNvSpPr>
            <p:nvPr/>
          </p:nvSpPr>
          <p:spPr bwMode="auto">
            <a:xfrm>
              <a:off x="4105178" y="3581969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4" name="Freeform 96"/>
            <p:cNvSpPr/>
            <p:nvPr/>
          </p:nvSpPr>
          <p:spPr bwMode="auto">
            <a:xfrm>
              <a:off x="4039449" y="3718758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3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5" name="Oval 97"/>
            <p:cNvSpPr>
              <a:spLocks noChangeArrowheads="1"/>
            </p:cNvSpPr>
            <p:nvPr/>
          </p:nvSpPr>
          <p:spPr bwMode="auto">
            <a:xfrm>
              <a:off x="4380534" y="3581969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6" name="Freeform 98"/>
            <p:cNvSpPr/>
            <p:nvPr/>
          </p:nvSpPr>
          <p:spPr bwMode="auto">
            <a:xfrm>
              <a:off x="4314804" y="3718758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1 w 43"/>
                <a:gd name="T27" fmla="*/ 9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57" name="Oval 99"/>
            <p:cNvSpPr>
              <a:spLocks noChangeArrowheads="1"/>
            </p:cNvSpPr>
            <p:nvPr/>
          </p:nvSpPr>
          <p:spPr bwMode="auto">
            <a:xfrm>
              <a:off x="4655889" y="3581969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8" name="Freeform 100"/>
            <p:cNvSpPr/>
            <p:nvPr/>
          </p:nvSpPr>
          <p:spPr bwMode="auto">
            <a:xfrm>
              <a:off x="4590160" y="3718758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9" name="Oval 101"/>
            <p:cNvSpPr>
              <a:spLocks noChangeArrowheads="1"/>
            </p:cNvSpPr>
            <p:nvPr/>
          </p:nvSpPr>
          <p:spPr bwMode="auto">
            <a:xfrm>
              <a:off x="4936574" y="3581969"/>
              <a:ext cx="126131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0" name="Freeform 102"/>
            <p:cNvSpPr/>
            <p:nvPr/>
          </p:nvSpPr>
          <p:spPr bwMode="auto">
            <a:xfrm>
              <a:off x="4870845" y="3718758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4 w 43"/>
                <a:gd name="T59" fmla="*/ 9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1" name="Oval 103"/>
            <p:cNvSpPr>
              <a:spLocks noChangeArrowheads="1"/>
            </p:cNvSpPr>
            <p:nvPr/>
          </p:nvSpPr>
          <p:spPr bwMode="auto">
            <a:xfrm>
              <a:off x="5211931" y="3581969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2" name="Freeform 104"/>
            <p:cNvSpPr/>
            <p:nvPr/>
          </p:nvSpPr>
          <p:spPr bwMode="auto">
            <a:xfrm>
              <a:off x="5146200" y="3718758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1 w 43"/>
                <a:gd name="T27" fmla="*/ 9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3" name="Oval 105"/>
            <p:cNvSpPr>
              <a:spLocks noChangeArrowheads="1"/>
            </p:cNvSpPr>
            <p:nvPr/>
          </p:nvSpPr>
          <p:spPr bwMode="auto">
            <a:xfrm>
              <a:off x="5487286" y="3581969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4" name="Freeform 106"/>
            <p:cNvSpPr/>
            <p:nvPr/>
          </p:nvSpPr>
          <p:spPr bwMode="auto">
            <a:xfrm>
              <a:off x="5421556" y="3718758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5" name="Oval 107"/>
            <p:cNvSpPr>
              <a:spLocks noChangeArrowheads="1"/>
            </p:cNvSpPr>
            <p:nvPr/>
          </p:nvSpPr>
          <p:spPr bwMode="auto">
            <a:xfrm>
              <a:off x="5767971" y="3581969"/>
              <a:ext cx="126131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6" name="Freeform 108"/>
            <p:cNvSpPr/>
            <p:nvPr/>
          </p:nvSpPr>
          <p:spPr bwMode="auto">
            <a:xfrm>
              <a:off x="5702241" y="3718758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4 w 43"/>
                <a:gd name="T59" fmla="*/ 9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7" name="Oval 109"/>
            <p:cNvSpPr>
              <a:spLocks noChangeArrowheads="1"/>
            </p:cNvSpPr>
            <p:nvPr/>
          </p:nvSpPr>
          <p:spPr bwMode="auto">
            <a:xfrm>
              <a:off x="6043327" y="3581969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8" name="Freeform 110"/>
            <p:cNvSpPr/>
            <p:nvPr/>
          </p:nvSpPr>
          <p:spPr bwMode="auto">
            <a:xfrm>
              <a:off x="5977596" y="3718758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1 w 43"/>
                <a:gd name="T27" fmla="*/ 9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9" name="Oval 111"/>
            <p:cNvSpPr>
              <a:spLocks noChangeArrowheads="1"/>
            </p:cNvSpPr>
            <p:nvPr/>
          </p:nvSpPr>
          <p:spPr bwMode="auto">
            <a:xfrm>
              <a:off x="6318682" y="3581969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0" name="Freeform 112"/>
            <p:cNvSpPr/>
            <p:nvPr/>
          </p:nvSpPr>
          <p:spPr bwMode="auto">
            <a:xfrm>
              <a:off x="6252952" y="3718758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1" name="Oval 113"/>
            <p:cNvSpPr>
              <a:spLocks noChangeArrowheads="1"/>
            </p:cNvSpPr>
            <p:nvPr/>
          </p:nvSpPr>
          <p:spPr bwMode="auto">
            <a:xfrm>
              <a:off x="6599367" y="3581969"/>
              <a:ext cx="126131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2" name="Freeform 114"/>
            <p:cNvSpPr/>
            <p:nvPr/>
          </p:nvSpPr>
          <p:spPr bwMode="auto">
            <a:xfrm>
              <a:off x="6533637" y="3718758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4 w 43"/>
                <a:gd name="T59" fmla="*/ 9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3" name="Oval 115"/>
            <p:cNvSpPr>
              <a:spLocks noChangeArrowheads="1"/>
            </p:cNvSpPr>
            <p:nvPr/>
          </p:nvSpPr>
          <p:spPr bwMode="auto">
            <a:xfrm>
              <a:off x="6874723" y="3581969"/>
              <a:ext cx="126131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4" name="Freeform 116"/>
            <p:cNvSpPr/>
            <p:nvPr/>
          </p:nvSpPr>
          <p:spPr bwMode="auto">
            <a:xfrm>
              <a:off x="6808992" y="3718758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1 w 43"/>
                <a:gd name="T27" fmla="*/ 9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5" name="Oval 117"/>
            <p:cNvSpPr>
              <a:spLocks noChangeArrowheads="1"/>
            </p:cNvSpPr>
            <p:nvPr/>
          </p:nvSpPr>
          <p:spPr bwMode="auto">
            <a:xfrm>
              <a:off x="7150078" y="3581969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6" name="Freeform 118"/>
            <p:cNvSpPr/>
            <p:nvPr/>
          </p:nvSpPr>
          <p:spPr bwMode="auto">
            <a:xfrm>
              <a:off x="7084349" y="3718758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7" name="Oval 119"/>
            <p:cNvSpPr>
              <a:spLocks noChangeArrowheads="1"/>
            </p:cNvSpPr>
            <p:nvPr/>
          </p:nvSpPr>
          <p:spPr bwMode="auto">
            <a:xfrm>
              <a:off x="7430763" y="3581969"/>
              <a:ext cx="126131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8" name="Freeform 120"/>
            <p:cNvSpPr/>
            <p:nvPr/>
          </p:nvSpPr>
          <p:spPr bwMode="auto">
            <a:xfrm>
              <a:off x="7365034" y="3718758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4 w 43"/>
                <a:gd name="T59" fmla="*/ 9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9" name="Oval 121"/>
            <p:cNvSpPr>
              <a:spLocks noChangeArrowheads="1"/>
            </p:cNvSpPr>
            <p:nvPr/>
          </p:nvSpPr>
          <p:spPr bwMode="auto">
            <a:xfrm>
              <a:off x="7706119" y="3581969"/>
              <a:ext cx="126131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0" name="Freeform 122"/>
            <p:cNvSpPr/>
            <p:nvPr/>
          </p:nvSpPr>
          <p:spPr bwMode="auto">
            <a:xfrm>
              <a:off x="7640389" y="3718758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9 h 82"/>
                <a:gd name="T26" fmla="*/ 10 w 43"/>
                <a:gd name="T27" fmla="*/ 9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9 h 82"/>
                <a:gd name="T58" fmla="*/ 35 w 43"/>
                <a:gd name="T59" fmla="*/ 9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1" name="Oval 123"/>
            <p:cNvSpPr>
              <a:spLocks noChangeArrowheads="1"/>
            </p:cNvSpPr>
            <p:nvPr/>
          </p:nvSpPr>
          <p:spPr bwMode="auto">
            <a:xfrm>
              <a:off x="7981474" y="3581969"/>
              <a:ext cx="131460" cy="12435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2" name="Freeform 124"/>
            <p:cNvSpPr/>
            <p:nvPr/>
          </p:nvSpPr>
          <p:spPr bwMode="auto">
            <a:xfrm>
              <a:off x="7915745" y="3718758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9 h 82"/>
                <a:gd name="T26" fmla="*/ 11 w 44"/>
                <a:gd name="T27" fmla="*/ 9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9 h 82"/>
                <a:gd name="T58" fmla="*/ 35 w 44"/>
                <a:gd name="T59" fmla="*/ 9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83" name="Rectangle 125"/>
          <p:cNvSpPr>
            <a:spLocks noChangeArrowheads="1"/>
          </p:cNvSpPr>
          <p:nvPr/>
        </p:nvSpPr>
        <p:spPr bwMode="auto">
          <a:xfrm>
            <a:off x="2321585" y="1851670"/>
            <a:ext cx="30201" cy="25137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TextBox 186"/>
          <p:cNvSpPr txBox="1"/>
          <p:nvPr/>
        </p:nvSpPr>
        <p:spPr bwMode="auto">
          <a:xfrm>
            <a:off x="965335" y="2234275"/>
            <a:ext cx="115929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Add a title</a:t>
            </a:r>
          </a:p>
        </p:txBody>
      </p:sp>
      <p:sp>
        <p:nvSpPr>
          <p:cNvPr id="185" name="TextBox 187"/>
          <p:cNvSpPr txBox="1"/>
          <p:nvPr/>
        </p:nvSpPr>
        <p:spPr bwMode="auto">
          <a:xfrm>
            <a:off x="965335" y="3761544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8BC9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Add a title</a:t>
            </a:r>
          </a:p>
        </p:txBody>
      </p:sp>
      <p:sp>
        <p:nvSpPr>
          <p:cNvPr id="186" name="TextBox 188"/>
          <p:cNvSpPr txBox="1"/>
          <p:nvPr/>
        </p:nvSpPr>
        <p:spPr bwMode="auto">
          <a:xfrm>
            <a:off x="965335" y="2988422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Add a title</a:t>
            </a:r>
          </a:p>
        </p:txBody>
      </p:sp>
      <p:sp>
        <p:nvSpPr>
          <p:cNvPr id="187" name="矩形 186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189" name="泪滴形 188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0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191" name="任意多边形 190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矩形 191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任意多边形 192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4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542">
        <p14:doors dir="vert"/>
      </p:transition>
    </mc:Choice>
    <mc:Fallback xmlns="">
      <p:transition spd="slow" advTm="3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/>
      <p:bldP spid="185" grpId="0"/>
      <p:bldP spid="1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/>
          <p:cNvSpPr/>
          <p:nvPr/>
        </p:nvSpPr>
        <p:spPr>
          <a:xfrm>
            <a:off x="1963548" y="949373"/>
            <a:ext cx="3057863" cy="3057863"/>
          </a:xfrm>
          <a:prstGeom prst="ellipse">
            <a:avLst/>
          </a:prstGeom>
          <a:solidFill>
            <a:srgbClr val="FFFFFF">
              <a:alpha val="20000"/>
            </a:srgbClr>
          </a:solidFill>
          <a:ln w="177800"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53" name="椭圆 52"/>
          <p:cNvSpPr/>
          <p:nvPr/>
        </p:nvSpPr>
        <p:spPr>
          <a:xfrm>
            <a:off x="2186887" y="1158031"/>
            <a:ext cx="2625874" cy="262587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54" name="椭圆 53"/>
          <p:cNvSpPr/>
          <p:nvPr/>
        </p:nvSpPr>
        <p:spPr>
          <a:xfrm>
            <a:off x="2339752" y="1307525"/>
            <a:ext cx="2341561" cy="2341561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800" b="1" dirty="0">
              <a:solidFill>
                <a:srgbClr val="2A7B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"/>
          <p:cNvSpPr txBox="1"/>
          <p:nvPr/>
        </p:nvSpPr>
        <p:spPr>
          <a:xfrm>
            <a:off x="5370047" y="2057162"/>
            <a:ext cx="346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</p:spTree>
  </p:cSld>
  <p:clrMapOvr>
    <a:masterClrMapping/>
  </p:clrMapOvr>
  <p:transition spd="slow" advTm="1192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1963548" y="949373"/>
            <a:ext cx="3057863" cy="3057863"/>
          </a:xfrm>
          <a:prstGeom prst="ellipse">
            <a:avLst/>
          </a:prstGeom>
          <a:solidFill>
            <a:srgbClr val="FFFFFF">
              <a:alpha val="20000"/>
            </a:srgbClr>
          </a:solidFill>
          <a:ln w="177800"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25" name="椭圆 24"/>
          <p:cNvSpPr/>
          <p:nvPr/>
        </p:nvSpPr>
        <p:spPr>
          <a:xfrm>
            <a:off x="2186887" y="1158031"/>
            <a:ext cx="2625874" cy="262587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26" name="椭圆 25"/>
          <p:cNvSpPr/>
          <p:nvPr/>
        </p:nvSpPr>
        <p:spPr>
          <a:xfrm>
            <a:off x="2339752" y="1307525"/>
            <a:ext cx="2341561" cy="2341561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800" b="1" dirty="0">
              <a:solidFill>
                <a:srgbClr val="2A7B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5"/>
          <p:cNvSpPr txBox="1"/>
          <p:nvPr/>
        </p:nvSpPr>
        <p:spPr>
          <a:xfrm>
            <a:off x="5370047" y="2057162"/>
            <a:ext cx="346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</p:spTree>
  </p:cSld>
  <p:clrMapOvr>
    <a:masterClrMapping/>
  </p:clrMapOvr>
  <p:transition spd="slow" advTm="1783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>
            <a:spLocks noChangeArrowheads="1"/>
          </p:cNvSpPr>
          <p:nvPr/>
        </p:nvSpPr>
        <p:spPr bwMode="auto">
          <a:xfrm>
            <a:off x="3944938" y="1494632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六边形 2"/>
          <p:cNvSpPr>
            <a:spLocks noChangeArrowheads="1"/>
          </p:cNvSpPr>
          <p:nvPr/>
        </p:nvSpPr>
        <p:spPr bwMode="auto">
          <a:xfrm>
            <a:off x="2906713" y="2037557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六边形 3"/>
          <p:cNvSpPr>
            <a:spLocks noChangeArrowheads="1"/>
          </p:cNvSpPr>
          <p:nvPr/>
        </p:nvSpPr>
        <p:spPr bwMode="auto">
          <a:xfrm>
            <a:off x="3944938" y="2618582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六边形 4"/>
          <p:cNvSpPr>
            <a:spLocks noChangeArrowheads="1"/>
          </p:cNvSpPr>
          <p:nvPr/>
        </p:nvSpPr>
        <p:spPr bwMode="auto">
          <a:xfrm>
            <a:off x="4986338" y="2037557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29076" y="1818482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sym typeface="Calibri" panose="020F0502020204030204" pitchFamily="34" charset="0"/>
              </a:rPr>
              <a:t>Your Title</a:t>
            </a:r>
            <a:endParaRPr lang="zh-CN" altLang="en-US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029076" y="2942432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sym typeface="Calibri" panose="020F0502020204030204" pitchFamily="34" charset="0"/>
              </a:rPr>
              <a:t>Your Title</a:t>
            </a:r>
            <a:endParaRPr lang="zh-CN" altLang="en-US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116263" y="2288382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sym typeface="Calibri" panose="020F0502020204030204" pitchFamily="34" charset="0"/>
              </a:rPr>
              <a:t>text</a:t>
            </a:r>
            <a:endParaRPr lang="zh-CN" altLang="en-US" sz="32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195888" y="2288382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sym typeface="Calibri" panose="020F0502020204030204" pitchFamily="34" charset="0"/>
              </a:rPr>
              <a:t>text</a:t>
            </a:r>
            <a:endParaRPr lang="zh-CN" altLang="en-US" sz="32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-96837" y="1327944"/>
            <a:ext cx="36337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-103187" y="3215482"/>
            <a:ext cx="36337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13401" y="1327944"/>
            <a:ext cx="36337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607051" y="3215482"/>
            <a:ext cx="36337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11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16" name="泪滴形 15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18" name="任意多边形 17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689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说明文字3"/>
          <p:cNvGrpSpPr/>
          <p:nvPr/>
        </p:nvGrpSpPr>
        <p:grpSpPr>
          <a:xfrm>
            <a:off x="3643125" y="2509187"/>
            <a:ext cx="4608512" cy="633102"/>
            <a:chOff x="729042" y="1398992"/>
            <a:chExt cx="4608512" cy="633102"/>
          </a:xfrm>
        </p:grpSpPr>
        <p:sp>
          <p:nvSpPr>
            <p:cNvPr id="24" name="椭圆 23"/>
            <p:cNvSpPr/>
            <p:nvPr/>
          </p:nvSpPr>
          <p:spPr bwMode="auto">
            <a:xfrm>
              <a:off x="729042" y="1442100"/>
              <a:ext cx="180000" cy="18000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TextBox 69"/>
            <p:cNvSpPr txBox="1"/>
            <p:nvPr/>
          </p:nvSpPr>
          <p:spPr>
            <a:xfrm>
              <a:off x="883394" y="1398992"/>
              <a:ext cx="3112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26" name="TextBox 70"/>
            <p:cNvSpPr txBox="1"/>
            <p:nvPr/>
          </p:nvSpPr>
          <p:spPr>
            <a:xfrm>
              <a:off x="894088" y="1616596"/>
              <a:ext cx="44434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34" charset="-122"/>
                </a:rPr>
                <a:t>Click Add Content Click Add Content</a:t>
              </a:r>
              <a:endParaRPr lang="zh-CN" altLang="en-US" sz="1050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  <a:p>
              <a:endParaRPr lang="zh-CN" altLang="en-US" sz="1050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说明文字2"/>
          <p:cNvGrpSpPr/>
          <p:nvPr/>
        </p:nvGrpSpPr>
        <p:grpSpPr>
          <a:xfrm>
            <a:off x="3643125" y="1933123"/>
            <a:ext cx="4608512" cy="633102"/>
            <a:chOff x="729042" y="1398992"/>
            <a:chExt cx="4608512" cy="633102"/>
          </a:xfrm>
        </p:grpSpPr>
        <p:sp>
          <p:nvSpPr>
            <p:cNvPr id="28" name="椭圆 27"/>
            <p:cNvSpPr/>
            <p:nvPr/>
          </p:nvSpPr>
          <p:spPr bwMode="auto">
            <a:xfrm>
              <a:off x="729042" y="1442100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TextBox 73"/>
            <p:cNvSpPr txBox="1"/>
            <p:nvPr/>
          </p:nvSpPr>
          <p:spPr>
            <a:xfrm>
              <a:off x="883394" y="1398992"/>
              <a:ext cx="3112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30" name="TextBox 74"/>
            <p:cNvSpPr txBox="1"/>
            <p:nvPr/>
          </p:nvSpPr>
          <p:spPr>
            <a:xfrm>
              <a:off x="894088" y="1616596"/>
              <a:ext cx="44434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34" charset="-122"/>
                </a:rPr>
                <a:t>Click Add Content Click Add Content</a:t>
              </a:r>
              <a:endParaRPr lang="zh-CN" altLang="en-US" sz="1050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  <a:p>
              <a:endParaRPr lang="zh-CN" altLang="en-US" sz="1050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" name="说明文字1"/>
          <p:cNvGrpSpPr/>
          <p:nvPr/>
        </p:nvGrpSpPr>
        <p:grpSpPr>
          <a:xfrm>
            <a:off x="3643125" y="1357059"/>
            <a:ext cx="4608512" cy="633102"/>
            <a:chOff x="729042" y="1398992"/>
            <a:chExt cx="4608512" cy="633102"/>
          </a:xfrm>
        </p:grpSpPr>
        <p:sp>
          <p:nvSpPr>
            <p:cNvPr id="32" name="椭圆 31"/>
            <p:cNvSpPr/>
            <p:nvPr/>
          </p:nvSpPr>
          <p:spPr bwMode="auto">
            <a:xfrm>
              <a:off x="729042" y="1442100"/>
              <a:ext cx="180000" cy="18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TextBox 77"/>
            <p:cNvSpPr txBox="1"/>
            <p:nvPr/>
          </p:nvSpPr>
          <p:spPr>
            <a:xfrm>
              <a:off x="883394" y="1398992"/>
              <a:ext cx="3112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34" name="TextBox 78"/>
            <p:cNvSpPr txBox="1"/>
            <p:nvPr/>
          </p:nvSpPr>
          <p:spPr>
            <a:xfrm>
              <a:off x="894088" y="1616596"/>
              <a:ext cx="44434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34" charset="-122"/>
                </a:rPr>
                <a:t>Click Add Content Click Add Content</a:t>
              </a:r>
              <a:endParaRPr lang="zh-CN" altLang="en-US" sz="1050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  <a:p>
              <a:endParaRPr lang="zh-CN" altLang="en-US" sz="1050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35" name="TextBox 79"/>
          <p:cNvSpPr txBox="1"/>
          <p:nvPr/>
        </p:nvSpPr>
        <p:spPr>
          <a:xfrm>
            <a:off x="5580112" y="3795055"/>
            <a:ext cx="23762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105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105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105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52572" y="1116779"/>
            <a:ext cx="2061548" cy="2061548"/>
            <a:chOff x="852572" y="952252"/>
            <a:chExt cx="2061548" cy="2061548"/>
          </a:xfrm>
        </p:grpSpPr>
        <p:grpSp>
          <p:nvGrpSpPr>
            <p:cNvPr id="37" name="组合 36"/>
            <p:cNvGrpSpPr/>
            <p:nvPr/>
          </p:nvGrpSpPr>
          <p:grpSpPr>
            <a:xfrm>
              <a:off x="852572" y="952252"/>
              <a:ext cx="2061548" cy="2061548"/>
              <a:chOff x="968141" y="2974095"/>
              <a:chExt cx="1152000" cy="1152000"/>
            </a:xfrm>
          </p:grpSpPr>
          <p:sp>
            <p:nvSpPr>
              <p:cNvPr id="39" name="灰色圆形背景"/>
              <p:cNvSpPr/>
              <p:nvPr/>
            </p:nvSpPr>
            <p:spPr>
              <a:xfrm rot="5400000">
                <a:off x="968141" y="2974095"/>
                <a:ext cx="1152000" cy="1152000"/>
              </a:xfrm>
              <a:prstGeom prst="teardrop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036733" y="3043220"/>
                <a:ext cx="1008000" cy="10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弦形 40"/>
              <p:cNvSpPr/>
              <p:nvPr/>
            </p:nvSpPr>
            <p:spPr>
              <a:xfrm rot="10800000">
                <a:off x="1036733" y="3043221"/>
                <a:ext cx="1008000" cy="1008000"/>
              </a:xfrm>
              <a:prstGeom prst="chord">
                <a:avLst>
                  <a:gd name="adj1" fmla="val 13080676"/>
                  <a:gd name="adj2" fmla="val 1932594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1502589" y="1310991"/>
              <a:ext cx="749316" cy="103367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694035" y="3266430"/>
            <a:ext cx="1220085" cy="1220085"/>
            <a:chOff x="1694035" y="3101903"/>
            <a:chExt cx="1220085" cy="1220085"/>
          </a:xfrm>
        </p:grpSpPr>
        <p:grpSp>
          <p:nvGrpSpPr>
            <p:cNvPr id="43" name="组合 42"/>
            <p:cNvGrpSpPr/>
            <p:nvPr/>
          </p:nvGrpSpPr>
          <p:grpSpPr>
            <a:xfrm>
              <a:off x="1694035" y="3101903"/>
              <a:ext cx="1220085" cy="1220085"/>
              <a:chOff x="2035197" y="1124394"/>
              <a:chExt cx="1152000" cy="1152000"/>
            </a:xfrm>
          </p:grpSpPr>
          <p:sp>
            <p:nvSpPr>
              <p:cNvPr id="45" name="灰色圆形背景"/>
              <p:cNvSpPr/>
              <p:nvPr/>
            </p:nvSpPr>
            <p:spPr>
              <a:xfrm>
                <a:off x="2035197" y="1124394"/>
                <a:ext cx="1152000" cy="1152000"/>
              </a:xfrm>
              <a:prstGeom prst="teardrop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110616" y="1191698"/>
                <a:ext cx="1008000" cy="10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弦形 46"/>
              <p:cNvSpPr/>
              <p:nvPr/>
            </p:nvSpPr>
            <p:spPr>
              <a:xfrm rot="10800000">
                <a:off x="2110616" y="1191698"/>
                <a:ext cx="1008000" cy="1008000"/>
              </a:xfrm>
              <a:prstGeom prst="chord">
                <a:avLst>
                  <a:gd name="adj1" fmla="val 13080676"/>
                  <a:gd name="adj2" fmla="val 1932594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2017396" y="3397850"/>
              <a:ext cx="540558" cy="516694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024609" y="3266430"/>
            <a:ext cx="1584176" cy="1584176"/>
            <a:chOff x="3024609" y="3101903"/>
            <a:chExt cx="1584176" cy="1584176"/>
          </a:xfrm>
        </p:grpSpPr>
        <p:grpSp>
          <p:nvGrpSpPr>
            <p:cNvPr id="49" name="组合 48"/>
            <p:cNvGrpSpPr/>
            <p:nvPr/>
          </p:nvGrpSpPr>
          <p:grpSpPr>
            <a:xfrm>
              <a:off x="3024609" y="3101903"/>
              <a:ext cx="1584176" cy="1584176"/>
              <a:chOff x="2035197" y="1124394"/>
              <a:chExt cx="1152000" cy="1152000"/>
            </a:xfrm>
          </p:grpSpPr>
          <p:sp>
            <p:nvSpPr>
              <p:cNvPr id="51" name="灰色圆形背景"/>
              <p:cNvSpPr/>
              <p:nvPr/>
            </p:nvSpPr>
            <p:spPr>
              <a:xfrm rot="16200000">
                <a:off x="2035197" y="1124394"/>
                <a:ext cx="1152000" cy="1152000"/>
              </a:xfrm>
              <a:prstGeom prst="teardrop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2110616" y="1191698"/>
                <a:ext cx="1008000" cy="10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弦形 52"/>
              <p:cNvSpPr/>
              <p:nvPr/>
            </p:nvSpPr>
            <p:spPr>
              <a:xfrm rot="10800000">
                <a:off x="2110616" y="1191698"/>
                <a:ext cx="1008000" cy="1008000"/>
              </a:xfrm>
              <a:prstGeom prst="chord">
                <a:avLst>
                  <a:gd name="adj1" fmla="val 13080676"/>
                  <a:gd name="adj2" fmla="val 1932594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Freeform 15"/>
            <p:cNvSpPr>
              <a:spLocks noEditPoints="1"/>
            </p:cNvSpPr>
            <p:nvPr/>
          </p:nvSpPr>
          <p:spPr bwMode="auto">
            <a:xfrm>
              <a:off x="3575340" y="3584604"/>
              <a:ext cx="444274" cy="580674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56" name="泪滴形 55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58" name="任意多边形 57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31">
        <p:circle/>
      </p:transition>
    </mc:Choice>
    <mc:Fallback xmlns="">
      <p:transition spd="slow" advTm="2531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/>
          <p:nvPr/>
        </p:nvSpPr>
        <p:spPr bwMode="auto">
          <a:xfrm>
            <a:off x="8423276" y="3124623"/>
            <a:ext cx="720724" cy="713136"/>
          </a:xfrm>
          <a:custGeom>
            <a:avLst/>
            <a:gdLst>
              <a:gd name="T0" fmla="*/ 820 w 820"/>
              <a:gd name="T1" fmla="*/ 620 h 620"/>
              <a:gd name="T2" fmla="*/ 0 w 820"/>
              <a:gd name="T3" fmla="*/ 228 h 620"/>
              <a:gd name="T4" fmla="*/ 0 w 820"/>
              <a:gd name="T5" fmla="*/ 0 h 620"/>
              <a:gd name="T6" fmla="*/ 820 w 820"/>
              <a:gd name="T7" fmla="*/ 129 h 620"/>
              <a:gd name="T8" fmla="*/ 820 w 820"/>
              <a:gd name="T9" fmla="*/ 62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620">
                <a:moveTo>
                  <a:pt x="820" y="620"/>
                </a:moveTo>
                <a:lnTo>
                  <a:pt x="0" y="228"/>
                </a:lnTo>
                <a:lnTo>
                  <a:pt x="0" y="0"/>
                </a:lnTo>
                <a:lnTo>
                  <a:pt x="820" y="129"/>
                </a:lnTo>
                <a:lnTo>
                  <a:pt x="820" y="62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 dirty="0">
              <a:solidFill>
                <a:schemeClr val="l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8423276" y="3613245"/>
            <a:ext cx="720724" cy="1015644"/>
          </a:xfrm>
          <a:custGeom>
            <a:avLst/>
            <a:gdLst>
              <a:gd name="T0" fmla="*/ 820 w 820"/>
              <a:gd name="T1" fmla="*/ 883 h 883"/>
              <a:gd name="T2" fmla="*/ 0 w 820"/>
              <a:gd name="T3" fmla="*/ 229 h 883"/>
              <a:gd name="T4" fmla="*/ 0 w 820"/>
              <a:gd name="T5" fmla="*/ 0 h 883"/>
              <a:gd name="T6" fmla="*/ 820 w 820"/>
              <a:gd name="T7" fmla="*/ 392 h 883"/>
              <a:gd name="T8" fmla="*/ 820 w 820"/>
              <a:gd name="T9" fmla="*/ 88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883">
                <a:moveTo>
                  <a:pt x="820" y="883"/>
                </a:moveTo>
                <a:lnTo>
                  <a:pt x="0" y="229"/>
                </a:lnTo>
                <a:lnTo>
                  <a:pt x="0" y="0"/>
                </a:lnTo>
                <a:lnTo>
                  <a:pt x="820" y="392"/>
                </a:lnTo>
                <a:lnTo>
                  <a:pt x="820" y="88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 dirty="0">
              <a:solidFill>
                <a:schemeClr val="l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Freeform 19"/>
          <p:cNvSpPr/>
          <p:nvPr/>
        </p:nvSpPr>
        <p:spPr bwMode="auto">
          <a:xfrm>
            <a:off x="8423276" y="1696491"/>
            <a:ext cx="720724" cy="716587"/>
          </a:xfrm>
          <a:custGeom>
            <a:avLst/>
            <a:gdLst>
              <a:gd name="T0" fmla="*/ 820 w 820"/>
              <a:gd name="T1" fmla="*/ 0 h 623"/>
              <a:gd name="T2" fmla="*/ 0 w 820"/>
              <a:gd name="T3" fmla="*/ 392 h 623"/>
              <a:gd name="T4" fmla="*/ 0 w 820"/>
              <a:gd name="T5" fmla="*/ 623 h 623"/>
              <a:gd name="T6" fmla="*/ 820 w 820"/>
              <a:gd name="T7" fmla="*/ 492 h 623"/>
              <a:gd name="T8" fmla="*/ 820 w 820"/>
              <a:gd name="T9" fmla="*/ 0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623">
                <a:moveTo>
                  <a:pt x="820" y="0"/>
                </a:moveTo>
                <a:lnTo>
                  <a:pt x="0" y="392"/>
                </a:lnTo>
                <a:lnTo>
                  <a:pt x="0" y="623"/>
                </a:lnTo>
                <a:lnTo>
                  <a:pt x="820" y="492"/>
                </a:lnTo>
                <a:lnTo>
                  <a:pt x="820" y="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 dirty="0">
              <a:solidFill>
                <a:schemeClr val="l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Freeform 16"/>
          <p:cNvSpPr/>
          <p:nvPr/>
        </p:nvSpPr>
        <p:spPr bwMode="auto">
          <a:xfrm>
            <a:off x="8423275" y="908809"/>
            <a:ext cx="720724" cy="1015644"/>
          </a:xfrm>
          <a:custGeom>
            <a:avLst/>
            <a:gdLst>
              <a:gd name="T0" fmla="*/ 820 w 820"/>
              <a:gd name="T1" fmla="*/ 0 h 883"/>
              <a:gd name="T2" fmla="*/ 0 w 820"/>
              <a:gd name="T3" fmla="*/ 652 h 883"/>
              <a:gd name="T4" fmla="*/ 0 w 820"/>
              <a:gd name="T5" fmla="*/ 883 h 883"/>
              <a:gd name="T6" fmla="*/ 820 w 820"/>
              <a:gd name="T7" fmla="*/ 489 h 883"/>
              <a:gd name="T8" fmla="*/ 820 w 820"/>
              <a:gd name="T9" fmla="*/ 0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883">
                <a:moveTo>
                  <a:pt x="820" y="0"/>
                </a:moveTo>
                <a:lnTo>
                  <a:pt x="0" y="652"/>
                </a:lnTo>
                <a:lnTo>
                  <a:pt x="0" y="883"/>
                </a:lnTo>
                <a:lnTo>
                  <a:pt x="820" y="489"/>
                </a:lnTo>
                <a:lnTo>
                  <a:pt x="820" y="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 dirty="0">
              <a:solidFill>
                <a:schemeClr val="l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8423276" y="2488333"/>
            <a:ext cx="720724" cy="562458"/>
          </a:xfrm>
          <a:custGeom>
            <a:avLst/>
            <a:gdLst>
              <a:gd name="T0" fmla="*/ 820 w 820"/>
              <a:gd name="T1" fmla="*/ 489 h 489"/>
              <a:gd name="T2" fmla="*/ 0 w 820"/>
              <a:gd name="T3" fmla="*/ 360 h 489"/>
              <a:gd name="T4" fmla="*/ 0 w 820"/>
              <a:gd name="T5" fmla="*/ 129 h 489"/>
              <a:gd name="T6" fmla="*/ 820 w 820"/>
              <a:gd name="T7" fmla="*/ 0 h 489"/>
              <a:gd name="T8" fmla="*/ 820 w 820"/>
              <a:gd name="T9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489">
                <a:moveTo>
                  <a:pt x="820" y="489"/>
                </a:moveTo>
                <a:lnTo>
                  <a:pt x="0" y="360"/>
                </a:lnTo>
                <a:lnTo>
                  <a:pt x="0" y="129"/>
                </a:lnTo>
                <a:lnTo>
                  <a:pt x="820" y="0"/>
                </a:lnTo>
                <a:lnTo>
                  <a:pt x="820" y="489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 dirty="0">
              <a:solidFill>
                <a:schemeClr val="l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6" name="그룹 48"/>
          <p:cNvGrpSpPr/>
          <p:nvPr/>
        </p:nvGrpSpPr>
        <p:grpSpPr>
          <a:xfrm>
            <a:off x="5913801" y="3020970"/>
            <a:ext cx="2515822" cy="473011"/>
            <a:chOff x="5907452" y="2825270"/>
            <a:chExt cx="2515821" cy="473011"/>
          </a:xfrm>
          <a:solidFill>
            <a:schemeClr val="accent3"/>
          </a:solidFill>
        </p:grpSpPr>
        <p:sp>
          <p:nvSpPr>
            <p:cNvPr id="17" name="이등변 삼각형 28"/>
            <p:cNvSpPr/>
            <p:nvPr/>
          </p:nvSpPr>
          <p:spPr>
            <a:xfrm rot="16200000">
              <a:off x="5887571" y="2845151"/>
              <a:ext cx="473011" cy="433249"/>
            </a:xfrm>
            <a:prstGeom prst="triangl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8" name="직사각형 29"/>
            <p:cNvSpPr/>
            <p:nvPr/>
          </p:nvSpPr>
          <p:spPr>
            <a:xfrm rot="10800000">
              <a:off x="6338308" y="2928921"/>
              <a:ext cx="2084965" cy="26570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ko-KR" alt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9" name="그룹 49"/>
          <p:cNvGrpSpPr/>
          <p:nvPr/>
        </p:nvGrpSpPr>
        <p:grpSpPr>
          <a:xfrm>
            <a:off x="6495476" y="3509593"/>
            <a:ext cx="1934147" cy="473011"/>
            <a:chOff x="6489126" y="3313893"/>
            <a:chExt cx="1934147" cy="473011"/>
          </a:xfrm>
          <a:solidFill>
            <a:schemeClr val="accent5"/>
          </a:solidFill>
        </p:grpSpPr>
        <p:sp>
          <p:nvSpPr>
            <p:cNvPr id="20" name="이등변 삼각형 31"/>
            <p:cNvSpPr/>
            <p:nvPr/>
          </p:nvSpPr>
          <p:spPr>
            <a:xfrm rot="16200000">
              <a:off x="6469245" y="3333774"/>
              <a:ext cx="473011" cy="433249"/>
            </a:xfrm>
            <a:prstGeom prst="triangl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1" name="직사각형 32"/>
            <p:cNvSpPr/>
            <p:nvPr/>
          </p:nvSpPr>
          <p:spPr>
            <a:xfrm rot="10800000">
              <a:off x="6919983" y="3417543"/>
              <a:ext cx="1503290" cy="26570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ko-KR" alt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2" name="그룹 46"/>
          <p:cNvGrpSpPr/>
          <p:nvPr/>
        </p:nvGrpSpPr>
        <p:grpSpPr>
          <a:xfrm>
            <a:off x="5913801" y="2043723"/>
            <a:ext cx="2515823" cy="473011"/>
            <a:chOff x="5907452" y="1848023"/>
            <a:chExt cx="2515823" cy="473011"/>
          </a:xfrm>
          <a:solidFill>
            <a:schemeClr val="tx2"/>
          </a:solidFill>
        </p:grpSpPr>
        <p:sp>
          <p:nvSpPr>
            <p:cNvPr id="23" name="이등변 삼각형 34"/>
            <p:cNvSpPr/>
            <p:nvPr/>
          </p:nvSpPr>
          <p:spPr>
            <a:xfrm rot="16200000">
              <a:off x="5887571" y="1867904"/>
              <a:ext cx="473011" cy="433249"/>
            </a:xfrm>
            <a:prstGeom prst="triangl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4" name="직사각형 35"/>
            <p:cNvSpPr/>
            <p:nvPr/>
          </p:nvSpPr>
          <p:spPr>
            <a:xfrm rot="10800000">
              <a:off x="6338309" y="1951675"/>
              <a:ext cx="2084966" cy="26570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ko-KR" alt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5" name="그룹 45"/>
          <p:cNvGrpSpPr/>
          <p:nvPr/>
        </p:nvGrpSpPr>
        <p:grpSpPr>
          <a:xfrm>
            <a:off x="6495476" y="1555100"/>
            <a:ext cx="1934149" cy="473011"/>
            <a:chOff x="6489126" y="1359400"/>
            <a:chExt cx="1934148" cy="473011"/>
          </a:xfrm>
          <a:solidFill>
            <a:schemeClr val="bg2"/>
          </a:solidFill>
        </p:grpSpPr>
        <p:sp>
          <p:nvSpPr>
            <p:cNvPr id="26" name="이등변 삼각형 37"/>
            <p:cNvSpPr/>
            <p:nvPr/>
          </p:nvSpPr>
          <p:spPr>
            <a:xfrm rot="16200000">
              <a:off x="6469245" y="1379281"/>
              <a:ext cx="473011" cy="433249"/>
            </a:xfrm>
            <a:prstGeom prst="triangl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7" name="직사각형 38"/>
            <p:cNvSpPr/>
            <p:nvPr/>
          </p:nvSpPr>
          <p:spPr>
            <a:xfrm rot="10800000">
              <a:off x="6919981" y="1463050"/>
              <a:ext cx="1503293" cy="26570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ko-KR" alt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8" name="그룹 47"/>
          <p:cNvGrpSpPr/>
          <p:nvPr/>
        </p:nvGrpSpPr>
        <p:grpSpPr>
          <a:xfrm>
            <a:off x="4914736" y="2532347"/>
            <a:ext cx="3514890" cy="473011"/>
            <a:chOff x="4908386" y="2336647"/>
            <a:chExt cx="3514889" cy="473011"/>
          </a:xfrm>
        </p:grpSpPr>
        <p:sp>
          <p:nvSpPr>
            <p:cNvPr id="29" name="이등변 삼각형 24"/>
            <p:cNvSpPr/>
            <p:nvPr/>
          </p:nvSpPr>
          <p:spPr>
            <a:xfrm rot="16200000">
              <a:off x="4888505" y="2356528"/>
              <a:ext cx="473011" cy="433249"/>
            </a:xfrm>
            <a:prstGeom prst="triangl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직사각형 25"/>
            <p:cNvSpPr/>
            <p:nvPr/>
          </p:nvSpPr>
          <p:spPr>
            <a:xfrm rot="10800000">
              <a:off x="5339241" y="2440298"/>
              <a:ext cx="3084034" cy="265701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ko-KR" alt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2" name="Text Placeholder 2"/>
          <p:cNvSpPr txBox="1"/>
          <p:nvPr/>
        </p:nvSpPr>
        <p:spPr>
          <a:xfrm>
            <a:off x="2634674" y="1201978"/>
            <a:ext cx="2019300" cy="2857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35" name="Text Placeholder 2"/>
          <p:cNvSpPr txBox="1"/>
          <p:nvPr/>
        </p:nvSpPr>
        <p:spPr>
          <a:xfrm>
            <a:off x="2634674" y="1855501"/>
            <a:ext cx="2019300" cy="2857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38" name="Text Placeholder 2"/>
          <p:cNvSpPr txBox="1"/>
          <p:nvPr/>
        </p:nvSpPr>
        <p:spPr>
          <a:xfrm>
            <a:off x="2634674" y="2509024"/>
            <a:ext cx="2019300" cy="2857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41" name="Text Placeholder 2"/>
          <p:cNvSpPr txBox="1"/>
          <p:nvPr/>
        </p:nvSpPr>
        <p:spPr>
          <a:xfrm>
            <a:off x="2634674" y="3162547"/>
            <a:ext cx="2019300" cy="2857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44" name="Text Placeholder 2"/>
          <p:cNvSpPr txBox="1"/>
          <p:nvPr/>
        </p:nvSpPr>
        <p:spPr>
          <a:xfrm>
            <a:off x="2577687" y="3816071"/>
            <a:ext cx="2019300" cy="28579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46" name="Text Placeholder 8"/>
          <p:cNvSpPr txBox="1"/>
          <p:nvPr/>
        </p:nvSpPr>
        <p:spPr>
          <a:xfrm>
            <a:off x="755576" y="1419622"/>
            <a:ext cx="2171700" cy="289989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en-US" altLang="zh-CN" sz="9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en-US" altLang="zh-CN" sz="9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9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47" name="Straight Connector 44"/>
          <p:cNvCxnSpPr/>
          <p:nvPr/>
        </p:nvCxnSpPr>
        <p:spPr>
          <a:xfrm flipV="1">
            <a:off x="2527299" y="1267064"/>
            <a:ext cx="0" cy="320073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" name="Group 48"/>
          <p:cNvGrpSpPr/>
          <p:nvPr/>
        </p:nvGrpSpPr>
        <p:grpSpPr>
          <a:xfrm>
            <a:off x="4671767" y="2686873"/>
            <a:ext cx="137392" cy="137392"/>
            <a:chOff x="6375567" y="1784996"/>
            <a:chExt cx="137392" cy="137392"/>
          </a:xfrm>
          <a:solidFill>
            <a:srgbClr val="14C7BE"/>
          </a:solidFill>
        </p:grpSpPr>
        <p:sp>
          <p:nvSpPr>
            <p:cNvPr id="49" name="타원 169"/>
            <p:cNvSpPr/>
            <p:nvPr/>
          </p:nvSpPr>
          <p:spPr>
            <a:xfrm>
              <a:off x="6375567" y="1784996"/>
              <a:ext cx="137392" cy="137392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800" b="1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0" name="타원 169"/>
            <p:cNvSpPr/>
            <p:nvPr/>
          </p:nvSpPr>
          <p:spPr>
            <a:xfrm>
              <a:off x="6409011" y="1818440"/>
              <a:ext cx="70505" cy="70505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800" b="1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671767" y="2033350"/>
            <a:ext cx="137392" cy="137392"/>
            <a:chOff x="6375567" y="1784996"/>
            <a:chExt cx="137392" cy="137392"/>
          </a:xfrm>
          <a:solidFill>
            <a:srgbClr val="14C7BE"/>
          </a:solidFill>
        </p:grpSpPr>
        <p:sp>
          <p:nvSpPr>
            <p:cNvPr id="52" name="타원 169"/>
            <p:cNvSpPr/>
            <p:nvPr/>
          </p:nvSpPr>
          <p:spPr>
            <a:xfrm>
              <a:off x="6375567" y="1784996"/>
              <a:ext cx="137392" cy="137392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800" b="1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3" name="타원 169"/>
            <p:cNvSpPr/>
            <p:nvPr/>
          </p:nvSpPr>
          <p:spPr>
            <a:xfrm>
              <a:off x="6409011" y="1818440"/>
              <a:ext cx="70505" cy="70505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800" b="1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4671767" y="1379827"/>
            <a:ext cx="137392" cy="137392"/>
            <a:chOff x="6375567" y="1784996"/>
            <a:chExt cx="137392" cy="137392"/>
          </a:xfrm>
          <a:solidFill>
            <a:srgbClr val="14C7BE"/>
          </a:solidFill>
        </p:grpSpPr>
        <p:sp>
          <p:nvSpPr>
            <p:cNvPr id="55" name="타원 169"/>
            <p:cNvSpPr/>
            <p:nvPr/>
          </p:nvSpPr>
          <p:spPr>
            <a:xfrm>
              <a:off x="6375567" y="1784996"/>
              <a:ext cx="137392" cy="137392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800" b="1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6" name="타원 169"/>
            <p:cNvSpPr/>
            <p:nvPr/>
          </p:nvSpPr>
          <p:spPr>
            <a:xfrm>
              <a:off x="6409011" y="1818440"/>
              <a:ext cx="70505" cy="70505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800" b="1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7" name="Group 63"/>
          <p:cNvGrpSpPr/>
          <p:nvPr/>
        </p:nvGrpSpPr>
        <p:grpSpPr>
          <a:xfrm>
            <a:off x="4671767" y="3340396"/>
            <a:ext cx="137392" cy="137392"/>
            <a:chOff x="6375567" y="1784996"/>
            <a:chExt cx="137392" cy="137392"/>
          </a:xfrm>
          <a:solidFill>
            <a:srgbClr val="14C7BE"/>
          </a:solidFill>
        </p:grpSpPr>
        <p:sp>
          <p:nvSpPr>
            <p:cNvPr id="58" name="타원 169"/>
            <p:cNvSpPr/>
            <p:nvPr/>
          </p:nvSpPr>
          <p:spPr>
            <a:xfrm>
              <a:off x="6375567" y="1784996"/>
              <a:ext cx="137392" cy="137392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800" b="1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9" name="타원 169"/>
            <p:cNvSpPr/>
            <p:nvPr/>
          </p:nvSpPr>
          <p:spPr>
            <a:xfrm>
              <a:off x="6409011" y="1818440"/>
              <a:ext cx="70505" cy="70505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800" b="1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60" name="Group 66"/>
          <p:cNvGrpSpPr/>
          <p:nvPr/>
        </p:nvGrpSpPr>
        <p:grpSpPr>
          <a:xfrm>
            <a:off x="4671767" y="3993920"/>
            <a:ext cx="137392" cy="137392"/>
            <a:chOff x="6375567" y="1784996"/>
            <a:chExt cx="137392" cy="137392"/>
          </a:xfrm>
          <a:solidFill>
            <a:srgbClr val="14C7BE"/>
          </a:solidFill>
        </p:grpSpPr>
        <p:sp>
          <p:nvSpPr>
            <p:cNvPr id="61" name="타원 169"/>
            <p:cNvSpPr/>
            <p:nvPr/>
          </p:nvSpPr>
          <p:spPr>
            <a:xfrm>
              <a:off x="6375567" y="1784996"/>
              <a:ext cx="137392" cy="137392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800" b="1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2" name="타원 169"/>
            <p:cNvSpPr/>
            <p:nvPr/>
          </p:nvSpPr>
          <p:spPr>
            <a:xfrm>
              <a:off x="6409011" y="1818440"/>
              <a:ext cx="70505" cy="70505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800" b="1" dirty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63" name="Group 95"/>
          <p:cNvGrpSpPr/>
          <p:nvPr/>
        </p:nvGrpSpPr>
        <p:grpSpPr>
          <a:xfrm>
            <a:off x="4809159" y="1446113"/>
            <a:ext cx="1686316" cy="340114"/>
            <a:chOff x="4809160" y="1591378"/>
            <a:chExt cx="1686316" cy="340114"/>
          </a:xfrm>
          <a:solidFill>
            <a:schemeClr val="bg1"/>
          </a:solidFill>
        </p:grpSpPr>
        <p:cxnSp>
          <p:nvCxnSpPr>
            <p:cNvPr id="64" name="직선 연결선 250"/>
            <p:cNvCxnSpPr/>
            <p:nvPr/>
          </p:nvCxnSpPr>
          <p:spPr>
            <a:xfrm>
              <a:off x="5627736" y="1931492"/>
              <a:ext cx="86774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250"/>
            <p:cNvCxnSpPr/>
            <p:nvPr/>
          </p:nvCxnSpPr>
          <p:spPr>
            <a:xfrm>
              <a:off x="4809160" y="1591378"/>
              <a:ext cx="818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250"/>
            <p:cNvCxnSpPr/>
            <p:nvPr/>
          </p:nvCxnSpPr>
          <p:spPr>
            <a:xfrm flipV="1">
              <a:off x="5627736" y="1591379"/>
              <a:ext cx="0" cy="340113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94"/>
          <p:cNvGrpSpPr/>
          <p:nvPr/>
        </p:nvGrpSpPr>
        <p:grpSpPr>
          <a:xfrm>
            <a:off x="4809159" y="2103077"/>
            <a:ext cx="1104642" cy="178451"/>
            <a:chOff x="4809160" y="2248342"/>
            <a:chExt cx="1104642" cy="178451"/>
          </a:xfrm>
          <a:solidFill>
            <a:schemeClr val="bg1"/>
          </a:solidFill>
        </p:grpSpPr>
        <p:cxnSp>
          <p:nvCxnSpPr>
            <p:cNvPr id="68" name="직선 연결선 250"/>
            <p:cNvCxnSpPr/>
            <p:nvPr/>
          </p:nvCxnSpPr>
          <p:spPr>
            <a:xfrm>
              <a:off x="5627736" y="2426792"/>
              <a:ext cx="28606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250"/>
            <p:cNvCxnSpPr/>
            <p:nvPr/>
          </p:nvCxnSpPr>
          <p:spPr>
            <a:xfrm flipV="1">
              <a:off x="5627736" y="2248342"/>
              <a:ext cx="0" cy="178451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250"/>
            <p:cNvCxnSpPr/>
            <p:nvPr/>
          </p:nvCxnSpPr>
          <p:spPr>
            <a:xfrm>
              <a:off x="4809160" y="2248342"/>
              <a:ext cx="818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93"/>
          <p:cNvGrpSpPr/>
          <p:nvPr/>
        </p:nvGrpSpPr>
        <p:grpSpPr>
          <a:xfrm>
            <a:off x="4809159" y="3251171"/>
            <a:ext cx="1104642" cy="159842"/>
            <a:chOff x="4809160" y="3396436"/>
            <a:chExt cx="1104642" cy="159842"/>
          </a:xfrm>
          <a:solidFill>
            <a:schemeClr val="bg1"/>
          </a:solidFill>
        </p:grpSpPr>
        <p:cxnSp>
          <p:nvCxnSpPr>
            <p:cNvPr id="72" name="직선 연결선 250"/>
            <p:cNvCxnSpPr/>
            <p:nvPr/>
          </p:nvCxnSpPr>
          <p:spPr>
            <a:xfrm>
              <a:off x="5627736" y="3398342"/>
              <a:ext cx="28606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250"/>
            <p:cNvCxnSpPr/>
            <p:nvPr/>
          </p:nvCxnSpPr>
          <p:spPr>
            <a:xfrm flipV="1">
              <a:off x="5627736" y="3396436"/>
              <a:ext cx="0" cy="159842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250"/>
            <p:cNvCxnSpPr/>
            <p:nvPr/>
          </p:nvCxnSpPr>
          <p:spPr>
            <a:xfrm>
              <a:off x="4809160" y="3556278"/>
              <a:ext cx="818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92"/>
          <p:cNvGrpSpPr/>
          <p:nvPr/>
        </p:nvGrpSpPr>
        <p:grpSpPr>
          <a:xfrm>
            <a:off x="4809159" y="3748377"/>
            <a:ext cx="1686316" cy="320965"/>
            <a:chOff x="4809160" y="3893642"/>
            <a:chExt cx="1686316" cy="320965"/>
          </a:xfrm>
          <a:solidFill>
            <a:schemeClr val="bg1"/>
          </a:solidFill>
        </p:grpSpPr>
        <p:cxnSp>
          <p:nvCxnSpPr>
            <p:cNvPr id="76" name="직선 연결선 250"/>
            <p:cNvCxnSpPr/>
            <p:nvPr/>
          </p:nvCxnSpPr>
          <p:spPr>
            <a:xfrm>
              <a:off x="5627736" y="3893642"/>
              <a:ext cx="86774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250"/>
            <p:cNvCxnSpPr/>
            <p:nvPr/>
          </p:nvCxnSpPr>
          <p:spPr>
            <a:xfrm flipV="1">
              <a:off x="5627736" y="3893643"/>
              <a:ext cx="0" cy="320964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250"/>
            <p:cNvCxnSpPr/>
            <p:nvPr/>
          </p:nvCxnSpPr>
          <p:spPr>
            <a:xfrm>
              <a:off x="4809160" y="4214607"/>
              <a:ext cx="818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矩形 78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81" name="泪滴形 80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83" name="任意多边形 82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1">
        <p14:doors dir="vert"/>
      </p:transition>
    </mc:Choice>
    <mc:Fallback xmlns="">
      <p:transition spd="slow" advTm="181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5"/>
          <p:cNvGrpSpPr/>
          <p:nvPr/>
        </p:nvGrpSpPr>
        <p:grpSpPr bwMode="auto">
          <a:xfrm rot="1800000">
            <a:off x="4009879" y="1707654"/>
            <a:ext cx="4522200" cy="2476385"/>
            <a:chOff x="3697363" y="1910825"/>
            <a:chExt cx="1897492" cy="1039813"/>
          </a:xfrm>
          <a:solidFill>
            <a:schemeClr val="bg1">
              <a:alpha val="35000"/>
            </a:schemeClr>
          </a:solidFill>
        </p:grpSpPr>
        <p:sp>
          <p:nvSpPr>
            <p:cNvPr id="12" name="AutoShape 1"/>
            <p:cNvSpPr/>
            <p:nvPr/>
          </p:nvSpPr>
          <p:spPr bwMode="auto">
            <a:xfrm>
              <a:off x="5351641" y="2614845"/>
              <a:ext cx="243214" cy="201914"/>
            </a:xfrm>
            <a:custGeom>
              <a:avLst/>
              <a:gdLst>
                <a:gd name="T0" fmla="*/ 2147483647 w 21175"/>
                <a:gd name="T1" fmla="*/ 0 h 21477"/>
                <a:gd name="T2" fmla="*/ 2147483647 w 21175"/>
                <a:gd name="T3" fmla="*/ 2147483647 h 21477"/>
                <a:gd name="T4" fmla="*/ 2147483647 w 21175"/>
                <a:gd name="T5" fmla="*/ 2147483647 h 21477"/>
                <a:gd name="T6" fmla="*/ 0 w 21175"/>
                <a:gd name="T7" fmla="*/ 2147483647 h 21477"/>
                <a:gd name="T8" fmla="*/ 2147483647 w 21175"/>
                <a:gd name="T9" fmla="*/ 0 h 21477"/>
                <a:gd name="T10" fmla="*/ 2147483647 w 21175"/>
                <a:gd name="T11" fmla="*/ 0 h 214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75" h="21477">
                  <a:moveTo>
                    <a:pt x="2894" y="0"/>
                  </a:moveTo>
                  <a:lnTo>
                    <a:pt x="21157" y="16957"/>
                  </a:lnTo>
                  <a:cubicBezTo>
                    <a:pt x="21157" y="16957"/>
                    <a:pt x="21600" y="21600"/>
                    <a:pt x="18108" y="21474"/>
                  </a:cubicBezTo>
                  <a:lnTo>
                    <a:pt x="0" y="2609"/>
                  </a:lnTo>
                  <a:lnTo>
                    <a:pt x="2894" y="0"/>
                  </a:lnTo>
                  <a:close/>
                  <a:moveTo>
                    <a:pt x="289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AutoShape 2"/>
            <p:cNvSpPr/>
            <p:nvPr/>
          </p:nvSpPr>
          <p:spPr bwMode="auto">
            <a:xfrm>
              <a:off x="3697363" y="1973753"/>
              <a:ext cx="398264" cy="486945"/>
            </a:xfrm>
            <a:custGeom>
              <a:avLst/>
              <a:gdLst/>
              <a:ahLst/>
              <a:cxnLst/>
              <a:rect l="0" t="0" r="r" b="b"/>
              <a:pathLst>
                <a:path w="21241" h="21251">
                  <a:moveTo>
                    <a:pt x="48" y="713"/>
                  </a:moveTo>
                  <a:cubicBezTo>
                    <a:pt x="-221" y="142"/>
                    <a:pt x="710" y="-279"/>
                    <a:pt x="1126" y="227"/>
                  </a:cubicBezTo>
                  <a:cubicBezTo>
                    <a:pt x="3513" y="3129"/>
                    <a:pt x="7121" y="6980"/>
                    <a:pt x="11609" y="10149"/>
                  </a:cubicBezTo>
                  <a:cubicBezTo>
                    <a:pt x="11990" y="9799"/>
                    <a:pt x="12489" y="9340"/>
                    <a:pt x="12632" y="9208"/>
                  </a:cubicBezTo>
                  <a:cubicBezTo>
                    <a:pt x="13061" y="8814"/>
                    <a:pt x="12899" y="8530"/>
                    <a:pt x="12899" y="8530"/>
                  </a:cubicBezTo>
                  <a:cubicBezTo>
                    <a:pt x="12766" y="8139"/>
                    <a:pt x="12865" y="7702"/>
                    <a:pt x="13215" y="7380"/>
                  </a:cubicBezTo>
                  <a:cubicBezTo>
                    <a:pt x="13749" y="6889"/>
                    <a:pt x="14656" y="6855"/>
                    <a:pt x="15240" y="7305"/>
                  </a:cubicBezTo>
                  <a:lnTo>
                    <a:pt x="15575" y="7564"/>
                  </a:lnTo>
                  <a:cubicBezTo>
                    <a:pt x="16159" y="8014"/>
                    <a:pt x="16199" y="8777"/>
                    <a:pt x="15664" y="9269"/>
                  </a:cubicBezTo>
                  <a:cubicBezTo>
                    <a:pt x="15664" y="9269"/>
                    <a:pt x="15220" y="9824"/>
                    <a:pt x="14341" y="9644"/>
                  </a:cubicBezTo>
                  <a:cubicBezTo>
                    <a:pt x="14341" y="9644"/>
                    <a:pt x="13916" y="9595"/>
                    <a:pt x="13559" y="9924"/>
                  </a:cubicBezTo>
                  <a:cubicBezTo>
                    <a:pt x="13422" y="10050"/>
                    <a:pt x="12962" y="10473"/>
                    <a:pt x="12589" y="10816"/>
                  </a:cubicBezTo>
                  <a:cubicBezTo>
                    <a:pt x="15102" y="12485"/>
                    <a:pt x="17864" y="13922"/>
                    <a:pt x="20831" y="14853"/>
                  </a:cubicBezTo>
                  <a:cubicBezTo>
                    <a:pt x="21241" y="14982"/>
                    <a:pt x="21379" y="15414"/>
                    <a:pt x="21083" y="15684"/>
                  </a:cubicBezTo>
                  <a:cubicBezTo>
                    <a:pt x="20198" y="16494"/>
                    <a:pt x="19308" y="17237"/>
                    <a:pt x="18451" y="17907"/>
                  </a:cubicBezTo>
                  <a:lnTo>
                    <a:pt x="18432" y="17891"/>
                  </a:lnTo>
                  <a:cubicBezTo>
                    <a:pt x="18423" y="17883"/>
                    <a:pt x="18395" y="17897"/>
                    <a:pt x="18387" y="17896"/>
                  </a:cubicBezTo>
                  <a:cubicBezTo>
                    <a:pt x="18679" y="17004"/>
                    <a:pt x="18155" y="16335"/>
                    <a:pt x="17752" y="16044"/>
                  </a:cubicBezTo>
                  <a:cubicBezTo>
                    <a:pt x="16857" y="15296"/>
                    <a:pt x="15407" y="15281"/>
                    <a:pt x="14491" y="16020"/>
                  </a:cubicBezTo>
                  <a:lnTo>
                    <a:pt x="14163" y="16285"/>
                  </a:lnTo>
                  <a:cubicBezTo>
                    <a:pt x="13234" y="17035"/>
                    <a:pt x="13202" y="18283"/>
                    <a:pt x="14093" y="19065"/>
                  </a:cubicBezTo>
                  <a:cubicBezTo>
                    <a:pt x="14612" y="19522"/>
                    <a:pt x="15345" y="19731"/>
                    <a:pt x="16084" y="19648"/>
                  </a:cubicBezTo>
                  <a:cubicBezTo>
                    <a:pt x="15190" y="20265"/>
                    <a:pt x="14397" y="20771"/>
                    <a:pt x="13770" y="21154"/>
                  </a:cubicBezTo>
                  <a:cubicBezTo>
                    <a:pt x="13496" y="21321"/>
                    <a:pt x="13114" y="21268"/>
                    <a:pt x="12916" y="21037"/>
                  </a:cubicBezTo>
                  <a:cubicBezTo>
                    <a:pt x="7572" y="14828"/>
                    <a:pt x="3434" y="7884"/>
                    <a:pt x="48" y="713"/>
                  </a:cubicBezTo>
                  <a:close/>
                  <a:moveTo>
                    <a:pt x="48" y="71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AutoShape 3"/>
            <p:cNvSpPr/>
            <p:nvPr/>
          </p:nvSpPr>
          <p:spPr bwMode="auto">
            <a:xfrm>
              <a:off x="3748269" y="1961767"/>
              <a:ext cx="556970" cy="337116"/>
            </a:xfrm>
            <a:custGeom>
              <a:avLst/>
              <a:gdLst/>
              <a:ahLst/>
              <a:cxnLst/>
              <a:rect l="0" t="0" r="r" b="b"/>
              <a:pathLst>
                <a:path w="21294" h="21205">
                  <a:moveTo>
                    <a:pt x="94" y="1201"/>
                  </a:moveTo>
                  <a:cubicBezTo>
                    <a:pt x="-205" y="542"/>
                    <a:pt x="265" y="-323"/>
                    <a:pt x="680" y="123"/>
                  </a:cubicBezTo>
                  <a:cubicBezTo>
                    <a:pt x="4038" y="3733"/>
                    <a:pt x="8570" y="4780"/>
                    <a:pt x="12636" y="3933"/>
                  </a:cubicBezTo>
                  <a:cubicBezTo>
                    <a:pt x="14594" y="3525"/>
                    <a:pt x="16516" y="2790"/>
                    <a:pt x="18425" y="1946"/>
                  </a:cubicBezTo>
                  <a:cubicBezTo>
                    <a:pt x="18713" y="1818"/>
                    <a:pt x="18987" y="2198"/>
                    <a:pt x="18978" y="2702"/>
                  </a:cubicBezTo>
                  <a:cubicBezTo>
                    <a:pt x="18935" y="5191"/>
                    <a:pt x="18646" y="7580"/>
                    <a:pt x="18190" y="9849"/>
                  </a:cubicBezTo>
                  <a:cubicBezTo>
                    <a:pt x="18508" y="9974"/>
                    <a:pt x="18826" y="10100"/>
                    <a:pt x="18937" y="10144"/>
                  </a:cubicBezTo>
                  <a:cubicBezTo>
                    <a:pt x="19380" y="10319"/>
                    <a:pt x="19535" y="9949"/>
                    <a:pt x="19535" y="9949"/>
                  </a:cubicBezTo>
                  <a:cubicBezTo>
                    <a:pt x="19778" y="9531"/>
                    <a:pt x="20137" y="9328"/>
                    <a:pt x="20499" y="9471"/>
                  </a:cubicBezTo>
                  <a:cubicBezTo>
                    <a:pt x="21052" y="9689"/>
                    <a:pt x="21395" y="10624"/>
                    <a:pt x="21266" y="11559"/>
                  </a:cubicBezTo>
                  <a:lnTo>
                    <a:pt x="21192" y="12096"/>
                  </a:lnTo>
                  <a:cubicBezTo>
                    <a:pt x="21063" y="13031"/>
                    <a:pt x="20510" y="13612"/>
                    <a:pt x="19958" y="13393"/>
                  </a:cubicBezTo>
                  <a:cubicBezTo>
                    <a:pt x="19958" y="13393"/>
                    <a:pt x="19389" y="13315"/>
                    <a:pt x="19215" y="12259"/>
                  </a:cubicBezTo>
                  <a:cubicBezTo>
                    <a:pt x="19215" y="12259"/>
                    <a:pt x="19102" y="11776"/>
                    <a:pt x="18732" y="11629"/>
                  </a:cubicBezTo>
                  <a:cubicBezTo>
                    <a:pt x="18608" y="11581"/>
                    <a:pt x="18228" y="11430"/>
                    <a:pt x="17876" y="11291"/>
                  </a:cubicBezTo>
                  <a:cubicBezTo>
                    <a:pt x="17025" y="14871"/>
                    <a:pt x="15769" y="18120"/>
                    <a:pt x="14406" y="20931"/>
                  </a:cubicBezTo>
                  <a:cubicBezTo>
                    <a:pt x="14281" y="21191"/>
                    <a:pt x="14066" y="21277"/>
                    <a:pt x="13884" y="21141"/>
                  </a:cubicBezTo>
                  <a:cubicBezTo>
                    <a:pt x="11916" y="19668"/>
                    <a:pt x="10071" y="17702"/>
                    <a:pt x="8372" y="15502"/>
                  </a:cubicBezTo>
                  <a:cubicBezTo>
                    <a:pt x="9137" y="15761"/>
                    <a:pt x="9679" y="15070"/>
                    <a:pt x="9906" y="14557"/>
                  </a:cubicBezTo>
                  <a:cubicBezTo>
                    <a:pt x="10499" y="13404"/>
                    <a:pt x="10444" y="11648"/>
                    <a:pt x="9774" y="10609"/>
                  </a:cubicBezTo>
                  <a:lnTo>
                    <a:pt x="9533" y="10237"/>
                  </a:lnTo>
                  <a:cubicBezTo>
                    <a:pt x="8852" y="9182"/>
                    <a:pt x="7791" y="9261"/>
                    <a:pt x="7167" y="10413"/>
                  </a:cubicBezTo>
                  <a:cubicBezTo>
                    <a:pt x="6788" y="11113"/>
                    <a:pt x="6645" y="12069"/>
                    <a:pt x="6777" y="12991"/>
                  </a:cubicBezTo>
                  <a:cubicBezTo>
                    <a:pt x="6770" y="13007"/>
                    <a:pt x="6761" y="13025"/>
                    <a:pt x="6749" y="13047"/>
                  </a:cubicBezTo>
                  <a:lnTo>
                    <a:pt x="6680" y="13175"/>
                  </a:lnTo>
                  <a:cubicBezTo>
                    <a:pt x="3986" y="9226"/>
                    <a:pt x="1744" y="4837"/>
                    <a:pt x="94" y="1201"/>
                  </a:cubicBezTo>
                  <a:close/>
                  <a:moveTo>
                    <a:pt x="94" y="12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AutoShape 4"/>
            <p:cNvSpPr/>
            <p:nvPr/>
          </p:nvSpPr>
          <p:spPr bwMode="auto">
            <a:xfrm>
              <a:off x="4141863" y="1910825"/>
              <a:ext cx="641350" cy="430213"/>
            </a:xfrm>
            <a:custGeom>
              <a:avLst/>
              <a:gdLst>
                <a:gd name="T0" fmla="*/ 2147483647 w 21432"/>
                <a:gd name="T1" fmla="*/ 2147483647 h 21367"/>
                <a:gd name="T2" fmla="*/ 2147483647 w 21432"/>
                <a:gd name="T3" fmla="*/ 2147483647 h 21367"/>
                <a:gd name="T4" fmla="*/ 2147483647 w 21432"/>
                <a:gd name="T5" fmla="*/ 2147483647 h 21367"/>
                <a:gd name="T6" fmla="*/ 2147483647 w 21432"/>
                <a:gd name="T7" fmla="*/ 2147483647 h 21367"/>
                <a:gd name="T8" fmla="*/ 2147483647 w 21432"/>
                <a:gd name="T9" fmla="*/ 2147483647 h 21367"/>
                <a:gd name="T10" fmla="*/ 2147483647 w 21432"/>
                <a:gd name="T11" fmla="*/ 2147483647 h 21367"/>
                <a:gd name="T12" fmla="*/ 2147483647 w 21432"/>
                <a:gd name="T13" fmla="*/ 2147483647 h 21367"/>
                <a:gd name="T14" fmla="*/ 2147483647 w 21432"/>
                <a:gd name="T15" fmla="*/ 2147483647 h 21367"/>
                <a:gd name="T16" fmla="*/ 2147483647 w 21432"/>
                <a:gd name="T17" fmla="*/ 2147483647 h 21367"/>
                <a:gd name="T18" fmla="*/ 2147483647 w 21432"/>
                <a:gd name="T19" fmla="*/ 2147483647 h 21367"/>
                <a:gd name="T20" fmla="*/ 2147483647 w 21432"/>
                <a:gd name="T21" fmla="*/ 2147483647 h 21367"/>
                <a:gd name="T22" fmla="*/ 2147483647 w 21432"/>
                <a:gd name="T23" fmla="*/ 2147483647 h 21367"/>
                <a:gd name="T24" fmla="*/ 2147483647 w 21432"/>
                <a:gd name="T25" fmla="*/ 2147483647 h 21367"/>
                <a:gd name="T26" fmla="*/ 2147483647 w 21432"/>
                <a:gd name="T27" fmla="*/ 2147483647 h 21367"/>
                <a:gd name="T28" fmla="*/ 2147483647 w 21432"/>
                <a:gd name="T29" fmla="*/ 2147483647 h 21367"/>
                <a:gd name="T30" fmla="*/ 2147483647 w 21432"/>
                <a:gd name="T31" fmla="*/ 2147483647 h 21367"/>
                <a:gd name="T32" fmla="*/ 2147483647 w 21432"/>
                <a:gd name="T33" fmla="*/ 2147483647 h 21367"/>
                <a:gd name="T34" fmla="*/ 2147483647 w 21432"/>
                <a:gd name="T35" fmla="*/ 2147483647 h 21367"/>
                <a:gd name="T36" fmla="*/ 2147483647 w 21432"/>
                <a:gd name="T37" fmla="*/ 2147483647 h 21367"/>
                <a:gd name="T38" fmla="*/ 2147483647 w 21432"/>
                <a:gd name="T39" fmla="*/ 2147483647 h 21367"/>
                <a:gd name="T40" fmla="*/ 2147483647 w 21432"/>
                <a:gd name="T41" fmla="*/ 2147483647 h 21367"/>
                <a:gd name="T42" fmla="*/ 2147483647 w 21432"/>
                <a:gd name="T43" fmla="*/ 2147483647 h 21367"/>
                <a:gd name="T44" fmla="*/ 2147483647 w 21432"/>
                <a:gd name="T45" fmla="*/ 2147483647 h 21367"/>
                <a:gd name="T46" fmla="*/ 2147483647 w 21432"/>
                <a:gd name="T47" fmla="*/ 2147483647 h 21367"/>
                <a:gd name="T48" fmla="*/ 2147483647 w 21432"/>
                <a:gd name="T49" fmla="*/ 2147483647 h 21367"/>
                <a:gd name="T50" fmla="*/ 2147483647 w 21432"/>
                <a:gd name="T51" fmla="*/ 2147483647 h 21367"/>
                <a:gd name="T52" fmla="*/ 2147483647 w 21432"/>
                <a:gd name="T53" fmla="*/ 2147483647 h 21367"/>
                <a:gd name="T54" fmla="*/ 2147483647 w 21432"/>
                <a:gd name="T55" fmla="*/ 2147483647 h 21367"/>
                <a:gd name="T56" fmla="*/ 2147483647 w 21432"/>
                <a:gd name="T57" fmla="*/ 2147483647 h 21367"/>
                <a:gd name="T58" fmla="*/ 2147483647 w 21432"/>
                <a:gd name="T59" fmla="*/ 2147483647 h 213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432" h="21367">
                  <a:moveTo>
                    <a:pt x="85" y="19170"/>
                  </a:moveTo>
                  <a:cubicBezTo>
                    <a:pt x="1218" y="16971"/>
                    <a:pt x="2106" y="14731"/>
                    <a:pt x="2745" y="12479"/>
                  </a:cubicBezTo>
                  <a:lnTo>
                    <a:pt x="2824" y="12507"/>
                  </a:lnTo>
                  <a:cubicBezTo>
                    <a:pt x="2832" y="12510"/>
                    <a:pt x="2841" y="12481"/>
                    <a:pt x="2846" y="12479"/>
                  </a:cubicBezTo>
                  <a:cubicBezTo>
                    <a:pt x="3055" y="13480"/>
                    <a:pt x="3603" y="13845"/>
                    <a:pt x="3933" y="13911"/>
                  </a:cubicBezTo>
                  <a:cubicBezTo>
                    <a:pt x="4708" y="14157"/>
                    <a:pt x="5478" y="13413"/>
                    <a:pt x="5659" y="12231"/>
                  </a:cubicBezTo>
                  <a:lnTo>
                    <a:pt x="5724" y="11807"/>
                  </a:lnTo>
                  <a:cubicBezTo>
                    <a:pt x="5908" y="10607"/>
                    <a:pt x="5417" y="9401"/>
                    <a:pt x="4629" y="9121"/>
                  </a:cubicBezTo>
                  <a:cubicBezTo>
                    <a:pt x="4212" y="8973"/>
                    <a:pt x="3785" y="9108"/>
                    <a:pt x="3444" y="9482"/>
                  </a:cubicBezTo>
                  <a:cubicBezTo>
                    <a:pt x="3783" y="7632"/>
                    <a:pt x="3954" y="5785"/>
                    <a:pt x="3946" y="3957"/>
                  </a:cubicBezTo>
                  <a:cubicBezTo>
                    <a:pt x="3945" y="3691"/>
                    <a:pt x="4057" y="3457"/>
                    <a:pt x="4225" y="3386"/>
                  </a:cubicBezTo>
                  <a:cubicBezTo>
                    <a:pt x="7107" y="2168"/>
                    <a:pt x="9976" y="844"/>
                    <a:pt x="12937" y="281"/>
                  </a:cubicBezTo>
                  <a:cubicBezTo>
                    <a:pt x="15153" y="-140"/>
                    <a:pt x="17392" y="-79"/>
                    <a:pt x="19592" y="409"/>
                  </a:cubicBezTo>
                  <a:cubicBezTo>
                    <a:pt x="19799" y="455"/>
                    <a:pt x="19945" y="743"/>
                    <a:pt x="19921" y="1060"/>
                  </a:cubicBezTo>
                  <a:cubicBezTo>
                    <a:pt x="19777" y="2956"/>
                    <a:pt x="19430" y="5976"/>
                    <a:pt x="18595" y="9802"/>
                  </a:cubicBezTo>
                  <a:cubicBezTo>
                    <a:pt x="18909" y="9914"/>
                    <a:pt x="19257" y="10038"/>
                    <a:pt x="19368" y="10078"/>
                  </a:cubicBezTo>
                  <a:cubicBezTo>
                    <a:pt x="19756" y="10216"/>
                    <a:pt x="19891" y="9923"/>
                    <a:pt x="19891" y="9923"/>
                  </a:cubicBezTo>
                  <a:cubicBezTo>
                    <a:pt x="20104" y="9594"/>
                    <a:pt x="20419" y="9433"/>
                    <a:pt x="20736" y="9546"/>
                  </a:cubicBezTo>
                  <a:cubicBezTo>
                    <a:pt x="21220" y="9718"/>
                    <a:pt x="21521" y="10457"/>
                    <a:pt x="21408" y="11194"/>
                  </a:cubicBezTo>
                  <a:lnTo>
                    <a:pt x="21343" y="11618"/>
                  </a:lnTo>
                  <a:cubicBezTo>
                    <a:pt x="21230" y="12356"/>
                    <a:pt x="20746" y="12815"/>
                    <a:pt x="20262" y="12643"/>
                  </a:cubicBezTo>
                  <a:cubicBezTo>
                    <a:pt x="20262" y="12643"/>
                    <a:pt x="19764" y="12581"/>
                    <a:pt x="19611" y="11747"/>
                  </a:cubicBezTo>
                  <a:cubicBezTo>
                    <a:pt x="19611" y="11747"/>
                    <a:pt x="19512" y="11365"/>
                    <a:pt x="19189" y="11250"/>
                  </a:cubicBezTo>
                  <a:cubicBezTo>
                    <a:pt x="19068" y="11207"/>
                    <a:pt x="18669" y="11065"/>
                    <a:pt x="18336" y="10946"/>
                  </a:cubicBezTo>
                  <a:cubicBezTo>
                    <a:pt x="17705" y="13636"/>
                    <a:pt x="16841" y="16678"/>
                    <a:pt x="15652" y="19979"/>
                  </a:cubicBezTo>
                  <a:cubicBezTo>
                    <a:pt x="15588" y="20156"/>
                    <a:pt x="15468" y="20273"/>
                    <a:pt x="15336" y="20286"/>
                  </a:cubicBezTo>
                  <a:cubicBezTo>
                    <a:pt x="12263" y="20579"/>
                    <a:pt x="9122" y="21155"/>
                    <a:pt x="5654" y="21353"/>
                  </a:cubicBezTo>
                  <a:cubicBezTo>
                    <a:pt x="3777" y="21460"/>
                    <a:pt x="1971" y="20979"/>
                    <a:pt x="255" y="20093"/>
                  </a:cubicBezTo>
                  <a:cubicBezTo>
                    <a:pt x="4" y="19963"/>
                    <a:pt x="-79" y="19489"/>
                    <a:pt x="85" y="19170"/>
                  </a:cubicBezTo>
                  <a:close/>
                  <a:moveTo>
                    <a:pt x="85" y="1917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AutoShape 5"/>
            <p:cNvSpPr/>
            <p:nvPr/>
          </p:nvSpPr>
          <p:spPr bwMode="auto">
            <a:xfrm>
              <a:off x="4649863" y="1923525"/>
              <a:ext cx="604838" cy="490538"/>
            </a:xfrm>
            <a:custGeom>
              <a:avLst/>
              <a:gdLst>
                <a:gd name="T0" fmla="*/ 2147483647 w 21407"/>
                <a:gd name="T1" fmla="*/ 2147483647 h 21467"/>
                <a:gd name="T2" fmla="*/ 2147483647 w 21407"/>
                <a:gd name="T3" fmla="*/ 2147483647 h 21467"/>
                <a:gd name="T4" fmla="*/ 2147483647 w 21407"/>
                <a:gd name="T5" fmla="*/ 2147483647 h 21467"/>
                <a:gd name="T6" fmla="*/ 2147483647 w 21407"/>
                <a:gd name="T7" fmla="*/ 2147483647 h 21467"/>
                <a:gd name="T8" fmla="*/ 2147483647 w 21407"/>
                <a:gd name="T9" fmla="*/ 2147483647 h 21467"/>
                <a:gd name="T10" fmla="*/ 2147483647 w 21407"/>
                <a:gd name="T11" fmla="*/ 2147483647 h 21467"/>
                <a:gd name="T12" fmla="*/ 2147483647 w 21407"/>
                <a:gd name="T13" fmla="*/ 2147483647 h 21467"/>
                <a:gd name="T14" fmla="*/ 2147483647 w 21407"/>
                <a:gd name="T15" fmla="*/ 2147483647 h 21467"/>
                <a:gd name="T16" fmla="*/ 2147483647 w 21407"/>
                <a:gd name="T17" fmla="*/ 2147483647 h 21467"/>
                <a:gd name="T18" fmla="*/ 2147483647 w 21407"/>
                <a:gd name="T19" fmla="*/ 2147483647 h 21467"/>
                <a:gd name="T20" fmla="*/ 2147483647 w 21407"/>
                <a:gd name="T21" fmla="*/ 2147483647 h 21467"/>
                <a:gd name="T22" fmla="*/ 2147483647 w 21407"/>
                <a:gd name="T23" fmla="*/ 1563917293 h 21467"/>
                <a:gd name="T24" fmla="*/ 2147483647 w 21407"/>
                <a:gd name="T25" fmla="*/ 2147483647 h 21467"/>
                <a:gd name="T26" fmla="*/ 2147483647 w 21407"/>
                <a:gd name="T27" fmla="*/ 2147483647 h 21467"/>
                <a:gd name="T28" fmla="*/ 2147483647 w 21407"/>
                <a:gd name="T29" fmla="*/ 2147483647 h 21467"/>
                <a:gd name="T30" fmla="*/ 2147483647 w 21407"/>
                <a:gd name="T31" fmla="*/ 2147483647 h 21467"/>
                <a:gd name="T32" fmla="*/ 2147483647 w 21407"/>
                <a:gd name="T33" fmla="*/ 2147483647 h 21467"/>
                <a:gd name="T34" fmla="*/ 2147483647 w 21407"/>
                <a:gd name="T35" fmla="*/ 2147483647 h 21467"/>
                <a:gd name="T36" fmla="*/ 2147483647 w 21407"/>
                <a:gd name="T37" fmla="*/ 2147483647 h 21467"/>
                <a:gd name="T38" fmla="*/ 2147483647 w 21407"/>
                <a:gd name="T39" fmla="*/ 2147483647 h 21467"/>
                <a:gd name="T40" fmla="*/ 2147483647 w 21407"/>
                <a:gd name="T41" fmla="*/ 2147483647 h 21467"/>
                <a:gd name="T42" fmla="*/ 2147483647 w 21407"/>
                <a:gd name="T43" fmla="*/ 2147483647 h 21467"/>
                <a:gd name="T44" fmla="*/ 2147483647 w 21407"/>
                <a:gd name="T45" fmla="*/ 2147483647 h 21467"/>
                <a:gd name="T46" fmla="*/ 2147483647 w 21407"/>
                <a:gd name="T47" fmla="*/ 2147483647 h 21467"/>
                <a:gd name="T48" fmla="*/ 2147483647 w 21407"/>
                <a:gd name="T49" fmla="*/ 2147483647 h 21467"/>
                <a:gd name="T50" fmla="*/ 2147483647 w 21407"/>
                <a:gd name="T51" fmla="*/ 2147483647 h 21467"/>
                <a:gd name="T52" fmla="*/ 2147483647 w 21407"/>
                <a:gd name="T53" fmla="*/ 2147483647 h 21467"/>
                <a:gd name="T54" fmla="*/ 2147483647 w 21407"/>
                <a:gd name="T55" fmla="*/ 2147483647 h 21467"/>
                <a:gd name="T56" fmla="*/ 2147483647 w 21407"/>
                <a:gd name="T57" fmla="*/ 2147483647 h 214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407" h="21467">
                  <a:moveTo>
                    <a:pt x="48" y="16266"/>
                  </a:moveTo>
                  <a:cubicBezTo>
                    <a:pt x="859" y="14309"/>
                    <a:pt x="1501" y="12504"/>
                    <a:pt x="2002" y="10897"/>
                  </a:cubicBezTo>
                  <a:cubicBezTo>
                    <a:pt x="2108" y="10555"/>
                    <a:pt x="2208" y="10220"/>
                    <a:pt x="2305" y="9889"/>
                  </a:cubicBezTo>
                  <a:lnTo>
                    <a:pt x="2443" y="9931"/>
                  </a:lnTo>
                  <a:cubicBezTo>
                    <a:pt x="2452" y="9933"/>
                    <a:pt x="2461" y="9908"/>
                    <a:pt x="2466" y="9906"/>
                  </a:cubicBezTo>
                  <a:cubicBezTo>
                    <a:pt x="2688" y="10788"/>
                    <a:pt x="3269" y="11109"/>
                    <a:pt x="3619" y="11168"/>
                  </a:cubicBezTo>
                  <a:cubicBezTo>
                    <a:pt x="4440" y="11384"/>
                    <a:pt x="5256" y="10729"/>
                    <a:pt x="5447" y="9687"/>
                  </a:cubicBezTo>
                  <a:lnTo>
                    <a:pt x="5516" y="9314"/>
                  </a:lnTo>
                  <a:cubicBezTo>
                    <a:pt x="5711" y="8257"/>
                    <a:pt x="5191" y="7195"/>
                    <a:pt x="4356" y="6948"/>
                  </a:cubicBezTo>
                  <a:cubicBezTo>
                    <a:pt x="3862" y="6802"/>
                    <a:pt x="3354" y="6971"/>
                    <a:pt x="2976" y="7395"/>
                  </a:cubicBezTo>
                  <a:cubicBezTo>
                    <a:pt x="3705" y="4420"/>
                    <a:pt x="4028" y="2048"/>
                    <a:pt x="4170" y="461"/>
                  </a:cubicBezTo>
                  <a:cubicBezTo>
                    <a:pt x="4197" y="158"/>
                    <a:pt x="4424" y="-51"/>
                    <a:pt x="4659" y="11"/>
                  </a:cubicBezTo>
                  <a:cubicBezTo>
                    <a:pt x="10155" y="1457"/>
                    <a:pt x="15326" y="4993"/>
                    <a:pt x="19291" y="10027"/>
                  </a:cubicBezTo>
                  <a:cubicBezTo>
                    <a:pt x="19378" y="10138"/>
                    <a:pt x="19422" y="10289"/>
                    <a:pt x="19410" y="10444"/>
                  </a:cubicBezTo>
                  <a:cubicBezTo>
                    <a:pt x="19301" y="11873"/>
                    <a:pt x="19039" y="14086"/>
                    <a:pt x="18419" y="16885"/>
                  </a:cubicBezTo>
                  <a:cubicBezTo>
                    <a:pt x="18747" y="16982"/>
                    <a:pt x="19104" y="17088"/>
                    <a:pt x="19220" y="17122"/>
                  </a:cubicBezTo>
                  <a:cubicBezTo>
                    <a:pt x="19631" y="17244"/>
                    <a:pt x="19775" y="16985"/>
                    <a:pt x="19775" y="16985"/>
                  </a:cubicBezTo>
                  <a:cubicBezTo>
                    <a:pt x="20000" y="16695"/>
                    <a:pt x="20334" y="16554"/>
                    <a:pt x="20670" y="16653"/>
                  </a:cubicBezTo>
                  <a:cubicBezTo>
                    <a:pt x="21182" y="16805"/>
                    <a:pt x="21501" y="17455"/>
                    <a:pt x="21381" y="18105"/>
                  </a:cubicBezTo>
                  <a:lnTo>
                    <a:pt x="21313" y="18478"/>
                  </a:lnTo>
                  <a:cubicBezTo>
                    <a:pt x="21193" y="19128"/>
                    <a:pt x="20680" y="19532"/>
                    <a:pt x="20167" y="19381"/>
                  </a:cubicBezTo>
                  <a:cubicBezTo>
                    <a:pt x="20167" y="19381"/>
                    <a:pt x="19640" y="19326"/>
                    <a:pt x="19478" y="18592"/>
                  </a:cubicBezTo>
                  <a:cubicBezTo>
                    <a:pt x="19478" y="18592"/>
                    <a:pt x="19373" y="18256"/>
                    <a:pt x="19030" y="18154"/>
                  </a:cubicBezTo>
                  <a:cubicBezTo>
                    <a:pt x="18909" y="18118"/>
                    <a:pt x="18524" y="18004"/>
                    <a:pt x="18184" y="17904"/>
                  </a:cubicBezTo>
                  <a:cubicBezTo>
                    <a:pt x="17939" y="18917"/>
                    <a:pt x="17651" y="19996"/>
                    <a:pt x="17308" y="21135"/>
                  </a:cubicBezTo>
                  <a:cubicBezTo>
                    <a:pt x="17221" y="21422"/>
                    <a:pt x="16954" y="21549"/>
                    <a:pt x="16737" y="21411"/>
                  </a:cubicBezTo>
                  <a:cubicBezTo>
                    <a:pt x="10619" y="17509"/>
                    <a:pt x="5543" y="16813"/>
                    <a:pt x="425" y="17029"/>
                  </a:cubicBezTo>
                  <a:cubicBezTo>
                    <a:pt x="108" y="17041"/>
                    <a:pt x="-99" y="16620"/>
                    <a:pt x="48" y="16266"/>
                  </a:cubicBezTo>
                  <a:close/>
                  <a:moveTo>
                    <a:pt x="48" y="16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7" name="AutoShape 6"/>
            <p:cNvSpPr/>
            <p:nvPr/>
          </p:nvSpPr>
          <p:spPr bwMode="auto">
            <a:xfrm>
              <a:off x="5157863" y="2201338"/>
              <a:ext cx="249238" cy="438150"/>
            </a:xfrm>
            <a:custGeom>
              <a:avLst/>
              <a:gdLst>
                <a:gd name="T0" fmla="*/ 2147483647 w 19442"/>
                <a:gd name="T1" fmla="*/ 2147483647 h 21245"/>
                <a:gd name="T2" fmla="*/ 2147483647 w 19442"/>
                <a:gd name="T3" fmla="*/ 2147483647 h 21245"/>
                <a:gd name="T4" fmla="*/ 2147483647 w 19442"/>
                <a:gd name="T5" fmla="*/ 2147483647 h 21245"/>
                <a:gd name="T6" fmla="*/ 2147483647 w 19442"/>
                <a:gd name="T7" fmla="*/ 2147483647 h 21245"/>
                <a:gd name="T8" fmla="*/ 2037217762 w 19442"/>
                <a:gd name="T9" fmla="*/ 2147483647 h 21245"/>
                <a:gd name="T10" fmla="*/ 279749272 w 19442"/>
                <a:gd name="T11" fmla="*/ 2147483647 h 21245"/>
                <a:gd name="T12" fmla="*/ 2147483647 w 19442"/>
                <a:gd name="T13" fmla="*/ 2147483647 h 21245"/>
                <a:gd name="T14" fmla="*/ 2147483647 w 19442"/>
                <a:gd name="T15" fmla="*/ 2147483647 h 21245"/>
                <a:gd name="T16" fmla="*/ 2147483647 w 19442"/>
                <a:gd name="T17" fmla="*/ 2147483647 h 21245"/>
                <a:gd name="T18" fmla="*/ 2147483647 w 19442"/>
                <a:gd name="T19" fmla="*/ 2147483647 h 21245"/>
                <a:gd name="T20" fmla="*/ 2147483647 w 19442"/>
                <a:gd name="T21" fmla="*/ 2147483647 h 21245"/>
                <a:gd name="T22" fmla="*/ 2147483647 w 19442"/>
                <a:gd name="T23" fmla="*/ 2147483647 h 21245"/>
                <a:gd name="T24" fmla="*/ 2147483647 w 19442"/>
                <a:gd name="T25" fmla="*/ 2147483647 h 21245"/>
                <a:gd name="T26" fmla="*/ 2147483647 w 19442"/>
                <a:gd name="T27" fmla="*/ 2147483647 h 21245"/>
                <a:gd name="T28" fmla="*/ 2147483647 w 19442"/>
                <a:gd name="T29" fmla="*/ 2147483647 h 21245"/>
                <a:gd name="T30" fmla="*/ 2147483647 w 19442"/>
                <a:gd name="T31" fmla="*/ 2147483647 h 21245"/>
                <a:gd name="T32" fmla="*/ 2147483647 w 19442"/>
                <a:gd name="T33" fmla="*/ 2147483647 h 21245"/>
                <a:gd name="T34" fmla="*/ 2147483647 w 19442"/>
                <a:gd name="T35" fmla="*/ 2147483647 h 21245"/>
                <a:gd name="T36" fmla="*/ 2147483647 w 19442"/>
                <a:gd name="T37" fmla="*/ 2147483647 h 21245"/>
                <a:gd name="T38" fmla="*/ 2147483647 w 19442"/>
                <a:gd name="T39" fmla="*/ 2147483647 h 21245"/>
                <a:gd name="T40" fmla="*/ 2147483647 w 19442"/>
                <a:gd name="T41" fmla="*/ 2147483647 h 21245"/>
                <a:gd name="T42" fmla="*/ 2147483647 w 19442"/>
                <a:gd name="T43" fmla="*/ 2147483647 h 21245"/>
                <a:gd name="T44" fmla="*/ 2147483647 w 19442"/>
                <a:gd name="T45" fmla="*/ 2147483647 h 21245"/>
                <a:gd name="T46" fmla="*/ 2147483647 w 19442"/>
                <a:gd name="T47" fmla="*/ 2147483647 h 21245"/>
                <a:gd name="T48" fmla="*/ 2147483647 w 19442"/>
                <a:gd name="T49" fmla="*/ 2147483647 h 21245"/>
                <a:gd name="T50" fmla="*/ 2147483647 w 19442"/>
                <a:gd name="T51" fmla="*/ 2147483647 h 21245"/>
                <a:gd name="T52" fmla="*/ 2147483647 w 19442"/>
                <a:gd name="T53" fmla="*/ 2147483647 h 21245"/>
                <a:gd name="T54" fmla="*/ 2147483647 w 19442"/>
                <a:gd name="T55" fmla="*/ 2147483647 h 212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442" h="21245">
                  <a:moveTo>
                    <a:pt x="8937" y="18910"/>
                  </a:moveTo>
                  <a:cubicBezTo>
                    <a:pt x="8937" y="18910"/>
                    <a:pt x="9441" y="18238"/>
                    <a:pt x="10761" y="18317"/>
                  </a:cubicBezTo>
                  <a:cubicBezTo>
                    <a:pt x="10761" y="18317"/>
                    <a:pt x="11390" y="18313"/>
                    <a:pt x="11825" y="17902"/>
                  </a:cubicBezTo>
                  <a:cubicBezTo>
                    <a:pt x="11984" y="17751"/>
                    <a:pt x="12505" y="17261"/>
                    <a:pt x="12948" y="16842"/>
                  </a:cubicBezTo>
                  <a:cubicBezTo>
                    <a:pt x="8549" y="14778"/>
                    <a:pt x="4401" y="13068"/>
                    <a:pt x="459" y="11671"/>
                  </a:cubicBezTo>
                  <a:cubicBezTo>
                    <a:pt x="64" y="11531"/>
                    <a:pt x="-102" y="11227"/>
                    <a:pt x="63" y="10958"/>
                  </a:cubicBezTo>
                  <a:cubicBezTo>
                    <a:pt x="412" y="10389"/>
                    <a:pt x="738" y="9837"/>
                    <a:pt x="1028" y="9311"/>
                  </a:cubicBezTo>
                  <a:cubicBezTo>
                    <a:pt x="1321" y="8781"/>
                    <a:pt x="1586" y="8268"/>
                    <a:pt x="1839" y="7764"/>
                  </a:cubicBezTo>
                  <a:lnTo>
                    <a:pt x="1987" y="7786"/>
                  </a:lnTo>
                  <a:cubicBezTo>
                    <a:pt x="2006" y="7789"/>
                    <a:pt x="2027" y="7761"/>
                    <a:pt x="2038" y="7758"/>
                  </a:cubicBezTo>
                  <a:cubicBezTo>
                    <a:pt x="2526" y="8739"/>
                    <a:pt x="3807" y="9096"/>
                    <a:pt x="4578" y="9161"/>
                  </a:cubicBezTo>
                  <a:cubicBezTo>
                    <a:pt x="6388" y="9401"/>
                    <a:pt x="8185" y="8673"/>
                    <a:pt x="8608" y="7516"/>
                  </a:cubicBezTo>
                  <a:lnTo>
                    <a:pt x="8759" y="7101"/>
                  </a:lnTo>
                  <a:cubicBezTo>
                    <a:pt x="9189" y="5925"/>
                    <a:pt x="8042" y="4746"/>
                    <a:pt x="6203" y="4472"/>
                  </a:cubicBezTo>
                  <a:cubicBezTo>
                    <a:pt x="5086" y="4305"/>
                    <a:pt x="3935" y="4503"/>
                    <a:pt x="3097" y="5003"/>
                  </a:cubicBezTo>
                  <a:cubicBezTo>
                    <a:pt x="3096" y="5003"/>
                    <a:pt x="3094" y="5002"/>
                    <a:pt x="3093" y="5002"/>
                  </a:cubicBezTo>
                  <a:cubicBezTo>
                    <a:pt x="3800" y="3267"/>
                    <a:pt x="4267" y="1744"/>
                    <a:pt x="4565" y="486"/>
                  </a:cubicBezTo>
                  <a:cubicBezTo>
                    <a:pt x="4682" y="-6"/>
                    <a:pt x="5647" y="-170"/>
                    <a:pt x="6151" y="208"/>
                  </a:cubicBezTo>
                  <a:cubicBezTo>
                    <a:pt x="8901" y="2274"/>
                    <a:pt x="11310" y="4523"/>
                    <a:pt x="13290" y="6935"/>
                  </a:cubicBezTo>
                  <a:cubicBezTo>
                    <a:pt x="13290" y="6935"/>
                    <a:pt x="21498" y="16314"/>
                    <a:pt x="18952" y="19801"/>
                  </a:cubicBezTo>
                  <a:cubicBezTo>
                    <a:pt x="17413" y="19005"/>
                    <a:pt x="15908" y="18256"/>
                    <a:pt x="14429" y="17544"/>
                  </a:cubicBezTo>
                  <a:cubicBezTo>
                    <a:pt x="13997" y="17953"/>
                    <a:pt x="13504" y="18417"/>
                    <a:pt x="13350" y="18563"/>
                  </a:cubicBezTo>
                  <a:cubicBezTo>
                    <a:pt x="12828" y="19055"/>
                    <a:pt x="13134" y="19346"/>
                    <a:pt x="13134" y="19346"/>
                  </a:cubicBezTo>
                  <a:cubicBezTo>
                    <a:pt x="13427" y="19758"/>
                    <a:pt x="13394" y="20253"/>
                    <a:pt x="12968" y="20655"/>
                  </a:cubicBezTo>
                  <a:cubicBezTo>
                    <a:pt x="12317" y="21269"/>
                    <a:pt x="11010" y="21430"/>
                    <a:pt x="10049" y="21014"/>
                  </a:cubicBezTo>
                  <a:lnTo>
                    <a:pt x="9497" y="20775"/>
                  </a:lnTo>
                  <a:cubicBezTo>
                    <a:pt x="8538" y="20360"/>
                    <a:pt x="8287" y="19524"/>
                    <a:pt x="8937" y="18910"/>
                  </a:cubicBezTo>
                  <a:close/>
                  <a:moveTo>
                    <a:pt x="8937" y="1891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8" name="AutoShape 7"/>
            <p:cNvSpPr/>
            <p:nvPr/>
          </p:nvSpPr>
          <p:spPr bwMode="auto">
            <a:xfrm>
              <a:off x="4814963" y="2456925"/>
              <a:ext cx="582613" cy="493713"/>
            </a:xfrm>
            <a:custGeom>
              <a:avLst/>
              <a:gdLst>
                <a:gd name="T0" fmla="*/ 2147483647 w 21600"/>
                <a:gd name="T1" fmla="*/ 2147483647 h 21516"/>
                <a:gd name="T2" fmla="*/ 2147483647 w 21600"/>
                <a:gd name="T3" fmla="*/ 2147483647 h 21516"/>
                <a:gd name="T4" fmla="*/ 2147483647 w 21600"/>
                <a:gd name="T5" fmla="*/ 2147483647 h 21516"/>
                <a:gd name="T6" fmla="*/ 2147483647 w 21600"/>
                <a:gd name="T7" fmla="*/ 2147483647 h 21516"/>
                <a:gd name="T8" fmla="*/ 2147483647 w 21600"/>
                <a:gd name="T9" fmla="*/ 2147483647 h 21516"/>
                <a:gd name="T10" fmla="*/ 2147483647 w 21600"/>
                <a:gd name="T11" fmla="*/ 2147483647 h 21516"/>
                <a:gd name="T12" fmla="*/ 2147483647 w 21600"/>
                <a:gd name="T13" fmla="*/ 2147483647 h 21516"/>
                <a:gd name="T14" fmla="*/ 2147483647 w 21600"/>
                <a:gd name="T15" fmla="*/ 2147483647 h 21516"/>
                <a:gd name="T16" fmla="*/ 2147483647 w 21600"/>
                <a:gd name="T17" fmla="*/ 2147483647 h 21516"/>
                <a:gd name="T18" fmla="*/ 2147483647 w 21600"/>
                <a:gd name="T19" fmla="*/ 2147483647 h 21516"/>
                <a:gd name="T20" fmla="*/ 2147483647 w 21600"/>
                <a:gd name="T21" fmla="*/ 2147483647 h 21516"/>
                <a:gd name="T22" fmla="*/ 2147483647 w 21600"/>
                <a:gd name="T23" fmla="*/ 2147483647 h 21516"/>
                <a:gd name="T24" fmla="*/ 2147483647 w 21600"/>
                <a:gd name="T25" fmla="*/ 2147483647 h 21516"/>
                <a:gd name="T26" fmla="*/ 2147483647 w 21600"/>
                <a:gd name="T27" fmla="*/ 2147483647 h 21516"/>
                <a:gd name="T28" fmla="*/ 2147483647 w 21600"/>
                <a:gd name="T29" fmla="*/ 2147483647 h 21516"/>
                <a:gd name="T30" fmla="*/ 2147483647 w 21600"/>
                <a:gd name="T31" fmla="*/ 2147483647 h 21516"/>
                <a:gd name="T32" fmla="*/ 2147483647 w 21600"/>
                <a:gd name="T33" fmla="*/ 2147483647 h 21516"/>
                <a:gd name="T34" fmla="*/ 2147483647 w 21600"/>
                <a:gd name="T35" fmla="*/ 2147483647 h 21516"/>
                <a:gd name="T36" fmla="*/ 2147483647 w 21600"/>
                <a:gd name="T37" fmla="*/ 2147483647 h 21516"/>
                <a:gd name="T38" fmla="*/ 2147483647 w 21600"/>
                <a:gd name="T39" fmla="*/ 2147483647 h 21516"/>
                <a:gd name="T40" fmla="*/ 2147483647 w 21600"/>
                <a:gd name="T41" fmla="*/ 2147483647 h 21516"/>
                <a:gd name="T42" fmla="*/ 2147483647 w 21600"/>
                <a:gd name="T43" fmla="*/ 2147483647 h 21516"/>
                <a:gd name="T44" fmla="*/ 2147483647 w 21600"/>
                <a:gd name="T45" fmla="*/ 2147483647 h 21516"/>
                <a:gd name="T46" fmla="*/ 2147483647 w 21600"/>
                <a:gd name="T47" fmla="*/ 2147483647 h 21516"/>
                <a:gd name="T48" fmla="*/ 0 w 21600"/>
                <a:gd name="T49" fmla="*/ 2147483647 h 21516"/>
                <a:gd name="T50" fmla="*/ 2147483647 w 21600"/>
                <a:gd name="T51" fmla="*/ 2147483647 h 21516"/>
                <a:gd name="T52" fmla="*/ 2147483647 w 21600"/>
                <a:gd name="T53" fmla="*/ 2147483647 h 215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600" h="21516">
                  <a:moveTo>
                    <a:pt x="2790" y="17937"/>
                  </a:moveTo>
                  <a:cubicBezTo>
                    <a:pt x="2536" y="17700"/>
                    <a:pt x="2282" y="17462"/>
                    <a:pt x="2193" y="17380"/>
                  </a:cubicBezTo>
                  <a:cubicBezTo>
                    <a:pt x="1843" y="17053"/>
                    <a:pt x="1618" y="17211"/>
                    <a:pt x="1618" y="17211"/>
                  </a:cubicBezTo>
                  <a:cubicBezTo>
                    <a:pt x="1303" y="17355"/>
                    <a:pt x="937" y="17308"/>
                    <a:pt x="651" y="17041"/>
                  </a:cubicBezTo>
                  <a:cubicBezTo>
                    <a:pt x="216" y="16634"/>
                    <a:pt x="136" y="15878"/>
                    <a:pt x="474" y="15353"/>
                  </a:cubicBezTo>
                  <a:lnTo>
                    <a:pt x="668" y="15051"/>
                  </a:lnTo>
                  <a:cubicBezTo>
                    <a:pt x="1006" y="14526"/>
                    <a:pt x="1634" y="14430"/>
                    <a:pt x="2070" y="14837"/>
                  </a:cubicBezTo>
                  <a:cubicBezTo>
                    <a:pt x="2070" y="14837"/>
                    <a:pt x="2553" y="15164"/>
                    <a:pt x="2454" y="15914"/>
                  </a:cubicBezTo>
                  <a:cubicBezTo>
                    <a:pt x="2454" y="15914"/>
                    <a:pt x="2438" y="16273"/>
                    <a:pt x="2730" y="16545"/>
                  </a:cubicBezTo>
                  <a:cubicBezTo>
                    <a:pt x="2823" y="16633"/>
                    <a:pt x="3103" y="16894"/>
                    <a:pt x="3370" y="17144"/>
                  </a:cubicBezTo>
                  <a:cubicBezTo>
                    <a:pt x="7868" y="10861"/>
                    <a:pt x="10623" y="5001"/>
                    <a:pt x="12301" y="315"/>
                  </a:cubicBezTo>
                  <a:cubicBezTo>
                    <a:pt x="12401" y="33"/>
                    <a:pt x="12678" y="-84"/>
                    <a:pt x="12900" y="65"/>
                  </a:cubicBezTo>
                  <a:cubicBezTo>
                    <a:pt x="14559" y="1179"/>
                    <a:pt x="16293" y="2509"/>
                    <a:pt x="18120" y="4086"/>
                  </a:cubicBezTo>
                  <a:lnTo>
                    <a:pt x="17966" y="4359"/>
                  </a:lnTo>
                  <a:cubicBezTo>
                    <a:pt x="17961" y="4368"/>
                    <a:pt x="17977" y="4389"/>
                    <a:pt x="17977" y="4396"/>
                  </a:cubicBezTo>
                  <a:cubicBezTo>
                    <a:pt x="17213" y="4343"/>
                    <a:pt x="16748" y="4913"/>
                    <a:pt x="16571" y="5304"/>
                  </a:cubicBezTo>
                  <a:cubicBezTo>
                    <a:pt x="16097" y="6195"/>
                    <a:pt x="16297" y="7389"/>
                    <a:pt x="17029" y="7986"/>
                  </a:cubicBezTo>
                  <a:lnTo>
                    <a:pt x="17291" y="8201"/>
                  </a:lnTo>
                  <a:cubicBezTo>
                    <a:pt x="18034" y="8807"/>
                    <a:pt x="19048" y="8572"/>
                    <a:pt x="19552" y="7677"/>
                  </a:cubicBezTo>
                  <a:cubicBezTo>
                    <a:pt x="19858" y="7132"/>
                    <a:pt x="19916" y="6454"/>
                    <a:pt x="19711" y="5845"/>
                  </a:cubicBezTo>
                  <a:cubicBezTo>
                    <a:pt x="19717" y="5833"/>
                    <a:pt x="19724" y="5819"/>
                    <a:pt x="19734" y="5802"/>
                  </a:cubicBezTo>
                  <a:lnTo>
                    <a:pt x="19835" y="5621"/>
                  </a:lnTo>
                  <a:cubicBezTo>
                    <a:pt x="20415" y="6154"/>
                    <a:pt x="21001" y="6704"/>
                    <a:pt x="21600" y="7288"/>
                  </a:cubicBezTo>
                  <a:cubicBezTo>
                    <a:pt x="21600" y="7288"/>
                    <a:pt x="21600" y="7289"/>
                    <a:pt x="21600" y="7290"/>
                  </a:cubicBezTo>
                  <a:cubicBezTo>
                    <a:pt x="17927" y="16618"/>
                    <a:pt x="8757" y="21244"/>
                    <a:pt x="0" y="21516"/>
                  </a:cubicBezTo>
                  <a:cubicBezTo>
                    <a:pt x="997" y="20312"/>
                    <a:pt x="1921" y="19119"/>
                    <a:pt x="2790" y="17937"/>
                  </a:cubicBezTo>
                  <a:close/>
                  <a:moveTo>
                    <a:pt x="2790" y="1793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9" name="AutoShape 8"/>
            <p:cNvSpPr/>
            <p:nvPr/>
          </p:nvSpPr>
          <p:spPr bwMode="auto">
            <a:xfrm>
              <a:off x="3964063" y="2329925"/>
              <a:ext cx="627063" cy="438150"/>
            </a:xfrm>
            <a:custGeom>
              <a:avLst/>
              <a:gdLst>
                <a:gd name="T0" fmla="*/ 2147483647 w 21438"/>
                <a:gd name="T1" fmla="*/ 2147483647 h 21501"/>
                <a:gd name="T2" fmla="*/ 2147483647 w 21438"/>
                <a:gd name="T3" fmla="*/ 2147483647 h 21501"/>
                <a:gd name="T4" fmla="*/ 2147483647 w 21438"/>
                <a:gd name="T5" fmla="*/ 2147483647 h 21501"/>
                <a:gd name="T6" fmla="*/ 2147483647 w 21438"/>
                <a:gd name="T7" fmla="*/ 2147483647 h 21501"/>
                <a:gd name="T8" fmla="*/ 2147483647 w 21438"/>
                <a:gd name="T9" fmla="*/ 2147483647 h 21501"/>
                <a:gd name="T10" fmla="*/ 2147483647 w 21438"/>
                <a:gd name="T11" fmla="*/ 2147483647 h 21501"/>
                <a:gd name="T12" fmla="*/ 2147483647 w 21438"/>
                <a:gd name="T13" fmla="*/ 2147483647 h 21501"/>
                <a:gd name="T14" fmla="*/ 2147483647 w 21438"/>
                <a:gd name="T15" fmla="*/ 2147483647 h 21501"/>
                <a:gd name="T16" fmla="*/ 2147483647 w 21438"/>
                <a:gd name="T17" fmla="*/ 2147483647 h 21501"/>
                <a:gd name="T18" fmla="*/ 2147483647 w 21438"/>
                <a:gd name="T19" fmla="*/ 2147483647 h 21501"/>
                <a:gd name="T20" fmla="*/ 2147483647 w 21438"/>
                <a:gd name="T21" fmla="*/ 2147483647 h 21501"/>
                <a:gd name="T22" fmla="*/ 2147483647 w 21438"/>
                <a:gd name="T23" fmla="*/ 2147483647 h 21501"/>
                <a:gd name="T24" fmla="*/ 2147483647 w 21438"/>
                <a:gd name="T25" fmla="*/ 2147483647 h 21501"/>
                <a:gd name="T26" fmla="*/ 2147483647 w 21438"/>
                <a:gd name="T27" fmla="*/ 2147483647 h 21501"/>
                <a:gd name="T28" fmla="*/ 2147483647 w 21438"/>
                <a:gd name="T29" fmla="*/ 2147483647 h 21501"/>
                <a:gd name="T30" fmla="*/ 2147483647 w 21438"/>
                <a:gd name="T31" fmla="*/ 2147483647 h 21501"/>
                <a:gd name="T32" fmla="*/ 2147483647 w 21438"/>
                <a:gd name="T33" fmla="*/ 2147483647 h 21501"/>
                <a:gd name="T34" fmla="*/ 2147483647 w 21438"/>
                <a:gd name="T35" fmla="*/ 2147483647 h 21501"/>
                <a:gd name="T36" fmla="*/ 2147483647 w 21438"/>
                <a:gd name="T37" fmla="*/ 2147483647 h 21501"/>
                <a:gd name="T38" fmla="*/ 2147483647 w 21438"/>
                <a:gd name="T39" fmla="*/ 2147483647 h 21501"/>
                <a:gd name="T40" fmla="*/ 2147483647 w 21438"/>
                <a:gd name="T41" fmla="*/ 2147483647 h 21501"/>
                <a:gd name="T42" fmla="*/ 2147483647 w 21438"/>
                <a:gd name="T43" fmla="*/ 2147483647 h 21501"/>
                <a:gd name="T44" fmla="*/ 2147483647 w 21438"/>
                <a:gd name="T45" fmla="*/ 2147483647 h 21501"/>
                <a:gd name="T46" fmla="*/ 2147483647 w 21438"/>
                <a:gd name="T47" fmla="*/ 2147483647 h 21501"/>
                <a:gd name="T48" fmla="*/ 2147483647 w 21438"/>
                <a:gd name="T49" fmla="*/ 2147483647 h 21501"/>
                <a:gd name="T50" fmla="*/ 2147483647 w 21438"/>
                <a:gd name="T51" fmla="*/ 2147483647 h 21501"/>
                <a:gd name="T52" fmla="*/ 2147483647 w 21438"/>
                <a:gd name="T53" fmla="*/ 2147483647 h 21501"/>
                <a:gd name="T54" fmla="*/ 2147483647 w 21438"/>
                <a:gd name="T55" fmla="*/ 2147483647 h 21501"/>
                <a:gd name="T56" fmla="*/ 2147483647 w 21438"/>
                <a:gd name="T57" fmla="*/ 2147483647 h 21501"/>
                <a:gd name="T58" fmla="*/ 2147483647 w 21438"/>
                <a:gd name="T59" fmla="*/ 2147483647 h 215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438" h="21501">
                  <a:moveTo>
                    <a:pt x="2472" y="12146"/>
                  </a:moveTo>
                  <a:cubicBezTo>
                    <a:pt x="1635" y="10777"/>
                    <a:pt x="842" y="9359"/>
                    <a:pt x="82" y="7904"/>
                  </a:cubicBezTo>
                  <a:cubicBezTo>
                    <a:pt x="-55" y="7643"/>
                    <a:pt x="-17" y="7268"/>
                    <a:pt x="164" y="7075"/>
                  </a:cubicBezTo>
                  <a:cubicBezTo>
                    <a:pt x="697" y="6508"/>
                    <a:pt x="1402" y="5716"/>
                    <a:pt x="2194" y="4721"/>
                  </a:cubicBezTo>
                  <a:cubicBezTo>
                    <a:pt x="1974" y="4382"/>
                    <a:pt x="1739" y="4021"/>
                    <a:pt x="1662" y="3902"/>
                  </a:cubicBezTo>
                  <a:cubicBezTo>
                    <a:pt x="1380" y="3468"/>
                    <a:pt x="1157" y="3599"/>
                    <a:pt x="1157" y="3599"/>
                  </a:cubicBezTo>
                  <a:cubicBezTo>
                    <a:pt x="854" y="3697"/>
                    <a:pt x="526" y="3571"/>
                    <a:pt x="295" y="3217"/>
                  </a:cubicBezTo>
                  <a:cubicBezTo>
                    <a:pt x="-56" y="2677"/>
                    <a:pt x="-43" y="1818"/>
                    <a:pt x="323" y="1300"/>
                  </a:cubicBezTo>
                  <a:lnTo>
                    <a:pt x="534" y="1002"/>
                  </a:lnTo>
                  <a:cubicBezTo>
                    <a:pt x="901" y="485"/>
                    <a:pt x="1483" y="503"/>
                    <a:pt x="1834" y="1043"/>
                  </a:cubicBezTo>
                  <a:cubicBezTo>
                    <a:pt x="1834" y="1043"/>
                    <a:pt x="2238" y="1504"/>
                    <a:pt x="2064" y="2319"/>
                  </a:cubicBezTo>
                  <a:cubicBezTo>
                    <a:pt x="2064" y="2319"/>
                    <a:pt x="2009" y="2717"/>
                    <a:pt x="2244" y="3078"/>
                  </a:cubicBezTo>
                  <a:cubicBezTo>
                    <a:pt x="2325" y="3202"/>
                    <a:pt x="2575" y="3587"/>
                    <a:pt x="2802" y="3937"/>
                  </a:cubicBezTo>
                  <a:cubicBezTo>
                    <a:pt x="3069" y="3584"/>
                    <a:pt x="3341" y="3217"/>
                    <a:pt x="3618" y="2825"/>
                  </a:cubicBezTo>
                  <a:cubicBezTo>
                    <a:pt x="4049" y="2217"/>
                    <a:pt x="4490" y="1560"/>
                    <a:pt x="4929" y="858"/>
                  </a:cubicBezTo>
                  <a:cubicBezTo>
                    <a:pt x="5067" y="638"/>
                    <a:pt x="5201" y="417"/>
                    <a:pt x="5333" y="196"/>
                  </a:cubicBezTo>
                  <a:cubicBezTo>
                    <a:pt x="5441" y="15"/>
                    <a:pt x="5611" y="-47"/>
                    <a:pt x="5764" y="37"/>
                  </a:cubicBezTo>
                  <a:cubicBezTo>
                    <a:pt x="7656" y="1066"/>
                    <a:pt x="9657" y="1642"/>
                    <a:pt x="11746" y="1526"/>
                  </a:cubicBezTo>
                  <a:cubicBezTo>
                    <a:pt x="15055" y="1343"/>
                    <a:pt x="18072" y="835"/>
                    <a:pt x="21014" y="533"/>
                  </a:cubicBezTo>
                  <a:cubicBezTo>
                    <a:pt x="21330" y="500"/>
                    <a:pt x="21544" y="1007"/>
                    <a:pt x="21381" y="1409"/>
                  </a:cubicBezTo>
                  <a:cubicBezTo>
                    <a:pt x="19530" y="5984"/>
                    <a:pt x="17033" y="10987"/>
                    <a:pt x="13662" y="16175"/>
                  </a:cubicBezTo>
                  <a:cubicBezTo>
                    <a:pt x="13708" y="15435"/>
                    <a:pt x="13472" y="14855"/>
                    <a:pt x="13272" y="14569"/>
                  </a:cubicBezTo>
                  <a:cubicBezTo>
                    <a:pt x="12733" y="13677"/>
                    <a:pt x="11805" y="13577"/>
                    <a:pt x="11184" y="14352"/>
                  </a:cubicBezTo>
                  <a:lnTo>
                    <a:pt x="10962" y="14630"/>
                  </a:lnTo>
                  <a:cubicBezTo>
                    <a:pt x="10331" y="15417"/>
                    <a:pt x="10253" y="16815"/>
                    <a:pt x="10786" y="17745"/>
                  </a:cubicBezTo>
                  <a:cubicBezTo>
                    <a:pt x="11110" y="18309"/>
                    <a:pt x="11594" y="18590"/>
                    <a:pt x="12092" y="18509"/>
                  </a:cubicBezTo>
                  <a:cubicBezTo>
                    <a:pt x="11438" y="19452"/>
                    <a:pt x="10757" y="20398"/>
                    <a:pt x="10043" y="21348"/>
                  </a:cubicBezTo>
                  <a:cubicBezTo>
                    <a:pt x="9905" y="21531"/>
                    <a:pt x="9696" y="21553"/>
                    <a:pt x="9544" y="21396"/>
                  </a:cubicBezTo>
                  <a:cubicBezTo>
                    <a:pt x="6958" y="18722"/>
                    <a:pt x="4577" y="15589"/>
                    <a:pt x="2472" y="12146"/>
                  </a:cubicBezTo>
                  <a:close/>
                  <a:moveTo>
                    <a:pt x="2472" y="1214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" name="AutoShape 9"/>
            <p:cNvSpPr/>
            <p:nvPr/>
          </p:nvSpPr>
          <p:spPr bwMode="auto">
            <a:xfrm>
              <a:off x="4279976" y="2329925"/>
              <a:ext cx="844550" cy="615950"/>
            </a:xfrm>
            <a:custGeom>
              <a:avLst/>
              <a:gdLst>
                <a:gd name="T0" fmla="*/ 2147483647 w 21517"/>
                <a:gd name="T1" fmla="*/ 2147483647 h 21418"/>
                <a:gd name="T2" fmla="*/ 2147483647 w 21517"/>
                <a:gd name="T3" fmla="*/ 2147483647 h 21418"/>
                <a:gd name="T4" fmla="*/ 2147483647 w 21517"/>
                <a:gd name="T5" fmla="*/ 2147483647 h 21418"/>
                <a:gd name="T6" fmla="*/ 2147483647 w 21517"/>
                <a:gd name="T7" fmla="*/ 2147483647 h 21418"/>
                <a:gd name="T8" fmla="*/ 2147483647 w 21517"/>
                <a:gd name="T9" fmla="*/ 2147483647 h 21418"/>
                <a:gd name="T10" fmla="*/ 2147483647 w 21517"/>
                <a:gd name="T11" fmla="*/ 2147483647 h 21418"/>
                <a:gd name="T12" fmla="*/ 2147483647 w 21517"/>
                <a:gd name="T13" fmla="*/ 2147483647 h 21418"/>
                <a:gd name="T14" fmla="*/ 2147483647 w 21517"/>
                <a:gd name="T15" fmla="*/ 2147483647 h 21418"/>
                <a:gd name="T16" fmla="*/ 2147483647 w 21517"/>
                <a:gd name="T17" fmla="*/ 2147483647 h 21418"/>
                <a:gd name="T18" fmla="*/ 2147483647 w 21517"/>
                <a:gd name="T19" fmla="*/ 2147483647 h 21418"/>
                <a:gd name="T20" fmla="*/ 2147483647 w 21517"/>
                <a:gd name="T21" fmla="*/ 2147483647 h 21418"/>
                <a:gd name="T22" fmla="*/ 2147483647 w 21517"/>
                <a:gd name="T23" fmla="*/ 2147483647 h 21418"/>
                <a:gd name="T24" fmla="*/ 2147483647 w 21517"/>
                <a:gd name="T25" fmla="*/ 2147483647 h 21418"/>
                <a:gd name="T26" fmla="*/ 2147483647 w 21517"/>
                <a:gd name="T27" fmla="*/ 2147483647 h 21418"/>
                <a:gd name="T28" fmla="*/ 2147483647 w 21517"/>
                <a:gd name="T29" fmla="*/ 2147483647 h 21418"/>
                <a:gd name="T30" fmla="*/ 2147483647 w 21517"/>
                <a:gd name="T31" fmla="*/ 2147483647 h 21418"/>
                <a:gd name="T32" fmla="*/ 2147483647 w 21517"/>
                <a:gd name="T33" fmla="*/ 2147483647 h 21418"/>
                <a:gd name="T34" fmla="*/ 2147483647 w 21517"/>
                <a:gd name="T35" fmla="*/ 2147483647 h 21418"/>
                <a:gd name="T36" fmla="*/ 2147483647 w 21517"/>
                <a:gd name="T37" fmla="*/ 2147483647 h 21418"/>
                <a:gd name="T38" fmla="*/ 2147483647 w 21517"/>
                <a:gd name="T39" fmla="*/ 2147483647 h 21418"/>
                <a:gd name="T40" fmla="*/ 2147483647 w 21517"/>
                <a:gd name="T41" fmla="*/ 2147483647 h 21418"/>
                <a:gd name="T42" fmla="*/ 2147483647 w 21517"/>
                <a:gd name="T43" fmla="*/ 2147483647 h 21418"/>
                <a:gd name="T44" fmla="*/ 2147483647 w 21517"/>
                <a:gd name="T45" fmla="*/ 2147483647 h 21418"/>
                <a:gd name="T46" fmla="*/ 2147483647 w 21517"/>
                <a:gd name="T47" fmla="*/ 2147483647 h 21418"/>
                <a:gd name="T48" fmla="*/ 2147483647 w 21517"/>
                <a:gd name="T49" fmla="*/ 2147483647 h 21418"/>
                <a:gd name="T50" fmla="*/ 2147483647 w 21517"/>
                <a:gd name="T51" fmla="*/ 2147483647 h 21418"/>
                <a:gd name="T52" fmla="*/ 2147483647 w 21517"/>
                <a:gd name="T53" fmla="*/ 2147483647 h 214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517" h="21418">
                  <a:moveTo>
                    <a:pt x="98" y="15212"/>
                  </a:moveTo>
                  <a:cubicBezTo>
                    <a:pt x="430" y="14791"/>
                    <a:pt x="753" y="14370"/>
                    <a:pt x="1067" y="13951"/>
                  </a:cubicBezTo>
                  <a:cubicBezTo>
                    <a:pt x="1286" y="13658"/>
                    <a:pt x="1500" y="13367"/>
                    <a:pt x="1710" y="13076"/>
                  </a:cubicBezTo>
                  <a:cubicBezTo>
                    <a:pt x="1565" y="12837"/>
                    <a:pt x="1418" y="12594"/>
                    <a:pt x="1367" y="12511"/>
                  </a:cubicBezTo>
                  <a:cubicBezTo>
                    <a:pt x="1171" y="12187"/>
                    <a:pt x="1000" y="12266"/>
                    <a:pt x="1000" y="12266"/>
                  </a:cubicBezTo>
                  <a:cubicBezTo>
                    <a:pt x="771" y="12315"/>
                    <a:pt x="530" y="12205"/>
                    <a:pt x="369" y="11941"/>
                  </a:cubicBezTo>
                  <a:cubicBezTo>
                    <a:pt x="124" y="11537"/>
                    <a:pt x="159" y="10932"/>
                    <a:pt x="449" y="10590"/>
                  </a:cubicBezTo>
                  <a:lnTo>
                    <a:pt x="616" y="10394"/>
                  </a:lnTo>
                  <a:cubicBezTo>
                    <a:pt x="905" y="10052"/>
                    <a:pt x="1339" y="10102"/>
                    <a:pt x="1585" y="10506"/>
                  </a:cubicBezTo>
                  <a:cubicBezTo>
                    <a:pt x="1585" y="10506"/>
                    <a:pt x="1872" y="10857"/>
                    <a:pt x="1717" y="11421"/>
                  </a:cubicBezTo>
                  <a:cubicBezTo>
                    <a:pt x="1717" y="11421"/>
                    <a:pt x="1663" y="11698"/>
                    <a:pt x="1827" y="11968"/>
                  </a:cubicBezTo>
                  <a:cubicBezTo>
                    <a:pt x="1874" y="12045"/>
                    <a:pt x="2003" y="12258"/>
                    <a:pt x="2137" y="12477"/>
                  </a:cubicBezTo>
                  <a:cubicBezTo>
                    <a:pt x="5244" y="8078"/>
                    <a:pt x="7394" y="3887"/>
                    <a:pt x="8880" y="257"/>
                  </a:cubicBezTo>
                  <a:cubicBezTo>
                    <a:pt x="8930" y="134"/>
                    <a:pt x="9021" y="57"/>
                    <a:pt x="9123" y="51"/>
                  </a:cubicBezTo>
                  <a:cubicBezTo>
                    <a:pt x="12970" y="-182"/>
                    <a:pt x="16752" y="296"/>
                    <a:pt x="21353" y="3537"/>
                  </a:cubicBezTo>
                  <a:cubicBezTo>
                    <a:pt x="21492" y="3635"/>
                    <a:pt x="21555" y="3867"/>
                    <a:pt x="21494" y="4066"/>
                  </a:cubicBezTo>
                  <a:cubicBezTo>
                    <a:pt x="20346" y="7833"/>
                    <a:pt x="18527" y="12275"/>
                    <a:pt x="15666" y="16981"/>
                  </a:cubicBezTo>
                  <a:cubicBezTo>
                    <a:pt x="15729" y="16255"/>
                    <a:pt x="15425" y="15781"/>
                    <a:pt x="15210" y="15593"/>
                  </a:cubicBezTo>
                  <a:cubicBezTo>
                    <a:pt x="14723" y="15093"/>
                    <a:pt x="14033" y="15223"/>
                    <a:pt x="13660" y="15893"/>
                  </a:cubicBezTo>
                  <a:lnTo>
                    <a:pt x="13526" y="16134"/>
                  </a:lnTo>
                  <a:cubicBezTo>
                    <a:pt x="13148" y="16815"/>
                    <a:pt x="13237" y="17798"/>
                    <a:pt x="13725" y="18325"/>
                  </a:cubicBezTo>
                  <a:cubicBezTo>
                    <a:pt x="13989" y="18610"/>
                    <a:pt x="14321" y="18702"/>
                    <a:pt x="14641" y="18606"/>
                  </a:cubicBezTo>
                  <a:cubicBezTo>
                    <a:pt x="14035" y="19536"/>
                    <a:pt x="13391" y="20474"/>
                    <a:pt x="12698" y="21418"/>
                  </a:cubicBezTo>
                  <a:cubicBezTo>
                    <a:pt x="12164" y="21408"/>
                    <a:pt x="11634" y="21374"/>
                    <a:pt x="11111" y="21311"/>
                  </a:cubicBezTo>
                  <a:cubicBezTo>
                    <a:pt x="7190" y="20829"/>
                    <a:pt x="3457" y="18834"/>
                    <a:pt x="134" y="15867"/>
                  </a:cubicBezTo>
                  <a:cubicBezTo>
                    <a:pt x="-29" y="15720"/>
                    <a:pt x="-45" y="15395"/>
                    <a:pt x="98" y="15212"/>
                  </a:cubicBezTo>
                  <a:close/>
                  <a:moveTo>
                    <a:pt x="98" y="1521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1" name="Group 13"/>
          <p:cNvGrpSpPr/>
          <p:nvPr/>
        </p:nvGrpSpPr>
        <p:grpSpPr>
          <a:xfrm>
            <a:off x="993726" y="1764241"/>
            <a:ext cx="2296065" cy="741054"/>
            <a:chOff x="1441450" y="1398043"/>
            <a:chExt cx="2019300" cy="651729"/>
          </a:xfrm>
        </p:grpSpPr>
        <p:sp>
          <p:nvSpPr>
            <p:cNvPr id="22" name="Text Placeholder 2"/>
            <p:cNvSpPr txBox="1"/>
            <p:nvPr/>
          </p:nvSpPr>
          <p:spPr>
            <a:xfrm>
              <a:off x="1441450" y="1398043"/>
              <a:ext cx="2019300" cy="285799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23" name="Text Placeholder 8"/>
            <p:cNvSpPr txBox="1"/>
            <p:nvPr/>
          </p:nvSpPr>
          <p:spPr>
            <a:xfrm>
              <a:off x="1441450" y="1601292"/>
              <a:ext cx="2019300" cy="448480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800" kern="1200" baseline="0">
                  <a:solidFill>
                    <a:schemeClr val="bg1">
                      <a:lumMod val="50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34" charset="-122"/>
                </a:rPr>
                <a:t>Click to add content</a:t>
              </a:r>
              <a:endPara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" name="Group 16"/>
          <p:cNvGrpSpPr/>
          <p:nvPr/>
        </p:nvGrpSpPr>
        <p:grpSpPr>
          <a:xfrm>
            <a:off x="971600" y="2499742"/>
            <a:ext cx="2296065" cy="741054"/>
            <a:chOff x="1441450" y="1398043"/>
            <a:chExt cx="2019300" cy="651729"/>
          </a:xfrm>
        </p:grpSpPr>
        <p:sp>
          <p:nvSpPr>
            <p:cNvPr id="25" name="Text Placeholder 2"/>
            <p:cNvSpPr txBox="1"/>
            <p:nvPr/>
          </p:nvSpPr>
          <p:spPr>
            <a:xfrm>
              <a:off x="1441450" y="1398043"/>
              <a:ext cx="2019300" cy="285799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26" name="Text Placeholder 8"/>
            <p:cNvSpPr txBox="1"/>
            <p:nvPr/>
          </p:nvSpPr>
          <p:spPr>
            <a:xfrm>
              <a:off x="1441450" y="1601292"/>
              <a:ext cx="2019300" cy="448480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800" kern="1200" baseline="0">
                  <a:solidFill>
                    <a:schemeClr val="bg1">
                      <a:lumMod val="50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34" charset="-122"/>
                </a:rPr>
                <a:t>Click to add content</a:t>
              </a:r>
              <a:endPara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Group 19"/>
          <p:cNvGrpSpPr/>
          <p:nvPr/>
        </p:nvGrpSpPr>
        <p:grpSpPr>
          <a:xfrm>
            <a:off x="993726" y="3250430"/>
            <a:ext cx="2296065" cy="741054"/>
            <a:chOff x="1441450" y="1398043"/>
            <a:chExt cx="2019300" cy="651729"/>
          </a:xfrm>
        </p:grpSpPr>
        <p:sp>
          <p:nvSpPr>
            <p:cNvPr id="28" name="Text Placeholder 2"/>
            <p:cNvSpPr txBox="1"/>
            <p:nvPr/>
          </p:nvSpPr>
          <p:spPr>
            <a:xfrm>
              <a:off x="1441450" y="1398043"/>
              <a:ext cx="2019300" cy="285799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29" name="Text Placeholder 8"/>
            <p:cNvSpPr txBox="1"/>
            <p:nvPr/>
          </p:nvSpPr>
          <p:spPr>
            <a:xfrm>
              <a:off x="1441450" y="1601292"/>
              <a:ext cx="2019300" cy="448480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800" kern="1200" baseline="0">
                  <a:solidFill>
                    <a:schemeClr val="bg1">
                      <a:lumMod val="50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34" charset="-122"/>
                </a:rPr>
                <a:t>Click to add content</a:t>
              </a:r>
              <a:endPara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Group 22"/>
          <p:cNvGrpSpPr/>
          <p:nvPr/>
        </p:nvGrpSpPr>
        <p:grpSpPr>
          <a:xfrm>
            <a:off x="993726" y="3993525"/>
            <a:ext cx="2296065" cy="741054"/>
            <a:chOff x="1441450" y="1398043"/>
            <a:chExt cx="2019300" cy="651729"/>
          </a:xfrm>
        </p:grpSpPr>
        <p:sp>
          <p:nvSpPr>
            <p:cNvPr id="31" name="Text Placeholder 2"/>
            <p:cNvSpPr txBox="1"/>
            <p:nvPr/>
          </p:nvSpPr>
          <p:spPr>
            <a:xfrm>
              <a:off x="1441450" y="1398043"/>
              <a:ext cx="2019300" cy="285799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32" name="Text Placeholder 8"/>
            <p:cNvSpPr txBox="1"/>
            <p:nvPr/>
          </p:nvSpPr>
          <p:spPr>
            <a:xfrm>
              <a:off x="1441450" y="1601292"/>
              <a:ext cx="2019300" cy="448480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800" kern="1200" baseline="0">
                  <a:solidFill>
                    <a:schemeClr val="bg1">
                      <a:lumMod val="50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dirty="0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34" charset="-122"/>
                </a:rPr>
                <a:t>Click to add content</a:t>
              </a:r>
              <a:endPara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Group 25"/>
          <p:cNvGrpSpPr/>
          <p:nvPr/>
        </p:nvGrpSpPr>
        <p:grpSpPr>
          <a:xfrm>
            <a:off x="3310022" y="1966466"/>
            <a:ext cx="1503911" cy="156223"/>
            <a:chOff x="4671768" y="1525092"/>
            <a:chExt cx="1322632" cy="137392"/>
          </a:xfrm>
          <a:solidFill>
            <a:schemeClr val="bg1"/>
          </a:solidFill>
        </p:grpSpPr>
        <p:grpSp>
          <p:nvGrpSpPr>
            <p:cNvPr id="34" name="Group 34"/>
            <p:cNvGrpSpPr/>
            <p:nvPr/>
          </p:nvGrpSpPr>
          <p:grpSpPr>
            <a:xfrm>
              <a:off x="4671768" y="1525092"/>
              <a:ext cx="137392" cy="137392"/>
              <a:chOff x="6375567" y="1784996"/>
              <a:chExt cx="137392" cy="137392"/>
            </a:xfrm>
            <a:grpFill/>
          </p:grpSpPr>
          <p:sp>
            <p:nvSpPr>
              <p:cNvPr id="36" name="타원 169"/>
              <p:cNvSpPr/>
              <p:nvPr/>
            </p:nvSpPr>
            <p:spPr>
              <a:xfrm>
                <a:off x="6375567" y="1784996"/>
                <a:ext cx="137392" cy="137392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sz="90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37" name="타원 169"/>
              <p:cNvSpPr/>
              <p:nvPr/>
            </p:nvSpPr>
            <p:spPr>
              <a:xfrm>
                <a:off x="6409011" y="1818440"/>
                <a:ext cx="70505" cy="70505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sz="90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cxnSp>
          <p:nvCxnSpPr>
            <p:cNvPr id="35" name="직선 연결선 250"/>
            <p:cNvCxnSpPr/>
            <p:nvPr/>
          </p:nvCxnSpPr>
          <p:spPr>
            <a:xfrm>
              <a:off x="4809160" y="1591378"/>
              <a:ext cx="118524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26"/>
          <p:cNvGrpSpPr/>
          <p:nvPr/>
        </p:nvGrpSpPr>
        <p:grpSpPr>
          <a:xfrm>
            <a:off x="3310022" y="2709561"/>
            <a:ext cx="1713301" cy="156223"/>
            <a:chOff x="4671768" y="2178615"/>
            <a:chExt cx="1506782" cy="137392"/>
          </a:xfrm>
          <a:solidFill>
            <a:schemeClr val="bg1"/>
          </a:solidFill>
        </p:grpSpPr>
        <p:grpSp>
          <p:nvGrpSpPr>
            <p:cNvPr id="39" name="Group 31"/>
            <p:cNvGrpSpPr/>
            <p:nvPr/>
          </p:nvGrpSpPr>
          <p:grpSpPr>
            <a:xfrm>
              <a:off x="4671768" y="2178615"/>
              <a:ext cx="137392" cy="137392"/>
              <a:chOff x="6375567" y="1784996"/>
              <a:chExt cx="137392" cy="137392"/>
            </a:xfrm>
            <a:grpFill/>
          </p:grpSpPr>
          <p:sp>
            <p:nvSpPr>
              <p:cNvPr id="41" name="타원 169"/>
              <p:cNvSpPr/>
              <p:nvPr/>
            </p:nvSpPr>
            <p:spPr>
              <a:xfrm>
                <a:off x="6375567" y="1784996"/>
                <a:ext cx="137392" cy="137392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sz="90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42" name="타원 169"/>
              <p:cNvSpPr/>
              <p:nvPr/>
            </p:nvSpPr>
            <p:spPr>
              <a:xfrm>
                <a:off x="6409011" y="1818440"/>
                <a:ext cx="70505" cy="70505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sz="90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cxnSp>
          <p:nvCxnSpPr>
            <p:cNvPr id="40" name="직선 연결선 250"/>
            <p:cNvCxnSpPr/>
            <p:nvPr/>
          </p:nvCxnSpPr>
          <p:spPr>
            <a:xfrm>
              <a:off x="4809160" y="2241799"/>
              <a:ext cx="136939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27"/>
          <p:cNvGrpSpPr/>
          <p:nvPr/>
        </p:nvGrpSpPr>
        <p:grpSpPr>
          <a:xfrm>
            <a:off x="3310022" y="3452655"/>
            <a:ext cx="2153741" cy="156223"/>
            <a:chOff x="4671768" y="2832138"/>
            <a:chExt cx="1894132" cy="137392"/>
          </a:xfrm>
          <a:solidFill>
            <a:schemeClr val="bg1"/>
          </a:solidFill>
        </p:grpSpPr>
        <p:grpSp>
          <p:nvGrpSpPr>
            <p:cNvPr id="44" name="Group 28"/>
            <p:cNvGrpSpPr/>
            <p:nvPr/>
          </p:nvGrpSpPr>
          <p:grpSpPr>
            <a:xfrm>
              <a:off x="4671768" y="2832138"/>
              <a:ext cx="137392" cy="137392"/>
              <a:chOff x="6375567" y="1784996"/>
              <a:chExt cx="137392" cy="137392"/>
            </a:xfrm>
            <a:grpFill/>
          </p:grpSpPr>
          <p:sp>
            <p:nvSpPr>
              <p:cNvPr id="46" name="타원 169"/>
              <p:cNvSpPr/>
              <p:nvPr/>
            </p:nvSpPr>
            <p:spPr>
              <a:xfrm>
                <a:off x="6375567" y="1784996"/>
                <a:ext cx="137392" cy="137392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sz="90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47" name="타원 169"/>
              <p:cNvSpPr/>
              <p:nvPr/>
            </p:nvSpPr>
            <p:spPr>
              <a:xfrm>
                <a:off x="6409011" y="1818440"/>
                <a:ext cx="70505" cy="70505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sz="90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cxnSp>
          <p:nvCxnSpPr>
            <p:cNvPr id="45" name="직선 연결선 250"/>
            <p:cNvCxnSpPr/>
            <p:nvPr/>
          </p:nvCxnSpPr>
          <p:spPr>
            <a:xfrm>
              <a:off x="4809160" y="2896735"/>
              <a:ext cx="175674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0"/>
          <p:cNvGrpSpPr/>
          <p:nvPr/>
        </p:nvGrpSpPr>
        <p:grpSpPr>
          <a:xfrm>
            <a:off x="3310022" y="4195750"/>
            <a:ext cx="2988550" cy="156223"/>
            <a:chOff x="4671768" y="3485661"/>
            <a:chExt cx="2628315" cy="137392"/>
          </a:xfrm>
          <a:solidFill>
            <a:schemeClr val="bg1"/>
          </a:solidFill>
        </p:grpSpPr>
        <p:grpSp>
          <p:nvGrpSpPr>
            <p:cNvPr id="49" name="Group 37"/>
            <p:cNvGrpSpPr/>
            <p:nvPr/>
          </p:nvGrpSpPr>
          <p:grpSpPr>
            <a:xfrm>
              <a:off x="4671768" y="3485661"/>
              <a:ext cx="137392" cy="137392"/>
              <a:chOff x="6375567" y="1784996"/>
              <a:chExt cx="137392" cy="137392"/>
            </a:xfrm>
            <a:grpFill/>
          </p:grpSpPr>
          <p:sp>
            <p:nvSpPr>
              <p:cNvPr id="51" name="타원 169"/>
              <p:cNvSpPr/>
              <p:nvPr/>
            </p:nvSpPr>
            <p:spPr>
              <a:xfrm>
                <a:off x="6375567" y="1784996"/>
                <a:ext cx="137392" cy="137392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sz="90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52" name="타원 169"/>
              <p:cNvSpPr/>
              <p:nvPr/>
            </p:nvSpPr>
            <p:spPr>
              <a:xfrm>
                <a:off x="6409011" y="1818440"/>
                <a:ext cx="70505" cy="70505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bg1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noAutofit/>
              </a:bodyPr>
              <a:lstStyle/>
              <a:p>
                <a:pPr algn="ctr">
                  <a:spcAft>
                    <a:spcPts val="300"/>
                  </a:spcAft>
                </a:pPr>
                <a:endParaRPr lang="ko-KR" altLang="en-US" sz="900" b="1" dirty="0">
                  <a:solidFill>
                    <a:schemeClr val="bg1"/>
                  </a:solidFill>
                  <a:latin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cxnSp>
          <p:nvCxnSpPr>
            <p:cNvPr id="50" name="직선 연결선 250"/>
            <p:cNvCxnSpPr/>
            <p:nvPr/>
          </p:nvCxnSpPr>
          <p:spPr>
            <a:xfrm>
              <a:off x="4809160" y="3552499"/>
              <a:ext cx="2490923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矩形 52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55" name="泪滴形 54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57" name="任意多边形 56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41">
        <p14:doors dir="vert"/>
      </p:transition>
    </mc:Choice>
    <mc:Fallback xmlns:a14="http://schemas.microsoft.com/office/drawing/2010/main" xmlns="">
      <p:transition spd="slow" advTm="1141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56"/>
          <p:cNvGrpSpPr/>
          <p:nvPr/>
        </p:nvGrpSpPr>
        <p:grpSpPr bwMode="auto">
          <a:xfrm>
            <a:off x="989334" y="1275606"/>
            <a:ext cx="941811" cy="939444"/>
            <a:chOff x="0" y="0"/>
            <a:chExt cx="1585240" cy="1584192"/>
          </a:xfrm>
        </p:grpSpPr>
        <p:sp>
          <p:nvSpPr>
            <p:cNvPr id="14" name="椭圆 58"/>
            <p:cNvSpPr>
              <a:spLocks noChangeArrowheads="1"/>
            </p:cNvSpPr>
            <p:nvPr/>
          </p:nvSpPr>
          <p:spPr bwMode="auto">
            <a:xfrm>
              <a:off x="111591" y="109924"/>
              <a:ext cx="1365244" cy="1364342"/>
            </a:xfrm>
            <a:prstGeom prst="ellipse">
              <a:avLst/>
            </a:prstGeom>
            <a:solidFill>
              <a:srgbClr val="FFFFFF">
                <a:alpha val="17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59"/>
            <p:cNvSpPr>
              <a:spLocks noChangeArrowheads="1"/>
            </p:cNvSpPr>
            <p:nvPr/>
          </p:nvSpPr>
          <p:spPr bwMode="auto">
            <a:xfrm>
              <a:off x="0" y="0"/>
              <a:ext cx="1585240" cy="1584192"/>
            </a:xfrm>
            <a:prstGeom prst="ellipse">
              <a:avLst/>
            </a:prstGeom>
            <a:solidFill>
              <a:srgbClr val="FFFFFF">
                <a:alpha val="1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" name="Freeform 36"/>
          <p:cNvSpPr>
            <a:spLocks noEditPoints="1" noChangeArrowheads="1"/>
          </p:cNvSpPr>
          <p:nvPr/>
        </p:nvSpPr>
        <p:spPr bwMode="auto">
          <a:xfrm>
            <a:off x="1215908" y="1552053"/>
            <a:ext cx="483718" cy="366402"/>
          </a:xfrm>
          <a:custGeom>
            <a:avLst/>
            <a:gdLst>
              <a:gd name="T0" fmla="*/ 89 w 286"/>
              <a:gd name="T1" fmla="*/ 53 h 217"/>
              <a:gd name="T2" fmla="*/ 197 w 286"/>
              <a:gd name="T3" fmla="*/ 51 h 217"/>
              <a:gd name="T4" fmla="*/ 187 w 286"/>
              <a:gd name="T5" fmla="*/ 60 h 217"/>
              <a:gd name="T6" fmla="*/ 100 w 286"/>
              <a:gd name="T7" fmla="*/ 62 h 217"/>
              <a:gd name="T8" fmla="*/ 120 w 286"/>
              <a:gd name="T9" fmla="*/ 80 h 217"/>
              <a:gd name="T10" fmla="*/ 166 w 286"/>
              <a:gd name="T11" fmla="*/ 78 h 217"/>
              <a:gd name="T12" fmla="*/ 144 w 286"/>
              <a:gd name="T13" fmla="*/ 55 h 217"/>
              <a:gd name="T14" fmla="*/ 144 w 286"/>
              <a:gd name="T15" fmla="*/ 82 h 217"/>
              <a:gd name="T16" fmla="*/ 144 w 286"/>
              <a:gd name="T17" fmla="*/ 115 h 217"/>
              <a:gd name="T18" fmla="*/ 144 w 286"/>
              <a:gd name="T19" fmla="*/ 82 h 217"/>
              <a:gd name="T20" fmla="*/ 11 w 286"/>
              <a:gd name="T21" fmla="*/ 206 h 217"/>
              <a:gd name="T22" fmla="*/ 11 w 286"/>
              <a:gd name="T23" fmla="*/ 217 h 217"/>
              <a:gd name="T24" fmla="*/ 284 w 286"/>
              <a:gd name="T25" fmla="*/ 204 h 217"/>
              <a:gd name="T26" fmla="*/ 282 w 286"/>
              <a:gd name="T27" fmla="*/ 177 h 217"/>
              <a:gd name="T28" fmla="*/ 255 w 286"/>
              <a:gd name="T29" fmla="*/ 21 h 217"/>
              <a:gd name="T30" fmla="*/ 52 w 286"/>
              <a:gd name="T31" fmla="*/ 0 h 217"/>
              <a:gd name="T32" fmla="*/ 31 w 286"/>
              <a:gd name="T33" fmla="*/ 134 h 217"/>
              <a:gd name="T34" fmla="*/ 2 w 286"/>
              <a:gd name="T35" fmla="*/ 189 h 217"/>
              <a:gd name="T36" fmla="*/ 275 w 286"/>
              <a:gd name="T37" fmla="*/ 194 h 217"/>
              <a:gd name="T38" fmla="*/ 282 w 286"/>
              <a:gd name="T39" fmla="*/ 177 h 217"/>
              <a:gd name="T40" fmla="*/ 49 w 286"/>
              <a:gd name="T41" fmla="*/ 17 h 217"/>
              <a:gd name="T42" fmla="*/ 230 w 286"/>
              <a:gd name="T43" fmla="*/ 14 h 217"/>
              <a:gd name="T44" fmla="*/ 240 w 286"/>
              <a:gd name="T45" fmla="*/ 24 h 217"/>
              <a:gd name="T46" fmla="*/ 237 w 286"/>
              <a:gd name="T47" fmla="*/ 127 h 217"/>
              <a:gd name="T48" fmla="*/ 56 w 286"/>
              <a:gd name="T49" fmla="*/ 130 h 217"/>
              <a:gd name="T50" fmla="*/ 46 w 286"/>
              <a:gd name="T51" fmla="*/ 120 h 217"/>
              <a:gd name="T52" fmla="*/ 43 w 286"/>
              <a:gd name="T53" fmla="*/ 143 h 217"/>
              <a:gd name="T54" fmla="*/ 248 w 286"/>
              <a:gd name="T55" fmla="*/ 151 h 217"/>
              <a:gd name="T56" fmla="*/ 43 w 286"/>
              <a:gd name="T57" fmla="*/ 143 h 217"/>
              <a:gd name="T58" fmla="*/ 252 w 286"/>
              <a:gd name="T59" fmla="*/ 157 h 217"/>
              <a:gd name="T60" fmla="*/ 29 w 286"/>
              <a:gd name="T61" fmla="*/ 165 h 217"/>
              <a:gd name="T62" fmla="*/ 97 w 286"/>
              <a:gd name="T63" fmla="*/ 179 h 217"/>
              <a:gd name="T64" fmla="*/ 25 w 286"/>
              <a:gd name="T65" fmla="*/ 171 h 217"/>
              <a:gd name="T66" fmla="*/ 97 w 286"/>
              <a:gd name="T67" fmla="*/ 179 h 217"/>
              <a:gd name="T68" fmla="*/ 186 w 286"/>
              <a:gd name="T69" fmla="*/ 171 h 217"/>
              <a:gd name="T70" fmla="*/ 266 w 286"/>
              <a:gd name="T71" fmla="*/ 179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6"/>
              <a:gd name="T109" fmla="*/ 0 h 217"/>
              <a:gd name="T110" fmla="*/ 286 w 286"/>
              <a:gd name="T111" fmla="*/ 217 h 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 sz="105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" name="圆角矩形 61"/>
          <p:cNvSpPr>
            <a:spLocks noChangeArrowheads="1"/>
          </p:cNvSpPr>
          <p:nvPr/>
        </p:nvSpPr>
        <p:spPr bwMode="auto">
          <a:xfrm>
            <a:off x="2021066" y="1421409"/>
            <a:ext cx="2233611" cy="26047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9F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5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矩形 62"/>
          <p:cNvSpPr>
            <a:spLocks noChangeArrowheads="1"/>
          </p:cNvSpPr>
          <p:nvPr/>
        </p:nvSpPr>
        <p:spPr bwMode="auto">
          <a:xfrm>
            <a:off x="2125737" y="1397703"/>
            <a:ext cx="1169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>
            <a:spAutoFit/>
          </a:bodyPr>
          <a:lstStyle/>
          <a:p>
            <a:r>
              <a:rPr lang="zh-CN" altLang="en-US" sz="1400" b="1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19" name="矩形 63"/>
          <p:cNvSpPr>
            <a:spLocks noChangeArrowheads="1"/>
          </p:cNvSpPr>
          <p:nvPr/>
        </p:nvSpPr>
        <p:spPr bwMode="auto">
          <a:xfrm>
            <a:off x="1931145" y="1700899"/>
            <a:ext cx="2461571" cy="584775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z="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1" name="圆角矩形 65"/>
          <p:cNvSpPr>
            <a:spLocks noChangeArrowheads="1"/>
          </p:cNvSpPr>
          <p:nvPr/>
        </p:nvSpPr>
        <p:spPr bwMode="auto">
          <a:xfrm>
            <a:off x="5905443" y="1421409"/>
            <a:ext cx="2234786" cy="26047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9F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5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矩形 66"/>
          <p:cNvSpPr>
            <a:spLocks noChangeArrowheads="1"/>
          </p:cNvSpPr>
          <p:nvPr/>
        </p:nvSpPr>
        <p:spPr bwMode="auto">
          <a:xfrm>
            <a:off x="6010699" y="1397702"/>
            <a:ext cx="1169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>
            <a:spAutoFit/>
          </a:bodyPr>
          <a:lstStyle/>
          <a:p>
            <a:r>
              <a:rPr lang="zh-CN" altLang="en-US" sz="1400" b="1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23" name="矩形 67"/>
          <p:cNvSpPr>
            <a:spLocks noChangeArrowheads="1"/>
          </p:cNvSpPr>
          <p:nvPr/>
        </p:nvSpPr>
        <p:spPr bwMode="auto">
          <a:xfrm>
            <a:off x="5816121" y="1700899"/>
            <a:ext cx="2461571" cy="584775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z="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5" name="圆角矩形 69"/>
          <p:cNvSpPr>
            <a:spLocks noChangeArrowheads="1"/>
          </p:cNvSpPr>
          <p:nvPr/>
        </p:nvSpPr>
        <p:spPr bwMode="auto">
          <a:xfrm>
            <a:off x="2021066" y="2606875"/>
            <a:ext cx="2233611" cy="2600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9F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5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矩形 70"/>
          <p:cNvSpPr>
            <a:spLocks noChangeArrowheads="1"/>
          </p:cNvSpPr>
          <p:nvPr/>
        </p:nvSpPr>
        <p:spPr bwMode="auto">
          <a:xfrm>
            <a:off x="2125737" y="2582979"/>
            <a:ext cx="1169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>
            <a:spAutoFit/>
          </a:bodyPr>
          <a:lstStyle/>
          <a:p>
            <a:r>
              <a:rPr lang="zh-CN" altLang="en-US" sz="1400" b="1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27" name="矩形 71"/>
          <p:cNvSpPr>
            <a:spLocks noChangeArrowheads="1"/>
          </p:cNvSpPr>
          <p:nvPr/>
        </p:nvSpPr>
        <p:spPr bwMode="auto">
          <a:xfrm>
            <a:off x="1931147" y="2885961"/>
            <a:ext cx="2461571" cy="584775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z="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9" name="圆角矩形 73"/>
          <p:cNvSpPr>
            <a:spLocks noChangeArrowheads="1"/>
          </p:cNvSpPr>
          <p:nvPr/>
        </p:nvSpPr>
        <p:spPr bwMode="auto">
          <a:xfrm>
            <a:off x="5905443" y="2606875"/>
            <a:ext cx="2234786" cy="2600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9F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5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矩形 74"/>
          <p:cNvSpPr>
            <a:spLocks noChangeArrowheads="1"/>
          </p:cNvSpPr>
          <p:nvPr/>
        </p:nvSpPr>
        <p:spPr bwMode="auto">
          <a:xfrm>
            <a:off x="6010699" y="2582979"/>
            <a:ext cx="1169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>
            <a:spAutoFit/>
          </a:bodyPr>
          <a:lstStyle/>
          <a:p>
            <a:r>
              <a:rPr lang="zh-CN" altLang="en-US" sz="1400" b="1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31" name="矩形 75"/>
          <p:cNvSpPr>
            <a:spLocks noChangeArrowheads="1"/>
          </p:cNvSpPr>
          <p:nvPr/>
        </p:nvSpPr>
        <p:spPr bwMode="auto">
          <a:xfrm>
            <a:off x="5816121" y="2885961"/>
            <a:ext cx="2461571" cy="584775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z="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3" name="圆角矩形 77"/>
          <p:cNvSpPr>
            <a:spLocks noChangeArrowheads="1"/>
          </p:cNvSpPr>
          <p:nvPr/>
        </p:nvSpPr>
        <p:spPr bwMode="auto">
          <a:xfrm>
            <a:off x="2021066" y="3791316"/>
            <a:ext cx="2233611" cy="2604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9F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5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矩形 78"/>
          <p:cNvSpPr>
            <a:spLocks noChangeArrowheads="1"/>
          </p:cNvSpPr>
          <p:nvPr/>
        </p:nvSpPr>
        <p:spPr bwMode="auto">
          <a:xfrm>
            <a:off x="2125737" y="3767609"/>
            <a:ext cx="1169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>
            <a:spAutoFit/>
          </a:bodyPr>
          <a:lstStyle/>
          <a:p>
            <a:r>
              <a:rPr lang="zh-CN" altLang="en-US" sz="1400" b="1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35" name="矩形 79"/>
          <p:cNvSpPr>
            <a:spLocks noChangeArrowheads="1"/>
          </p:cNvSpPr>
          <p:nvPr/>
        </p:nvSpPr>
        <p:spPr bwMode="auto">
          <a:xfrm>
            <a:off x="1931147" y="4070805"/>
            <a:ext cx="2461571" cy="584775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z="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7" name="圆角矩形 81"/>
          <p:cNvSpPr>
            <a:spLocks noChangeArrowheads="1"/>
          </p:cNvSpPr>
          <p:nvPr/>
        </p:nvSpPr>
        <p:spPr bwMode="auto">
          <a:xfrm>
            <a:off x="5905443" y="3791316"/>
            <a:ext cx="2234786" cy="2604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9F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5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矩形 82"/>
          <p:cNvSpPr>
            <a:spLocks noChangeArrowheads="1"/>
          </p:cNvSpPr>
          <p:nvPr/>
        </p:nvSpPr>
        <p:spPr bwMode="auto">
          <a:xfrm>
            <a:off x="6010699" y="3767609"/>
            <a:ext cx="1169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>
            <a:spAutoFit/>
          </a:bodyPr>
          <a:lstStyle/>
          <a:p>
            <a:r>
              <a:rPr lang="zh-CN" altLang="en-US" sz="1400" b="1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39" name="矩形 83"/>
          <p:cNvSpPr>
            <a:spLocks noChangeArrowheads="1"/>
          </p:cNvSpPr>
          <p:nvPr/>
        </p:nvSpPr>
        <p:spPr bwMode="auto">
          <a:xfrm>
            <a:off x="5816121" y="4070805"/>
            <a:ext cx="2461571" cy="584775"/>
          </a:xfrm>
          <a:prstGeom prst="rect">
            <a:avLst/>
          </a:prstGeom>
        </p:spPr>
        <p:txBody>
          <a:bodyPr vert="horz"/>
          <a:lstStyle/>
          <a:p>
            <a:r>
              <a:rPr lang="zh-CN" altLang="en-US" sz="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Add Content Click Add Content</a:t>
            </a:r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sz="8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41" name="组合 85"/>
          <p:cNvGrpSpPr/>
          <p:nvPr/>
        </p:nvGrpSpPr>
        <p:grpSpPr bwMode="auto">
          <a:xfrm>
            <a:off x="989334" y="2476533"/>
            <a:ext cx="941811" cy="940627"/>
            <a:chOff x="0" y="0"/>
            <a:chExt cx="1585240" cy="1584192"/>
          </a:xfrm>
        </p:grpSpPr>
        <p:sp>
          <p:nvSpPr>
            <p:cNvPr id="43" name="椭圆 87"/>
            <p:cNvSpPr>
              <a:spLocks noChangeArrowheads="1"/>
            </p:cNvSpPr>
            <p:nvPr/>
          </p:nvSpPr>
          <p:spPr bwMode="auto">
            <a:xfrm>
              <a:off x="111591" y="109924"/>
              <a:ext cx="1365244" cy="1364342"/>
            </a:xfrm>
            <a:prstGeom prst="ellipse">
              <a:avLst/>
            </a:prstGeom>
            <a:solidFill>
              <a:srgbClr val="FFFFFF">
                <a:alpha val="17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椭圆 88"/>
            <p:cNvSpPr>
              <a:spLocks noChangeArrowheads="1"/>
            </p:cNvSpPr>
            <p:nvPr/>
          </p:nvSpPr>
          <p:spPr bwMode="auto">
            <a:xfrm>
              <a:off x="0" y="0"/>
              <a:ext cx="1585240" cy="1584192"/>
            </a:xfrm>
            <a:prstGeom prst="ellipse">
              <a:avLst/>
            </a:prstGeom>
            <a:solidFill>
              <a:srgbClr val="FFFFFF">
                <a:alpha val="1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2" name="Freeform 12"/>
          <p:cNvSpPr>
            <a:spLocks noEditPoints="1" noChangeArrowheads="1"/>
          </p:cNvSpPr>
          <p:nvPr/>
        </p:nvSpPr>
        <p:spPr bwMode="auto">
          <a:xfrm>
            <a:off x="1239251" y="2713351"/>
            <a:ext cx="436076" cy="459450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6"/>
              <a:gd name="T181" fmla="*/ 0 h 101"/>
              <a:gd name="T182" fmla="*/ 96 w 96"/>
              <a:gd name="T183" fmla="*/ 101 h 1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 sz="105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6" name="组合 90"/>
          <p:cNvGrpSpPr/>
          <p:nvPr/>
        </p:nvGrpSpPr>
        <p:grpSpPr bwMode="auto">
          <a:xfrm>
            <a:off x="989334" y="3677459"/>
            <a:ext cx="941811" cy="940628"/>
            <a:chOff x="0" y="0"/>
            <a:chExt cx="1585240" cy="1584192"/>
          </a:xfrm>
        </p:grpSpPr>
        <p:sp>
          <p:nvSpPr>
            <p:cNvPr id="48" name="椭圆 92"/>
            <p:cNvSpPr>
              <a:spLocks noChangeArrowheads="1"/>
            </p:cNvSpPr>
            <p:nvPr/>
          </p:nvSpPr>
          <p:spPr bwMode="auto">
            <a:xfrm>
              <a:off x="111591" y="109924"/>
              <a:ext cx="1365244" cy="1364342"/>
            </a:xfrm>
            <a:prstGeom prst="ellipse">
              <a:avLst/>
            </a:prstGeom>
            <a:solidFill>
              <a:srgbClr val="FFFFFF">
                <a:alpha val="17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椭圆 93"/>
            <p:cNvSpPr>
              <a:spLocks noChangeArrowheads="1"/>
            </p:cNvSpPr>
            <p:nvPr/>
          </p:nvSpPr>
          <p:spPr bwMode="auto">
            <a:xfrm>
              <a:off x="0" y="0"/>
              <a:ext cx="1585240" cy="1584192"/>
            </a:xfrm>
            <a:prstGeom prst="ellipse">
              <a:avLst/>
            </a:prstGeom>
            <a:solidFill>
              <a:srgbClr val="FFFFFF">
                <a:alpha val="1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7" name="Freeform 15"/>
          <p:cNvSpPr>
            <a:spLocks noEditPoints="1" noChangeArrowheads="1"/>
          </p:cNvSpPr>
          <p:nvPr/>
        </p:nvSpPr>
        <p:spPr bwMode="auto">
          <a:xfrm>
            <a:off x="1287267" y="3948177"/>
            <a:ext cx="317192" cy="414329"/>
          </a:xfrm>
          <a:custGeom>
            <a:avLst/>
            <a:gdLst>
              <a:gd name="T0" fmla="*/ 60 w 74"/>
              <a:gd name="T1" fmla="*/ 0 h 97"/>
              <a:gd name="T2" fmla="*/ 72 w 74"/>
              <a:gd name="T3" fmla="*/ 11 h 97"/>
              <a:gd name="T4" fmla="*/ 70 w 74"/>
              <a:gd name="T5" fmla="*/ 52 h 97"/>
              <a:gd name="T6" fmla="*/ 63 w 74"/>
              <a:gd name="T7" fmla="*/ 11 h 97"/>
              <a:gd name="T8" fmla="*/ 60 w 74"/>
              <a:gd name="T9" fmla="*/ 8 h 97"/>
              <a:gd name="T10" fmla="*/ 26 w 74"/>
              <a:gd name="T11" fmla="*/ 11 h 97"/>
              <a:gd name="T12" fmla="*/ 26 w 74"/>
              <a:gd name="T13" fmla="*/ 18 h 97"/>
              <a:gd name="T14" fmla="*/ 19 w 74"/>
              <a:gd name="T15" fmla="*/ 24 h 97"/>
              <a:gd name="T16" fmla="*/ 12 w 74"/>
              <a:gd name="T17" fmla="*/ 24 h 97"/>
              <a:gd name="T18" fmla="*/ 8 w 74"/>
              <a:gd name="T19" fmla="*/ 79 h 97"/>
              <a:gd name="T20" fmla="*/ 9 w 74"/>
              <a:gd name="T21" fmla="*/ 81 h 97"/>
              <a:gd name="T22" fmla="*/ 28 w 74"/>
              <a:gd name="T23" fmla="*/ 82 h 97"/>
              <a:gd name="T24" fmla="*/ 37 w 74"/>
              <a:gd name="T25" fmla="*/ 90 h 97"/>
              <a:gd name="T26" fmla="*/ 3 w 74"/>
              <a:gd name="T27" fmla="*/ 87 h 97"/>
              <a:gd name="T28" fmla="*/ 3 w 74"/>
              <a:gd name="T29" fmla="*/ 87 h 97"/>
              <a:gd name="T30" fmla="*/ 0 w 74"/>
              <a:gd name="T31" fmla="*/ 20 h 97"/>
              <a:gd name="T32" fmla="*/ 1 w 74"/>
              <a:gd name="T33" fmla="*/ 17 h 97"/>
              <a:gd name="T34" fmla="*/ 19 w 74"/>
              <a:gd name="T35" fmla="*/ 0 h 97"/>
              <a:gd name="T36" fmla="*/ 17 w 74"/>
              <a:gd name="T37" fmla="*/ 52 h 97"/>
              <a:gd name="T38" fmla="*/ 27 w 74"/>
              <a:gd name="T39" fmla="*/ 56 h 97"/>
              <a:gd name="T40" fmla="*/ 17 w 74"/>
              <a:gd name="T41" fmla="*/ 52 h 97"/>
              <a:gd name="T42" fmla="*/ 17 w 74"/>
              <a:gd name="T43" fmla="*/ 44 h 97"/>
              <a:gd name="T44" fmla="*/ 56 w 74"/>
              <a:gd name="T45" fmla="*/ 40 h 97"/>
              <a:gd name="T46" fmla="*/ 17 w 74"/>
              <a:gd name="T47" fmla="*/ 28 h 97"/>
              <a:gd name="T48" fmla="*/ 56 w 74"/>
              <a:gd name="T49" fmla="*/ 33 h 97"/>
              <a:gd name="T50" fmla="*/ 17 w 74"/>
              <a:gd name="T51" fmla="*/ 28 h 97"/>
              <a:gd name="T52" fmla="*/ 34 w 74"/>
              <a:gd name="T53" fmla="*/ 22 h 97"/>
              <a:gd name="T54" fmla="*/ 56 w 74"/>
              <a:gd name="T55" fmla="*/ 17 h 97"/>
              <a:gd name="T56" fmla="*/ 41 w 74"/>
              <a:gd name="T57" fmla="*/ 69 h 97"/>
              <a:gd name="T58" fmla="*/ 41 w 74"/>
              <a:gd name="T59" fmla="*/ 69 h 97"/>
              <a:gd name="T60" fmla="*/ 31 w 74"/>
              <a:gd name="T61" fmla="*/ 66 h 97"/>
              <a:gd name="T62" fmla="*/ 47 w 74"/>
              <a:gd name="T63" fmla="*/ 86 h 97"/>
              <a:gd name="T64" fmla="*/ 59 w 74"/>
              <a:gd name="T65" fmla="*/ 87 h 97"/>
              <a:gd name="T66" fmla="*/ 71 w 74"/>
              <a:gd name="T67" fmla="*/ 96 h 97"/>
              <a:gd name="T68" fmla="*/ 72 w 74"/>
              <a:gd name="T69" fmla="*/ 90 h 97"/>
              <a:gd name="T70" fmla="*/ 63 w 74"/>
              <a:gd name="T71" fmla="*/ 80 h 97"/>
              <a:gd name="T72" fmla="*/ 64 w 74"/>
              <a:gd name="T73" fmla="*/ 57 h 97"/>
              <a:gd name="T74" fmla="*/ 38 w 74"/>
              <a:gd name="T75" fmla="*/ 54 h 97"/>
              <a:gd name="T76" fmla="*/ 42 w 74"/>
              <a:gd name="T77" fmla="*/ 58 h 97"/>
              <a:gd name="T78" fmla="*/ 40 w 74"/>
              <a:gd name="T79" fmla="*/ 76 h 97"/>
              <a:gd name="T80" fmla="*/ 57 w 74"/>
              <a:gd name="T81" fmla="*/ 78 h 97"/>
              <a:gd name="T82" fmla="*/ 59 w 74"/>
              <a:gd name="T83" fmla="*/ 61 h 97"/>
              <a:gd name="T84" fmla="*/ 21 w 74"/>
              <a:gd name="T85" fmla="*/ 9 h 97"/>
              <a:gd name="T86" fmla="*/ 13 w 74"/>
              <a:gd name="T87" fmla="*/ 19 h 97"/>
              <a:gd name="T88" fmla="*/ 17 w 74"/>
              <a:gd name="T89" fmla="*/ 20 h 97"/>
              <a:gd name="T90" fmla="*/ 18 w 74"/>
              <a:gd name="T91" fmla="*/ 20 h 97"/>
              <a:gd name="T92" fmla="*/ 22 w 74"/>
              <a:gd name="T93" fmla="*/ 17 h 97"/>
              <a:gd name="T94" fmla="*/ 22 w 74"/>
              <a:gd name="T95" fmla="*/ 15 h 97"/>
              <a:gd name="T96" fmla="*/ 21 w 74"/>
              <a:gd name="T97" fmla="*/ 11 h 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4"/>
              <a:gd name="T148" fmla="*/ 0 h 97"/>
              <a:gd name="T149" fmla="*/ 74 w 74"/>
              <a:gd name="T150" fmla="*/ 97 h 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4" h="97">
                <a:moveTo>
                  <a:pt x="21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1"/>
                  <a:pt x="68" y="3"/>
                </a:cubicBezTo>
                <a:cubicBezTo>
                  <a:pt x="70" y="5"/>
                  <a:pt x="72" y="8"/>
                  <a:pt x="72" y="11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0" y="53"/>
                  <a:pt x="70" y="52"/>
                </a:cubicBezTo>
                <a:cubicBezTo>
                  <a:pt x="68" y="50"/>
                  <a:pt x="66" y="48"/>
                  <a:pt x="63" y="47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9"/>
                  <a:pt x="62" y="9"/>
                </a:cubicBezTo>
                <a:cubicBezTo>
                  <a:pt x="62" y="8"/>
                  <a:pt x="61" y="8"/>
                  <a:pt x="6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6"/>
                  <a:pt x="26" y="17"/>
                  <a:pt x="26" y="18"/>
                </a:cubicBezTo>
                <a:cubicBezTo>
                  <a:pt x="26" y="19"/>
                  <a:pt x="25" y="21"/>
                  <a:pt x="23" y="22"/>
                </a:cubicBezTo>
                <a:cubicBezTo>
                  <a:pt x="22" y="23"/>
                  <a:pt x="21" y="24"/>
                  <a:pt x="19" y="24"/>
                </a:cubicBezTo>
                <a:cubicBezTo>
                  <a:pt x="18" y="24"/>
                  <a:pt x="17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0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10" y="81"/>
                  <a:pt x="10" y="82"/>
                  <a:pt x="11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9" y="83"/>
                  <a:pt x="29" y="84"/>
                </a:cubicBezTo>
                <a:cubicBezTo>
                  <a:pt x="31" y="86"/>
                  <a:pt x="34" y="88"/>
                  <a:pt x="37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8" y="90"/>
                  <a:pt x="5" y="89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2"/>
                  <a:pt x="0" y="7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0"/>
                  <a:pt x="21" y="0"/>
                </a:cubicBezTo>
                <a:close/>
                <a:moveTo>
                  <a:pt x="17" y="52"/>
                </a:moveTo>
                <a:cubicBezTo>
                  <a:pt x="17" y="56"/>
                  <a:pt x="17" y="56"/>
                  <a:pt x="1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40"/>
                </a:moveTo>
                <a:cubicBezTo>
                  <a:pt x="17" y="44"/>
                  <a:pt x="17" y="44"/>
                  <a:pt x="1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17" y="40"/>
                  <a:pt x="17" y="40"/>
                  <a:pt x="17" y="40"/>
                </a:cubicBezTo>
                <a:close/>
                <a:moveTo>
                  <a:pt x="17" y="28"/>
                </a:moveTo>
                <a:cubicBezTo>
                  <a:pt x="17" y="33"/>
                  <a:pt x="17" y="33"/>
                  <a:pt x="17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8"/>
                  <a:pt x="56" y="28"/>
                  <a:pt x="56" y="28"/>
                </a:cubicBezTo>
                <a:cubicBezTo>
                  <a:pt x="17" y="28"/>
                  <a:pt x="17" y="28"/>
                  <a:pt x="17" y="28"/>
                </a:cubicBezTo>
                <a:close/>
                <a:moveTo>
                  <a:pt x="34" y="17"/>
                </a:moveTo>
                <a:cubicBezTo>
                  <a:pt x="34" y="22"/>
                  <a:pt x="34" y="22"/>
                  <a:pt x="34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7"/>
                  <a:pt x="56" y="17"/>
                  <a:pt x="56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41" y="69"/>
                </a:moveTo>
                <a:cubicBezTo>
                  <a:pt x="43" y="64"/>
                  <a:pt x="48" y="61"/>
                  <a:pt x="55" y="60"/>
                </a:cubicBezTo>
                <a:cubicBezTo>
                  <a:pt x="48" y="56"/>
                  <a:pt x="39" y="62"/>
                  <a:pt x="41" y="69"/>
                </a:cubicBezTo>
                <a:close/>
                <a:moveTo>
                  <a:pt x="38" y="54"/>
                </a:moveTo>
                <a:cubicBezTo>
                  <a:pt x="34" y="57"/>
                  <a:pt x="32" y="61"/>
                  <a:pt x="31" y="66"/>
                </a:cubicBezTo>
                <a:cubicBezTo>
                  <a:pt x="31" y="70"/>
                  <a:pt x="32" y="75"/>
                  <a:pt x="35" y="79"/>
                </a:cubicBezTo>
                <a:cubicBezTo>
                  <a:pt x="38" y="83"/>
                  <a:pt x="43" y="86"/>
                  <a:pt x="47" y="86"/>
                </a:cubicBezTo>
                <a:cubicBezTo>
                  <a:pt x="51" y="87"/>
                  <a:pt x="55" y="86"/>
                  <a:pt x="58" y="84"/>
                </a:cubicBezTo>
                <a:cubicBezTo>
                  <a:pt x="58" y="85"/>
                  <a:pt x="58" y="86"/>
                  <a:pt x="59" y="87"/>
                </a:cubicBezTo>
                <a:cubicBezTo>
                  <a:pt x="65" y="95"/>
                  <a:pt x="65" y="95"/>
                  <a:pt x="65" y="95"/>
                </a:cubicBezTo>
                <a:cubicBezTo>
                  <a:pt x="67" y="97"/>
                  <a:pt x="69" y="97"/>
                  <a:pt x="71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94"/>
                  <a:pt x="74" y="91"/>
                  <a:pt x="72" y="90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1"/>
                  <a:pt x="64" y="80"/>
                  <a:pt x="63" y="80"/>
                </a:cubicBezTo>
                <a:cubicBezTo>
                  <a:pt x="66" y="77"/>
                  <a:pt x="67" y="74"/>
                  <a:pt x="68" y="70"/>
                </a:cubicBezTo>
                <a:cubicBezTo>
                  <a:pt x="68" y="66"/>
                  <a:pt x="67" y="61"/>
                  <a:pt x="64" y="57"/>
                </a:cubicBezTo>
                <a:cubicBezTo>
                  <a:pt x="61" y="53"/>
                  <a:pt x="56" y="50"/>
                  <a:pt x="52" y="50"/>
                </a:cubicBezTo>
                <a:cubicBezTo>
                  <a:pt x="47" y="49"/>
                  <a:pt x="42" y="50"/>
                  <a:pt x="38" y="54"/>
                </a:cubicBezTo>
                <a:close/>
                <a:moveTo>
                  <a:pt x="51" y="56"/>
                </a:moveTo>
                <a:cubicBezTo>
                  <a:pt x="48" y="56"/>
                  <a:pt x="45" y="56"/>
                  <a:pt x="42" y="58"/>
                </a:cubicBezTo>
                <a:cubicBezTo>
                  <a:pt x="39" y="61"/>
                  <a:pt x="38" y="63"/>
                  <a:pt x="37" y="67"/>
                </a:cubicBezTo>
                <a:cubicBezTo>
                  <a:pt x="37" y="70"/>
                  <a:pt x="38" y="73"/>
                  <a:pt x="40" y="76"/>
                </a:cubicBezTo>
                <a:cubicBezTo>
                  <a:pt x="42" y="78"/>
                  <a:pt x="45" y="80"/>
                  <a:pt x="48" y="80"/>
                </a:cubicBezTo>
                <a:cubicBezTo>
                  <a:pt x="51" y="80"/>
                  <a:pt x="54" y="80"/>
                  <a:pt x="57" y="78"/>
                </a:cubicBezTo>
                <a:cubicBezTo>
                  <a:pt x="60" y="76"/>
                  <a:pt x="61" y="73"/>
                  <a:pt x="61" y="69"/>
                </a:cubicBezTo>
                <a:cubicBezTo>
                  <a:pt x="62" y="66"/>
                  <a:pt x="61" y="63"/>
                  <a:pt x="59" y="61"/>
                </a:cubicBezTo>
                <a:cubicBezTo>
                  <a:pt x="57" y="58"/>
                  <a:pt x="54" y="56"/>
                  <a:pt x="51" y="56"/>
                </a:cubicBezTo>
                <a:close/>
                <a:moveTo>
                  <a:pt x="21" y="9"/>
                </a:move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9" y="20"/>
                  <a:pt x="20" y="19"/>
                  <a:pt x="21" y="19"/>
                </a:cubicBezTo>
                <a:cubicBezTo>
                  <a:pt x="21" y="18"/>
                  <a:pt x="22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1"/>
                  <a:pt x="21" y="11"/>
                  <a:pt x="21" y="11"/>
                </a:cubicBezTo>
                <a:lnTo>
                  <a:pt x="21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 sz="105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51" name="组合 95"/>
          <p:cNvGrpSpPr/>
          <p:nvPr/>
        </p:nvGrpSpPr>
        <p:grpSpPr bwMode="auto">
          <a:xfrm>
            <a:off x="4898558" y="1275606"/>
            <a:ext cx="940628" cy="939444"/>
            <a:chOff x="0" y="0"/>
            <a:chExt cx="1585240" cy="1584192"/>
          </a:xfrm>
        </p:grpSpPr>
        <p:sp>
          <p:nvSpPr>
            <p:cNvPr id="53" name="椭圆 97"/>
            <p:cNvSpPr>
              <a:spLocks noChangeArrowheads="1"/>
            </p:cNvSpPr>
            <p:nvPr/>
          </p:nvSpPr>
          <p:spPr bwMode="auto">
            <a:xfrm>
              <a:off x="111591" y="109924"/>
              <a:ext cx="1365244" cy="1364342"/>
            </a:xfrm>
            <a:prstGeom prst="ellipse">
              <a:avLst/>
            </a:prstGeom>
            <a:solidFill>
              <a:srgbClr val="FFFFFF">
                <a:alpha val="17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4" name="椭圆 98"/>
            <p:cNvSpPr>
              <a:spLocks noChangeArrowheads="1"/>
            </p:cNvSpPr>
            <p:nvPr/>
          </p:nvSpPr>
          <p:spPr bwMode="auto">
            <a:xfrm>
              <a:off x="0" y="0"/>
              <a:ext cx="1585240" cy="1584192"/>
            </a:xfrm>
            <a:prstGeom prst="ellipse">
              <a:avLst/>
            </a:prstGeom>
            <a:solidFill>
              <a:srgbClr val="FFFFFF">
                <a:alpha val="1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2" name="Freeform 28"/>
          <p:cNvSpPr>
            <a:spLocks noEditPoints="1" noChangeArrowheads="1"/>
          </p:cNvSpPr>
          <p:nvPr/>
        </p:nvSpPr>
        <p:spPr bwMode="auto">
          <a:xfrm>
            <a:off x="5182492" y="1575547"/>
            <a:ext cx="379130" cy="342907"/>
          </a:xfrm>
          <a:custGeom>
            <a:avLst/>
            <a:gdLst>
              <a:gd name="T0" fmla="*/ 14 w 86"/>
              <a:gd name="T1" fmla="*/ 9 h 78"/>
              <a:gd name="T2" fmla="*/ 22 w 86"/>
              <a:gd name="T3" fmla="*/ 0 h 78"/>
              <a:gd name="T4" fmla="*/ 30 w 86"/>
              <a:gd name="T5" fmla="*/ 10 h 78"/>
              <a:gd name="T6" fmla="*/ 37 w 86"/>
              <a:gd name="T7" fmla="*/ 3 h 78"/>
              <a:gd name="T8" fmla="*/ 49 w 86"/>
              <a:gd name="T9" fmla="*/ 3 h 78"/>
              <a:gd name="T10" fmla="*/ 56 w 86"/>
              <a:gd name="T11" fmla="*/ 10 h 78"/>
              <a:gd name="T12" fmla="*/ 64 w 86"/>
              <a:gd name="T13" fmla="*/ 0 h 78"/>
              <a:gd name="T14" fmla="*/ 73 w 86"/>
              <a:gd name="T15" fmla="*/ 9 h 78"/>
              <a:gd name="T16" fmla="*/ 86 w 86"/>
              <a:gd name="T17" fmla="*/ 10 h 78"/>
              <a:gd name="T18" fmla="*/ 86 w 86"/>
              <a:gd name="T19" fmla="*/ 78 h 78"/>
              <a:gd name="T20" fmla="*/ 23 w 86"/>
              <a:gd name="T21" fmla="*/ 78 h 78"/>
              <a:gd name="T22" fmla="*/ 0 w 86"/>
              <a:gd name="T23" fmla="*/ 69 h 78"/>
              <a:gd name="T24" fmla="*/ 0 w 86"/>
              <a:gd name="T25" fmla="*/ 10 h 78"/>
              <a:gd name="T26" fmla="*/ 15 w 86"/>
              <a:gd name="T27" fmla="*/ 56 h 78"/>
              <a:gd name="T28" fmla="*/ 28 w 86"/>
              <a:gd name="T29" fmla="*/ 68 h 78"/>
              <a:gd name="T30" fmla="*/ 73 w 86"/>
              <a:gd name="T31" fmla="*/ 20 h 78"/>
              <a:gd name="T32" fmla="*/ 64 w 86"/>
              <a:gd name="T33" fmla="*/ 29 h 78"/>
              <a:gd name="T34" fmla="*/ 56 w 86"/>
              <a:gd name="T35" fmla="*/ 21 h 78"/>
              <a:gd name="T36" fmla="*/ 52 w 86"/>
              <a:gd name="T37" fmla="*/ 21 h 78"/>
              <a:gd name="T38" fmla="*/ 43 w 86"/>
              <a:gd name="T39" fmla="*/ 29 h 78"/>
              <a:gd name="T40" fmla="*/ 35 w 86"/>
              <a:gd name="T41" fmla="*/ 20 h 78"/>
              <a:gd name="T42" fmla="*/ 28 w 86"/>
              <a:gd name="T43" fmla="*/ 27 h 78"/>
              <a:gd name="T44" fmla="*/ 16 w 86"/>
              <a:gd name="T45" fmla="*/ 27 h 78"/>
              <a:gd name="T46" fmla="*/ 10 w 86"/>
              <a:gd name="T47" fmla="*/ 20 h 78"/>
              <a:gd name="T48" fmla="*/ 16 w 86"/>
              <a:gd name="T49" fmla="*/ 62 h 78"/>
              <a:gd name="T50" fmla="*/ 54 w 86"/>
              <a:gd name="T51" fmla="*/ 49 h 78"/>
              <a:gd name="T52" fmla="*/ 66 w 86"/>
              <a:gd name="T53" fmla="*/ 49 h 78"/>
              <a:gd name="T54" fmla="*/ 38 w 86"/>
              <a:gd name="T55" fmla="*/ 56 h 78"/>
              <a:gd name="T56" fmla="*/ 38 w 86"/>
              <a:gd name="T57" fmla="*/ 49 h 78"/>
              <a:gd name="T58" fmla="*/ 32 w 86"/>
              <a:gd name="T59" fmla="*/ 56 h 78"/>
              <a:gd name="T60" fmla="*/ 54 w 86"/>
              <a:gd name="T61" fmla="*/ 36 h 78"/>
              <a:gd name="T62" fmla="*/ 66 w 86"/>
              <a:gd name="T63" fmla="*/ 36 h 78"/>
              <a:gd name="T64" fmla="*/ 38 w 86"/>
              <a:gd name="T65" fmla="*/ 43 h 78"/>
              <a:gd name="T66" fmla="*/ 38 w 86"/>
              <a:gd name="T67" fmla="*/ 36 h 78"/>
              <a:gd name="T68" fmla="*/ 32 w 86"/>
              <a:gd name="T69" fmla="*/ 43 h 78"/>
              <a:gd name="T70" fmla="*/ 64 w 86"/>
              <a:gd name="T71" fmla="*/ 5 h 78"/>
              <a:gd name="T72" fmla="*/ 61 w 86"/>
              <a:gd name="T73" fmla="*/ 9 h 78"/>
              <a:gd name="T74" fmla="*/ 64 w 86"/>
              <a:gd name="T75" fmla="*/ 25 h 78"/>
              <a:gd name="T76" fmla="*/ 68 w 86"/>
              <a:gd name="T77" fmla="*/ 21 h 78"/>
              <a:gd name="T78" fmla="*/ 64 w 86"/>
              <a:gd name="T79" fmla="*/ 5 h 78"/>
              <a:gd name="T80" fmla="*/ 41 w 86"/>
              <a:gd name="T81" fmla="*/ 6 h 78"/>
              <a:gd name="T82" fmla="*/ 41 w 86"/>
              <a:gd name="T83" fmla="*/ 23 h 78"/>
              <a:gd name="T84" fmla="*/ 46 w 86"/>
              <a:gd name="T85" fmla="*/ 23 h 78"/>
              <a:gd name="T86" fmla="*/ 46 w 86"/>
              <a:gd name="T87" fmla="*/ 6 h 78"/>
              <a:gd name="T88" fmla="*/ 22 w 86"/>
              <a:gd name="T89" fmla="*/ 5 h 78"/>
              <a:gd name="T90" fmla="*/ 19 w 86"/>
              <a:gd name="T91" fmla="*/ 21 h 78"/>
              <a:gd name="T92" fmla="*/ 22 w 86"/>
              <a:gd name="T93" fmla="*/ 25 h 78"/>
              <a:gd name="T94" fmla="*/ 25 w 86"/>
              <a:gd name="T95" fmla="*/ 9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6"/>
              <a:gd name="T145" fmla="*/ 0 h 78"/>
              <a:gd name="T146" fmla="*/ 86 w 86"/>
              <a:gd name="T147" fmla="*/ 78 h 7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6" h="78">
                <a:moveTo>
                  <a:pt x="5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6"/>
                  <a:pt x="14" y="4"/>
                  <a:pt x="16" y="3"/>
                </a:cubicBezTo>
                <a:cubicBezTo>
                  <a:pt x="18" y="1"/>
                  <a:pt x="20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1"/>
                  <a:pt x="28" y="3"/>
                </a:cubicBezTo>
                <a:cubicBezTo>
                  <a:pt x="29" y="4"/>
                  <a:pt x="30" y="6"/>
                  <a:pt x="30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6"/>
                  <a:pt x="36" y="4"/>
                  <a:pt x="37" y="3"/>
                </a:cubicBezTo>
                <a:cubicBezTo>
                  <a:pt x="39" y="1"/>
                  <a:pt x="41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8" y="1"/>
                  <a:pt x="49" y="3"/>
                </a:cubicBezTo>
                <a:cubicBezTo>
                  <a:pt x="51" y="4"/>
                  <a:pt x="52" y="6"/>
                  <a:pt x="52" y="9"/>
                </a:cubicBezTo>
                <a:cubicBezTo>
                  <a:pt x="52" y="10"/>
                  <a:pt x="52" y="10"/>
                  <a:pt x="52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9"/>
                  <a:pt x="56" y="9"/>
                  <a:pt x="56" y="9"/>
                </a:cubicBezTo>
                <a:cubicBezTo>
                  <a:pt x="56" y="6"/>
                  <a:pt x="57" y="4"/>
                  <a:pt x="58" y="3"/>
                </a:cubicBezTo>
                <a:cubicBezTo>
                  <a:pt x="60" y="1"/>
                  <a:pt x="62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7" y="0"/>
                  <a:pt x="69" y="1"/>
                  <a:pt x="70" y="3"/>
                </a:cubicBezTo>
                <a:cubicBezTo>
                  <a:pt x="72" y="4"/>
                  <a:pt x="73" y="6"/>
                  <a:pt x="73" y="9"/>
                </a:cubicBezTo>
                <a:cubicBezTo>
                  <a:pt x="73" y="10"/>
                  <a:pt x="73" y="10"/>
                  <a:pt x="7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6" y="10"/>
                  <a:pt x="86" y="10"/>
                  <a:pt x="86" y="10"/>
                </a:cubicBezTo>
                <a:cubicBezTo>
                  <a:pt x="86" y="15"/>
                  <a:pt x="86" y="15"/>
                  <a:pt x="86" y="15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8"/>
                  <a:pt x="86" y="78"/>
                  <a:pt x="86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3" y="71"/>
                  <a:pt x="3" y="71"/>
                  <a:pt x="3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0" y="10"/>
                  <a:pt x="0" y="10"/>
                </a:cubicBezTo>
                <a:cubicBezTo>
                  <a:pt x="5" y="10"/>
                  <a:pt x="5" y="10"/>
                  <a:pt x="5" y="10"/>
                </a:cubicBezTo>
                <a:close/>
                <a:moveTo>
                  <a:pt x="10" y="59"/>
                </a:moveTo>
                <a:cubicBezTo>
                  <a:pt x="15" y="56"/>
                  <a:pt x="15" y="56"/>
                  <a:pt x="15" y="56"/>
                </a:cubicBezTo>
                <a:cubicBezTo>
                  <a:pt x="17" y="55"/>
                  <a:pt x="17" y="55"/>
                  <a:pt x="17" y="55"/>
                </a:cubicBezTo>
                <a:cubicBezTo>
                  <a:pt x="18" y="57"/>
                  <a:pt x="18" y="57"/>
                  <a:pt x="18" y="57"/>
                </a:cubicBezTo>
                <a:cubicBezTo>
                  <a:pt x="28" y="68"/>
                  <a:pt x="28" y="68"/>
                  <a:pt x="28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20"/>
                  <a:pt x="76" y="20"/>
                  <a:pt x="76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3"/>
                  <a:pt x="72" y="25"/>
                  <a:pt x="70" y="27"/>
                </a:cubicBezTo>
                <a:cubicBezTo>
                  <a:pt x="69" y="29"/>
                  <a:pt x="67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2" y="29"/>
                  <a:pt x="60" y="29"/>
                  <a:pt x="58" y="27"/>
                </a:cubicBezTo>
                <a:cubicBezTo>
                  <a:pt x="57" y="25"/>
                  <a:pt x="56" y="23"/>
                  <a:pt x="56" y="21"/>
                </a:cubicBezTo>
                <a:cubicBezTo>
                  <a:pt x="56" y="20"/>
                  <a:pt x="56" y="20"/>
                  <a:pt x="56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3"/>
                  <a:pt x="51" y="25"/>
                  <a:pt x="49" y="27"/>
                </a:cubicBezTo>
                <a:cubicBezTo>
                  <a:pt x="48" y="29"/>
                  <a:pt x="46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1" y="29"/>
                  <a:pt x="39" y="29"/>
                  <a:pt x="37" y="27"/>
                </a:cubicBezTo>
                <a:cubicBezTo>
                  <a:pt x="36" y="25"/>
                  <a:pt x="35" y="23"/>
                  <a:pt x="35" y="21"/>
                </a:cubicBezTo>
                <a:cubicBezTo>
                  <a:pt x="35" y="20"/>
                  <a:pt x="35" y="20"/>
                  <a:pt x="3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3"/>
                  <a:pt x="29" y="25"/>
                  <a:pt x="28" y="27"/>
                </a:cubicBezTo>
                <a:cubicBezTo>
                  <a:pt x="26" y="29"/>
                  <a:pt x="24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0" y="29"/>
                  <a:pt x="18" y="29"/>
                  <a:pt x="16" y="27"/>
                </a:cubicBezTo>
                <a:cubicBezTo>
                  <a:pt x="14" y="25"/>
                  <a:pt x="14" y="23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59"/>
                  <a:pt x="10" y="59"/>
                  <a:pt x="10" y="59"/>
                </a:cubicBezTo>
                <a:close/>
                <a:moveTo>
                  <a:pt x="20" y="67"/>
                </a:moveTo>
                <a:cubicBezTo>
                  <a:pt x="16" y="62"/>
                  <a:pt x="16" y="62"/>
                  <a:pt x="16" y="62"/>
                </a:cubicBezTo>
                <a:cubicBezTo>
                  <a:pt x="13" y="64"/>
                  <a:pt x="13" y="64"/>
                  <a:pt x="13" y="64"/>
                </a:cubicBezTo>
                <a:cubicBezTo>
                  <a:pt x="20" y="67"/>
                  <a:pt x="20" y="67"/>
                  <a:pt x="20" y="67"/>
                </a:cubicBezTo>
                <a:close/>
                <a:moveTo>
                  <a:pt x="54" y="49"/>
                </a:moveTo>
                <a:cubicBezTo>
                  <a:pt x="54" y="56"/>
                  <a:pt x="54" y="56"/>
                  <a:pt x="54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6" y="49"/>
                  <a:pt x="66" y="49"/>
                  <a:pt x="66" y="49"/>
                </a:cubicBezTo>
                <a:cubicBezTo>
                  <a:pt x="54" y="49"/>
                  <a:pt x="54" y="49"/>
                  <a:pt x="54" y="49"/>
                </a:cubicBezTo>
                <a:close/>
                <a:moveTo>
                  <a:pt x="38" y="49"/>
                </a:moveTo>
                <a:cubicBezTo>
                  <a:pt x="38" y="56"/>
                  <a:pt x="38" y="56"/>
                  <a:pt x="38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49"/>
                  <a:pt x="49" y="49"/>
                  <a:pt x="49" y="49"/>
                </a:cubicBezTo>
                <a:cubicBezTo>
                  <a:pt x="38" y="49"/>
                  <a:pt x="38" y="49"/>
                  <a:pt x="38" y="49"/>
                </a:cubicBezTo>
                <a:close/>
                <a:moveTo>
                  <a:pt x="20" y="49"/>
                </a:moveTo>
                <a:cubicBezTo>
                  <a:pt x="20" y="56"/>
                  <a:pt x="20" y="56"/>
                  <a:pt x="20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49"/>
                  <a:pt x="32" y="49"/>
                  <a:pt x="32" y="49"/>
                </a:cubicBezTo>
                <a:cubicBezTo>
                  <a:pt x="20" y="49"/>
                  <a:pt x="20" y="49"/>
                  <a:pt x="20" y="49"/>
                </a:cubicBezTo>
                <a:close/>
                <a:moveTo>
                  <a:pt x="54" y="36"/>
                </a:moveTo>
                <a:cubicBezTo>
                  <a:pt x="54" y="43"/>
                  <a:pt x="54" y="43"/>
                  <a:pt x="54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6" y="36"/>
                  <a:pt x="66" y="36"/>
                  <a:pt x="66" y="36"/>
                </a:cubicBezTo>
                <a:cubicBezTo>
                  <a:pt x="54" y="36"/>
                  <a:pt x="54" y="36"/>
                  <a:pt x="54" y="36"/>
                </a:cubicBezTo>
                <a:close/>
                <a:moveTo>
                  <a:pt x="38" y="36"/>
                </a:moveTo>
                <a:cubicBezTo>
                  <a:pt x="38" y="43"/>
                  <a:pt x="38" y="43"/>
                  <a:pt x="38" y="43"/>
                </a:cubicBezTo>
                <a:cubicBezTo>
                  <a:pt x="49" y="43"/>
                  <a:pt x="49" y="43"/>
                  <a:pt x="49" y="43"/>
                </a:cubicBezTo>
                <a:cubicBezTo>
                  <a:pt x="49" y="36"/>
                  <a:pt x="49" y="36"/>
                  <a:pt x="49" y="36"/>
                </a:cubicBezTo>
                <a:cubicBezTo>
                  <a:pt x="38" y="36"/>
                  <a:pt x="38" y="36"/>
                  <a:pt x="38" y="36"/>
                </a:cubicBezTo>
                <a:close/>
                <a:moveTo>
                  <a:pt x="20" y="36"/>
                </a:moveTo>
                <a:cubicBezTo>
                  <a:pt x="20" y="43"/>
                  <a:pt x="20" y="43"/>
                  <a:pt x="20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36"/>
                  <a:pt x="32" y="36"/>
                  <a:pt x="32" y="36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64" y="5"/>
                </a:moveTo>
                <a:cubicBezTo>
                  <a:pt x="64" y="5"/>
                  <a:pt x="64" y="5"/>
                  <a:pt x="64" y="5"/>
                </a:cubicBezTo>
                <a:cubicBezTo>
                  <a:pt x="63" y="5"/>
                  <a:pt x="63" y="5"/>
                  <a:pt x="62" y="6"/>
                </a:cubicBezTo>
                <a:cubicBezTo>
                  <a:pt x="61" y="7"/>
                  <a:pt x="61" y="8"/>
                  <a:pt x="61" y="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2"/>
                  <a:pt x="61" y="23"/>
                  <a:pt x="62" y="23"/>
                </a:cubicBezTo>
                <a:cubicBezTo>
                  <a:pt x="63" y="24"/>
                  <a:pt x="63" y="25"/>
                  <a:pt x="64" y="25"/>
                </a:cubicBezTo>
                <a:cubicBezTo>
                  <a:pt x="64" y="25"/>
                  <a:pt x="64" y="25"/>
                  <a:pt x="64" y="25"/>
                </a:cubicBezTo>
                <a:cubicBezTo>
                  <a:pt x="65" y="25"/>
                  <a:pt x="66" y="24"/>
                  <a:pt x="67" y="23"/>
                </a:cubicBezTo>
                <a:cubicBezTo>
                  <a:pt x="67" y="23"/>
                  <a:pt x="68" y="22"/>
                  <a:pt x="68" y="21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8"/>
                  <a:pt x="67" y="7"/>
                  <a:pt x="67" y="6"/>
                </a:cubicBezTo>
                <a:cubicBezTo>
                  <a:pt x="66" y="5"/>
                  <a:pt x="65" y="5"/>
                  <a:pt x="64" y="5"/>
                </a:cubicBezTo>
                <a:close/>
                <a:moveTo>
                  <a:pt x="43" y="5"/>
                </a:move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6"/>
                </a:cubicBezTo>
                <a:cubicBezTo>
                  <a:pt x="40" y="7"/>
                  <a:pt x="40" y="8"/>
                  <a:pt x="40" y="9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2"/>
                  <a:pt x="40" y="23"/>
                  <a:pt x="41" y="23"/>
                </a:cubicBezTo>
                <a:cubicBezTo>
                  <a:pt x="42" y="24"/>
                  <a:pt x="42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5"/>
                  <a:pt x="45" y="24"/>
                  <a:pt x="46" y="23"/>
                </a:cubicBezTo>
                <a:cubicBezTo>
                  <a:pt x="46" y="23"/>
                  <a:pt x="47" y="22"/>
                  <a:pt x="47" y="21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8"/>
                  <a:pt x="46" y="7"/>
                  <a:pt x="46" y="6"/>
                </a:cubicBezTo>
                <a:cubicBezTo>
                  <a:pt x="45" y="5"/>
                  <a:pt x="44" y="5"/>
                  <a:pt x="43" y="5"/>
                </a:cubicBezTo>
                <a:close/>
                <a:moveTo>
                  <a:pt x="22" y="5"/>
                </a:moveTo>
                <a:cubicBezTo>
                  <a:pt x="22" y="5"/>
                  <a:pt x="22" y="5"/>
                  <a:pt x="22" y="5"/>
                </a:cubicBezTo>
                <a:cubicBezTo>
                  <a:pt x="21" y="5"/>
                  <a:pt x="20" y="5"/>
                  <a:pt x="20" y="6"/>
                </a:cubicBezTo>
                <a:cubicBezTo>
                  <a:pt x="19" y="7"/>
                  <a:pt x="19" y="8"/>
                  <a:pt x="19" y="9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2"/>
                  <a:pt x="19" y="23"/>
                  <a:pt x="20" y="23"/>
                </a:cubicBezTo>
                <a:cubicBezTo>
                  <a:pt x="20" y="24"/>
                  <a:pt x="21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3" y="25"/>
                  <a:pt x="24" y="24"/>
                  <a:pt x="24" y="23"/>
                </a:cubicBezTo>
                <a:cubicBezTo>
                  <a:pt x="25" y="23"/>
                  <a:pt x="25" y="22"/>
                  <a:pt x="25" y="21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7"/>
                  <a:pt x="24" y="6"/>
                </a:cubicBezTo>
                <a:cubicBezTo>
                  <a:pt x="24" y="5"/>
                  <a:pt x="23" y="5"/>
                  <a:pt x="22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 sz="105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56" name="组合 100"/>
          <p:cNvGrpSpPr/>
          <p:nvPr/>
        </p:nvGrpSpPr>
        <p:grpSpPr bwMode="auto">
          <a:xfrm>
            <a:off x="4898558" y="2476533"/>
            <a:ext cx="940628" cy="940627"/>
            <a:chOff x="0" y="0"/>
            <a:chExt cx="1585240" cy="1584192"/>
          </a:xfrm>
        </p:grpSpPr>
        <p:sp>
          <p:nvSpPr>
            <p:cNvPr id="58" name="椭圆 102"/>
            <p:cNvSpPr>
              <a:spLocks noChangeArrowheads="1"/>
            </p:cNvSpPr>
            <p:nvPr/>
          </p:nvSpPr>
          <p:spPr bwMode="auto">
            <a:xfrm>
              <a:off x="111591" y="109924"/>
              <a:ext cx="1365244" cy="1364342"/>
            </a:xfrm>
            <a:prstGeom prst="ellipse">
              <a:avLst/>
            </a:prstGeom>
            <a:solidFill>
              <a:srgbClr val="FFFFFF">
                <a:alpha val="17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9" name="椭圆 103"/>
            <p:cNvSpPr>
              <a:spLocks noChangeArrowheads="1"/>
            </p:cNvSpPr>
            <p:nvPr/>
          </p:nvSpPr>
          <p:spPr bwMode="auto">
            <a:xfrm>
              <a:off x="0" y="0"/>
              <a:ext cx="1585240" cy="1584192"/>
            </a:xfrm>
            <a:prstGeom prst="ellipse">
              <a:avLst/>
            </a:prstGeom>
            <a:solidFill>
              <a:srgbClr val="FFFFFF">
                <a:alpha val="1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7" name="Freeform 23"/>
          <p:cNvSpPr>
            <a:spLocks noEditPoints="1" noChangeArrowheads="1"/>
          </p:cNvSpPr>
          <p:nvPr/>
        </p:nvSpPr>
        <p:spPr bwMode="auto">
          <a:xfrm>
            <a:off x="5134348" y="2727165"/>
            <a:ext cx="481341" cy="432309"/>
          </a:xfrm>
          <a:custGeom>
            <a:avLst/>
            <a:gdLst>
              <a:gd name="T0" fmla="*/ 52 w 105"/>
              <a:gd name="T1" fmla="*/ 17 h 94"/>
              <a:gd name="T2" fmla="*/ 45 w 105"/>
              <a:gd name="T3" fmla="*/ 24 h 94"/>
              <a:gd name="T4" fmla="*/ 52 w 105"/>
              <a:gd name="T5" fmla="*/ 31 h 94"/>
              <a:gd name="T6" fmla="*/ 59 w 105"/>
              <a:gd name="T7" fmla="*/ 24 h 94"/>
              <a:gd name="T8" fmla="*/ 52 w 105"/>
              <a:gd name="T9" fmla="*/ 17 h 94"/>
              <a:gd name="T10" fmla="*/ 11 w 105"/>
              <a:gd name="T11" fmla="*/ 37 h 94"/>
              <a:gd name="T12" fmla="*/ 5 w 105"/>
              <a:gd name="T13" fmla="*/ 49 h 94"/>
              <a:gd name="T14" fmla="*/ 0 w 105"/>
              <a:gd name="T15" fmla="*/ 60 h 94"/>
              <a:gd name="T16" fmla="*/ 7 w 105"/>
              <a:gd name="T17" fmla="*/ 60 h 94"/>
              <a:gd name="T18" fmla="*/ 18 w 105"/>
              <a:gd name="T19" fmla="*/ 80 h 94"/>
              <a:gd name="T20" fmla="*/ 52 w 105"/>
              <a:gd name="T21" fmla="*/ 94 h 94"/>
              <a:gd name="T22" fmla="*/ 85 w 105"/>
              <a:gd name="T23" fmla="*/ 80 h 94"/>
              <a:gd name="T24" fmla="*/ 91 w 105"/>
              <a:gd name="T25" fmla="*/ 73 h 94"/>
              <a:gd name="T26" fmla="*/ 79 w 105"/>
              <a:gd name="T27" fmla="*/ 73 h 94"/>
              <a:gd name="T28" fmla="*/ 78 w 105"/>
              <a:gd name="T29" fmla="*/ 74 h 94"/>
              <a:gd name="T30" fmla="*/ 52 w 105"/>
              <a:gd name="T31" fmla="*/ 85 h 94"/>
              <a:gd name="T32" fmla="*/ 25 w 105"/>
              <a:gd name="T33" fmla="*/ 74 h 94"/>
              <a:gd name="T34" fmla="*/ 17 w 105"/>
              <a:gd name="T35" fmla="*/ 60 h 94"/>
              <a:gd name="T36" fmla="*/ 22 w 105"/>
              <a:gd name="T37" fmla="*/ 60 h 94"/>
              <a:gd name="T38" fmla="*/ 16 w 105"/>
              <a:gd name="T39" fmla="*/ 49 h 94"/>
              <a:gd name="T40" fmla="*/ 11 w 105"/>
              <a:gd name="T41" fmla="*/ 37 h 94"/>
              <a:gd name="T42" fmla="*/ 93 w 105"/>
              <a:gd name="T43" fmla="*/ 63 h 94"/>
              <a:gd name="T44" fmla="*/ 88 w 105"/>
              <a:gd name="T45" fmla="*/ 52 h 94"/>
              <a:gd name="T46" fmla="*/ 82 w 105"/>
              <a:gd name="T47" fmla="*/ 40 h 94"/>
              <a:gd name="T48" fmla="*/ 88 w 105"/>
              <a:gd name="T49" fmla="*/ 40 h 94"/>
              <a:gd name="T50" fmla="*/ 78 w 105"/>
              <a:gd name="T51" fmla="*/ 21 h 94"/>
              <a:gd name="T52" fmla="*/ 52 w 105"/>
              <a:gd name="T53" fmla="*/ 10 h 94"/>
              <a:gd name="T54" fmla="*/ 25 w 105"/>
              <a:gd name="T55" fmla="*/ 21 h 94"/>
              <a:gd name="T56" fmla="*/ 22 w 105"/>
              <a:gd name="T57" fmla="*/ 25 h 94"/>
              <a:gd name="T58" fmla="*/ 10 w 105"/>
              <a:gd name="T59" fmla="*/ 25 h 94"/>
              <a:gd name="T60" fmla="*/ 18 w 105"/>
              <a:gd name="T61" fmla="*/ 14 h 94"/>
              <a:gd name="T62" fmla="*/ 52 w 105"/>
              <a:gd name="T63" fmla="*/ 0 h 94"/>
              <a:gd name="T64" fmla="*/ 85 w 105"/>
              <a:gd name="T65" fmla="*/ 14 h 94"/>
              <a:gd name="T66" fmla="*/ 98 w 105"/>
              <a:gd name="T67" fmla="*/ 40 h 94"/>
              <a:gd name="T68" fmla="*/ 105 w 105"/>
              <a:gd name="T69" fmla="*/ 40 h 94"/>
              <a:gd name="T70" fmla="*/ 99 w 105"/>
              <a:gd name="T71" fmla="*/ 52 h 94"/>
              <a:gd name="T72" fmla="*/ 93 w 105"/>
              <a:gd name="T73" fmla="*/ 63 h 94"/>
              <a:gd name="T74" fmla="*/ 40 w 105"/>
              <a:gd name="T75" fmla="*/ 50 h 94"/>
              <a:gd name="T76" fmla="*/ 43 w 105"/>
              <a:gd name="T77" fmla="*/ 33 h 94"/>
              <a:gd name="T78" fmla="*/ 60 w 105"/>
              <a:gd name="T79" fmla="*/ 33 h 94"/>
              <a:gd name="T80" fmla="*/ 64 w 105"/>
              <a:gd name="T81" fmla="*/ 51 h 94"/>
              <a:gd name="T82" fmla="*/ 59 w 105"/>
              <a:gd name="T83" fmla="*/ 54 h 94"/>
              <a:gd name="T84" fmla="*/ 60 w 105"/>
              <a:gd name="T85" fmla="*/ 78 h 94"/>
              <a:gd name="T86" fmla="*/ 54 w 105"/>
              <a:gd name="T87" fmla="*/ 78 h 94"/>
              <a:gd name="T88" fmla="*/ 53 w 105"/>
              <a:gd name="T89" fmla="*/ 57 h 94"/>
              <a:gd name="T90" fmla="*/ 50 w 105"/>
              <a:gd name="T91" fmla="*/ 57 h 94"/>
              <a:gd name="T92" fmla="*/ 49 w 105"/>
              <a:gd name="T93" fmla="*/ 78 h 94"/>
              <a:gd name="T94" fmla="*/ 43 w 105"/>
              <a:gd name="T95" fmla="*/ 78 h 94"/>
              <a:gd name="T96" fmla="*/ 44 w 105"/>
              <a:gd name="T97" fmla="*/ 54 h 94"/>
              <a:gd name="T98" fmla="*/ 40 w 105"/>
              <a:gd name="T99" fmla="*/ 50 h 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5"/>
              <a:gd name="T151" fmla="*/ 0 h 94"/>
              <a:gd name="T152" fmla="*/ 105 w 105"/>
              <a:gd name="T153" fmla="*/ 94 h 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5" h="94">
                <a:moveTo>
                  <a:pt x="52" y="17"/>
                </a:moveTo>
                <a:cubicBezTo>
                  <a:pt x="48" y="17"/>
                  <a:pt x="45" y="20"/>
                  <a:pt x="45" y="24"/>
                </a:cubicBezTo>
                <a:cubicBezTo>
                  <a:pt x="45" y="28"/>
                  <a:pt x="48" y="31"/>
                  <a:pt x="52" y="31"/>
                </a:cubicBezTo>
                <a:cubicBezTo>
                  <a:pt x="56" y="31"/>
                  <a:pt x="59" y="28"/>
                  <a:pt x="59" y="24"/>
                </a:cubicBezTo>
                <a:cubicBezTo>
                  <a:pt x="59" y="20"/>
                  <a:pt x="56" y="17"/>
                  <a:pt x="52" y="17"/>
                </a:cubicBezTo>
                <a:close/>
                <a:moveTo>
                  <a:pt x="11" y="37"/>
                </a:moveTo>
                <a:cubicBezTo>
                  <a:pt x="5" y="49"/>
                  <a:pt x="5" y="49"/>
                  <a:pt x="5" y="49"/>
                </a:cubicBezTo>
                <a:cubicBezTo>
                  <a:pt x="0" y="60"/>
                  <a:pt x="0" y="60"/>
                  <a:pt x="0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9" y="68"/>
                  <a:pt x="13" y="75"/>
                  <a:pt x="18" y="80"/>
                </a:cubicBezTo>
                <a:cubicBezTo>
                  <a:pt x="27" y="89"/>
                  <a:pt x="39" y="94"/>
                  <a:pt x="52" y="94"/>
                </a:cubicBezTo>
                <a:cubicBezTo>
                  <a:pt x="65" y="94"/>
                  <a:pt x="76" y="89"/>
                  <a:pt x="85" y="80"/>
                </a:cubicBezTo>
                <a:cubicBezTo>
                  <a:pt x="87" y="78"/>
                  <a:pt x="89" y="75"/>
                  <a:pt x="91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79" y="73"/>
                  <a:pt x="78" y="73"/>
                  <a:pt x="78" y="74"/>
                </a:cubicBezTo>
                <a:cubicBezTo>
                  <a:pt x="71" y="80"/>
                  <a:pt x="62" y="85"/>
                  <a:pt x="52" y="85"/>
                </a:cubicBezTo>
                <a:cubicBezTo>
                  <a:pt x="41" y="85"/>
                  <a:pt x="32" y="80"/>
                  <a:pt x="25" y="74"/>
                </a:cubicBezTo>
                <a:cubicBezTo>
                  <a:pt x="21" y="70"/>
                  <a:pt x="18" y="65"/>
                  <a:pt x="17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16" y="49"/>
                  <a:pt x="16" y="49"/>
                  <a:pt x="16" y="49"/>
                </a:cubicBezTo>
                <a:cubicBezTo>
                  <a:pt x="11" y="37"/>
                  <a:pt x="11" y="37"/>
                  <a:pt x="11" y="37"/>
                </a:cubicBezTo>
                <a:close/>
                <a:moveTo>
                  <a:pt x="93" y="63"/>
                </a:moveTo>
                <a:cubicBezTo>
                  <a:pt x="88" y="52"/>
                  <a:pt x="88" y="52"/>
                  <a:pt x="88" y="52"/>
                </a:cubicBezTo>
                <a:cubicBezTo>
                  <a:pt x="82" y="40"/>
                  <a:pt x="82" y="40"/>
                  <a:pt x="82" y="40"/>
                </a:cubicBezTo>
                <a:cubicBezTo>
                  <a:pt x="88" y="40"/>
                  <a:pt x="88" y="40"/>
                  <a:pt x="88" y="40"/>
                </a:cubicBezTo>
                <a:cubicBezTo>
                  <a:pt x="87" y="33"/>
                  <a:pt x="83" y="26"/>
                  <a:pt x="78" y="21"/>
                </a:cubicBezTo>
                <a:cubicBezTo>
                  <a:pt x="71" y="14"/>
                  <a:pt x="62" y="10"/>
                  <a:pt x="52" y="10"/>
                </a:cubicBezTo>
                <a:cubicBezTo>
                  <a:pt x="41" y="10"/>
                  <a:pt x="32" y="14"/>
                  <a:pt x="25" y="21"/>
                </a:cubicBezTo>
                <a:cubicBezTo>
                  <a:pt x="24" y="22"/>
                  <a:pt x="23" y="23"/>
                  <a:pt x="22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21"/>
                  <a:pt x="15" y="17"/>
                  <a:pt x="18" y="14"/>
                </a:cubicBezTo>
                <a:cubicBezTo>
                  <a:pt x="27" y="6"/>
                  <a:pt x="39" y="0"/>
                  <a:pt x="52" y="0"/>
                </a:cubicBezTo>
                <a:cubicBezTo>
                  <a:pt x="65" y="0"/>
                  <a:pt x="76" y="6"/>
                  <a:pt x="85" y="14"/>
                </a:cubicBezTo>
                <a:cubicBezTo>
                  <a:pt x="92" y="21"/>
                  <a:pt x="96" y="30"/>
                  <a:pt x="98" y="40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99" y="52"/>
                  <a:pt x="99" y="52"/>
                  <a:pt x="99" y="52"/>
                </a:cubicBezTo>
                <a:cubicBezTo>
                  <a:pt x="93" y="63"/>
                  <a:pt x="93" y="63"/>
                  <a:pt x="93" y="63"/>
                </a:cubicBezTo>
                <a:close/>
                <a:moveTo>
                  <a:pt x="40" y="50"/>
                </a:moveTo>
                <a:cubicBezTo>
                  <a:pt x="43" y="33"/>
                  <a:pt x="43" y="33"/>
                  <a:pt x="43" y="33"/>
                </a:cubicBezTo>
                <a:cubicBezTo>
                  <a:pt x="62" y="33"/>
                  <a:pt x="42" y="33"/>
                  <a:pt x="60" y="33"/>
                </a:cubicBezTo>
                <a:cubicBezTo>
                  <a:pt x="64" y="51"/>
                  <a:pt x="64" y="51"/>
                  <a:pt x="64" y="51"/>
                </a:cubicBezTo>
                <a:cubicBezTo>
                  <a:pt x="59" y="54"/>
                  <a:pt x="59" y="54"/>
                  <a:pt x="59" y="54"/>
                </a:cubicBezTo>
                <a:cubicBezTo>
                  <a:pt x="60" y="78"/>
                  <a:pt x="60" y="78"/>
                  <a:pt x="60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57"/>
                  <a:pt x="53" y="57"/>
                  <a:pt x="53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49" y="78"/>
                  <a:pt x="49" y="78"/>
                  <a:pt x="49" y="78"/>
                </a:cubicBezTo>
                <a:cubicBezTo>
                  <a:pt x="43" y="78"/>
                  <a:pt x="43" y="78"/>
                  <a:pt x="43" y="78"/>
                </a:cubicBezTo>
                <a:cubicBezTo>
                  <a:pt x="44" y="54"/>
                  <a:pt x="44" y="54"/>
                  <a:pt x="44" y="54"/>
                </a:cubicBezTo>
                <a:cubicBezTo>
                  <a:pt x="43" y="52"/>
                  <a:pt x="42" y="51"/>
                  <a:pt x="40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 sz="105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61" name="组合 105"/>
          <p:cNvGrpSpPr/>
          <p:nvPr/>
        </p:nvGrpSpPr>
        <p:grpSpPr bwMode="auto">
          <a:xfrm>
            <a:off x="4898558" y="3677459"/>
            <a:ext cx="940628" cy="940628"/>
            <a:chOff x="0" y="0"/>
            <a:chExt cx="1585240" cy="1584192"/>
          </a:xfrm>
        </p:grpSpPr>
        <p:sp>
          <p:nvSpPr>
            <p:cNvPr id="63" name="椭圆 107"/>
            <p:cNvSpPr>
              <a:spLocks noChangeArrowheads="1"/>
            </p:cNvSpPr>
            <p:nvPr/>
          </p:nvSpPr>
          <p:spPr bwMode="auto">
            <a:xfrm>
              <a:off x="111591" y="109924"/>
              <a:ext cx="1365244" cy="1364342"/>
            </a:xfrm>
            <a:prstGeom prst="ellipse">
              <a:avLst/>
            </a:prstGeom>
            <a:solidFill>
              <a:srgbClr val="FFFFFF">
                <a:alpha val="17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4" name="椭圆 108"/>
            <p:cNvSpPr>
              <a:spLocks noChangeArrowheads="1"/>
            </p:cNvSpPr>
            <p:nvPr/>
          </p:nvSpPr>
          <p:spPr bwMode="auto">
            <a:xfrm>
              <a:off x="0" y="0"/>
              <a:ext cx="1585240" cy="1584192"/>
            </a:xfrm>
            <a:prstGeom prst="ellipse">
              <a:avLst/>
            </a:prstGeom>
            <a:solidFill>
              <a:srgbClr val="FFFFFF">
                <a:alpha val="1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5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2" name="Freeform 7"/>
          <p:cNvSpPr>
            <a:spLocks noEditPoints="1" noChangeArrowheads="1"/>
          </p:cNvSpPr>
          <p:nvPr/>
        </p:nvSpPr>
        <p:spPr bwMode="auto">
          <a:xfrm>
            <a:off x="5218135" y="3935140"/>
            <a:ext cx="343487" cy="405332"/>
          </a:xfrm>
          <a:custGeom>
            <a:avLst/>
            <a:gdLst>
              <a:gd name="T0" fmla="*/ 0 w 78"/>
              <a:gd name="T1" fmla="*/ 84 h 92"/>
              <a:gd name="T2" fmla="*/ 30 w 78"/>
              <a:gd name="T3" fmla="*/ 19 h 92"/>
              <a:gd name="T4" fmla="*/ 39 w 78"/>
              <a:gd name="T5" fmla="*/ 26 h 92"/>
              <a:gd name="T6" fmla="*/ 39 w 78"/>
              <a:gd name="T7" fmla="*/ 26 h 92"/>
              <a:gd name="T8" fmla="*/ 39 w 78"/>
              <a:gd name="T9" fmla="*/ 26 h 92"/>
              <a:gd name="T10" fmla="*/ 40 w 78"/>
              <a:gd name="T11" fmla="*/ 26 h 92"/>
              <a:gd name="T12" fmla="*/ 40 w 78"/>
              <a:gd name="T13" fmla="*/ 27 h 92"/>
              <a:gd name="T14" fmla="*/ 41 w 78"/>
              <a:gd name="T15" fmla="*/ 27 h 92"/>
              <a:gd name="T16" fmla="*/ 41 w 78"/>
              <a:gd name="T17" fmla="*/ 27 h 92"/>
              <a:gd name="T18" fmla="*/ 42 w 78"/>
              <a:gd name="T19" fmla="*/ 28 h 92"/>
              <a:gd name="T20" fmla="*/ 42 w 78"/>
              <a:gd name="T21" fmla="*/ 28 h 92"/>
              <a:gd name="T22" fmla="*/ 43 w 78"/>
              <a:gd name="T23" fmla="*/ 28 h 92"/>
              <a:gd name="T24" fmla="*/ 43 w 78"/>
              <a:gd name="T25" fmla="*/ 29 h 92"/>
              <a:gd name="T26" fmla="*/ 43 w 78"/>
              <a:gd name="T27" fmla="*/ 29 h 92"/>
              <a:gd name="T28" fmla="*/ 44 w 78"/>
              <a:gd name="T29" fmla="*/ 29 h 92"/>
              <a:gd name="T30" fmla="*/ 48 w 78"/>
              <a:gd name="T31" fmla="*/ 32 h 92"/>
              <a:gd name="T32" fmla="*/ 49 w 78"/>
              <a:gd name="T33" fmla="*/ 33 h 92"/>
              <a:gd name="T34" fmla="*/ 49 w 78"/>
              <a:gd name="T35" fmla="*/ 33 h 92"/>
              <a:gd name="T36" fmla="*/ 49 w 78"/>
              <a:gd name="T37" fmla="*/ 33 h 92"/>
              <a:gd name="T38" fmla="*/ 50 w 78"/>
              <a:gd name="T39" fmla="*/ 34 h 92"/>
              <a:gd name="T40" fmla="*/ 50 w 78"/>
              <a:gd name="T41" fmla="*/ 34 h 92"/>
              <a:gd name="T42" fmla="*/ 51 w 78"/>
              <a:gd name="T43" fmla="*/ 34 h 92"/>
              <a:gd name="T44" fmla="*/ 51 w 78"/>
              <a:gd name="T45" fmla="*/ 34 h 92"/>
              <a:gd name="T46" fmla="*/ 52 w 78"/>
              <a:gd name="T47" fmla="*/ 35 h 92"/>
              <a:gd name="T48" fmla="*/ 52 w 78"/>
              <a:gd name="T49" fmla="*/ 35 h 92"/>
              <a:gd name="T50" fmla="*/ 53 w 78"/>
              <a:gd name="T51" fmla="*/ 35 h 92"/>
              <a:gd name="T52" fmla="*/ 53 w 78"/>
              <a:gd name="T53" fmla="*/ 36 h 92"/>
              <a:gd name="T54" fmla="*/ 53 w 78"/>
              <a:gd name="T55" fmla="*/ 36 h 92"/>
              <a:gd name="T56" fmla="*/ 49 w 78"/>
              <a:gd name="T57" fmla="*/ 78 h 92"/>
              <a:gd name="T58" fmla="*/ 8 w 78"/>
              <a:gd name="T59" fmla="*/ 90 h 92"/>
              <a:gd name="T60" fmla="*/ 35 w 78"/>
              <a:gd name="T61" fmla="*/ 63 h 92"/>
              <a:gd name="T62" fmla="*/ 19 w 78"/>
              <a:gd name="T63" fmla="*/ 52 h 92"/>
              <a:gd name="T64" fmla="*/ 3 w 78"/>
              <a:gd name="T65" fmla="*/ 87 h 92"/>
              <a:gd name="T66" fmla="*/ 74 w 78"/>
              <a:gd name="T67" fmla="*/ 92 h 92"/>
              <a:gd name="T68" fmla="*/ 54 w 78"/>
              <a:gd name="T69" fmla="*/ 82 h 92"/>
              <a:gd name="T70" fmla="*/ 69 w 78"/>
              <a:gd name="T71" fmla="*/ 42 h 92"/>
              <a:gd name="T72" fmla="*/ 35 w 78"/>
              <a:gd name="T73" fmla="*/ 0 h 92"/>
              <a:gd name="T74" fmla="*/ 69 w 78"/>
              <a:gd name="T75" fmla="*/ 42 h 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8"/>
              <a:gd name="T115" fmla="*/ 0 h 92"/>
              <a:gd name="T116" fmla="*/ 78 w 78"/>
              <a:gd name="T117" fmla="*/ 92 h 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 sz="105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65" name="泪滴形 64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67" name="任意多边形 66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84">
        <p14:doors dir="vert"/>
      </p:transition>
    </mc:Choice>
    <mc:Fallback xmlns:a14="http://schemas.microsoft.com/office/drawing/2010/main" xmlns="">
      <p:transition spd="slow" advTm="784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39752" y="2977838"/>
            <a:ext cx="4464496" cy="6091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</a:t>
            </a:r>
            <a:endParaRPr lang="zh-CN" altLang="en-US" sz="4800" b="1" dirty="0">
              <a:solidFill>
                <a:srgbClr val="2A7B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11"/>
          <p:cNvGrpSpPr/>
          <p:nvPr/>
        </p:nvGrpSpPr>
        <p:grpSpPr bwMode="auto">
          <a:xfrm>
            <a:off x="0" y="487062"/>
            <a:ext cx="9158420" cy="2218055"/>
            <a:chOff x="0" y="0"/>
            <a:chExt cx="12192000" cy="2952750"/>
          </a:xfrm>
        </p:grpSpPr>
        <p:sp>
          <p:nvSpPr>
            <p:cNvPr id="42" name="矩形 7"/>
            <p:cNvSpPr>
              <a:spLocks noChangeArrowheads="1"/>
            </p:cNvSpPr>
            <p:nvPr/>
          </p:nvSpPr>
          <p:spPr bwMode="auto">
            <a:xfrm>
              <a:off x="0" y="209550"/>
              <a:ext cx="12192000" cy="2514600"/>
            </a:xfrm>
            <a:prstGeom prst="rect">
              <a:avLst/>
            </a:prstGeom>
            <a:solidFill>
              <a:srgbClr val="FFFFFF">
                <a:alpha val="37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矩形 8"/>
            <p:cNvSpPr>
              <a:spLocks noChangeArrowheads="1"/>
            </p:cNvSpPr>
            <p:nvPr/>
          </p:nvSpPr>
          <p:spPr bwMode="auto">
            <a:xfrm flipV="1">
              <a:off x="0" y="0"/>
              <a:ext cx="12192000" cy="133350"/>
            </a:xfrm>
            <a:prstGeom prst="rect">
              <a:avLst/>
            </a:prstGeom>
            <a:solidFill>
              <a:srgbClr val="FFFFFF">
                <a:alpha val="37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矩形 10"/>
            <p:cNvSpPr>
              <a:spLocks noChangeArrowheads="1"/>
            </p:cNvSpPr>
            <p:nvPr/>
          </p:nvSpPr>
          <p:spPr bwMode="auto">
            <a:xfrm flipV="1">
              <a:off x="0" y="2819400"/>
              <a:ext cx="12192000" cy="133350"/>
            </a:xfrm>
            <a:prstGeom prst="rect">
              <a:avLst/>
            </a:prstGeom>
            <a:solidFill>
              <a:srgbClr val="FFFFFF">
                <a:alpha val="37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602102" y="3845247"/>
            <a:ext cx="3939796" cy="369332"/>
          </a:xfrm>
          <a:prstGeom prst="rect">
            <a:avLst/>
          </a:prstGeom>
          <a:solidFill>
            <a:srgbClr val="2A7B7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CLICK ADD HERE YOUR SUB TITLE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46" name="TextBox 44"/>
          <p:cNvSpPr txBox="1"/>
          <p:nvPr/>
        </p:nvSpPr>
        <p:spPr>
          <a:xfrm>
            <a:off x="1714480" y="785800"/>
            <a:ext cx="52971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sz="10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952">
        <p14:vortex dir="r"/>
      </p:transition>
    </mc:Choice>
    <mc:Fallback xmlns:a14="http://schemas.microsoft.com/office/drawing/2010/main" xmlns="">
      <p:transition spd="slow" advTm="195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组合 208"/>
          <p:cNvGrpSpPr/>
          <p:nvPr/>
        </p:nvGrpSpPr>
        <p:grpSpPr>
          <a:xfrm>
            <a:off x="1128969" y="3187030"/>
            <a:ext cx="1232733" cy="1234339"/>
            <a:chOff x="1727381" y="2703498"/>
            <a:chExt cx="1295511" cy="1297199"/>
          </a:xfrm>
        </p:grpSpPr>
        <p:sp>
          <p:nvSpPr>
            <p:cNvPr id="211" name="Oval 5"/>
            <p:cNvSpPr>
              <a:spLocks noChangeArrowheads="1"/>
            </p:cNvSpPr>
            <p:nvPr/>
          </p:nvSpPr>
          <p:spPr bwMode="auto">
            <a:xfrm>
              <a:off x="1909799" y="2885916"/>
              <a:ext cx="930674" cy="93236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2" name="Freeform 6"/>
            <p:cNvSpPr/>
            <p:nvPr/>
          </p:nvSpPr>
          <p:spPr bwMode="auto">
            <a:xfrm>
              <a:off x="2375981" y="2885916"/>
              <a:ext cx="464492" cy="466181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51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23"/>
                    <a:pt x="28" y="0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"/>
            <p:cNvSpPr>
              <a:spLocks noEditPoints="1"/>
            </p:cNvSpPr>
            <p:nvPr/>
          </p:nvSpPr>
          <p:spPr bwMode="auto">
            <a:xfrm>
              <a:off x="1727381" y="2703498"/>
              <a:ext cx="1295511" cy="1297199"/>
            </a:xfrm>
            <a:custGeom>
              <a:avLst/>
              <a:gdLst>
                <a:gd name="T0" fmla="*/ 71 w 142"/>
                <a:gd name="T1" fmla="*/ 0 h 142"/>
                <a:gd name="T2" fmla="*/ 0 w 142"/>
                <a:gd name="T3" fmla="*/ 71 h 142"/>
                <a:gd name="T4" fmla="*/ 71 w 142"/>
                <a:gd name="T5" fmla="*/ 142 h 142"/>
                <a:gd name="T6" fmla="*/ 142 w 142"/>
                <a:gd name="T7" fmla="*/ 71 h 142"/>
                <a:gd name="T8" fmla="*/ 71 w 142"/>
                <a:gd name="T9" fmla="*/ 0 h 142"/>
                <a:gd name="T10" fmla="*/ 71 w 142"/>
                <a:gd name="T11" fmla="*/ 133 h 142"/>
                <a:gd name="T12" fmla="*/ 9 w 142"/>
                <a:gd name="T13" fmla="*/ 71 h 142"/>
                <a:gd name="T14" fmla="*/ 71 w 142"/>
                <a:gd name="T15" fmla="*/ 10 h 142"/>
                <a:gd name="T16" fmla="*/ 132 w 142"/>
                <a:gd name="T17" fmla="*/ 71 h 142"/>
                <a:gd name="T18" fmla="*/ 71 w 142"/>
                <a:gd name="T1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110" y="142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33"/>
                  </a:moveTo>
                  <a:cubicBezTo>
                    <a:pt x="37" y="133"/>
                    <a:pt x="9" y="105"/>
                    <a:pt x="9" y="71"/>
                  </a:cubicBezTo>
                  <a:cubicBezTo>
                    <a:pt x="9" y="37"/>
                    <a:pt x="37" y="10"/>
                    <a:pt x="71" y="10"/>
                  </a:cubicBezTo>
                  <a:cubicBezTo>
                    <a:pt x="105" y="10"/>
                    <a:pt x="132" y="37"/>
                    <a:pt x="132" y="71"/>
                  </a:cubicBezTo>
                  <a:cubicBezTo>
                    <a:pt x="132" y="105"/>
                    <a:pt x="105" y="133"/>
                    <a:pt x="71" y="133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091830" y="3187030"/>
            <a:ext cx="1232733" cy="1234339"/>
            <a:chOff x="3298209" y="2703498"/>
            <a:chExt cx="1295511" cy="1297199"/>
          </a:xfrm>
        </p:grpSpPr>
        <p:sp>
          <p:nvSpPr>
            <p:cNvPr id="215" name="Oval 8"/>
            <p:cNvSpPr>
              <a:spLocks noChangeArrowheads="1"/>
            </p:cNvSpPr>
            <p:nvPr/>
          </p:nvSpPr>
          <p:spPr bwMode="auto">
            <a:xfrm>
              <a:off x="3480628" y="2885916"/>
              <a:ext cx="930674" cy="93236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6" name="Freeform 9"/>
            <p:cNvSpPr/>
            <p:nvPr/>
          </p:nvSpPr>
          <p:spPr bwMode="auto">
            <a:xfrm>
              <a:off x="3945120" y="2885916"/>
              <a:ext cx="466181" cy="776969"/>
            </a:xfrm>
            <a:custGeom>
              <a:avLst/>
              <a:gdLst>
                <a:gd name="T0" fmla="*/ 38 w 51"/>
                <a:gd name="T1" fmla="*/ 85 h 85"/>
                <a:gd name="T2" fmla="*/ 51 w 51"/>
                <a:gd name="T3" fmla="*/ 51 h 85"/>
                <a:gd name="T4" fmla="*/ 0 w 51"/>
                <a:gd name="T5" fmla="*/ 0 h 85"/>
                <a:gd name="T6" fmla="*/ 0 w 51"/>
                <a:gd name="T7" fmla="*/ 51 h 85"/>
                <a:gd name="T8" fmla="*/ 38 w 5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5">
                  <a:moveTo>
                    <a:pt x="38" y="85"/>
                  </a:moveTo>
                  <a:cubicBezTo>
                    <a:pt x="46" y="76"/>
                    <a:pt x="51" y="64"/>
                    <a:pt x="51" y="51"/>
                  </a:cubicBezTo>
                  <a:cubicBezTo>
                    <a:pt x="51" y="23"/>
                    <a:pt x="28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38" y="8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"/>
            <p:cNvSpPr>
              <a:spLocks noEditPoints="1"/>
            </p:cNvSpPr>
            <p:nvPr/>
          </p:nvSpPr>
          <p:spPr bwMode="auto">
            <a:xfrm>
              <a:off x="3298209" y="2703498"/>
              <a:ext cx="1295511" cy="1297199"/>
            </a:xfrm>
            <a:custGeom>
              <a:avLst/>
              <a:gdLst>
                <a:gd name="T0" fmla="*/ 71 w 142"/>
                <a:gd name="T1" fmla="*/ 0 h 142"/>
                <a:gd name="T2" fmla="*/ 0 w 142"/>
                <a:gd name="T3" fmla="*/ 71 h 142"/>
                <a:gd name="T4" fmla="*/ 71 w 142"/>
                <a:gd name="T5" fmla="*/ 142 h 142"/>
                <a:gd name="T6" fmla="*/ 142 w 142"/>
                <a:gd name="T7" fmla="*/ 71 h 142"/>
                <a:gd name="T8" fmla="*/ 71 w 142"/>
                <a:gd name="T9" fmla="*/ 0 h 142"/>
                <a:gd name="T10" fmla="*/ 71 w 142"/>
                <a:gd name="T11" fmla="*/ 133 h 142"/>
                <a:gd name="T12" fmla="*/ 9 w 142"/>
                <a:gd name="T13" fmla="*/ 71 h 142"/>
                <a:gd name="T14" fmla="*/ 71 w 142"/>
                <a:gd name="T15" fmla="*/ 10 h 142"/>
                <a:gd name="T16" fmla="*/ 132 w 142"/>
                <a:gd name="T17" fmla="*/ 71 h 142"/>
                <a:gd name="T18" fmla="*/ 71 w 142"/>
                <a:gd name="T1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110" y="142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33"/>
                  </a:moveTo>
                  <a:cubicBezTo>
                    <a:pt x="37" y="133"/>
                    <a:pt x="9" y="105"/>
                    <a:pt x="9" y="71"/>
                  </a:cubicBezTo>
                  <a:cubicBezTo>
                    <a:pt x="9" y="37"/>
                    <a:pt x="37" y="10"/>
                    <a:pt x="71" y="10"/>
                  </a:cubicBezTo>
                  <a:cubicBezTo>
                    <a:pt x="105" y="10"/>
                    <a:pt x="132" y="37"/>
                    <a:pt x="132" y="71"/>
                  </a:cubicBezTo>
                  <a:cubicBezTo>
                    <a:pt x="132" y="105"/>
                    <a:pt x="105" y="133"/>
                    <a:pt x="71" y="133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5055495" y="3187030"/>
            <a:ext cx="1234340" cy="1234339"/>
            <a:chOff x="4657904" y="2703498"/>
            <a:chExt cx="1297200" cy="1297199"/>
          </a:xfrm>
        </p:grpSpPr>
        <p:sp>
          <p:nvSpPr>
            <p:cNvPr id="219" name="Oval 11"/>
            <p:cNvSpPr>
              <a:spLocks noChangeArrowheads="1"/>
            </p:cNvSpPr>
            <p:nvPr/>
          </p:nvSpPr>
          <p:spPr bwMode="auto">
            <a:xfrm>
              <a:off x="4840323" y="2885916"/>
              <a:ext cx="932363" cy="93236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0" name="Freeform 12"/>
            <p:cNvSpPr/>
            <p:nvPr/>
          </p:nvSpPr>
          <p:spPr bwMode="auto">
            <a:xfrm>
              <a:off x="5306504" y="2885916"/>
              <a:ext cx="466181" cy="932362"/>
            </a:xfrm>
            <a:custGeom>
              <a:avLst/>
              <a:gdLst>
                <a:gd name="T0" fmla="*/ 51 w 51"/>
                <a:gd name="T1" fmla="*/ 51 h 102"/>
                <a:gd name="T2" fmla="*/ 0 w 51"/>
                <a:gd name="T3" fmla="*/ 0 h 102"/>
                <a:gd name="T4" fmla="*/ 0 w 51"/>
                <a:gd name="T5" fmla="*/ 102 h 102"/>
                <a:gd name="T6" fmla="*/ 51 w 51"/>
                <a:gd name="T7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2">
                  <a:moveTo>
                    <a:pt x="51" y="51"/>
                  </a:moveTo>
                  <a:cubicBezTo>
                    <a:pt x="51" y="23"/>
                    <a:pt x="28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8" y="102"/>
                    <a:pt x="51" y="79"/>
                    <a:pt x="51" y="5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3"/>
            <p:cNvSpPr>
              <a:spLocks noEditPoints="1"/>
            </p:cNvSpPr>
            <p:nvPr/>
          </p:nvSpPr>
          <p:spPr bwMode="auto">
            <a:xfrm>
              <a:off x="4657904" y="2703498"/>
              <a:ext cx="1297200" cy="1297199"/>
            </a:xfrm>
            <a:custGeom>
              <a:avLst/>
              <a:gdLst>
                <a:gd name="T0" fmla="*/ 71 w 142"/>
                <a:gd name="T1" fmla="*/ 0 h 142"/>
                <a:gd name="T2" fmla="*/ 0 w 142"/>
                <a:gd name="T3" fmla="*/ 71 h 142"/>
                <a:gd name="T4" fmla="*/ 71 w 142"/>
                <a:gd name="T5" fmla="*/ 142 h 142"/>
                <a:gd name="T6" fmla="*/ 142 w 142"/>
                <a:gd name="T7" fmla="*/ 71 h 142"/>
                <a:gd name="T8" fmla="*/ 71 w 142"/>
                <a:gd name="T9" fmla="*/ 0 h 142"/>
                <a:gd name="T10" fmla="*/ 71 w 142"/>
                <a:gd name="T11" fmla="*/ 133 h 142"/>
                <a:gd name="T12" fmla="*/ 10 w 142"/>
                <a:gd name="T13" fmla="*/ 71 h 142"/>
                <a:gd name="T14" fmla="*/ 71 w 142"/>
                <a:gd name="T15" fmla="*/ 10 h 142"/>
                <a:gd name="T16" fmla="*/ 133 w 142"/>
                <a:gd name="T17" fmla="*/ 71 h 142"/>
                <a:gd name="T18" fmla="*/ 71 w 142"/>
                <a:gd name="T1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110" y="142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33"/>
                  </a:moveTo>
                  <a:cubicBezTo>
                    <a:pt x="37" y="133"/>
                    <a:pt x="10" y="105"/>
                    <a:pt x="10" y="71"/>
                  </a:cubicBezTo>
                  <a:cubicBezTo>
                    <a:pt x="10" y="37"/>
                    <a:pt x="37" y="10"/>
                    <a:pt x="71" y="10"/>
                  </a:cubicBezTo>
                  <a:cubicBezTo>
                    <a:pt x="105" y="10"/>
                    <a:pt x="133" y="37"/>
                    <a:pt x="133" y="71"/>
                  </a:cubicBezTo>
                  <a:cubicBezTo>
                    <a:pt x="133" y="105"/>
                    <a:pt x="105" y="133"/>
                    <a:pt x="71" y="133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7020767" y="3187030"/>
            <a:ext cx="1232733" cy="1234339"/>
            <a:chOff x="6110498" y="2703498"/>
            <a:chExt cx="1295511" cy="1297199"/>
          </a:xfrm>
        </p:grpSpPr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6292917" y="2885916"/>
              <a:ext cx="930674" cy="93236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4" name="Freeform 15"/>
            <p:cNvSpPr/>
            <p:nvPr/>
          </p:nvSpPr>
          <p:spPr bwMode="auto">
            <a:xfrm>
              <a:off x="6292917" y="2885916"/>
              <a:ext cx="930674" cy="932362"/>
            </a:xfrm>
            <a:custGeom>
              <a:avLst/>
              <a:gdLst>
                <a:gd name="T0" fmla="*/ 51 w 102"/>
                <a:gd name="T1" fmla="*/ 0 h 102"/>
                <a:gd name="T2" fmla="*/ 51 w 102"/>
                <a:gd name="T3" fmla="*/ 51 h 102"/>
                <a:gd name="T4" fmla="*/ 0 w 102"/>
                <a:gd name="T5" fmla="*/ 51 h 102"/>
                <a:gd name="T6" fmla="*/ 51 w 102"/>
                <a:gd name="T7" fmla="*/ 102 h 102"/>
                <a:gd name="T8" fmla="*/ 102 w 102"/>
                <a:gd name="T9" fmla="*/ 51 h 102"/>
                <a:gd name="T10" fmla="*/ 51 w 10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6"/>
            <p:cNvSpPr>
              <a:spLocks noEditPoints="1"/>
            </p:cNvSpPr>
            <p:nvPr/>
          </p:nvSpPr>
          <p:spPr bwMode="auto">
            <a:xfrm>
              <a:off x="6110498" y="2703498"/>
              <a:ext cx="1295511" cy="1297199"/>
            </a:xfrm>
            <a:custGeom>
              <a:avLst/>
              <a:gdLst>
                <a:gd name="T0" fmla="*/ 71 w 142"/>
                <a:gd name="T1" fmla="*/ 0 h 142"/>
                <a:gd name="T2" fmla="*/ 0 w 142"/>
                <a:gd name="T3" fmla="*/ 71 h 142"/>
                <a:gd name="T4" fmla="*/ 71 w 142"/>
                <a:gd name="T5" fmla="*/ 142 h 142"/>
                <a:gd name="T6" fmla="*/ 142 w 142"/>
                <a:gd name="T7" fmla="*/ 71 h 142"/>
                <a:gd name="T8" fmla="*/ 71 w 142"/>
                <a:gd name="T9" fmla="*/ 0 h 142"/>
                <a:gd name="T10" fmla="*/ 71 w 142"/>
                <a:gd name="T11" fmla="*/ 133 h 142"/>
                <a:gd name="T12" fmla="*/ 9 w 142"/>
                <a:gd name="T13" fmla="*/ 71 h 142"/>
                <a:gd name="T14" fmla="*/ 71 w 142"/>
                <a:gd name="T15" fmla="*/ 10 h 142"/>
                <a:gd name="T16" fmla="*/ 133 w 142"/>
                <a:gd name="T17" fmla="*/ 71 h 142"/>
                <a:gd name="T18" fmla="*/ 71 w 142"/>
                <a:gd name="T1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110" y="142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33"/>
                  </a:moveTo>
                  <a:cubicBezTo>
                    <a:pt x="37" y="133"/>
                    <a:pt x="9" y="105"/>
                    <a:pt x="9" y="71"/>
                  </a:cubicBezTo>
                  <a:cubicBezTo>
                    <a:pt x="9" y="37"/>
                    <a:pt x="37" y="10"/>
                    <a:pt x="71" y="10"/>
                  </a:cubicBezTo>
                  <a:cubicBezTo>
                    <a:pt x="105" y="10"/>
                    <a:pt x="133" y="37"/>
                    <a:pt x="133" y="71"/>
                  </a:cubicBezTo>
                  <a:cubicBezTo>
                    <a:pt x="133" y="105"/>
                    <a:pt x="105" y="133"/>
                    <a:pt x="71" y="133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7020767" y="1517810"/>
            <a:ext cx="1232733" cy="1234339"/>
            <a:chOff x="6110498" y="1142805"/>
            <a:chExt cx="1295511" cy="1297199"/>
          </a:xfrm>
        </p:grpSpPr>
        <p:sp>
          <p:nvSpPr>
            <p:cNvPr id="228" name="Oval 17"/>
            <p:cNvSpPr>
              <a:spLocks noChangeArrowheads="1"/>
            </p:cNvSpPr>
            <p:nvPr/>
          </p:nvSpPr>
          <p:spPr bwMode="auto">
            <a:xfrm>
              <a:off x="6292917" y="1316778"/>
              <a:ext cx="930674" cy="93067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9" name="Freeform 18"/>
            <p:cNvSpPr/>
            <p:nvPr/>
          </p:nvSpPr>
          <p:spPr bwMode="auto">
            <a:xfrm>
              <a:off x="6292917" y="1316778"/>
              <a:ext cx="930674" cy="930673"/>
            </a:xfrm>
            <a:custGeom>
              <a:avLst/>
              <a:gdLst>
                <a:gd name="T0" fmla="*/ 51 w 102"/>
                <a:gd name="T1" fmla="*/ 0 h 102"/>
                <a:gd name="T2" fmla="*/ 51 w 102"/>
                <a:gd name="T3" fmla="*/ 51 h 102"/>
                <a:gd name="T4" fmla="*/ 0 w 102"/>
                <a:gd name="T5" fmla="*/ 51 h 102"/>
                <a:gd name="T6" fmla="*/ 51 w 102"/>
                <a:gd name="T7" fmla="*/ 102 h 102"/>
                <a:gd name="T8" fmla="*/ 102 w 102"/>
                <a:gd name="T9" fmla="*/ 51 h 102"/>
                <a:gd name="T10" fmla="*/ 51 w 10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2" y="79"/>
                    <a:pt x="102" y="51"/>
                  </a:cubicBezTo>
                  <a:cubicBezTo>
                    <a:pt x="102" y="22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9"/>
            <p:cNvSpPr>
              <a:spLocks noEditPoints="1"/>
            </p:cNvSpPr>
            <p:nvPr/>
          </p:nvSpPr>
          <p:spPr bwMode="auto">
            <a:xfrm>
              <a:off x="6110498" y="1142805"/>
              <a:ext cx="1295511" cy="1297199"/>
            </a:xfrm>
            <a:custGeom>
              <a:avLst/>
              <a:gdLst>
                <a:gd name="T0" fmla="*/ 71 w 142"/>
                <a:gd name="T1" fmla="*/ 0 h 142"/>
                <a:gd name="T2" fmla="*/ 0 w 142"/>
                <a:gd name="T3" fmla="*/ 71 h 142"/>
                <a:gd name="T4" fmla="*/ 71 w 142"/>
                <a:gd name="T5" fmla="*/ 142 h 142"/>
                <a:gd name="T6" fmla="*/ 142 w 142"/>
                <a:gd name="T7" fmla="*/ 71 h 142"/>
                <a:gd name="T8" fmla="*/ 71 w 142"/>
                <a:gd name="T9" fmla="*/ 0 h 142"/>
                <a:gd name="T10" fmla="*/ 71 w 142"/>
                <a:gd name="T11" fmla="*/ 132 h 142"/>
                <a:gd name="T12" fmla="*/ 9 w 142"/>
                <a:gd name="T13" fmla="*/ 71 h 142"/>
                <a:gd name="T14" fmla="*/ 71 w 142"/>
                <a:gd name="T15" fmla="*/ 9 h 142"/>
                <a:gd name="T16" fmla="*/ 133 w 142"/>
                <a:gd name="T17" fmla="*/ 71 h 142"/>
                <a:gd name="T18" fmla="*/ 71 w 142"/>
                <a:gd name="T19" fmla="*/ 1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110" y="142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32"/>
                  </a:moveTo>
                  <a:cubicBezTo>
                    <a:pt x="37" y="132"/>
                    <a:pt x="9" y="105"/>
                    <a:pt x="9" y="71"/>
                  </a:cubicBezTo>
                  <a:cubicBezTo>
                    <a:pt x="9" y="37"/>
                    <a:pt x="37" y="9"/>
                    <a:pt x="71" y="9"/>
                  </a:cubicBezTo>
                  <a:cubicBezTo>
                    <a:pt x="105" y="9"/>
                    <a:pt x="133" y="37"/>
                    <a:pt x="133" y="71"/>
                  </a:cubicBezTo>
                  <a:cubicBezTo>
                    <a:pt x="133" y="105"/>
                    <a:pt x="105" y="132"/>
                    <a:pt x="71" y="132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5055495" y="1517810"/>
            <a:ext cx="1234340" cy="1234339"/>
            <a:chOff x="4657904" y="1142805"/>
            <a:chExt cx="1297200" cy="1297199"/>
          </a:xfrm>
        </p:grpSpPr>
        <p:sp>
          <p:nvSpPr>
            <p:cNvPr id="232" name="Oval 20"/>
            <p:cNvSpPr>
              <a:spLocks noChangeArrowheads="1"/>
            </p:cNvSpPr>
            <p:nvPr/>
          </p:nvSpPr>
          <p:spPr bwMode="auto">
            <a:xfrm>
              <a:off x="4840323" y="1316778"/>
              <a:ext cx="932363" cy="93067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3" name="Freeform 21"/>
            <p:cNvSpPr/>
            <p:nvPr/>
          </p:nvSpPr>
          <p:spPr bwMode="auto">
            <a:xfrm>
              <a:off x="5306504" y="1316778"/>
              <a:ext cx="466181" cy="930673"/>
            </a:xfrm>
            <a:custGeom>
              <a:avLst/>
              <a:gdLst>
                <a:gd name="T0" fmla="*/ 51 w 51"/>
                <a:gd name="T1" fmla="*/ 51 h 102"/>
                <a:gd name="T2" fmla="*/ 0 w 51"/>
                <a:gd name="T3" fmla="*/ 0 h 102"/>
                <a:gd name="T4" fmla="*/ 0 w 51"/>
                <a:gd name="T5" fmla="*/ 102 h 102"/>
                <a:gd name="T6" fmla="*/ 51 w 51"/>
                <a:gd name="T7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2">
                  <a:moveTo>
                    <a:pt x="51" y="51"/>
                  </a:moveTo>
                  <a:cubicBezTo>
                    <a:pt x="51" y="22"/>
                    <a:pt x="28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8" y="102"/>
                    <a:pt x="51" y="79"/>
                    <a:pt x="51" y="5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2"/>
            <p:cNvSpPr>
              <a:spLocks noEditPoints="1"/>
            </p:cNvSpPr>
            <p:nvPr/>
          </p:nvSpPr>
          <p:spPr bwMode="auto">
            <a:xfrm>
              <a:off x="4657904" y="1142805"/>
              <a:ext cx="1297200" cy="1297199"/>
            </a:xfrm>
            <a:custGeom>
              <a:avLst/>
              <a:gdLst>
                <a:gd name="T0" fmla="*/ 71 w 142"/>
                <a:gd name="T1" fmla="*/ 0 h 142"/>
                <a:gd name="T2" fmla="*/ 0 w 142"/>
                <a:gd name="T3" fmla="*/ 71 h 142"/>
                <a:gd name="T4" fmla="*/ 71 w 142"/>
                <a:gd name="T5" fmla="*/ 142 h 142"/>
                <a:gd name="T6" fmla="*/ 142 w 142"/>
                <a:gd name="T7" fmla="*/ 71 h 142"/>
                <a:gd name="T8" fmla="*/ 71 w 142"/>
                <a:gd name="T9" fmla="*/ 0 h 142"/>
                <a:gd name="T10" fmla="*/ 71 w 142"/>
                <a:gd name="T11" fmla="*/ 132 h 142"/>
                <a:gd name="T12" fmla="*/ 10 w 142"/>
                <a:gd name="T13" fmla="*/ 71 h 142"/>
                <a:gd name="T14" fmla="*/ 71 w 142"/>
                <a:gd name="T15" fmla="*/ 9 h 142"/>
                <a:gd name="T16" fmla="*/ 133 w 142"/>
                <a:gd name="T17" fmla="*/ 71 h 142"/>
                <a:gd name="T18" fmla="*/ 71 w 142"/>
                <a:gd name="T19" fmla="*/ 1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110" y="142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32"/>
                  </a:moveTo>
                  <a:cubicBezTo>
                    <a:pt x="37" y="132"/>
                    <a:pt x="10" y="105"/>
                    <a:pt x="10" y="71"/>
                  </a:cubicBezTo>
                  <a:cubicBezTo>
                    <a:pt x="10" y="37"/>
                    <a:pt x="37" y="9"/>
                    <a:pt x="71" y="9"/>
                  </a:cubicBezTo>
                  <a:cubicBezTo>
                    <a:pt x="105" y="9"/>
                    <a:pt x="133" y="37"/>
                    <a:pt x="133" y="71"/>
                  </a:cubicBezTo>
                  <a:cubicBezTo>
                    <a:pt x="133" y="105"/>
                    <a:pt x="105" y="132"/>
                    <a:pt x="71" y="132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3091830" y="1517810"/>
            <a:ext cx="1232733" cy="1234339"/>
            <a:chOff x="3298209" y="1142805"/>
            <a:chExt cx="1295511" cy="1297199"/>
          </a:xfrm>
        </p:grpSpPr>
        <p:sp>
          <p:nvSpPr>
            <p:cNvPr id="249" name="Oval 23"/>
            <p:cNvSpPr>
              <a:spLocks noChangeArrowheads="1"/>
            </p:cNvSpPr>
            <p:nvPr/>
          </p:nvSpPr>
          <p:spPr bwMode="auto">
            <a:xfrm>
              <a:off x="3480628" y="1316778"/>
              <a:ext cx="930674" cy="93067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3" name="Freeform 24"/>
            <p:cNvSpPr/>
            <p:nvPr/>
          </p:nvSpPr>
          <p:spPr bwMode="auto">
            <a:xfrm>
              <a:off x="3945120" y="1316778"/>
              <a:ext cx="466181" cy="766834"/>
            </a:xfrm>
            <a:custGeom>
              <a:avLst/>
              <a:gdLst>
                <a:gd name="T0" fmla="*/ 38 w 51"/>
                <a:gd name="T1" fmla="*/ 84 h 84"/>
                <a:gd name="T2" fmla="*/ 51 w 51"/>
                <a:gd name="T3" fmla="*/ 51 h 84"/>
                <a:gd name="T4" fmla="*/ 0 w 51"/>
                <a:gd name="T5" fmla="*/ 0 h 84"/>
                <a:gd name="T6" fmla="*/ 0 w 51"/>
                <a:gd name="T7" fmla="*/ 51 h 84"/>
                <a:gd name="T8" fmla="*/ 38 w 51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4">
                  <a:moveTo>
                    <a:pt x="38" y="84"/>
                  </a:moveTo>
                  <a:cubicBezTo>
                    <a:pt x="46" y="75"/>
                    <a:pt x="51" y="63"/>
                    <a:pt x="51" y="51"/>
                  </a:cubicBezTo>
                  <a:cubicBezTo>
                    <a:pt x="51" y="22"/>
                    <a:pt x="28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38" y="8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5"/>
            <p:cNvSpPr>
              <a:spLocks noEditPoints="1"/>
            </p:cNvSpPr>
            <p:nvPr/>
          </p:nvSpPr>
          <p:spPr bwMode="auto">
            <a:xfrm>
              <a:off x="3298209" y="1142805"/>
              <a:ext cx="1295511" cy="1297199"/>
            </a:xfrm>
            <a:custGeom>
              <a:avLst/>
              <a:gdLst>
                <a:gd name="T0" fmla="*/ 71 w 142"/>
                <a:gd name="T1" fmla="*/ 0 h 142"/>
                <a:gd name="T2" fmla="*/ 0 w 142"/>
                <a:gd name="T3" fmla="*/ 71 h 142"/>
                <a:gd name="T4" fmla="*/ 71 w 142"/>
                <a:gd name="T5" fmla="*/ 142 h 142"/>
                <a:gd name="T6" fmla="*/ 142 w 142"/>
                <a:gd name="T7" fmla="*/ 71 h 142"/>
                <a:gd name="T8" fmla="*/ 71 w 142"/>
                <a:gd name="T9" fmla="*/ 0 h 142"/>
                <a:gd name="T10" fmla="*/ 71 w 142"/>
                <a:gd name="T11" fmla="*/ 132 h 142"/>
                <a:gd name="T12" fmla="*/ 9 w 142"/>
                <a:gd name="T13" fmla="*/ 71 h 142"/>
                <a:gd name="T14" fmla="*/ 71 w 142"/>
                <a:gd name="T15" fmla="*/ 9 h 142"/>
                <a:gd name="T16" fmla="*/ 132 w 142"/>
                <a:gd name="T17" fmla="*/ 71 h 142"/>
                <a:gd name="T18" fmla="*/ 71 w 142"/>
                <a:gd name="T19" fmla="*/ 1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110" y="142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32"/>
                  </a:moveTo>
                  <a:cubicBezTo>
                    <a:pt x="37" y="132"/>
                    <a:pt x="9" y="105"/>
                    <a:pt x="9" y="71"/>
                  </a:cubicBezTo>
                  <a:cubicBezTo>
                    <a:pt x="9" y="37"/>
                    <a:pt x="37" y="9"/>
                    <a:pt x="71" y="9"/>
                  </a:cubicBezTo>
                  <a:cubicBezTo>
                    <a:pt x="105" y="9"/>
                    <a:pt x="132" y="37"/>
                    <a:pt x="132" y="71"/>
                  </a:cubicBezTo>
                  <a:cubicBezTo>
                    <a:pt x="132" y="105"/>
                    <a:pt x="105" y="132"/>
                    <a:pt x="71" y="132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1128166" y="1517810"/>
            <a:ext cx="1232733" cy="1234339"/>
            <a:chOff x="1727381" y="1142805"/>
            <a:chExt cx="1295511" cy="1297199"/>
          </a:xfrm>
        </p:grpSpPr>
        <p:sp>
          <p:nvSpPr>
            <p:cNvPr id="264" name="Oval 26"/>
            <p:cNvSpPr>
              <a:spLocks noChangeArrowheads="1"/>
            </p:cNvSpPr>
            <p:nvPr/>
          </p:nvSpPr>
          <p:spPr bwMode="auto">
            <a:xfrm>
              <a:off x="1909799" y="1316778"/>
              <a:ext cx="930674" cy="93067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5" name="Freeform 27"/>
            <p:cNvSpPr/>
            <p:nvPr/>
          </p:nvSpPr>
          <p:spPr bwMode="auto">
            <a:xfrm>
              <a:off x="2375981" y="1316778"/>
              <a:ext cx="464492" cy="466181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51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22"/>
                    <a:pt x="28" y="0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8"/>
            <p:cNvSpPr>
              <a:spLocks noEditPoints="1"/>
            </p:cNvSpPr>
            <p:nvPr/>
          </p:nvSpPr>
          <p:spPr bwMode="auto">
            <a:xfrm>
              <a:off x="1727381" y="1142805"/>
              <a:ext cx="1295511" cy="1297199"/>
            </a:xfrm>
            <a:custGeom>
              <a:avLst/>
              <a:gdLst>
                <a:gd name="T0" fmla="*/ 71 w 142"/>
                <a:gd name="T1" fmla="*/ 0 h 142"/>
                <a:gd name="T2" fmla="*/ 0 w 142"/>
                <a:gd name="T3" fmla="*/ 71 h 142"/>
                <a:gd name="T4" fmla="*/ 71 w 142"/>
                <a:gd name="T5" fmla="*/ 142 h 142"/>
                <a:gd name="T6" fmla="*/ 142 w 142"/>
                <a:gd name="T7" fmla="*/ 71 h 142"/>
                <a:gd name="T8" fmla="*/ 71 w 142"/>
                <a:gd name="T9" fmla="*/ 0 h 142"/>
                <a:gd name="T10" fmla="*/ 71 w 142"/>
                <a:gd name="T11" fmla="*/ 132 h 142"/>
                <a:gd name="T12" fmla="*/ 9 w 142"/>
                <a:gd name="T13" fmla="*/ 71 h 142"/>
                <a:gd name="T14" fmla="*/ 71 w 142"/>
                <a:gd name="T15" fmla="*/ 9 h 142"/>
                <a:gd name="T16" fmla="*/ 132 w 142"/>
                <a:gd name="T17" fmla="*/ 71 h 142"/>
                <a:gd name="T18" fmla="*/ 71 w 142"/>
                <a:gd name="T19" fmla="*/ 1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110" y="142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32"/>
                  </a:moveTo>
                  <a:cubicBezTo>
                    <a:pt x="37" y="132"/>
                    <a:pt x="9" y="105"/>
                    <a:pt x="9" y="71"/>
                  </a:cubicBezTo>
                  <a:cubicBezTo>
                    <a:pt x="9" y="37"/>
                    <a:pt x="37" y="9"/>
                    <a:pt x="71" y="9"/>
                  </a:cubicBezTo>
                  <a:cubicBezTo>
                    <a:pt x="105" y="9"/>
                    <a:pt x="132" y="37"/>
                    <a:pt x="132" y="71"/>
                  </a:cubicBezTo>
                  <a:cubicBezTo>
                    <a:pt x="132" y="105"/>
                    <a:pt x="105" y="132"/>
                    <a:pt x="71" y="132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67" name="TextBox 692"/>
          <p:cNvSpPr txBox="1"/>
          <p:nvPr/>
        </p:nvSpPr>
        <p:spPr bwMode="auto">
          <a:xfrm>
            <a:off x="1267479" y="2820807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</a:p>
        </p:txBody>
      </p:sp>
      <p:sp>
        <p:nvSpPr>
          <p:cNvPr id="268" name="TextBox 692"/>
          <p:cNvSpPr txBox="1"/>
          <p:nvPr/>
        </p:nvSpPr>
        <p:spPr bwMode="auto">
          <a:xfrm>
            <a:off x="3231679" y="2820807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</a:p>
        </p:txBody>
      </p:sp>
      <p:sp>
        <p:nvSpPr>
          <p:cNvPr id="269" name="TextBox 692"/>
          <p:cNvSpPr txBox="1"/>
          <p:nvPr/>
        </p:nvSpPr>
        <p:spPr bwMode="auto">
          <a:xfrm>
            <a:off x="5195879" y="2820807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</a:p>
        </p:txBody>
      </p:sp>
      <p:sp>
        <p:nvSpPr>
          <p:cNvPr id="270" name="TextBox 692"/>
          <p:cNvSpPr txBox="1"/>
          <p:nvPr/>
        </p:nvSpPr>
        <p:spPr bwMode="auto">
          <a:xfrm>
            <a:off x="7160080" y="2820807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</a:p>
        </p:txBody>
      </p:sp>
      <p:sp>
        <p:nvSpPr>
          <p:cNvPr id="271" name="TextBox 692"/>
          <p:cNvSpPr txBox="1"/>
          <p:nvPr/>
        </p:nvSpPr>
        <p:spPr bwMode="auto">
          <a:xfrm>
            <a:off x="1267479" y="4554357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</a:p>
        </p:txBody>
      </p:sp>
      <p:sp>
        <p:nvSpPr>
          <p:cNvPr id="272" name="TextBox 692"/>
          <p:cNvSpPr txBox="1"/>
          <p:nvPr/>
        </p:nvSpPr>
        <p:spPr bwMode="auto">
          <a:xfrm>
            <a:off x="3231679" y="4554357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</a:p>
        </p:txBody>
      </p:sp>
      <p:sp>
        <p:nvSpPr>
          <p:cNvPr id="273" name="TextBox 692"/>
          <p:cNvSpPr txBox="1"/>
          <p:nvPr/>
        </p:nvSpPr>
        <p:spPr bwMode="auto">
          <a:xfrm>
            <a:off x="5195879" y="4554357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</a:p>
        </p:txBody>
      </p:sp>
      <p:sp>
        <p:nvSpPr>
          <p:cNvPr id="274" name="TextBox 692"/>
          <p:cNvSpPr txBox="1"/>
          <p:nvPr/>
        </p:nvSpPr>
        <p:spPr bwMode="auto">
          <a:xfrm>
            <a:off x="7160080" y="4554357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</a:p>
        </p:txBody>
      </p:sp>
      <p:sp>
        <p:nvSpPr>
          <p:cNvPr id="275" name="矩形 274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矩形 275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277" name="泪滴形 276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9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280" name="任意多边形 279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矩形 280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任意多边形 281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3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55">
        <p:circle/>
      </p:transition>
    </mc:Choice>
    <mc:Fallback xmlns:a14="http://schemas.microsoft.com/office/drawing/2010/main" xmlns="">
      <p:transition spd="slow" advTm="265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68" grpId="0"/>
      <p:bldP spid="269" grpId="0"/>
      <p:bldP spid="270" grpId="0"/>
      <p:bldP spid="271" grpId="0"/>
      <p:bldP spid="272" grpId="0"/>
      <p:bldP spid="273" grpId="0"/>
      <p:bldP spid="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任意多边形 60"/>
          <p:cNvSpPr>
            <a:spLocks noChangeArrowheads="1"/>
          </p:cNvSpPr>
          <p:nvPr/>
        </p:nvSpPr>
        <p:spPr bwMode="auto">
          <a:xfrm rot="5400000">
            <a:off x="1202111" y="2083267"/>
            <a:ext cx="3801974" cy="1486119"/>
          </a:xfrm>
          <a:custGeom>
            <a:avLst/>
            <a:gdLst>
              <a:gd name="connsiteX0" fmla="*/ 0 w 4787168"/>
              <a:gd name="connsiteY0" fmla="*/ 1530934 h 1871213"/>
              <a:gd name="connsiteX1" fmla="*/ 88341 w 4787168"/>
              <a:gd name="connsiteY1" fmla="*/ 1564973 h 1871213"/>
              <a:gd name="connsiteX2" fmla="*/ 100891 w 4787168"/>
              <a:gd name="connsiteY2" fmla="*/ 1529383 h 1871213"/>
              <a:gd name="connsiteX3" fmla="*/ 2359419 w 4787168"/>
              <a:gd name="connsiteY3" fmla="*/ 0 h 1871213"/>
              <a:gd name="connsiteX4" fmla="*/ 4617722 w 4787168"/>
              <a:gd name="connsiteY4" fmla="*/ 1529383 h 1871213"/>
              <a:gd name="connsiteX5" fmla="*/ 4633930 w 4787168"/>
              <a:gd name="connsiteY5" fmla="*/ 1575345 h 1871213"/>
              <a:gd name="connsiteX6" fmla="*/ 4638748 w 4787168"/>
              <a:gd name="connsiteY6" fmla="*/ 1574373 h 1871213"/>
              <a:gd name="connsiteX7" fmla="*/ 4787168 w 4787168"/>
              <a:gd name="connsiteY7" fmla="*/ 1722793 h 1871213"/>
              <a:gd name="connsiteX8" fmla="*/ 4638748 w 4787168"/>
              <a:gd name="connsiteY8" fmla="*/ 1871213 h 1871213"/>
              <a:gd name="connsiteX9" fmla="*/ 4490328 w 4787168"/>
              <a:gd name="connsiteY9" fmla="*/ 1722793 h 1871213"/>
              <a:gd name="connsiteX10" fmla="*/ 4533799 w 4787168"/>
              <a:gd name="connsiteY10" fmla="*/ 1617844 h 1871213"/>
              <a:gd name="connsiteX11" fmla="*/ 4536081 w 4787168"/>
              <a:gd name="connsiteY11" fmla="*/ 1616305 h 1871213"/>
              <a:gd name="connsiteX12" fmla="*/ 4519276 w 4787168"/>
              <a:gd name="connsiteY12" fmla="*/ 1568649 h 1871213"/>
              <a:gd name="connsiteX13" fmla="*/ 2359194 w 4787168"/>
              <a:gd name="connsiteY13" fmla="*/ 106065 h 1871213"/>
              <a:gd name="connsiteX14" fmla="*/ 199337 w 4787168"/>
              <a:gd name="connsiteY14" fmla="*/ 1568649 h 1871213"/>
              <a:gd name="connsiteX15" fmla="*/ 187201 w 4787168"/>
              <a:gd name="connsiteY15" fmla="*/ 1603065 h 1871213"/>
              <a:gd name="connsiteX16" fmla="*/ 276990 w 4787168"/>
              <a:gd name="connsiteY16" fmla="*/ 1637662 h 1871213"/>
              <a:gd name="connsiteX17" fmla="*/ 31768 w 4787168"/>
              <a:gd name="connsiteY17" fmla="*/ 1861287 h 187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87168" h="1871213">
                <a:moveTo>
                  <a:pt x="0" y="1530934"/>
                </a:moveTo>
                <a:lnTo>
                  <a:pt x="88341" y="1564973"/>
                </a:lnTo>
                <a:lnTo>
                  <a:pt x="100891" y="1529383"/>
                </a:lnTo>
                <a:cubicBezTo>
                  <a:pt x="467046" y="611971"/>
                  <a:pt x="1358310" y="0"/>
                  <a:pt x="2359419" y="0"/>
                </a:cubicBezTo>
                <a:cubicBezTo>
                  <a:pt x="3360318" y="0"/>
                  <a:pt x="4251568" y="611971"/>
                  <a:pt x="4617722" y="1529383"/>
                </a:cubicBezTo>
                <a:lnTo>
                  <a:pt x="4633930" y="1575345"/>
                </a:lnTo>
                <a:lnTo>
                  <a:pt x="4638748" y="1574373"/>
                </a:lnTo>
                <a:cubicBezTo>
                  <a:pt x="4720718" y="1574373"/>
                  <a:pt x="4787168" y="1640823"/>
                  <a:pt x="4787168" y="1722793"/>
                </a:cubicBezTo>
                <a:cubicBezTo>
                  <a:pt x="4787168" y="1804763"/>
                  <a:pt x="4720718" y="1871213"/>
                  <a:pt x="4638748" y="1871213"/>
                </a:cubicBezTo>
                <a:cubicBezTo>
                  <a:pt x="4556778" y="1871213"/>
                  <a:pt x="4490328" y="1804763"/>
                  <a:pt x="4490328" y="1722793"/>
                </a:cubicBezTo>
                <a:cubicBezTo>
                  <a:pt x="4490328" y="1681808"/>
                  <a:pt x="4506940" y="1644703"/>
                  <a:pt x="4533799" y="1617844"/>
                </a:cubicBezTo>
                <a:lnTo>
                  <a:pt x="4536081" y="1616305"/>
                </a:lnTo>
                <a:lnTo>
                  <a:pt x="4519276" y="1568649"/>
                </a:lnTo>
                <a:cubicBezTo>
                  <a:pt x="4169113" y="691316"/>
                  <a:pt x="3316603" y="106065"/>
                  <a:pt x="2359194" y="106065"/>
                </a:cubicBezTo>
                <a:cubicBezTo>
                  <a:pt x="1401997" y="106065"/>
                  <a:pt x="549499" y="691316"/>
                  <a:pt x="199337" y="1568649"/>
                </a:cubicBezTo>
                <a:lnTo>
                  <a:pt x="187201" y="1603065"/>
                </a:lnTo>
                <a:lnTo>
                  <a:pt x="276990" y="1637662"/>
                </a:lnTo>
                <a:lnTo>
                  <a:pt x="31768" y="1861287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 sz="2400"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2" name="椭圆 56"/>
          <p:cNvSpPr>
            <a:spLocks noChangeArrowheads="1"/>
          </p:cNvSpPr>
          <p:nvPr/>
        </p:nvSpPr>
        <p:spPr bwMode="auto">
          <a:xfrm>
            <a:off x="3556861" y="2498933"/>
            <a:ext cx="589356" cy="589556"/>
          </a:xfrm>
          <a:prstGeom prst="ellipse">
            <a:avLst/>
          </a:prstGeom>
          <a:solidFill>
            <a:srgbClr val="14C7BE">
              <a:alpha val="94000"/>
            </a:srgbClr>
          </a:solidFill>
          <a:ln w="57150" cap="flat" cmpd="sng">
            <a:solidFill>
              <a:schemeClr val="bg1">
                <a:alpha val="35000"/>
              </a:scheme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 sz="2400">
              <a:solidFill>
                <a:schemeClr val="bg1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3" name="任意多边形 62"/>
          <p:cNvSpPr>
            <a:spLocks noChangeArrowheads="1"/>
          </p:cNvSpPr>
          <p:nvPr/>
        </p:nvSpPr>
        <p:spPr bwMode="auto">
          <a:xfrm>
            <a:off x="4113466" y="2496036"/>
            <a:ext cx="4158768" cy="589556"/>
          </a:xfrm>
          <a:custGeom>
            <a:avLst/>
            <a:gdLst>
              <a:gd name="connsiteX0" fmla="*/ 0 w 5236417"/>
              <a:gd name="connsiteY0" fmla="*/ 0 h 742326"/>
              <a:gd name="connsiteX1" fmla="*/ 696000 w 5236417"/>
              <a:gd name="connsiteY1" fmla="*/ 0 h 742326"/>
              <a:gd name="connsiteX2" fmla="*/ 920226 w 5236417"/>
              <a:gd name="connsiteY2" fmla="*/ 0 h 742326"/>
              <a:gd name="connsiteX3" fmla="*/ 4865254 w 5236417"/>
              <a:gd name="connsiteY3" fmla="*/ 0 h 742326"/>
              <a:gd name="connsiteX4" fmla="*/ 5236417 w 5236417"/>
              <a:gd name="connsiteY4" fmla="*/ 371163 h 742326"/>
              <a:gd name="connsiteX5" fmla="*/ 4865254 w 5236417"/>
              <a:gd name="connsiteY5" fmla="*/ 742326 h 742326"/>
              <a:gd name="connsiteX6" fmla="*/ 920226 w 5236417"/>
              <a:gd name="connsiteY6" fmla="*/ 742326 h 742326"/>
              <a:gd name="connsiteX7" fmla="*/ 696000 w 5236417"/>
              <a:gd name="connsiteY7" fmla="*/ 742326 h 742326"/>
              <a:gd name="connsiteX8" fmla="*/ 0 w 5236417"/>
              <a:gd name="connsiteY8" fmla="*/ 742326 h 742326"/>
              <a:gd name="connsiteX9" fmla="*/ 197646 w 5236417"/>
              <a:gd name="connsiteY9" fmla="*/ 371163 h 742326"/>
              <a:gd name="connsiteX10" fmla="*/ 0 w 5236417"/>
              <a:gd name="connsiteY10" fmla="*/ 0 h 74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5"/>
                  <a:pt x="119237" y="80288"/>
                  <a:pt x="0" y="0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 sz="240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4" name="TextBox 5"/>
          <p:cNvSpPr>
            <a:spLocks noChangeArrowheads="1"/>
          </p:cNvSpPr>
          <p:nvPr/>
        </p:nvSpPr>
        <p:spPr bwMode="auto">
          <a:xfrm>
            <a:off x="3651919" y="2538798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2</a:t>
            </a:r>
            <a:endParaRPr lang="zh-CN" altLang="en-US" sz="3200">
              <a:solidFill>
                <a:schemeClr val="bg1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5" name="TextBox 55"/>
          <p:cNvSpPr>
            <a:spLocks noChangeArrowheads="1"/>
          </p:cNvSpPr>
          <p:nvPr/>
        </p:nvSpPr>
        <p:spPr bwMode="auto">
          <a:xfrm>
            <a:off x="4317892" y="2622802"/>
            <a:ext cx="3721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6" name="椭圆 63"/>
          <p:cNvSpPr>
            <a:spLocks noChangeArrowheads="1"/>
          </p:cNvSpPr>
          <p:nvPr/>
        </p:nvSpPr>
        <p:spPr bwMode="auto">
          <a:xfrm>
            <a:off x="3243310" y="1478596"/>
            <a:ext cx="589356" cy="589556"/>
          </a:xfrm>
          <a:prstGeom prst="ellipse">
            <a:avLst/>
          </a:prstGeom>
          <a:solidFill>
            <a:srgbClr val="14C7BE">
              <a:alpha val="94000"/>
            </a:srgbClr>
          </a:solidFill>
          <a:ln w="57150" cap="flat" cmpd="sng">
            <a:solidFill>
              <a:schemeClr val="bg1">
                <a:alpha val="35000"/>
              </a:scheme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 sz="2400">
              <a:solidFill>
                <a:schemeClr val="bg1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7" name="任意多边形 66"/>
          <p:cNvSpPr>
            <a:spLocks noChangeArrowheads="1"/>
          </p:cNvSpPr>
          <p:nvPr/>
        </p:nvSpPr>
        <p:spPr bwMode="auto">
          <a:xfrm>
            <a:off x="3799916" y="1475699"/>
            <a:ext cx="4158768" cy="589556"/>
          </a:xfrm>
          <a:custGeom>
            <a:avLst/>
            <a:gdLst>
              <a:gd name="connsiteX0" fmla="*/ 0 w 5236417"/>
              <a:gd name="connsiteY0" fmla="*/ 0 h 742326"/>
              <a:gd name="connsiteX1" fmla="*/ 696000 w 5236417"/>
              <a:gd name="connsiteY1" fmla="*/ 0 h 742326"/>
              <a:gd name="connsiteX2" fmla="*/ 920226 w 5236417"/>
              <a:gd name="connsiteY2" fmla="*/ 0 h 742326"/>
              <a:gd name="connsiteX3" fmla="*/ 4865254 w 5236417"/>
              <a:gd name="connsiteY3" fmla="*/ 0 h 742326"/>
              <a:gd name="connsiteX4" fmla="*/ 5236417 w 5236417"/>
              <a:gd name="connsiteY4" fmla="*/ 371163 h 742326"/>
              <a:gd name="connsiteX5" fmla="*/ 4865254 w 5236417"/>
              <a:gd name="connsiteY5" fmla="*/ 742326 h 742326"/>
              <a:gd name="connsiteX6" fmla="*/ 920226 w 5236417"/>
              <a:gd name="connsiteY6" fmla="*/ 742326 h 742326"/>
              <a:gd name="connsiteX7" fmla="*/ 696000 w 5236417"/>
              <a:gd name="connsiteY7" fmla="*/ 742326 h 742326"/>
              <a:gd name="connsiteX8" fmla="*/ 0 w 5236417"/>
              <a:gd name="connsiteY8" fmla="*/ 742326 h 742326"/>
              <a:gd name="connsiteX9" fmla="*/ 197646 w 5236417"/>
              <a:gd name="connsiteY9" fmla="*/ 371163 h 742326"/>
              <a:gd name="connsiteX10" fmla="*/ 0 w 5236417"/>
              <a:gd name="connsiteY10" fmla="*/ 0 h 74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5"/>
                  <a:pt x="119237" y="80288"/>
                  <a:pt x="0" y="0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 sz="240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8" name="TextBox 68"/>
          <p:cNvSpPr>
            <a:spLocks noChangeArrowheads="1"/>
          </p:cNvSpPr>
          <p:nvPr/>
        </p:nvSpPr>
        <p:spPr bwMode="auto">
          <a:xfrm>
            <a:off x="3338368" y="1518460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3</a:t>
            </a:r>
            <a:endParaRPr lang="zh-CN" altLang="en-US" sz="3200">
              <a:solidFill>
                <a:schemeClr val="bg1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69" name="TextBox 69"/>
          <p:cNvSpPr>
            <a:spLocks noChangeArrowheads="1"/>
          </p:cNvSpPr>
          <p:nvPr/>
        </p:nvSpPr>
        <p:spPr bwMode="auto">
          <a:xfrm>
            <a:off x="4001467" y="1602465"/>
            <a:ext cx="3721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0" name="椭圆 70"/>
          <p:cNvSpPr>
            <a:spLocks noChangeArrowheads="1"/>
          </p:cNvSpPr>
          <p:nvPr/>
        </p:nvSpPr>
        <p:spPr bwMode="auto">
          <a:xfrm>
            <a:off x="3243310" y="3521002"/>
            <a:ext cx="589356" cy="589556"/>
          </a:xfrm>
          <a:prstGeom prst="ellipse">
            <a:avLst/>
          </a:prstGeom>
          <a:solidFill>
            <a:srgbClr val="14C7BE">
              <a:alpha val="94000"/>
            </a:srgbClr>
          </a:solidFill>
          <a:ln w="57150" cap="flat" cmpd="sng">
            <a:solidFill>
              <a:schemeClr val="bg1">
                <a:alpha val="35000"/>
              </a:schemeClr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 sz="2400">
              <a:solidFill>
                <a:schemeClr val="bg1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1" name="任意多边形 70"/>
          <p:cNvSpPr>
            <a:spLocks noChangeArrowheads="1"/>
          </p:cNvSpPr>
          <p:nvPr/>
        </p:nvSpPr>
        <p:spPr bwMode="auto">
          <a:xfrm>
            <a:off x="3799916" y="3518105"/>
            <a:ext cx="4158768" cy="589556"/>
          </a:xfrm>
          <a:custGeom>
            <a:avLst/>
            <a:gdLst>
              <a:gd name="connsiteX0" fmla="*/ 0 w 5236417"/>
              <a:gd name="connsiteY0" fmla="*/ 0 h 742326"/>
              <a:gd name="connsiteX1" fmla="*/ 696000 w 5236417"/>
              <a:gd name="connsiteY1" fmla="*/ 0 h 742326"/>
              <a:gd name="connsiteX2" fmla="*/ 920226 w 5236417"/>
              <a:gd name="connsiteY2" fmla="*/ 0 h 742326"/>
              <a:gd name="connsiteX3" fmla="*/ 4865254 w 5236417"/>
              <a:gd name="connsiteY3" fmla="*/ 0 h 742326"/>
              <a:gd name="connsiteX4" fmla="*/ 5236417 w 5236417"/>
              <a:gd name="connsiteY4" fmla="*/ 371163 h 742326"/>
              <a:gd name="connsiteX5" fmla="*/ 4865254 w 5236417"/>
              <a:gd name="connsiteY5" fmla="*/ 742326 h 742326"/>
              <a:gd name="connsiteX6" fmla="*/ 920226 w 5236417"/>
              <a:gd name="connsiteY6" fmla="*/ 742326 h 742326"/>
              <a:gd name="connsiteX7" fmla="*/ 696000 w 5236417"/>
              <a:gd name="connsiteY7" fmla="*/ 742326 h 742326"/>
              <a:gd name="connsiteX8" fmla="*/ 0 w 5236417"/>
              <a:gd name="connsiteY8" fmla="*/ 742326 h 742326"/>
              <a:gd name="connsiteX9" fmla="*/ 197646 w 5236417"/>
              <a:gd name="connsiteY9" fmla="*/ 371163 h 742326"/>
              <a:gd name="connsiteX10" fmla="*/ 0 w 5236417"/>
              <a:gd name="connsiteY10" fmla="*/ 0 h 74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6"/>
                  <a:pt x="119237" y="80288"/>
                  <a:pt x="0" y="0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 sz="240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2" name="TextBox 75"/>
          <p:cNvSpPr>
            <a:spLocks noChangeArrowheads="1"/>
          </p:cNvSpPr>
          <p:nvPr/>
        </p:nvSpPr>
        <p:spPr bwMode="auto">
          <a:xfrm>
            <a:off x="3338368" y="3560866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3" name="TextBox 76"/>
          <p:cNvSpPr>
            <a:spLocks noChangeArrowheads="1"/>
          </p:cNvSpPr>
          <p:nvPr/>
        </p:nvSpPr>
        <p:spPr bwMode="auto">
          <a:xfrm>
            <a:off x="4001467" y="3644870"/>
            <a:ext cx="3721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4" name="矩形 74"/>
          <p:cNvSpPr>
            <a:spLocks noChangeArrowheads="1"/>
          </p:cNvSpPr>
          <p:nvPr/>
        </p:nvSpPr>
        <p:spPr bwMode="auto">
          <a:xfrm>
            <a:off x="1015782" y="2542292"/>
            <a:ext cx="117844" cy="117886"/>
          </a:xfrm>
          <a:prstGeom prst="rect">
            <a:avLst/>
          </a:prstGeom>
          <a:solidFill>
            <a:srgbClr val="14C7BE"/>
          </a:solidFill>
          <a:ln>
            <a:noFill/>
          </a:ln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288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860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43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004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2400" b="1"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5" name="TextBox 86"/>
          <p:cNvSpPr>
            <a:spLocks noChangeArrowheads="1"/>
          </p:cNvSpPr>
          <p:nvPr/>
        </p:nvSpPr>
        <p:spPr bwMode="auto">
          <a:xfrm>
            <a:off x="1187624" y="2427734"/>
            <a:ext cx="21338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16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29" name="泪滴形 28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31" name="任意多边形 30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41">
        <p14:doors dir="vert"/>
      </p:transition>
    </mc:Choice>
    <mc:Fallback xmlns:a14="http://schemas.microsoft.com/office/drawing/2010/main" xmlns="">
      <p:transition spd="slow" advTm="234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94"/>
          <p:cNvGrpSpPr/>
          <p:nvPr/>
        </p:nvGrpSpPr>
        <p:grpSpPr>
          <a:xfrm>
            <a:off x="737907" y="1202624"/>
            <a:ext cx="4097883" cy="3367666"/>
            <a:chOff x="737907" y="1202624"/>
            <a:chExt cx="4097883" cy="3367666"/>
          </a:xfrm>
          <a:solidFill>
            <a:schemeClr val="bg1">
              <a:alpha val="30000"/>
            </a:schemeClr>
          </a:solidFill>
        </p:grpSpPr>
        <p:sp>
          <p:nvSpPr>
            <p:cNvPr id="26" name="Freeform 4"/>
            <p:cNvSpPr/>
            <p:nvPr/>
          </p:nvSpPr>
          <p:spPr bwMode="auto">
            <a:xfrm>
              <a:off x="3907547" y="1202624"/>
              <a:ext cx="928243" cy="824280"/>
            </a:xfrm>
            <a:custGeom>
              <a:avLst/>
              <a:gdLst>
                <a:gd name="T0" fmla="*/ 363316 w 1088"/>
                <a:gd name="T1" fmla="*/ 863584 h 988"/>
                <a:gd name="T2" fmla="*/ 431164 w 1088"/>
                <a:gd name="T3" fmla="*/ 940632 h 988"/>
                <a:gd name="T4" fmla="*/ 482597 w 1088"/>
                <a:gd name="T5" fmla="*/ 929931 h 988"/>
                <a:gd name="T6" fmla="*/ 549351 w 1088"/>
                <a:gd name="T7" fmla="*/ 935282 h 988"/>
                <a:gd name="T8" fmla="*/ 620482 w 1088"/>
                <a:gd name="T9" fmla="*/ 919230 h 988"/>
                <a:gd name="T10" fmla="*/ 671915 w 1088"/>
                <a:gd name="T11" fmla="*/ 979157 h 988"/>
                <a:gd name="T12" fmla="*/ 712405 w 1088"/>
                <a:gd name="T13" fmla="*/ 994138 h 988"/>
                <a:gd name="T14" fmla="*/ 760555 w 1088"/>
                <a:gd name="T15" fmla="*/ 1024101 h 988"/>
                <a:gd name="T16" fmla="*/ 773687 w 1088"/>
                <a:gd name="T17" fmla="*/ 966315 h 988"/>
                <a:gd name="T18" fmla="*/ 825121 w 1088"/>
                <a:gd name="T19" fmla="*/ 1026242 h 988"/>
                <a:gd name="T20" fmla="*/ 872177 w 1088"/>
                <a:gd name="T21" fmla="*/ 1052995 h 988"/>
                <a:gd name="T22" fmla="*/ 922516 w 1088"/>
                <a:gd name="T23" fmla="*/ 991998 h 988"/>
                <a:gd name="T24" fmla="*/ 955345 w 1088"/>
                <a:gd name="T25" fmla="*/ 986647 h 988"/>
                <a:gd name="T26" fmla="*/ 1008967 w 1088"/>
                <a:gd name="T27" fmla="*/ 1024101 h 988"/>
                <a:gd name="T28" fmla="*/ 1054929 w 1088"/>
                <a:gd name="T29" fmla="*/ 1026242 h 988"/>
                <a:gd name="T30" fmla="*/ 1039608 w 1088"/>
                <a:gd name="T31" fmla="*/ 942773 h 988"/>
                <a:gd name="T32" fmla="*/ 1016627 w 1088"/>
                <a:gd name="T33" fmla="*/ 841111 h 988"/>
                <a:gd name="T34" fmla="*/ 1132626 w 1088"/>
                <a:gd name="T35" fmla="*/ 796167 h 988"/>
                <a:gd name="T36" fmla="*/ 1143569 w 1088"/>
                <a:gd name="T37" fmla="*/ 745871 h 988"/>
                <a:gd name="T38" fmla="*/ 1157795 w 1088"/>
                <a:gd name="T39" fmla="*/ 696646 h 988"/>
                <a:gd name="T40" fmla="*/ 1163267 w 1088"/>
                <a:gd name="T41" fmla="*/ 500814 h 988"/>
                <a:gd name="T42" fmla="*/ 1158890 w 1088"/>
                <a:gd name="T43" fmla="*/ 415205 h 988"/>
                <a:gd name="T44" fmla="*/ 1152324 w 1088"/>
                <a:gd name="T45" fmla="*/ 376681 h 988"/>
                <a:gd name="T46" fmla="*/ 1075721 w 1088"/>
                <a:gd name="T47" fmla="*/ 434467 h 988"/>
                <a:gd name="T48" fmla="*/ 994741 w 1088"/>
                <a:gd name="T49" fmla="*/ 506165 h 988"/>
                <a:gd name="T50" fmla="*/ 850290 w 1088"/>
                <a:gd name="T51" fmla="*/ 506165 h 988"/>
                <a:gd name="T52" fmla="*/ 832781 w 1088"/>
                <a:gd name="T53" fmla="*/ 451589 h 988"/>
                <a:gd name="T54" fmla="*/ 782442 w 1088"/>
                <a:gd name="T55" fmla="*/ 415205 h 988"/>
                <a:gd name="T56" fmla="*/ 688330 w 1088"/>
                <a:gd name="T57" fmla="*/ 391663 h 988"/>
                <a:gd name="T58" fmla="*/ 611727 w 1088"/>
                <a:gd name="T59" fmla="*/ 383102 h 988"/>
                <a:gd name="T60" fmla="*/ 543879 w 1088"/>
                <a:gd name="T61" fmla="*/ 336017 h 988"/>
                <a:gd name="T62" fmla="*/ 511050 w 1088"/>
                <a:gd name="T63" fmla="*/ 281441 h 988"/>
                <a:gd name="T64" fmla="*/ 463994 w 1088"/>
                <a:gd name="T65" fmla="*/ 222584 h 988"/>
                <a:gd name="T66" fmla="*/ 404900 w 1088"/>
                <a:gd name="T67" fmla="*/ 130554 h 988"/>
                <a:gd name="T68" fmla="*/ 342524 w 1088"/>
                <a:gd name="T69" fmla="*/ 37454 h 988"/>
                <a:gd name="T70" fmla="*/ 241846 w 1088"/>
                <a:gd name="T71" fmla="*/ 22472 h 988"/>
                <a:gd name="T72" fmla="*/ 129130 w 1088"/>
                <a:gd name="T73" fmla="*/ 0 h 988"/>
                <a:gd name="T74" fmla="*/ 4377 w 1088"/>
                <a:gd name="T75" fmla="*/ 52436 h 988"/>
                <a:gd name="T76" fmla="*/ 0 w 1088"/>
                <a:gd name="T77" fmla="*/ 148746 h 988"/>
                <a:gd name="T78" fmla="*/ 54716 w 1088"/>
                <a:gd name="T79" fmla="*/ 185130 h 988"/>
                <a:gd name="T80" fmla="*/ 120376 w 1088"/>
                <a:gd name="T81" fmla="*/ 172289 h 988"/>
                <a:gd name="T82" fmla="*/ 134602 w 1088"/>
                <a:gd name="T83" fmla="*/ 238636 h 988"/>
                <a:gd name="T84" fmla="*/ 215582 w 1088"/>
                <a:gd name="T85" fmla="*/ 275020 h 988"/>
                <a:gd name="T86" fmla="*/ 264827 w 1088"/>
                <a:gd name="T87" fmla="*/ 254688 h 988"/>
                <a:gd name="T88" fmla="*/ 404900 w 1088"/>
                <a:gd name="T89" fmla="*/ 262179 h 988"/>
                <a:gd name="T90" fmla="*/ 383014 w 1088"/>
                <a:gd name="T91" fmla="*/ 446239 h 988"/>
                <a:gd name="T92" fmla="*/ 363316 w 1088"/>
                <a:gd name="T93" fmla="*/ 504025 h 988"/>
                <a:gd name="T94" fmla="*/ 355655 w 1088"/>
                <a:gd name="T95" fmla="*/ 622808 h 988"/>
                <a:gd name="T96" fmla="*/ 322826 w 1088"/>
                <a:gd name="T97" fmla="*/ 597125 h 988"/>
                <a:gd name="T98" fmla="*/ 250600 w 1088"/>
                <a:gd name="T99" fmla="*/ 705207 h 988"/>
                <a:gd name="T100" fmla="*/ 221054 w 1088"/>
                <a:gd name="T101" fmla="*/ 757642 h 988"/>
                <a:gd name="T102" fmla="*/ 322826 w 1088"/>
                <a:gd name="T103" fmla="*/ 794026 h 988"/>
                <a:gd name="T104" fmla="*/ 322826 w 1088"/>
                <a:gd name="T105" fmla="*/ 815429 h 988"/>
                <a:gd name="T106" fmla="*/ 286713 w 1088"/>
                <a:gd name="T107" fmla="*/ 860374 h 9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8" h="9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5"/>
            <p:cNvSpPr/>
            <p:nvPr/>
          </p:nvSpPr>
          <p:spPr bwMode="auto">
            <a:xfrm>
              <a:off x="2434735" y="1243467"/>
              <a:ext cx="1804504" cy="1589152"/>
            </a:xfrm>
            <a:custGeom>
              <a:avLst/>
              <a:gdLst>
                <a:gd name="T0" fmla="*/ 754396 w 2117"/>
                <a:gd name="T1" fmla="*/ 1974083 h 1903"/>
                <a:gd name="T2" fmla="*/ 854982 w 2117"/>
                <a:gd name="T3" fmla="*/ 1802703 h 1903"/>
                <a:gd name="T4" fmla="*/ 928235 w 2117"/>
                <a:gd name="T5" fmla="*/ 1963371 h 1903"/>
                <a:gd name="T6" fmla="*/ 1018982 w 2117"/>
                <a:gd name="T7" fmla="*/ 1998718 h 1903"/>
                <a:gd name="T8" fmla="*/ 1135968 w 2117"/>
                <a:gd name="T9" fmla="*/ 1827338 h 1903"/>
                <a:gd name="T10" fmla="*/ 1258420 w 2117"/>
                <a:gd name="T11" fmla="*/ 1769498 h 1903"/>
                <a:gd name="T12" fmla="*/ 1398366 w 2117"/>
                <a:gd name="T13" fmla="*/ 1660243 h 1903"/>
                <a:gd name="T14" fmla="*/ 1482553 w 2117"/>
                <a:gd name="T15" fmla="*/ 1550988 h 1903"/>
                <a:gd name="T16" fmla="*/ 1563459 w 2117"/>
                <a:gd name="T17" fmla="*/ 1428880 h 1903"/>
                <a:gd name="T18" fmla="*/ 1645458 w 2117"/>
                <a:gd name="T19" fmla="*/ 1434236 h 1903"/>
                <a:gd name="T20" fmla="*/ 1739485 w 2117"/>
                <a:gd name="T21" fmla="*/ 1405315 h 1903"/>
                <a:gd name="T22" fmla="*/ 1858657 w 2117"/>
                <a:gd name="T23" fmla="*/ 1395675 h 1903"/>
                <a:gd name="T24" fmla="*/ 1971270 w 2117"/>
                <a:gd name="T25" fmla="*/ 1437449 h 1903"/>
                <a:gd name="T26" fmla="*/ 2032496 w 2117"/>
                <a:gd name="T27" fmla="*/ 1392462 h 1903"/>
                <a:gd name="T28" fmla="*/ 2150576 w 2117"/>
                <a:gd name="T29" fmla="*/ 1283207 h 1903"/>
                <a:gd name="T30" fmla="*/ 2252255 w 2117"/>
                <a:gd name="T31" fmla="*/ 1227509 h 1903"/>
                <a:gd name="T32" fmla="*/ 2279589 w 2117"/>
                <a:gd name="T33" fmla="*/ 1135392 h 1903"/>
                <a:gd name="T34" fmla="*/ 2154949 w 2117"/>
                <a:gd name="T35" fmla="*/ 1066840 h 1903"/>
                <a:gd name="T36" fmla="*/ 2125429 w 2117"/>
                <a:gd name="T37" fmla="*/ 931878 h 1903"/>
                <a:gd name="T38" fmla="*/ 2163696 w 2117"/>
                <a:gd name="T39" fmla="*/ 886891 h 1903"/>
                <a:gd name="T40" fmla="*/ 2177909 w 2117"/>
                <a:gd name="T41" fmla="*/ 780850 h 1903"/>
                <a:gd name="T42" fmla="*/ 2177909 w 2117"/>
                <a:gd name="T43" fmla="*/ 754072 h 1903"/>
                <a:gd name="T44" fmla="*/ 2205242 w 2117"/>
                <a:gd name="T45" fmla="*/ 554843 h 1903"/>
                <a:gd name="T46" fmla="*/ 2250069 w 2117"/>
                <a:gd name="T47" fmla="*/ 576265 h 1903"/>
                <a:gd name="T48" fmla="*/ 2266469 w 2117"/>
                <a:gd name="T49" fmla="*/ 318124 h 1903"/>
                <a:gd name="T50" fmla="*/ 2119963 w 2117"/>
                <a:gd name="T51" fmla="*/ 207798 h 1903"/>
                <a:gd name="T52" fmla="*/ 2007350 w 2117"/>
                <a:gd name="T53" fmla="*/ 141388 h 1903"/>
                <a:gd name="T54" fmla="*/ 1895830 w 2117"/>
                <a:gd name="T55" fmla="*/ 104970 h 1903"/>
                <a:gd name="T56" fmla="*/ 1875057 w 2117"/>
                <a:gd name="T57" fmla="*/ 0 h 1903"/>
                <a:gd name="T58" fmla="*/ 1830231 w 2117"/>
                <a:gd name="T59" fmla="*/ 104970 h 1903"/>
                <a:gd name="T60" fmla="*/ 1773378 w 2117"/>
                <a:gd name="T61" fmla="*/ 383463 h 1903"/>
                <a:gd name="T62" fmla="*/ 1623592 w 2117"/>
                <a:gd name="T63" fmla="*/ 495931 h 1903"/>
                <a:gd name="T64" fmla="*/ 1523006 w 2117"/>
                <a:gd name="T65" fmla="*/ 691946 h 1903"/>
                <a:gd name="T66" fmla="*/ 1680445 w 2117"/>
                <a:gd name="T67" fmla="*/ 727294 h 1903"/>
                <a:gd name="T68" fmla="*/ 1901297 w 2117"/>
                <a:gd name="T69" fmla="*/ 799059 h 1903"/>
                <a:gd name="T70" fmla="*/ 1744951 w 2117"/>
                <a:gd name="T71" fmla="*/ 864398 h 1903"/>
                <a:gd name="T72" fmla="*/ 1617032 w 2117"/>
                <a:gd name="T73" fmla="*/ 946874 h 1903"/>
                <a:gd name="T74" fmla="*/ 1449753 w 2117"/>
                <a:gd name="T75" fmla="*/ 1095760 h 1903"/>
                <a:gd name="T76" fmla="*/ 1249674 w 2117"/>
                <a:gd name="T77" fmla="*/ 1125752 h 1903"/>
                <a:gd name="T78" fmla="*/ 1207034 w 2117"/>
                <a:gd name="T79" fmla="*/ 1313199 h 1903"/>
                <a:gd name="T80" fmla="*/ 901995 w 2117"/>
                <a:gd name="T81" fmla="*/ 1440663 h 1903"/>
                <a:gd name="T82" fmla="*/ 637410 w 2117"/>
                <a:gd name="T83" fmla="*/ 1520997 h 1903"/>
                <a:gd name="T84" fmla="*/ 231785 w 2117"/>
                <a:gd name="T85" fmla="*/ 1426738 h 1903"/>
                <a:gd name="T86" fmla="*/ 13120 w 2117"/>
                <a:gd name="T87" fmla="*/ 1497432 h 1903"/>
                <a:gd name="T88" fmla="*/ 138853 w 2117"/>
                <a:gd name="T89" fmla="*/ 1635607 h 1903"/>
                <a:gd name="T90" fmla="*/ 262399 w 2117"/>
                <a:gd name="T91" fmla="*/ 1688092 h 1903"/>
                <a:gd name="T92" fmla="*/ 299572 w 2117"/>
                <a:gd name="T93" fmla="*/ 1797347 h 1903"/>
                <a:gd name="T94" fmla="*/ 430771 w 2117"/>
                <a:gd name="T95" fmla="*/ 1868041 h 1903"/>
                <a:gd name="T96" fmla="*/ 618824 w 2117"/>
                <a:gd name="T97" fmla="*/ 1851974 h 1903"/>
                <a:gd name="T98" fmla="*/ 557597 w 2117"/>
                <a:gd name="T99" fmla="*/ 1948376 h 1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737907" y="1684073"/>
              <a:ext cx="1638658" cy="1215380"/>
            </a:xfrm>
            <a:custGeom>
              <a:avLst/>
              <a:gdLst>
                <a:gd name="T0" fmla="*/ 1441331 w 1922"/>
                <a:gd name="T1" fmla="*/ 53535 h 1456"/>
                <a:gd name="T2" fmla="*/ 1505852 w 1922"/>
                <a:gd name="T3" fmla="*/ 131695 h 1456"/>
                <a:gd name="T4" fmla="*/ 1596619 w 1922"/>
                <a:gd name="T5" fmla="*/ 189512 h 1456"/>
                <a:gd name="T6" fmla="*/ 1675356 w 1922"/>
                <a:gd name="T7" fmla="*/ 341550 h 1456"/>
                <a:gd name="T8" fmla="*/ 1631613 w 1922"/>
                <a:gd name="T9" fmla="*/ 457185 h 1456"/>
                <a:gd name="T10" fmla="*/ 1860170 w 1922"/>
                <a:gd name="T11" fmla="*/ 557830 h 1456"/>
                <a:gd name="T12" fmla="*/ 2018738 w 1922"/>
                <a:gd name="T13" fmla="*/ 671323 h 1456"/>
                <a:gd name="T14" fmla="*/ 2100756 w 1922"/>
                <a:gd name="T15" fmla="*/ 843704 h 1456"/>
                <a:gd name="T16" fmla="*/ 2041703 w 1922"/>
                <a:gd name="T17" fmla="*/ 918652 h 1456"/>
                <a:gd name="T18" fmla="*/ 1829550 w 1922"/>
                <a:gd name="T19" fmla="*/ 1033216 h 1456"/>
                <a:gd name="T20" fmla="*/ 1798930 w 1922"/>
                <a:gd name="T21" fmla="*/ 1213092 h 1456"/>
                <a:gd name="T22" fmla="*/ 1498197 w 1922"/>
                <a:gd name="T23" fmla="*/ 1300889 h 1456"/>
                <a:gd name="T24" fmla="*/ 1551782 w 1922"/>
                <a:gd name="T25" fmla="*/ 1463634 h 1456"/>
                <a:gd name="T26" fmla="*/ 1518975 w 1922"/>
                <a:gd name="T27" fmla="*/ 1516097 h 1456"/>
                <a:gd name="T28" fmla="*/ 1475232 w 1922"/>
                <a:gd name="T29" fmla="*/ 1557854 h 1456"/>
                <a:gd name="T30" fmla="*/ 1356032 w 1922"/>
                <a:gd name="T31" fmla="*/ 1527875 h 1456"/>
                <a:gd name="T32" fmla="*/ 1151534 w 1922"/>
                <a:gd name="T33" fmla="*/ 1500037 h 1456"/>
                <a:gd name="T34" fmla="*/ 945942 w 1922"/>
                <a:gd name="T35" fmla="*/ 1535370 h 1456"/>
                <a:gd name="T36" fmla="*/ 786280 w 1922"/>
                <a:gd name="T37" fmla="*/ 1510744 h 1456"/>
                <a:gd name="T38" fmla="*/ 604747 w 1922"/>
                <a:gd name="T39" fmla="*/ 1525734 h 1456"/>
                <a:gd name="T40" fmla="*/ 501951 w 1922"/>
                <a:gd name="T41" fmla="*/ 1476482 h 1456"/>
                <a:gd name="T42" fmla="*/ 392593 w 1922"/>
                <a:gd name="T43" fmla="*/ 1403675 h 1456"/>
                <a:gd name="T44" fmla="*/ 159662 w 1922"/>
                <a:gd name="T45" fmla="*/ 1361918 h 1456"/>
                <a:gd name="T46" fmla="*/ 129042 w 1922"/>
                <a:gd name="T47" fmla="*/ 1273051 h 1456"/>
                <a:gd name="T48" fmla="*/ 80925 w 1922"/>
                <a:gd name="T49" fmla="*/ 1210951 h 1456"/>
                <a:gd name="T50" fmla="*/ 44837 w 1922"/>
                <a:gd name="T51" fmla="*/ 1149921 h 1456"/>
                <a:gd name="T52" fmla="*/ 77644 w 1922"/>
                <a:gd name="T53" fmla="*/ 1078185 h 1456"/>
                <a:gd name="T54" fmla="*/ 9842 w 1922"/>
                <a:gd name="T55" fmla="*/ 991459 h 1456"/>
                <a:gd name="T56" fmla="*/ 7655 w 1922"/>
                <a:gd name="T57" fmla="*/ 899380 h 1456"/>
                <a:gd name="T58" fmla="*/ 48117 w 1922"/>
                <a:gd name="T59" fmla="*/ 838350 h 1456"/>
                <a:gd name="T60" fmla="*/ 165130 w 1922"/>
                <a:gd name="T61" fmla="*/ 798735 h 1456"/>
                <a:gd name="T62" fmla="*/ 221996 w 1922"/>
                <a:gd name="T63" fmla="*/ 803018 h 1456"/>
                <a:gd name="T64" fmla="*/ 291984 w 1922"/>
                <a:gd name="T65" fmla="*/ 835138 h 1456"/>
                <a:gd name="T66" fmla="*/ 501951 w 1922"/>
                <a:gd name="T67" fmla="*/ 763402 h 1456"/>
                <a:gd name="T68" fmla="*/ 683484 w 1922"/>
                <a:gd name="T69" fmla="*/ 648838 h 1456"/>
                <a:gd name="T70" fmla="*/ 739256 w 1922"/>
                <a:gd name="T71" fmla="*/ 599587 h 1456"/>
                <a:gd name="T72" fmla="*/ 707543 w 1922"/>
                <a:gd name="T73" fmla="*/ 406862 h 1456"/>
                <a:gd name="T74" fmla="*/ 868298 w 1922"/>
                <a:gd name="T75" fmla="*/ 373671 h 1456"/>
                <a:gd name="T76" fmla="*/ 937193 w 1922"/>
                <a:gd name="T77" fmla="*/ 406862 h 1456"/>
                <a:gd name="T78" fmla="*/ 1019211 w 1922"/>
                <a:gd name="T79" fmla="*/ 195936 h 1456"/>
                <a:gd name="T80" fmla="*/ 1146066 w 1922"/>
                <a:gd name="T81" fmla="*/ 221633 h 1456"/>
                <a:gd name="T82" fmla="*/ 1254330 w 1922"/>
                <a:gd name="T83" fmla="*/ 98504 h 1456"/>
                <a:gd name="T84" fmla="*/ 1353845 w 1922"/>
                <a:gd name="T85" fmla="*/ 43898 h 1456"/>
                <a:gd name="T86" fmla="*/ 1432582 w 1922"/>
                <a:gd name="T87" fmla="*/ 13919 h 14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3947152" y="2128392"/>
              <a:ext cx="465359" cy="443081"/>
            </a:xfrm>
            <a:custGeom>
              <a:avLst/>
              <a:gdLst>
                <a:gd name="T0" fmla="*/ 493423 w 548"/>
                <a:gd name="T1" fmla="*/ 394611 h 530"/>
                <a:gd name="T2" fmla="*/ 553331 w 548"/>
                <a:gd name="T3" fmla="*/ 301319 h 530"/>
                <a:gd name="T4" fmla="*/ 595811 w 548"/>
                <a:gd name="T5" fmla="*/ 256282 h 530"/>
                <a:gd name="T6" fmla="*/ 590365 w 548"/>
                <a:gd name="T7" fmla="*/ 211245 h 530"/>
                <a:gd name="T8" fmla="*/ 547884 w 548"/>
                <a:gd name="T9" fmla="*/ 164064 h 530"/>
                <a:gd name="T10" fmla="*/ 541349 w 548"/>
                <a:gd name="T11" fmla="*/ 125460 h 530"/>
                <a:gd name="T12" fmla="*/ 467281 w 548"/>
                <a:gd name="T13" fmla="*/ 23591 h 530"/>
                <a:gd name="T14" fmla="*/ 460746 w 548"/>
                <a:gd name="T15" fmla="*/ 34314 h 530"/>
                <a:gd name="T16" fmla="*/ 447675 w 548"/>
                <a:gd name="T17" fmla="*/ 48254 h 530"/>
                <a:gd name="T18" fmla="*/ 416087 w 548"/>
                <a:gd name="T19" fmla="*/ 13940 h 530"/>
                <a:gd name="T20" fmla="*/ 367072 w 548"/>
                <a:gd name="T21" fmla="*/ 0 h 530"/>
                <a:gd name="T22" fmla="*/ 367072 w 548"/>
                <a:gd name="T23" fmla="*/ 13940 h 530"/>
                <a:gd name="T24" fmla="*/ 367072 w 548"/>
                <a:gd name="T25" fmla="*/ 34314 h 530"/>
                <a:gd name="T26" fmla="*/ 348555 w 548"/>
                <a:gd name="T27" fmla="*/ 50399 h 530"/>
                <a:gd name="T28" fmla="*/ 308253 w 548"/>
                <a:gd name="T29" fmla="*/ 87930 h 530"/>
                <a:gd name="T30" fmla="*/ 267951 w 548"/>
                <a:gd name="T31" fmla="*/ 87930 h 530"/>
                <a:gd name="T32" fmla="*/ 252702 w 548"/>
                <a:gd name="T33" fmla="*/ 114737 h 530"/>
                <a:gd name="T34" fmla="*/ 237453 w 548"/>
                <a:gd name="T35" fmla="*/ 114737 h 530"/>
                <a:gd name="T36" fmla="*/ 208044 w 548"/>
                <a:gd name="T37" fmla="*/ 143690 h 530"/>
                <a:gd name="T38" fmla="*/ 190616 w 548"/>
                <a:gd name="T39" fmla="*/ 143690 h 530"/>
                <a:gd name="T40" fmla="*/ 156850 w 548"/>
                <a:gd name="T41" fmla="*/ 178004 h 530"/>
                <a:gd name="T42" fmla="*/ 136154 w 548"/>
                <a:gd name="T43" fmla="*/ 183365 h 530"/>
                <a:gd name="T44" fmla="*/ 89317 w 548"/>
                <a:gd name="T45" fmla="*/ 251993 h 530"/>
                <a:gd name="T46" fmla="*/ 59908 w 548"/>
                <a:gd name="T47" fmla="*/ 210173 h 530"/>
                <a:gd name="T48" fmla="*/ 28320 w 548"/>
                <a:gd name="T49" fmla="*/ 188727 h 530"/>
                <a:gd name="T50" fmla="*/ 13071 w 548"/>
                <a:gd name="T51" fmla="*/ 203739 h 530"/>
                <a:gd name="T52" fmla="*/ 30499 w 548"/>
                <a:gd name="T53" fmla="*/ 297030 h 530"/>
                <a:gd name="T54" fmla="*/ 15249 w 548"/>
                <a:gd name="T55" fmla="*/ 329200 h 530"/>
                <a:gd name="T56" fmla="*/ 0 w 548"/>
                <a:gd name="T57" fmla="*/ 375309 h 530"/>
                <a:gd name="T58" fmla="*/ 45748 w 548"/>
                <a:gd name="T59" fmla="*/ 404261 h 530"/>
                <a:gd name="T60" fmla="*/ 67532 w 548"/>
                <a:gd name="T61" fmla="*/ 407478 h 530"/>
                <a:gd name="T62" fmla="*/ 100209 w 548"/>
                <a:gd name="T63" fmla="*/ 451443 h 530"/>
                <a:gd name="T64" fmla="*/ 125262 w 548"/>
                <a:gd name="T65" fmla="*/ 438575 h 530"/>
                <a:gd name="T66" fmla="*/ 162296 w 548"/>
                <a:gd name="T67" fmla="*/ 394611 h 530"/>
                <a:gd name="T68" fmla="*/ 198241 w 548"/>
                <a:gd name="T69" fmla="*/ 330272 h 530"/>
                <a:gd name="T70" fmla="*/ 261416 w 548"/>
                <a:gd name="T71" fmla="*/ 317404 h 530"/>
                <a:gd name="T72" fmla="*/ 300628 w 548"/>
                <a:gd name="T73" fmla="*/ 356007 h 530"/>
                <a:gd name="T74" fmla="*/ 273398 w 548"/>
                <a:gd name="T75" fmla="*/ 420346 h 530"/>
                <a:gd name="T76" fmla="*/ 237453 w 548"/>
                <a:gd name="T77" fmla="*/ 477179 h 530"/>
                <a:gd name="T78" fmla="*/ 267951 w 548"/>
                <a:gd name="T79" fmla="*/ 500769 h 530"/>
                <a:gd name="T80" fmla="*/ 267951 w 548"/>
                <a:gd name="T81" fmla="*/ 529722 h 530"/>
                <a:gd name="T82" fmla="*/ 242899 w 548"/>
                <a:gd name="T83" fmla="*/ 555457 h 530"/>
                <a:gd name="T84" fmla="*/ 248345 w 548"/>
                <a:gd name="T85" fmla="*/ 567253 h 530"/>
                <a:gd name="T86" fmla="*/ 293004 w 548"/>
                <a:gd name="T87" fmla="*/ 543662 h 530"/>
                <a:gd name="T88" fmla="*/ 359447 w 548"/>
                <a:gd name="T89" fmla="*/ 455732 h 530"/>
                <a:gd name="T90" fmla="*/ 460746 w 548"/>
                <a:gd name="T91" fmla="*/ 401044 h 530"/>
                <a:gd name="T92" fmla="*/ 493423 w 548"/>
                <a:gd name="T93" fmla="*/ 394611 h 5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4059779" y="1878385"/>
              <a:ext cx="678236" cy="451745"/>
            </a:xfrm>
            <a:custGeom>
              <a:avLst/>
              <a:gdLst>
                <a:gd name="T0" fmla="*/ 842524 w 793"/>
                <a:gd name="T1" fmla="*/ 158809 h 540"/>
                <a:gd name="T2" fmla="*/ 773411 w 793"/>
                <a:gd name="T3" fmla="*/ 145933 h 540"/>
                <a:gd name="T4" fmla="*/ 747082 w 793"/>
                <a:gd name="T5" fmla="*/ 142713 h 540"/>
                <a:gd name="T6" fmla="*/ 685648 w 793"/>
                <a:gd name="T7" fmla="*/ 174904 h 540"/>
                <a:gd name="T8" fmla="*/ 658222 w 793"/>
                <a:gd name="T9" fmla="*/ 191000 h 540"/>
                <a:gd name="T10" fmla="*/ 607758 w 793"/>
                <a:gd name="T11" fmla="*/ 154517 h 540"/>
                <a:gd name="T12" fmla="*/ 560586 w 793"/>
                <a:gd name="T13" fmla="*/ 115888 h 540"/>
                <a:gd name="T14" fmla="*/ 552906 w 793"/>
                <a:gd name="T15" fmla="*/ 167393 h 540"/>
                <a:gd name="T16" fmla="*/ 504637 w 793"/>
                <a:gd name="T17" fmla="*/ 115888 h 540"/>
                <a:gd name="T18" fmla="*/ 464046 w 793"/>
                <a:gd name="T19" fmla="*/ 75112 h 540"/>
                <a:gd name="T20" fmla="*/ 375187 w 793"/>
                <a:gd name="T21" fmla="*/ 75112 h 540"/>
                <a:gd name="T22" fmla="*/ 330208 w 793"/>
                <a:gd name="T23" fmla="*/ 41848 h 540"/>
                <a:gd name="T24" fmla="*/ 264386 w 793"/>
                <a:gd name="T25" fmla="*/ 65455 h 540"/>
                <a:gd name="T26" fmla="*/ 197467 w 793"/>
                <a:gd name="T27" fmla="*/ 48287 h 540"/>
                <a:gd name="T28" fmla="*/ 107510 w 793"/>
                <a:gd name="T29" fmla="*/ 9657 h 540"/>
                <a:gd name="T30" fmla="*/ 80084 w 793"/>
                <a:gd name="T31" fmla="*/ 70820 h 540"/>
                <a:gd name="T32" fmla="*/ 0 w 793"/>
                <a:gd name="T33" fmla="*/ 75112 h 540"/>
                <a:gd name="T34" fmla="*/ 42784 w 793"/>
                <a:gd name="T35" fmla="*/ 115888 h 540"/>
                <a:gd name="T36" fmla="*/ 48270 w 793"/>
                <a:gd name="T37" fmla="*/ 188854 h 540"/>
                <a:gd name="T38" fmla="*/ 72404 w 793"/>
                <a:gd name="T39" fmla="*/ 247871 h 540"/>
                <a:gd name="T40" fmla="*/ 142615 w 793"/>
                <a:gd name="T41" fmla="*/ 209242 h 540"/>
                <a:gd name="T42" fmla="*/ 197467 w 793"/>
                <a:gd name="T43" fmla="*/ 317618 h 540"/>
                <a:gd name="T44" fmla="*/ 228184 w 793"/>
                <a:gd name="T45" fmla="*/ 319764 h 540"/>
                <a:gd name="T46" fmla="*/ 310461 w 793"/>
                <a:gd name="T47" fmla="*/ 369123 h 540"/>
                <a:gd name="T48" fmla="*/ 330208 w 793"/>
                <a:gd name="T49" fmla="*/ 343371 h 540"/>
                <a:gd name="T50" fmla="*/ 411389 w 793"/>
                <a:gd name="T51" fmla="*/ 485011 h 540"/>
                <a:gd name="T52" fmla="*/ 458561 w 793"/>
                <a:gd name="T53" fmla="*/ 578365 h 540"/>
                <a:gd name="T54" fmla="*/ 529869 w 793"/>
                <a:gd name="T55" fmla="*/ 457112 h 540"/>
                <a:gd name="T56" fmla="*/ 585818 w 793"/>
                <a:gd name="T57" fmla="*/ 472135 h 540"/>
                <a:gd name="T58" fmla="*/ 668095 w 793"/>
                <a:gd name="T59" fmla="*/ 445309 h 540"/>
                <a:gd name="T60" fmla="*/ 648349 w 793"/>
                <a:gd name="T61" fmla="*/ 390584 h 540"/>
                <a:gd name="T62" fmla="*/ 728432 w 793"/>
                <a:gd name="T63" fmla="*/ 329421 h 540"/>
                <a:gd name="T64" fmla="*/ 761343 w 793"/>
                <a:gd name="T65" fmla="*/ 270404 h 540"/>
                <a:gd name="T66" fmla="*/ 785478 w 793"/>
                <a:gd name="T67" fmla="*/ 236067 h 540"/>
                <a:gd name="T68" fmla="*/ 817292 w 793"/>
                <a:gd name="T69" fmla="*/ 263966 h 540"/>
                <a:gd name="T70" fmla="*/ 868853 w 793"/>
                <a:gd name="T71" fmla="*/ 171685 h 5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3" h="540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2376565" y="3572738"/>
              <a:ext cx="738882" cy="750020"/>
            </a:xfrm>
            <a:custGeom>
              <a:avLst/>
              <a:gdLst>
                <a:gd name="T0" fmla="*/ 826401 w 867"/>
                <a:gd name="T1" fmla="*/ 148579 h 900"/>
                <a:gd name="T2" fmla="*/ 759721 w 867"/>
                <a:gd name="T3" fmla="*/ 166751 h 900"/>
                <a:gd name="T4" fmla="*/ 733486 w 867"/>
                <a:gd name="T5" fmla="*/ 117581 h 900"/>
                <a:gd name="T6" fmla="*/ 719275 w 867"/>
                <a:gd name="T7" fmla="*/ 83376 h 900"/>
                <a:gd name="T8" fmla="*/ 673364 w 867"/>
                <a:gd name="T9" fmla="*/ 85513 h 900"/>
                <a:gd name="T10" fmla="*/ 646036 w 867"/>
                <a:gd name="T11" fmla="*/ 125063 h 900"/>
                <a:gd name="T12" fmla="*/ 646036 w 867"/>
                <a:gd name="T13" fmla="*/ 167820 h 900"/>
                <a:gd name="T14" fmla="*/ 590287 w 867"/>
                <a:gd name="T15" fmla="*/ 334571 h 900"/>
                <a:gd name="T16" fmla="*/ 543282 w 867"/>
                <a:gd name="T17" fmla="*/ 344191 h 900"/>
                <a:gd name="T18" fmla="*/ 454739 w 867"/>
                <a:gd name="T19" fmla="*/ 368776 h 900"/>
                <a:gd name="T20" fmla="*/ 323565 w 867"/>
                <a:gd name="T21" fmla="*/ 166751 h 900"/>
                <a:gd name="T22" fmla="*/ 278746 w 867"/>
                <a:gd name="T23" fmla="*/ 132546 h 900"/>
                <a:gd name="T24" fmla="*/ 267815 w 867"/>
                <a:gd name="T25" fmla="*/ 85513 h 900"/>
                <a:gd name="T26" fmla="*/ 205507 w 867"/>
                <a:gd name="T27" fmla="*/ 117581 h 900"/>
                <a:gd name="T28" fmla="*/ 178179 w 867"/>
                <a:gd name="T29" fmla="*/ 0 h 900"/>
                <a:gd name="T30" fmla="*/ 132268 w 867"/>
                <a:gd name="T31" fmla="*/ 47032 h 900"/>
                <a:gd name="T32" fmla="*/ 126802 w 867"/>
                <a:gd name="T33" fmla="*/ 119719 h 900"/>
                <a:gd name="T34" fmla="*/ 96195 w 867"/>
                <a:gd name="T35" fmla="*/ 106892 h 900"/>
                <a:gd name="T36" fmla="*/ 96195 w 867"/>
                <a:gd name="T37" fmla="*/ 194543 h 900"/>
                <a:gd name="T38" fmla="*/ 132268 w 867"/>
                <a:gd name="T39" fmla="*/ 205232 h 900"/>
                <a:gd name="T40" fmla="*/ 127895 w 867"/>
                <a:gd name="T41" fmla="*/ 392292 h 900"/>
                <a:gd name="T42" fmla="*/ 21862 w 867"/>
                <a:gd name="T43" fmla="*/ 515218 h 900"/>
                <a:gd name="T44" fmla="*/ 0 w 867"/>
                <a:gd name="T45" fmla="*/ 549423 h 900"/>
                <a:gd name="T46" fmla="*/ 2186 w 867"/>
                <a:gd name="T47" fmla="*/ 623178 h 900"/>
                <a:gd name="T48" fmla="*/ 62308 w 867"/>
                <a:gd name="T49" fmla="*/ 611420 h 900"/>
                <a:gd name="T50" fmla="*/ 126802 w 867"/>
                <a:gd name="T51" fmla="*/ 638143 h 900"/>
                <a:gd name="T52" fmla="*/ 145385 w 867"/>
                <a:gd name="T53" fmla="*/ 705485 h 900"/>
                <a:gd name="T54" fmla="*/ 195669 w 867"/>
                <a:gd name="T55" fmla="*/ 718312 h 900"/>
                <a:gd name="T56" fmla="*/ 193483 w 867"/>
                <a:gd name="T57" fmla="*/ 757862 h 900"/>
                <a:gd name="T58" fmla="*/ 174900 w 867"/>
                <a:gd name="T59" fmla="*/ 828410 h 900"/>
                <a:gd name="T60" fmla="*/ 213159 w 867"/>
                <a:gd name="T61" fmla="*/ 844444 h 900"/>
                <a:gd name="T62" fmla="*/ 251418 w 867"/>
                <a:gd name="T63" fmla="*/ 876512 h 900"/>
                <a:gd name="T64" fmla="*/ 324658 w 867"/>
                <a:gd name="T65" fmla="*/ 920337 h 900"/>
                <a:gd name="T66" fmla="*/ 394618 w 867"/>
                <a:gd name="T67" fmla="*/ 898959 h 900"/>
                <a:gd name="T68" fmla="*/ 402269 w 867"/>
                <a:gd name="T69" fmla="*/ 942785 h 900"/>
                <a:gd name="T70" fmla="*/ 447087 w 867"/>
                <a:gd name="T71" fmla="*/ 952405 h 900"/>
                <a:gd name="T72" fmla="*/ 467857 w 867"/>
                <a:gd name="T73" fmla="*/ 947060 h 900"/>
                <a:gd name="T74" fmla="*/ 448181 w 867"/>
                <a:gd name="T75" fmla="*/ 828410 h 900"/>
                <a:gd name="T76" fmla="*/ 508302 w 867"/>
                <a:gd name="T77" fmla="*/ 808101 h 900"/>
                <a:gd name="T78" fmla="*/ 543282 w 867"/>
                <a:gd name="T79" fmla="*/ 778171 h 900"/>
                <a:gd name="T80" fmla="*/ 631825 w 867"/>
                <a:gd name="T81" fmla="*/ 776034 h 900"/>
                <a:gd name="T82" fmla="*/ 673364 w 867"/>
                <a:gd name="T83" fmla="*/ 770689 h 900"/>
                <a:gd name="T84" fmla="*/ 707251 w 867"/>
                <a:gd name="T85" fmla="*/ 796343 h 900"/>
                <a:gd name="T86" fmla="*/ 738951 w 867"/>
                <a:gd name="T87" fmla="*/ 763207 h 900"/>
                <a:gd name="T88" fmla="*/ 779397 w 867"/>
                <a:gd name="T89" fmla="*/ 765344 h 900"/>
                <a:gd name="T90" fmla="*/ 832960 w 867"/>
                <a:gd name="T91" fmla="*/ 705485 h 900"/>
                <a:gd name="T92" fmla="*/ 884337 w 867"/>
                <a:gd name="T93" fmla="*/ 718312 h 900"/>
                <a:gd name="T94" fmla="*/ 924782 w 867"/>
                <a:gd name="T95" fmla="*/ 679831 h 900"/>
                <a:gd name="T96" fmla="*/ 946645 w 867"/>
                <a:gd name="T97" fmla="*/ 636005 h 900"/>
                <a:gd name="T98" fmla="*/ 842798 w 867"/>
                <a:gd name="T99" fmla="*/ 599662 h 900"/>
                <a:gd name="T100" fmla="*/ 802353 w 867"/>
                <a:gd name="T101" fmla="*/ 575077 h 900"/>
                <a:gd name="T102" fmla="*/ 758628 w 867"/>
                <a:gd name="T103" fmla="*/ 547285 h 900"/>
                <a:gd name="T104" fmla="*/ 771745 w 867"/>
                <a:gd name="T105" fmla="*/ 468186 h 900"/>
                <a:gd name="T106" fmla="*/ 759721 w 867"/>
                <a:gd name="T107" fmla="*/ 322813 h 900"/>
                <a:gd name="T108" fmla="*/ 686482 w 867"/>
                <a:gd name="T109" fmla="*/ 327089 h 900"/>
                <a:gd name="T110" fmla="*/ 673364 w 867"/>
                <a:gd name="T111" fmla="*/ 275781 h 900"/>
                <a:gd name="T112" fmla="*/ 688668 w 867"/>
                <a:gd name="T113" fmla="*/ 224473 h 900"/>
                <a:gd name="T114" fmla="*/ 733486 w 867"/>
                <a:gd name="T115" fmla="*/ 221266 h 900"/>
                <a:gd name="T116" fmla="*/ 822029 w 867"/>
                <a:gd name="T117" fmla="*/ 221266 h 9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67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3726849" y="3416793"/>
              <a:ext cx="384911" cy="524767"/>
            </a:xfrm>
            <a:custGeom>
              <a:avLst/>
              <a:gdLst>
                <a:gd name="T0" fmla="*/ 9896 w 449"/>
                <a:gd name="T1" fmla="*/ 147441 h 630"/>
                <a:gd name="T2" fmla="*/ 41784 w 449"/>
                <a:gd name="T3" fmla="*/ 207272 h 630"/>
                <a:gd name="T4" fmla="*/ 43983 w 449"/>
                <a:gd name="T5" fmla="*/ 238256 h 630"/>
                <a:gd name="T6" fmla="*/ 29689 w 449"/>
                <a:gd name="T7" fmla="*/ 270308 h 630"/>
                <a:gd name="T8" fmla="*/ 4398 w 449"/>
                <a:gd name="T9" fmla="*/ 288471 h 630"/>
                <a:gd name="T10" fmla="*/ 0 w 449"/>
                <a:gd name="T11" fmla="*/ 344029 h 630"/>
                <a:gd name="T12" fmla="*/ 7697 w 449"/>
                <a:gd name="T13" fmla="*/ 353645 h 630"/>
                <a:gd name="T14" fmla="*/ 20892 w 449"/>
                <a:gd name="T15" fmla="*/ 348303 h 630"/>
                <a:gd name="T16" fmla="*/ 29689 w 449"/>
                <a:gd name="T17" fmla="*/ 353645 h 630"/>
                <a:gd name="T18" fmla="*/ 29689 w 449"/>
                <a:gd name="T19" fmla="*/ 391039 h 630"/>
                <a:gd name="T20" fmla="*/ 43983 w 449"/>
                <a:gd name="T21" fmla="*/ 432707 h 630"/>
                <a:gd name="T22" fmla="*/ 63776 w 449"/>
                <a:gd name="T23" fmla="*/ 440186 h 630"/>
                <a:gd name="T24" fmla="*/ 67074 w 449"/>
                <a:gd name="T25" fmla="*/ 503222 h 630"/>
                <a:gd name="T26" fmla="*/ 54979 w 449"/>
                <a:gd name="T27" fmla="*/ 544890 h 630"/>
                <a:gd name="T28" fmla="*/ 67074 w 449"/>
                <a:gd name="T29" fmla="*/ 564122 h 630"/>
                <a:gd name="T30" fmla="*/ 89066 w 449"/>
                <a:gd name="T31" fmla="*/ 584422 h 630"/>
                <a:gd name="T32" fmla="*/ 138547 w 449"/>
                <a:gd name="T33" fmla="*/ 571601 h 630"/>
                <a:gd name="T34" fmla="*/ 149543 w 449"/>
                <a:gd name="T35" fmla="*/ 590832 h 630"/>
                <a:gd name="T36" fmla="*/ 131950 w 449"/>
                <a:gd name="T37" fmla="*/ 611132 h 630"/>
                <a:gd name="T38" fmla="*/ 106659 w 449"/>
                <a:gd name="T39" fmla="*/ 649595 h 630"/>
                <a:gd name="T40" fmla="*/ 106659 w 449"/>
                <a:gd name="T41" fmla="*/ 660279 h 630"/>
                <a:gd name="T42" fmla="*/ 123153 w 449"/>
                <a:gd name="T43" fmla="*/ 672032 h 630"/>
                <a:gd name="T44" fmla="*/ 229812 w 449"/>
                <a:gd name="T45" fmla="*/ 628227 h 630"/>
                <a:gd name="T46" fmla="*/ 268298 w 449"/>
                <a:gd name="T47" fmla="*/ 649595 h 630"/>
                <a:gd name="T48" fmla="*/ 278194 w 449"/>
                <a:gd name="T49" fmla="*/ 638911 h 630"/>
                <a:gd name="T50" fmla="*/ 268298 w 449"/>
                <a:gd name="T51" fmla="*/ 615406 h 630"/>
                <a:gd name="T52" fmla="*/ 270497 w 449"/>
                <a:gd name="T53" fmla="*/ 600448 h 630"/>
                <a:gd name="T54" fmla="*/ 286991 w 449"/>
                <a:gd name="T55" fmla="*/ 504291 h 630"/>
                <a:gd name="T56" fmla="*/ 302385 w 449"/>
                <a:gd name="T57" fmla="*/ 482923 h 630"/>
                <a:gd name="T58" fmla="*/ 310082 w 449"/>
                <a:gd name="T59" fmla="*/ 456212 h 630"/>
                <a:gd name="T60" fmla="*/ 328775 w 449"/>
                <a:gd name="T61" fmla="*/ 416681 h 630"/>
                <a:gd name="T62" fmla="*/ 317779 w 449"/>
                <a:gd name="T63" fmla="*/ 400655 h 630"/>
                <a:gd name="T64" fmla="*/ 321078 w 449"/>
                <a:gd name="T65" fmla="*/ 367534 h 630"/>
                <a:gd name="T66" fmla="*/ 367260 w 449"/>
                <a:gd name="T67" fmla="*/ 316250 h 630"/>
                <a:gd name="T68" fmla="*/ 366161 w 449"/>
                <a:gd name="T69" fmla="*/ 282061 h 630"/>
                <a:gd name="T70" fmla="*/ 393650 w 449"/>
                <a:gd name="T71" fmla="*/ 232914 h 630"/>
                <a:gd name="T72" fmla="*/ 423339 w 449"/>
                <a:gd name="T73" fmla="*/ 241461 h 630"/>
                <a:gd name="T74" fmla="*/ 481617 w 449"/>
                <a:gd name="T75" fmla="*/ 198725 h 630"/>
                <a:gd name="T76" fmla="*/ 492612 w 449"/>
                <a:gd name="T77" fmla="*/ 177357 h 630"/>
                <a:gd name="T78" fmla="*/ 455227 w 449"/>
                <a:gd name="T79" fmla="*/ 110047 h 630"/>
                <a:gd name="T80" fmla="*/ 431036 w 449"/>
                <a:gd name="T81" fmla="*/ 74789 h 630"/>
                <a:gd name="T82" fmla="*/ 448629 w 449"/>
                <a:gd name="T83" fmla="*/ 59831 h 630"/>
                <a:gd name="T84" fmla="*/ 426638 w 449"/>
                <a:gd name="T85" fmla="*/ 39531 h 630"/>
                <a:gd name="T86" fmla="*/ 369459 w 449"/>
                <a:gd name="T87" fmla="*/ 39531 h 630"/>
                <a:gd name="T88" fmla="*/ 346368 w 449"/>
                <a:gd name="T89" fmla="*/ 12821 h 630"/>
                <a:gd name="T90" fmla="*/ 300186 w 449"/>
                <a:gd name="T91" fmla="*/ 57694 h 630"/>
                <a:gd name="T92" fmla="*/ 283692 w 449"/>
                <a:gd name="T93" fmla="*/ 49147 h 630"/>
                <a:gd name="T94" fmla="*/ 302385 w 449"/>
                <a:gd name="T95" fmla="*/ 14958 h 630"/>
                <a:gd name="T96" fmla="*/ 300186 w 449"/>
                <a:gd name="T97" fmla="*/ 4274 h 630"/>
                <a:gd name="T98" fmla="*/ 283692 w 449"/>
                <a:gd name="T99" fmla="*/ 0 h 630"/>
                <a:gd name="T100" fmla="*/ 229812 w 449"/>
                <a:gd name="T101" fmla="*/ 28847 h 630"/>
                <a:gd name="T102" fmla="*/ 188028 w 449"/>
                <a:gd name="T103" fmla="*/ 41668 h 630"/>
                <a:gd name="T104" fmla="*/ 151742 w 449"/>
                <a:gd name="T105" fmla="*/ 39531 h 630"/>
                <a:gd name="T106" fmla="*/ 76971 w 449"/>
                <a:gd name="T107" fmla="*/ 106841 h 630"/>
                <a:gd name="T108" fmla="*/ 37386 w 449"/>
                <a:gd name="T109" fmla="*/ 119662 h 630"/>
                <a:gd name="T110" fmla="*/ 9896 w 449"/>
                <a:gd name="T111" fmla="*/ 147441 h 6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2891430" y="3570263"/>
              <a:ext cx="512390" cy="422041"/>
            </a:xfrm>
            <a:custGeom>
              <a:avLst/>
              <a:gdLst>
                <a:gd name="T0" fmla="*/ 178546 w 600"/>
                <a:gd name="T1" fmla="*/ 180802 h 506"/>
                <a:gd name="T2" fmla="*/ 166497 w 600"/>
                <a:gd name="T3" fmla="*/ 224666 h 506"/>
                <a:gd name="T4" fmla="*/ 138017 w 600"/>
                <a:gd name="T5" fmla="*/ 232154 h 506"/>
                <a:gd name="T6" fmla="*/ 76676 w 600"/>
                <a:gd name="T7" fmla="*/ 224666 h 506"/>
                <a:gd name="T8" fmla="*/ 62436 w 600"/>
                <a:gd name="T9" fmla="*/ 237504 h 506"/>
                <a:gd name="T10" fmla="*/ 30671 w 600"/>
                <a:gd name="T11" fmla="*/ 226805 h 506"/>
                <a:gd name="T12" fmla="*/ 0 w 600"/>
                <a:gd name="T13" fmla="*/ 266389 h 506"/>
                <a:gd name="T14" fmla="*/ 14240 w 600"/>
                <a:gd name="T15" fmla="*/ 279227 h 506"/>
                <a:gd name="T16" fmla="*/ 14240 w 600"/>
                <a:gd name="T17" fmla="*/ 305973 h 506"/>
                <a:gd name="T18" fmla="*/ 28480 w 600"/>
                <a:gd name="T19" fmla="*/ 329509 h 506"/>
                <a:gd name="T20" fmla="*/ 87630 w 600"/>
                <a:gd name="T21" fmla="*/ 311322 h 506"/>
                <a:gd name="T22" fmla="*/ 104061 w 600"/>
                <a:gd name="T23" fmla="*/ 325230 h 506"/>
                <a:gd name="T24" fmla="*/ 76676 w 600"/>
                <a:gd name="T25" fmla="*/ 435423 h 506"/>
                <a:gd name="T26" fmla="*/ 116110 w 600"/>
                <a:gd name="T27" fmla="*/ 469658 h 506"/>
                <a:gd name="T28" fmla="*/ 102965 w 600"/>
                <a:gd name="T29" fmla="*/ 530639 h 506"/>
                <a:gd name="T30" fmla="*/ 142399 w 600"/>
                <a:gd name="T31" fmla="*/ 534918 h 506"/>
                <a:gd name="T32" fmla="*/ 178546 w 600"/>
                <a:gd name="T33" fmla="*/ 499613 h 506"/>
                <a:gd name="T34" fmla="*/ 193881 w 600"/>
                <a:gd name="T35" fmla="*/ 509242 h 506"/>
                <a:gd name="T36" fmla="*/ 269462 w 600"/>
                <a:gd name="T37" fmla="*/ 540267 h 506"/>
                <a:gd name="T38" fmla="*/ 281511 w 600"/>
                <a:gd name="T39" fmla="*/ 530639 h 506"/>
                <a:gd name="T40" fmla="*/ 284798 w 600"/>
                <a:gd name="T41" fmla="*/ 509242 h 506"/>
                <a:gd name="T42" fmla="*/ 300133 w 600"/>
                <a:gd name="T43" fmla="*/ 495334 h 506"/>
                <a:gd name="T44" fmla="*/ 407480 w 600"/>
                <a:gd name="T45" fmla="*/ 430074 h 506"/>
                <a:gd name="T46" fmla="*/ 422815 w 600"/>
                <a:gd name="T47" fmla="*/ 451471 h 506"/>
                <a:gd name="T48" fmla="*/ 490728 w 600"/>
                <a:gd name="T49" fmla="*/ 469658 h 506"/>
                <a:gd name="T50" fmla="*/ 523589 w 600"/>
                <a:gd name="T51" fmla="*/ 424725 h 506"/>
                <a:gd name="T52" fmla="*/ 540020 w 600"/>
                <a:gd name="T53" fmla="*/ 435423 h 506"/>
                <a:gd name="T54" fmla="*/ 566309 w 600"/>
                <a:gd name="T55" fmla="*/ 435423 h 506"/>
                <a:gd name="T56" fmla="*/ 566309 w 600"/>
                <a:gd name="T57" fmla="*/ 422585 h 506"/>
                <a:gd name="T58" fmla="*/ 600266 w 600"/>
                <a:gd name="T59" fmla="*/ 411887 h 506"/>
                <a:gd name="T60" fmla="*/ 600266 w 600"/>
                <a:gd name="T61" fmla="*/ 403328 h 506"/>
                <a:gd name="T62" fmla="*/ 612315 w 600"/>
                <a:gd name="T63" fmla="*/ 389420 h 506"/>
                <a:gd name="T64" fmla="*/ 619982 w 600"/>
                <a:gd name="T65" fmla="*/ 391560 h 506"/>
                <a:gd name="T66" fmla="*/ 656130 w 600"/>
                <a:gd name="T67" fmla="*/ 360535 h 506"/>
                <a:gd name="T68" fmla="*/ 625459 w 600"/>
                <a:gd name="T69" fmla="*/ 313462 h 506"/>
                <a:gd name="T70" fmla="*/ 640794 w 600"/>
                <a:gd name="T71" fmla="*/ 248202 h 506"/>
                <a:gd name="T72" fmla="*/ 624364 w 600"/>
                <a:gd name="T73" fmla="*/ 226805 h 506"/>
                <a:gd name="T74" fmla="*/ 573977 w 600"/>
                <a:gd name="T75" fmla="*/ 239643 h 506"/>
                <a:gd name="T76" fmla="*/ 568500 w 600"/>
                <a:gd name="T77" fmla="*/ 232154 h 506"/>
                <a:gd name="T78" fmla="*/ 624364 w 600"/>
                <a:gd name="T79" fmla="*/ 175453 h 506"/>
                <a:gd name="T80" fmla="*/ 600266 w 600"/>
                <a:gd name="T81" fmla="*/ 83447 h 506"/>
                <a:gd name="T82" fmla="*/ 563023 w 600"/>
                <a:gd name="T83" fmla="*/ 110193 h 506"/>
                <a:gd name="T84" fmla="*/ 529066 w 600"/>
                <a:gd name="T85" fmla="*/ 79168 h 506"/>
                <a:gd name="T86" fmla="*/ 499491 w 600"/>
                <a:gd name="T87" fmla="*/ 40654 h 506"/>
                <a:gd name="T88" fmla="*/ 495110 w 600"/>
                <a:gd name="T89" fmla="*/ 16048 h 506"/>
                <a:gd name="T90" fmla="*/ 477584 w 600"/>
                <a:gd name="T91" fmla="*/ 10698 h 506"/>
                <a:gd name="T92" fmla="*/ 449104 w 600"/>
                <a:gd name="T93" fmla="*/ 18187 h 506"/>
                <a:gd name="T94" fmla="*/ 407480 w 600"/>
                <a:gd name="T95" fmla="*/ 0 h 506"/>
                <a:gd name="T96" fmla="*/ 387763 w 600"/>
                <a:gd name="T97" fmla="*/ 43863 h 506"/>
                <a:gd name="T98" fmla="*/ 352711 w 600"/>
                <a:gd name="T99" fmla="*/ 47073 h 506"/>
                <a:gd name="T100" fmla="*/ 326422 w 600"/>
                <a:gd name="T101" fmla="*/ 83447 h 506"/>
                <a:gd name="T102" fmla="*/ 309991 w 600"/>
                <a:gd name="T103" fmla="*/ 75958 h 506"/>
                <a:gd name="T104" fmla="*/ 284798 w 600"/>
                <a:gd name="T105" fmla="*/ 83447 h 506"/>
                <a:gd name="T106" fmla="*/ 246459 w 600"/>
                <a:gd name="T107" fmla="*/ 62050 h 506"/>
                <a:gd name="T108" fmla="*/ 215789 w 600"/>
                <a:gd name="T109" fmla="*/ 96285 h 506"/>
                <a:gd name="T110" fmla="*/ 215789 w 600"/>
                <a:gd name="T111" fmla="*/ 113403 h 506"/>
                <a:gd name="T112" fmla="*/ 276035 w 600"/>
                <a:gd name="T113" fmla="*/ 142288 h 506"/>
                <a:gd name="T114" fmla="*/ 290274 w 600"/>
                <a:gd name="T115" fmla="*/ 166894 h 506"/>
                <a:gd name="T116" fmla="*/ 246459 w 600"/>
                <a:gd name="T117" fmla="*/ 181872 h 506"/>
                <a:gd name="T118" fmla="*/ 178546 w 600"/>
                <a:gd name="T119" fmla="*/ 180802 h 5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2"/>
            <p:cNvSpPr/>
            <p:nvPr/>
          </p:nvSpPr>
          <p:spPr bwMode="auto">
            <a:xfrm>
              <a:off x="2400081" y="3124706"/>
              <a:ext cx="1006215" cy="743832"/>
            </a:xfrm>
            <a:custGeom>
              <a:avLst/>
              <a:gdLst>
                <a:gd name="T0" fmla="*/ 504889 w 1181"/>
                <a:gd name="T1" fmla="*/ 80130 h 893"/>
                <a:gd name="T2" fmla="*/ 481940 w 1181"/>
                <a:gd name="T3" fmla="*/ 28847 h 893"/>
                <a:gd name="T4" fmla="*/ 564995 w 1181"/>
                <a:gd name="T5" fmla="*/ 0 h 893"/>
                <a:gd name="T6" fmla="*/ 579202 w 1181"/>
                <a:gd name="T7" fmla="*/ 55557 h 893"/>
                <a:gd name="T8" fmla="*/ 655700 w 1181"/>
                <a:gd name="T9" fmla="*/ 118593 h 893"/>
                <a:gd name="T10" fmla="*/ 695042 w 1181"/>
                <a:gd name="T11" fmla="*/ 118593 h 893"/>
                <a:gd name="T12" fmla="*/ 728920 w 1181"/>
                <a:gd name="T13" fmla="*/ 177355 h 893"/>
                <a:gd name="T14" fmla="*/ 807604 w 1181"/>
                <a:gd name="T15" fmla="*/ 170945 h 893"/>
                <a:gd name="T16" fmla="*/ 842575 w 1181"/>
                <a:gd name="T17" fmla="*/ 144235 h 893"/>
                <a:gd name="T18" fmla="*/ 867710 w 1181"/>
                <a:gd name="T19" fmla="*/ 170945 h 893"/>
                <a:gd name="T20" fmla="*/ 957323 w 1181"/>
                <a:gd name="T21" fmla="*/ 160261 h 893"/>
                <a:gd name="T22" fmla="*/ 975901 w 1181"/>
                <a:gd name="T23" fmla="*/ 182698 h 893"/>
                <a:gd name="T24" fmla="*/ 1064420 w 1181"/>
                <a:gd name="T25" fmla="*/ 221160 h 893"/>
                <a:gd name="T26" fmla="*/ 1175889 w 1181"/>
                <a:gd name="T27" fmla="*/ 233981 h 893"/>
                <a:gd name="T28" fmla="*/ 1228345 w 1181"/>
                <a:gd name="T29" fmla="*/ 245733 h 893"/>
                <a:gd name="T30" fmla="*/ 1277523 w 1181"/>
                <a:gd name="T31" fmla="*/ 279923 h 893"/>
                <a:gd name="T32" fmla="*/ 1280801 w 1181"/>
                <a:gd name="T33" fmla="*/ 362190 h 893"/>
                <a:gd name="T34" fmla="*/ 1218510 w 1181"/>
                <a:gd name="T35" fmla="*/ 392105 h 893"/>
                <a:gd name="T36" fmla="*/ 1120155 w 1181"/>
                <a:gd name="T37" fmla="*/ 425226 h 893"/>
                <a:gd name="T38" fmla="*/ 1137640 w 1181"/>
                <a:gd name="T39" fmla="*/ 492535 h 893"/>
                <a:gd name="T40" fmla="*/ 1213046 w 1181"/>
                <a:gd name="T41" fmla="*/ 563050 h 893"/>
                <a:gd name="T42" fmla="*/ 1181354 w 1181"/>
                <a:gd name="T43" fmla="*/ 676301 h 893"/>
                <a:gd name="T44" fmla="*/ 1120155 w 1181"/>
                <a:gd name="T45" fmla="*/ 604718 h 893"/>
                <a:gd name="T46" fmla="*/ 1097205 w 1181"/>
                <a:gd name="T47" fmla="*/ 575871 h 893"/>
                <a:gd name="T48" fmla="*/ 1029450 w 1181"/>
                <a:gd name="T49" fmla="*/ 564119 h 893"/>
                <a:gd name="T50" fmla="*/ 975901 w 1181"/>
                <a:gd name="T51" fmla="*/ 612197 h 893"/>
                <a:gd name="T52" fmla="*/ 936559 w 1181"/>
                <a:gd name="T53" fmla="*/ 642112 h 893"/>
                <a:gd name="T54" fmla="*/ 873174 w 1181"/>
                <a:gd name="T55" fmla="*/ 628223 h 893"/>
                <a:gd name="T56" fmla="*/ 842575 w 1181"/>
                <a:gd name="T57" fmla="*/ 679507 h 893"/>
                <a:gd name="T58" fmla="*/ 916888 w 1181"/>
                <a:gd name="T59" fmla="*/ 732927 h 893"/>
                <a:gd name="T60" fmla="*/ 807604 w 1181"/>
                <a:gd name="T61" fmla="*/ 746816 h 893"/>
                <a:gd name="T62" fmla="*/ 775912 w 1181"/>
                <a:gd name="T63" fmla="*/ 713696 h 893"/>
                <a:gd name="T64" fmla="*/ 709249 w 1181"/>
                <a:gd name="T65" fmla="*/ 723311 h 893"/>
                <a:gd name="T66" fmla="*/ 695042 w 1181"/>
                <a:gd name="T67" fmla="*/ 674164 h 893"/>
                <a:gd name="T68" fmla="*/ 655700 w 1181"/>
                <a:gd name="T69" fmla="*/ 647454 h 893"/>
                <a:gd name="T70" fmla="*/ 652422 w 1181"/>
                <a:gd name="T71" fmla="*/ 684849 h 893"/>
                <a:gd name="T72" fmla="*/ 613080 w 1181"/>
                <a:gd name="T73" fmla="*/ 713696 h 893"/>
                <a:gd name="T74" fmla="*/ 551881 w 1181"/>
                <a:gd name="T75" fmla="*/ 816263 h 893"/>
                <a:gd name="T76" fmla="*/ 533303 w 1181"/>
                <a:gd name="T77" fmla="*/ 930582 h 893"/>
                <a:gd name="T78" fmla="*/ 452433 w 1181"/>
                <a:gd name="T79" fmla="*/ 953019 h 893"/>
                <a:gd name="T80" fmla="*/ 332222 w 1181"/>
                <a:gd name="T81" fmla="*/ 762842 h 893"/>
                <a:gd name="T82" fmla="*/ 266652 w 1181"/>
                <a:gd name="T83" fmla="*/ 727585 h 893"/>
                <a:gd name="T84" fmla="*/ 269930 w 1181"/>
                <a:gd name="T85" fmla="*/ 679507 h 893"/>
                <a:gd name="T86" fmla="*/ 209824 w 1181"/>
                <a:gd name="T87" fmla="*/ 684849 h 893"/>
                <a:gd name="T88" fmla="*/ 155182 w 1181"/>
                <a:gd name="T89" fmla="*/ 595102 h 893"/>
                <a:gd name="T90" fmla="*/ 144254 w 1181"/>
                <a:gd name="T91" fmla="*/ 417747 h 893"/>
                <a:gd name="T92" fmla="*/ 135511 w 1181"/>
                <a:gd name="T93" fmla="*/ 326932 h 893"/>
                <a:gd name="T94" fmla="*/ 0 w 1181"/>
                <a:gd name="T95" fmla="*/ 157056 h 893"/>
                <a:gd name="T96" fmla="*/ 17485 w 1181"/>
                <a:gd name="T97" fmla="*/ 113251 h 893"/>
                <a:gd name="T98" fmla="*/ 201081 w 1181"/>
                <a:gd name="T99" fmla="*/ 118593 h 893"/>
                <a:gd name="T100" fmla="*/ 262280 w 1181"/>
                <a:gd name="T101" fmla="*/ 130346 h 893"/>
                <a:gd name="T102" fmla="*/ 357357 w 1181"/>
                <a:gd name="T103" fmla="*/ 176287 h 893"/>
                <a:gd name="T104" fmla="*/ 368285 w 1181"/>
                <a:gd name="T105" fmla="*/ 123935 h 893"/>
                <a:gd name="T106" fmla="*/ 428391 w 1181"/>
                <a:gd name="T107" fmla="*/ 134619 h 893"/>
                <a:gd name="T108" fmla="*/ 487404 w 1181"/>
                <a:gd name="T109" fmla="*/ 119662 h 8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930982" y="2841282"/>
              <a:ext cx="1586676" cy="839132"/>
            </a:xfrm>
            <a:custGeom>
              <a:avLst/>
              <a:gdLst>
                <a:gd name="T0" fmla="*/ 1236617 w 1863"/>
                <a:gd name="T1" fmla="*/ 1025989 h 1005"/>
                <a:gd name="T2" fmla="*/ 1268297 w 1863"/>
                <a:gd name="T3" fmla="*/ 1060260 h 1005"/>
                <a:gd name="T4" fmla="*/ 1372077 w 1863"/>
                <a:gd name="T5" fmla="*/ 1025989 h 1005"/>
                <a:gd name="T6" fmla="*/ 1437622 w 1863"/>
                <a:gd name="T7" fmla="*/ 979938 h 1005"/>
                <a:gd name="T8" fmla="*/ 1514092 w 1863"/>
                <a:gd name="T9" fmla="*/ 949951 h 1005"/>
                <a:gd name="T10" fmla="*/ 1596023 w 1863"/>
                <a:gd name="T11" fmla="*/ 924247 h 1005"/>
                <a:gd name="T12" fmla="*/ 1728206 w 1863"/>
                <a:gd name="T13" fmla="*/ 902828 h 1005"/>
                <a:gd name="T14" fmla="*/ 1730390 w 1863"/>
                <a:gd name="T15" fmla="*/ 949951 h 1005"/>
                <a:gd name="T16" fmla="*/ 1771902 w 1863"/>
                <a:gd name="T17" fmla="*/ 958518 h 1005"/>
                <a:gd name="T18" fmla="*/ 1746777 w 1863"/>
                <a:gd name="T19" fmla="*/ 1018493 h 1005"/>
                <a:gd name="T20" fmla="*/ 1771902 w 1863"/>
                <a:gd name="T21" fmla="*/ 1025989 h 1005"/>
                <a:gd name="T22" fmla="*/ 1884421 w 1863"/>
                <a:gd name="T23" fmla="*/ 1018493 h 1005"/>
                <a:gd name="T24" fmla="*/ 1952151 w 1863"/>
                <a:gd name="T25" fmla="*/ 1039912 h 1005"/>
                <a:gd name="T26" fmla="*/ 1982739 w 1863"/>
                <a:gd name="T27" fmla="*/ 1052764 h 1005"/>
                <a:gd name="T28" fmla="*/ 1988201 w 1863"/>
                <a:gd name="T29" fmla="*/ 979938 h 1005"/>
                <a:gd name="T30" fmla="*/ 2034083 w 1863"/>
                <a:gd name="T31" fmla="*/ 931744 h 1005"/>
                <a:gd name="T32" fmla="*/ 1998033 w 1863"/>
                <a:gd name="T33" fmla="*/ 701485 h 1005"/>
                <a:gd name="T34" fmla="*/ 1957613 w 1863"/>
                <a:gd name="T35" fmla="*/ 576182 h 1005"/>
                <a:gd name="T36" fmla="*/ 1860388 w 1863"/>
                <a:gd name="T37" fmla="*/ 530130 h 1005"/>
                <a:gd name="T38" fmla="*/ 1799213 w 1863"/>
                <a:gd name="T39" fmla="*/ 644724 h 1005"/>
                <a:gd name="T40" fmla="*/ 1682324 w 1863"/>
                <a:gd name="T41" fmla="*/ 585821 h 1005"/>
                <a:gd name="T42" fmla="*/ 1466025 w 1863"/>
                <a:gd name="T43" fmla="*/ 508711 h 1005"/>
                <a:gd name="T44" fmla="*/ 1376447 w 1863"/>
                <a:gd name="T45" fmla="*/ 495859 h 1005"/>
                <a:gd name="T46" fmla="*/ 1203845 w 1863"/>
                <a:gd name="T47" fmla="*/ 425175 h 1005"/>
                <a:gd name="T48" fmla="*/ 1120821 w 1863"/>
                <a:gd name="T49" fmla="*/ 229188 h 1005"/>
                <a:gd name="T50" fmla="*/ 1152501 w 1863"/>
                <a:gd name="T51" fmla="*/ 168142 h 1005"/>
                <a:gd name="T52" fmla="*/ 1151409 w 1863"/>
                <a:gd name="T53" fmla="*/ 83536 h 1005"/>
                <a:gd name="T54" fmla="*/ 1164518 w 1863"/>
                <a:gd name="T55" fmla="*/ 41768 h 1005"/>
                <a:gd name="T56" fmla="*/ 1012672 w 1863"/>
                <a:gd name="T57" fmla="*/ 0 h 1005"/>
                <a:gd name="T58" fmla="*/ 903430 w 1863"/>
                <a:gd name="T59" fmla="*/ 13923 h 1005"/>
                <a:gd name="T60" fmla="*/ 767970 w 1863"/>
                <a:gd name="T61" fmla="*/ 57832 h 1005"/>
                <a:gd name="T62" fmla="*/ 631418 w 1863"/>
                <a:gd name="T63" fmla="*/ 71755 h 1005"/>
                <a:gd name="T64" fmla="*/ 539655 w 1863"/>
                <a:gd name="T65" fmla="*/ 25703 h 1005"/>
                <a:gd name="T66" fmla="*/ 391086 w 1863"/>
                <a:gd name="T67" fmla="*/ 52478 h 1005"/>
                <a:gd name="T68" fmla="*/ 332095 w 1863"/>
                <a:gd name="T69" fmla="*/ 19277 h 1005"/>
                <a:gd name="T70" fmla="*/ 220668 w 1863"/>
                <a:gd name="T71" fmla="*/ 29987 h 1005"/>
                <a:gd name="T72" fmla="*/ 167140 w 1863"/>
                <a:gd name="T73" fmla="*/ 100671 h 1005"/>
                <a:gd name="T74" fmla="*/ 135460 w 1863"/>
                <a:gd name="T75" fmla="*/ 136013 h 1005"/>
                <a:gd name="T76" fmla="*/ 97225 w 1863"/>
                <a:gd name="T77" fmla="*/ 157433 h 1005"/>
                <a:gd name="T78" fmla="*/ 80839 w 1863"/>
                <a:gd name="T79" fmla="*/ 184207 h 1005"/>
                <a:gd name="T80" fmla="*/ 110334 w 1863"/>
                <a:gd name="T81" fmla="*/ 247394 h 1005"/>
                <a:gd name="T82" fmla="*/ 102687 w 1863"/>
                <a:gd name="T83" fmla="*/ 308439 h 1005"/>
                <a:gd name="T84" fmla="*/ 29495 w 1863"/>
                <a:gd name="T85" fmla="*/ 285949 h 1005"/>
                <a:gd name="T86" fmla="*/ 0 w 1863"/>
                <a:gd name="T87" fmla="*/ 313794 h 1005"/>
                <a:gd name="T88" fmla="*/ 18571 w 1863"/>
                <a:gd name="T89" fmla="*/ 371627 h 1005"/>
                <a:gd name="T90" fmla="*/ 9832 w 1863"/>
                <a:gd name="T91" fmla="*/ 425175 h 1005"/>
                <a:gd name="T92" fmla="*/ 46974 w 1863"/>
                <a:gd name="T93" fmla="*/ 444453 h 1005"/>
                <a:gd name="T94" fmla="*/ 135460 w 1863"/>
                <a:gd name="T95" fmla="*/ 530130 h 1005"/>
                <a:gd name="T96" fmla="*/ 187896 w 1863"/>
                <a:gd name="T97" fmla="*/ 605098 h 1005"/>
                <a:gd name="T98" fmla="*/ 223946 w 1863"/>
                <a:gd name="T99" fmla="*/ 629730 h 1005"/>
                <a:gd name="T100" fmla="*/ 285121 w 1863"/>
                <a:gd name="T101" fmla="*/ 625447 h 1005"/>
                <a:gd name="T102" fmla="*/ 431505 w 1863"/>
                <a:gd name="T103" fmla="*/ 781808 h 1005"/>
                <a:gd name="T104" fmla="*/ 475202 w 1863"/>
                <a:gd name="T105" fmla="*/ 765744 h 1005"/>
                <a:gd name="T106" fmla="*/ 488311 w 1863"/>
                <a:gd name="T107" fmla="*/ 825718 h 1005"/>
                <a:gd name="T108" fmla="*/ 577889 w 1863"/>
                <a:gd name="T109" fmla="*/ 862131 h 1005"/>
                <a:gd name="T110" fmla="*/ 651081 w 1863"/>
                <a:gd name="T111" fmla="*/ 937099 h 1005"/>
                <a:gd name="T112" fmla="*/ 664190 w 1863"/>
                <a:gd name="T113" fmla="*/ 969228 h 1005"/>
                <a:gd name="T114" fmla="*/ 745029 w 1863"/>
                <a:gd name="T115" fmla="*/ 967086 h 1005"/>
                <a:gd name="T116" fmla="*/ 888136 w 1863"/>
                <a:gd name="T117" fmla="*/ 993860 h 1005"/>
                <a:gd name="T118" fmla="*/ 952589 w 1863"/>
                <a:gd name="T119" fmla="*/ 1013138 h 1005"/>
                <a:gd name="T120" fmla="*/ 952589 w 1863"/>
                <a:gd name="T121" fmla="*/ 1075254 h 1005"/>
                <a:gd name="T122" fmla="*/ 1074939 w 1863"/>
                <a:gd name="T123" fmla="*/ 983151 h 1005"/>
                <a:gd name="T124" fmla="*/ 1172165 w 1863"/>
                <a:gd name="T125" fmla="*/ 1018493 h 10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63" h="1005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3396394" y="2884601"/>
              <a:ext cx="493826" cy="423279"/>
            </a:xfrm>
            <a:custGeom>
              <a:avLst/>
              <a:gdLst>
                <a:gd name="T0" fmla="*/ 73170 w 580"/>
                <a:gd name="T1" fmla="*/ 376942 h 507"/>
                <a:gd name="T2" fmla="*/ 164906 w 580"/>
                <a:gd name="T3" fmla="*/ 452973 h 507"/>
                <a:gd name="T4" fmla="*/ 240260 w 580"/>
                <a:gd name="T5" fmla="*/ 467965 h 507"/>
                <a:gd name="T6" fmla="*/ 307970 w 580"/>
                <a:gd name="T7" fmla="*/ 460469 h 507"/>
                <a:gd name="T8" fmla="*/ 330904 w 580"/>
                <a:gd name="T9" fmla="*/ 467965 h 507"/>
                <a:gd name="T10" fmla="*/ 356022 w 580"/>
                <a:gd name="T11" fmla="*/ 455115 h 507"/>
                <a:gd name="T12" fmla="*/ 371311 w 580"/>
                <a:gd name="T13" fmla="*/ 474390 h 507"/>
                <a:gd name="T14" fmla="*/ 378956 w 580"/>
                <a:gd name="T15" fmla="*/ 497949 h 507"/>
                <a:gd name="T16" fmla="*/ 412811 w 580"/>
                <a:gd name="T17" fmla="*/ 514012 h 507"/>
                <a:gd name="T18" fmla="*/ 456494 w 580"/>
                <a:gd name="T19" fmla="*/ 514012 h 507"/>
                <a:gd name="T20" fmla="*/ 489257 w 580"/>
                <a:gd name="T21" fmla="*/ 541854 h 507"/>
                <a:gd name="T22" fmla="*/ 518743 w 580"/>
                <a:gd name="T23" fmla="*/ 529004 h 507"/>
                <a:gd name="T24" fmla="*/ 541677 w 580"/>
                <a:gd name="T25" fmla="*/ 541854 h 507"/>
                <a:gd name="T26" fmla="*/ 560243 w 580"/>
                <a:gd name="T27" fmla="*/ 504374 h 507"/>
                <a:gd name="T28" fmla="*/ 587545 w 580"/>
                <a:gd name="T29" fmla="*/ 492595 h 507"/>
                <a:gd name="T30" fmla="*/ 593006 w 580"/>
                <a:gd name="T31" fmla="*/ 462611 h 507"/>
                <a:gd name="T32" fmla="*/ 582085 w 580"/>
                <a:gd name="T33" fmla="*/ 409068 h 507"/>
                <a:gd name="T34" fmla="*/ 577716 w 580"/>
                <a:gd name="T35" fmla="*/ 404784 h 507"/>
                <a:gd name="T36" fmla="*/ 549322 w 580"/>
                <a:gd name="T37" fmla="*/ 433697 h 507"/>
                <a:gd name="T38" fmla="*/ 507822 w 580"/>
                <a:gd name="T39" fmla="*/ 400501 h 507"/>
                <a:gd name="T40" fmla="*/ 477244 w 580"/>
                <a:gd name="T41" fmla="*/ 364092 h 507"/>
                <a:gd name="T42" fmla="*/ 507822 w 580"/>
                <a:gd name="T43" fmla="*/ 342675 h 507"/>
                <a:gd name="T44" fmla="*/ 517651 w 580"/>
                <a:gd name="T45" fmla="*/ 306265 h 507"/>
                <a:gd name="T46" fmla="*/ 535125 w 580"/>
                <a:gd name="T47" fmla="*/ 293415 h 507"/>
                <a:gd name="T48" fmla="*/ 534033 w 580"/>
                <a:gd name="T49" fmla="*/ 243085 h 507"/>
                <a:gd name="T50" fmla="*/ 547138 w 580"/>
                <a:gd name="T51" fmla="*/ 232376 h 507"/>
                <a:gd name="T52" fmla="*/ 572256 w 580"/>
                <a:gd name="T53" fmla="*/ 251652 h 507"/>
                <a:gd name="T54" fmla="*/ 587545 w 580"/>
                <a:gd name="T55" fmla="*/ 271998 h 507"/>
                <a:gd name="T56" fmla="*/ 621400 w 580"/>
                <a:gd name="T57" fmla="*/ 251652 h 507"/>
                <a:gd name="T58" fmla="*/ 632321 w 580"/>
                <a:gd name="T59" fmla="*/ 238801 h 507"/>
                <a:gd name="T60" fmla="*/ 626860 w 580"/>
                <a:gd name="T61" fmla="*/ 213101 h 507"/>
                <a:gd name="T62" fmla="*/ 587545 w 580"/>
                <a:gd name="T63" fmla="*/ 193825 h 507"/>
                <a:gd name="T64" fmla="*/ 578808 w 580"/>
                <a:gd name="T65" fmla="*/ 165983 h 507"/>
                <a:gd name="T66" fmla="*/ 512191 w 580"/>
                <a:gd name="T67" fmla="*/ 175621 h 507"/>
                <a:gd name="T68" fmla="*/ 467415 w 580"/>
                <a:gd name="T69" fmla="*/ 140282 h 507"/>
                <a:gd name="T70" fmla="*/ 447757 w 580"/>
                <a:gd name="T71" fmla="*/ 135999 h 507"/>
                <a:gd name="T72" fmla="*/ 447757 w 580"/>
                <a:gd name="T73" fmla="*/ 110298 h 507"/>
                <a:gd name="T74" fmla="*/ 543862 w 580"/>
                <a:gd name="T75" fmla="*/ 9638 h 507"/>
                <a:gd name="T76" fmla="*/ 507822 w 580"/>
                <a:gd name="T77" fmla="*/ 18205 h 507"/>
                <a:gd name="T78" fmla="*/ 485981 w 580"/>
                <a:gd name="T79" fmla="*/ 29984 h 507"/>
                <a:gd name="T80" fmla="*/ 477244 w 580"/>
                <a:gd name="T81" fmla="*/ 18205 h 507"/>
                <a:gd name="T82" fmla="*/ 477244 w 580"/>
                <a:gd name="T83" fmla="*/ 4283 h 507"/>
                <a:gd name="T84" fmla="*/ 461955 w 580"/>
                <a:gd name="T85" fmla="*/ 0 h 507"/>
                <a:gd name="T86" fmla="*/ 418271 w 580"/>
                <a:gd name="T87" fmla="*/ 14992 h 507"/>
                <a:gd name="T88" fmla="*/ 307970 w 580"/>
                <a:gd name="T89" fmla="*/ 2142 h 507"/>
                <a:gd name="T90" fmla="*/ 302509 w 580"/>
                <a:gd name="T91" fmla="*/ 87810 h 507"/>
                <a:gd name="T92" fmla="*/ 251181 w 580"/>
                <a:gd name="T93" fmla="*/ 129574 h 507"/>
                <a:gd name="T94" fmla="*/ 178011 w 580"/>
                <a:gd name="T95" fmla="*/ 140282 h 507"/>
                <a:gd name="T96" fmla="*/ 78631 w 580"/>
                <a:gd name="T97" fmla="*/ 203463 h 507"/>
                <a:gd name="T98" fmla="*/ 0 w 580"/>
                <a:gd name="T99" fmla="*/ 225951 h 507"/>
                <a:gd name="T100" fmla="*/ 0 w 580"/>
                <a:gd name="T101" fmla="*/ 238801 h 507"/>
                <a:gd name="T102" fmla="*/ 73170 w 580"/>
                <a:gd name="T103" fmla="*/ 344816 h 507"/>
                <a:gd name="T104" fmla="*/ 73170 w 580"/>
                <a:gd name="T105" fmla="*/ 376942 h 5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1808481" y="2629643"/>
              <a:ext cx="1027255" cy="714128"/>
            </a:xfrm>
            <a:custGeom>
              <a:avLst/>
              <a:gdLst>
                <a:gd name="T0" fmla="*/ 107427 w 1202"/>
                <a:gd name="T1" fmla="*/ 342425 h 856"/>
                <a:gd name="T2" fmla="*/ 168814 w 1202"/>
                <a:gd name="T3" fmla="*/ 300692 h 856"/>
                <a:gd name="T4" fmla="*/ 141409 w 1202"/>
                <a:gd name="T5" fmla="*/ 284641 h 856"/>
                <a:gd name="T6" fmla="*/ 181968 w 1202"/>
                <a:gd name="T7" fmla="*/ 248258 h 856"/>
                <a:gd name="T8" fmla="*/ 133736 w 1202"/>
                <a:gd name="T9" fmla="*/ 149811 h 856"/>
                <a:gd name="T10" fmla="*/ 163333 w 1202"/>
                <a:gd name="T11" fmla="*/ 59924 h 856"/>
                <a:gd name="T12" fmla="*/ 429708 w 1202"/>
                <a:gd name="T13" fmla="*/ 0 h 856"/>
                <a:gd name="T14" fmla="*/ 590848 w 1202"/>
                <a:gd name="T15" fmla="*/ 33172 h 856"/>
                <a:gd name="T16" fmla="*/ 682929 w 1202"/>
                <a:gd name="T17" fmla="*/ 85606 h 856"/>
                <a:gd name="T18" fmla="*/ 772817 w 1202"/>
                <a:gd name="T19" fmla="*/ 52434 h 856"/>
                <a:gd name="T20" fmla="*/ 889013 w 1202"/>
                <a:gd name="T21" fmla="*/ 39593 h 856"/>
                <a:gd name="T22" fmla="*/ 1034807 w 1202"/>
                <a:gd name="T23" fmla="*/ 78116 h 856"/>
                <a:gd name="T24" fmla="*/ 1126887 w 1202"/>
                <a:gd name="T25" fmla="*/ 180843 h 856"/>
                <a:gd name="T26" fmla="*/ 1209102 w 1202"/>
                <a:gd name="T27" fmla="*/ 210805 h 856"/>
                <a:gd name="T28" fmla="*/ 1288028 w 1202"/>
                <a:gd name="T29" fmla="*/ 352056 h 856"/>
                <a:gd name="T30" fmla="*/ 1307759 w 1202"/>
                <a:gd name="T31" fmla="*/ 452643 h 856"/>
                <a:gd name="T32" fmla="*/ 1265008 w 1202"/>
                <a:gd name="T33" fmla="*/ 517918 h 856"/>
                <a:gd name="T34" fmla="*/ 1214583 w 1202"/>
                <a:gd name="T35" fmla="*/ 562861 h 856"/>
                <a:gd name="T36" fmla="*/ 1192659 w 1202"/>
                <a:gd name="T37" fmla="*/ 628136 h 856"/>
                <a:gd name="T38" fmla="*/ 1136753 w 1202"/>
                <a:gd name="T39" fmla="*/ 596034 h 856"/>
                <a:gd name="T40" fmla="*/ 1140042 w 1202"/>
                <a:gd name="T41" fmla="*/ 643117 h 856"/>
                <a:gd name="T42" fmla="*/ 1224449 w 1202"/>
                <a:gd name="T43" fmla="*/ 688060 h 856"/>
                <a:gd name="T44" fmla="*/ 1267200 w 1202"/>
                <a:gd name="T45" fmla="*/ 709462 h 856"/>
                <a:gd name="T46" fmla="*/ 1250757 w 1202"/>
                <a:gd name="T47" fmla="*/ 749055 h 856"/>
                <a:gd name="T48" fmla="*/ 1192659 w 1202"/>
                <a:gd name="T49" fmla="*/ 762966 h 856"/>
                <a:gd name="T50" fmla="*/ 1132368 w 1202"/>
                <a:gd name="T51" fmla="*/ 752265 h 856"/>
                <a:gd name="T52" fmla="*/ 1121406 w 1202"/>
                <a:gd name="T53" fmla="*/ 805769 h 856"/>
                <a:gd name="T54" fmla="*/ 1023845 w 1202"/>
                <a:gd name="T55" fmla="*/ 758685 h 856"/>
                <a:gd name="T56" fmla="*/ 964651 w 1202"/>
                <a:gd name="T57" fmla="*/ 747985 h 856"/>
                <a:gd name="T58" fmla="*/ 779394 w 1202"/>
                <a:gd name="T59" fmla="*/ 742634 h 856"/>
                <a:gd name="T60" fmla="*/ 761855 w 1202"/>
                <a:gd name="T61" fmla="*/ 786508 h 856"/>
                <a:gd name="T62" fmla="*/ 742123 w 1202"/>
                <a:gd name="T63" fmla="*/ 834661 h 856"/>
                <a:gd name="T64" fmla="*/ 568925 w 1202"/>
                <a:gd name="T65" fmla="*/ 893515 h 856"/>
                <a:gd name="T66" fmla="*/ 494383 w 1202"/>
                <a:gd name="T67" fmla="*/ 801489 h 856"/>
                <a:gd name="T68" fmla="*/ 280626 w 1202"/>
                <a:gd name="T69" fmla="*/ 768316 h 856"/>
                <a:gd name="T70" fmla="*/ 199507 w 1202"/>
                <a:gd name="T71" fmla="*/ 719093 h 856"/>
                <a:gd name="T72" fmla="*/ 1096 w 1202"/>
                <a:gd name="T73" fmla="*/ 541460 h 856"/>
                <a:gd name="T74" fmla="*/ 30693 w 1202"/>
                <a:gd name="T75" fmla="*/ 485816 h 856"/>
                <a:gd name="T76" fmla="*/ 55906 w 1202"/>
                <a:gd name="T77" fmla="*/ 380948 h 856"/>
                <a:gd name="T78" fmla="*/ 63579 w 1202"/>
                <a:gd name="T79" fmla="*/ 325304 h 8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2950838" y="2648208"/>
              <a:ext cx="211640" cy="370060"/>
            </a:xfrm>
            <a:custGeom>
              <a:avLst/>
              <a:gdLst>
                <a:gd name="T0" fmla="*/ 249918 w 252"/>
                <a:gd name="T1" fmla="*/ 264654 h 443"/>
                <a:gd name="T2" fmla="*/ 254227 w 252"/>
                <a:gd name="T3" fmla="*/ 214295 h 443"/>
                <a:gd name="T4" fmla="*/ 270386 w 252"/>
                <a:gd name="T5" fmla="*/ 190722 h 443"/>
                <a:gd name="T6" fmla="*/ 265000 w 252"/>
                <a:gd name="T7" fmla="*/ 167150 h 443"/>
                <a:gd name="T8" fmla="*/ 177744 w 252"/>
                <a:gd name="T9" fmla="*/ 136077 h 443"/>
                <a:gd name="T10" fmla="*/ 187439 w 252"/>
                <a:gd name="T11" fmla="*/ 102862 h 443"/>
                <a:gd name="T12" fmla="*/ 211138 w 252"/>
                <a:gd name="T13" fmla="*/ 65360 h 443"/>
                <a:gd name="T14" fmla="*/ 194979 w 252"/>
                <a:gd name="T15" fmla="*/ 7500 h 443"/>
                <a:gd name="T16" fmla="*/ 187439 w 252"/>
                <a:gd name="T17" fmla="*/ 0 h 443"/>
                <a:gd name="T18" fmla="*/ 133577 w 252"/>
                <a:gd name="T19" fmla="*/ 36430 h 443"/>
                <a:gd name="T20" fmla="*/ 109878 w 252"/>
                <a:gd name="T21" fmla="*/ 118934 h 443"/>
                <a:gd name="T22" fmla="*/ 98028 w 252"/>
                <a:gd name="T23" fmla="*/ 176793 h 443"/>
                <a:gd name="T24" fmla="*/ 56016 w 252"/>
                <a:gd name="T25" fmla="*/ 214295 h 443"/>
                <a:gd name="T26" fmla="*/ 30163 w 252"/>
                <a:gd name="T27" fmla="*/ 225010 h 443"/>
                <a:gd name="T28" fmla="*/ 0 w 252"/>
                <a:gd name="T29" fmla="*/ 229295 h 443"/>
                <a:gd name="T30" fmla="*/ 67866 w 252"/>
                <a:gd name="T31" fmla="*/ 320371 h 443"/>
                <a:gd name="T32" fmla="*/ 86179 w 252"/>
                <a:gd name="T33" fmla="*/ 381445 h 443"/>
                <a:gd name="T34" fmla="*/ 77561 w 252"/>
                <a:gd name="T35" fmla="*/ 416803 h 443"/>
                <a:gd name="T36" fmla="*/ 123882 w 252"/>
                <a:gd name="T37" fmla="*/ 442519 h 443"/>
                <a:gd name="T38" fmla="*/ 123882 w 252"/>
                <a:gd name="T39" fmla="*/ 459662 h 443"/>
                <a:gd name="T40" fmla="*/ 168049 w 252"/>
                <a:gd name="T41" fmla="*/ 473592 h 443"/>
                <a:gd name="T42" fmla="*/ 182053 w 252"/>
                <a:gd name="T43" fmla="*/ 473592 h 443"/>
                <a:gd name="T44" fmla="*/ 182053 w 252"/>
                <a:gd name="T45" fmla="*/ 437161 h 443"/>
                <a:gd name="T46" fmla="*/ 215447 w 252"/>
                <a:gd name="T47" fmla="*/ 430733 h 443"/>
                <a:gd name="T48" fmla="*/ 226219 w 252"/>
                <a:gd name="T49" fmla="*/ 386802 h 443"/>
                <a:gd name="T50" fmla="*/ 200366 w 252"/>
                <a:gd name="T51" fmla="*/ 368587 h 443"/>
                <a:gd name="T52" fmla="*/ 182053 w 252"/>
                <a:gd name="T53" fmla="*/ 350372 h 443"/>
                <a:gd name="T54" fmla="*/ 189593 w 252"/>
                <a:gd name="T55" fmla="*/ 268940 h 443"/>
                <a:gd name="T56" fmla="*/ 206829 w 252"/>
                <a:gd name="T57" fmla="*/ 256082 h 443"/>
                <a:gd name="T58" fmla="*/ 240223 w 252"/>
                <a:gd name="T59" fmla="*/ 270011 h 443"/>
                <a:gd name="T60" fmla="*/ 249918 w 252"/>
                <a:gd name="T61" fmla="*/ 264654 h 4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2" h="443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3594420" y="2281861"/>
              <a:ext cx="434418" cy="612641"/>
            </a:xfrm>
            <a:custGeom>
              <a:avLst/>
              <a:gdLst>
                <a:gd name="T0" fmla="*/ 220907 w 507"/>
                <a:gd name="T1" fmla="*/ 761156 h 733"/>
                <a:gd name="T2" fmla="*/ 267067 w 507"/>
                <a:gd name="T3" fmla="*/ 613213 h 733"/>
                <a:gd name="T4" fmla="*/ 369277 w 507"/>
                <a:gd name="T5" fmla="*/ 551034 h 733"/>
                <a:gd name="T6" fmla="*/ 394555 w 507"/>
                <a:gd name="T7" fmla="*/ 489927 h 733"/>
                <a:gd name="T8" fmla="*/ 348396 w 507"/>
                <a:gd name="T9" fmla="*/ 465270 h 733"/>
                <a:gd name="T10" fmla="*/ 294543 w 507"/>
                <a:gd name="T11" fmla="*/ 440613 h 733"/>
                <a:gd name="T12" fmla="*/ 265968 w 507"/>
                <a:gd name="T13" fmla="*/ 364497 h 733"/>
                <a:gd name="T14" fmla="*/ 214313 w 507"/>
                <a:gd name="T15" fmla="*/ 370929 h 733"/>
                <a:gd name="T16" fmla="*/ 160460 w 507"/>
                <a:gd name="T17" fmla="*/ 358065 h 733"/>
                <a:gd name="T18" fmla="*/ 201124 w 507"/>
                <a:gd name="T19" fmla="*/ 279805 h 733"/>
                <a:gd name="T20" fmla="*/ 242888 w 507"/>
                <a:gd name="T21" fmla="*/ 199401 h 733"/>
                <a:gd name="T22" fmla="*/ 322019 w 507"/>
                <a:gd name="T23" fmla="*/ 231563 h 733"/>
                <a:gd name="T24" fmla="*/ 349495 w 507"/>
                <a:gd name="T25" fmla="*/ 285165 h 733"/>
                <a:gd name="T26" fmla="*/ 356089 w 507"/>
                <a:gd name="T27" fmla="*/ 331264 h 733"/>
                <a:gd name="T28" fmla="*/ 400050 w 507"/>
                <a:gd name="T29" fmla="*/ 379506 h 733"/>
                <a:gd name="T30" fmla="*/ 509954 w 507"/>
                <a:gd name="T31" fmla="*/ 349488 h 733"/>
                <a:gd name="T32" fmla="*/ 556114 w 507"/>
                <a:gd name="T33" fmla="*/ 260508 h 733"/>
                <a:gd name="T34" fmla="*/ 500063 w 507"/>
                <a:gd name="T35" fmla="*/ 213338 h 733"/>
                <a:gd name="T36" fmla="*/ 470389 w 507"/>
                <a:gd name="T37" fmla="*/ 137222 h 733"/>
                <a:gd name="T38" fmla="*/ 369277 w 507"/>
                <a:gd name="T39" fmla="*/ 85764 h 733"/>
                <a:gd name="T40" fmla="*/ 314325 w 507"/>
                <a:gd name="T41" fmla="*/ 0 h 733"/>
                <a:gd name="T42" fmla="*/ 242888 w 507"/>
                <a:gd name="T43" fmla="*/ 49314 h 733"/>
                <a:gd name="T44" fmla="*/ 246185 w 507"/>
                <a:gd name="T45" fmla="*/ 87908 h 733"/>
                <a:gd name="T46" fmla="*/ 179143 w 507"/>
                <a:gd name="T47" fmla="*/ 110421 h 733"/>
                <a:gd name="T48" fmla="*/ 141776 w 507"/>
                <a:gd name="T49" fmla="*/ 120070 h 733"/>
                <a:gd name="T50" fmla="*/ 80230 w 507"/>
                <a:gd name="T51" fmla="*/ 139367 h 733"/>
                <a:gd name="T52" fmla="*/ 63744 w 507"/>
                <a:gd name="T53" fmla="*/ 87908 h 733"/>
                <a:gd name="T54" fmla="*/ 9891 w 507"/>
                <a:gd name="T55" fmla="*/ 160808 h 733"/>
                <a:gd name="T56" fmla="*/ 35169 w 507"/>
                <a:gd name="T57" fmla="*/ 276589 h 733"/>
                <a:gd name="T58" fmla="*/ 63744 w 507"/>
                <a:gd name="T59" fmla="*/ 349488 h 733"/>
                <a:gd name="T60" fmla="*/ 74735 w 507"/>
                <a:gd name="T61" fmla="*/ 435252 h 733"/>
                <a:gd name="T62" fmla="*/ 7693 w 507"/>
                <a:gd name="T63" fmla="*/ 531737 h 733"/>
                <a:gd name="T64" fmla="*/ 71438 w 507"/>
                <a:gd name="T65" fmla="*/ 626077 h 733"/>
                <a:gd name="T66" fmla="*/ 49457 w 507"/>
                <a:gd name="T67" fmla="*/ 690401 h 733"/>
                <a:gd name="T68" fmla="*/ 25278 w 507"/>
                <a:gd name="T69" fmla="*/ 740787 h 733"/>
                <a:gd name="T70" fmla="*/ 157163 w 507"/>
                <a:gd name="T71" fmla="*/ 784741 h 733"/>
                <a:gd name="T72" fmla="*/ 216511 w 507"/>
                <a:gd name="T73" fmla="*/ 774020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3822148" y="2497214"/>
              <a:ext cx="89111" cy="143568"/>
            </a:xfrm>
            <a:custGeom>
              <a:avLst/>
              <a:gdLst>
                <a:gd name="T0" fmla="*/ 93617 w 105"/>
                <a:gd name="T1" fmla="*/ 169248 h 173"/>
                <a:gd name="T2" fmla="*/ 65314 w 105"/>
                <a:gd name="T3" fmla="*/ 183086 h 173"/>
                <a:gd name="T4" fmla="*/ 15240 w 105"/>
                <a:gd name="T5" fmla="*/ 172441 h 173"/>
                <a:gd name="T6" fmla="*/ 3266 w 105"/>
                <a:gd name="T7" fmla="*/ 159668 h 173"/>
                <a:gd name="T8" fmla="*/ 0 w 105"/>
                <a:gd name="T9" fmla="*/ 78769 h 173"/>
                <a:gd name="T10" fmla="*/ 44631 w 105"/>
                <a:gd name="T11" fmla="*/ 60674 h 173"/>
                <a:gd name="T12" fmla="*/ 40277 w 105"/>
                <a:gd name="T13" fmla="*/ 45771 h 173"/>
                <a:gd name="T14" fmla="*/ 47897 w 105"/>
                <a:gd name="T15" fmla="*/ 14902 h 173"/>
                <a:gd name="T16" fmla="*/ 51163 w 105"/>
                <a:gd name="T17" fmla="*/ 0 h 173"/>
                <a:gd name="T18" fmla="*/ 67491 w 105"/>
                <a:gd name="T19" fmla="*/ 8516 h 173"/>
                <a:gd name="T20" fmla="*/ 75111 w 105"/>
                <a:gd name="T21" fmla="*/ 35127 h 173"/>
                <a:gd name="T22" fmla="*/ 71846 w 105"/>
                <a:gd name="T23" fmla="*/ 53223 h 173"/>
                <a:gd name="T24" fmla="*/ 107769 w 105"/>
                <a:gd name="T25" fmla="*/ 78769 h 173"/>
                <a:gd name="T26" fmla="*/ 113211 w 105"/>
                <a:gd name="T27" fmla="*/ 98994 h 173"/>
                <a:gd name="T28" fmla="*/ 93617 w 105"/>
                <a:gd name="T29" fmla="*/ 113896 h 173"/>
                <a:gd name="T30" fmla="*/ 84909 w 105"/>
                <a:gd name="T31" fmla="*/ 147959 h 173"/>
                <a:gd name="T32" fmla="*/ 93617 w 105"/>
                <a:gd name="T33" fmla="*/ 169248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3716948" y="2435331"/>
              <a:ext cx="141093" cy="142331"/>
            </a:xfrm>
            <a:custGeom>
              <a:avLst/>
              <a:gdLst>
                <a:gd name="T0" fmla="*/ 137938 w 164"/>
                <a:gd name="T1" fmla="*/ 152316 h 169"/>
                <a:gd name="T2" fmla="*/ 136835 w 164"/>
                <a:gd name="T3" fmla="*/ 127470 h 169"/>
                <a:gd name="T4" fmla="*/ 129110 w 164"/>
                <a:gd name="T5" fmla="*/ 108025 h 169"/>
                <a:gd name="T6" fmla="*/ 175457 w 164"/>
                <a:gd name="T7" fmla="*/ 90741 h 169"/>
                <a:gd name="T8" fmla="*/ 179871 w 164"/>
                <a:gd name="T9" fmla="*/ 74538 h 169"/>
                <a:gd name="T10" fmla="*/ 167733 w 164"/>
                <a:gd name="T11" fmla="*/ 32408 h 169"/>
                <a:gd name="T12" fmla="*/ 153387 w 164"/>
                <a:gd name="T13" fmla="*/ 32408 h 169"/>
                <a:gd name="T14" fmla="*/ 81659 w 164"/>
                <a:gd name="T15" fmla="*/ 0 h 169"/>
                <a:gd name="T16" fmla="*/ 51865 w 164"/>
                <a:gd name="T17" fmla="*/ 32408 h 169"/>
                <a:gd name="T18" fmla="*/ 38623 w 164"/>
                <a:gd name="T19" fmla="*/ 71297 h 169"/>
                <a:gd name="T20" fmla="*/ 5518 w 164"/>
                <a:gd name="T21" fmla="*/ 117748 h 169"/>
                <a:gd name="T22" fmla="*/ 0 w 164"/>
                <a:gd name="T23" fmla="*/ 150155 h 169"/>
                <a:gd name="T24" fmla="*/ 12139 w 164"/>
                <a:gd name="T25" fmla="*/ 171760 h 169"/>
                <a:gd name="T26" fmla="*/ 62900 w 164"/>
                <a:gd name="T27" fmla="*/ 168520 h 169"/>
                <a:gd name="T28" fmla="*/ 89384 w 164"/>
                <a:gd name="T29" fmla="*/ 181483 h 169"/>
                <a:gd name="T30" fmla="*/ 113661 w 164"/>
                <a:gd name="T31" fmla="*/ 163118 h 169"/>
                <a:gd name="T32" fmla="*/ 137938 w 164"/>
                <a:gd name="T33" fmla="*/ 152316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3382781" y="2493501"/>
              <a:ext cx="274760" cy="559421"/>
            </a:xfrm>
            <a:custGeom>
              <a:avLst/>
              <a:gdLst>
                <a:gd name="T0" fmla="*/ 22913 w 323"/>
                <a:gd name="T1" fmla="*/ 716482 h 672"/>
                <a:gd name="T2" fmla="*/ 98199 w 323"/>
                <a:gd name="T3" fmla="*/ 694059 h 672"/>
                <a:gd name="T4" fmla="*/ 195307 w 323"/>
                <a:gd name="T5" fmla="*/ 632127 h 672"/>
                <a:gd name="T6" fmla="*/ 262955 w 323"/>
                <a:gd name="T7" fmla="*/ 619314 h 672"/>
                <a:gd name="T8" fmla="*/ 314237 w 323"/>
                <a:gd name="T9" fmla="*/ 578738 h 672"/>
                <a:gd name="T10" fmla="*/ 319692 w 323"/>
                <a:gd name="T11" fmla="*/ 493316 h 672"/>
                <a:gd name="T12" fmla="*/ 294597 w 323"/>
                <a:gd name="T13" fmla="*/ 462350 h 672"/>
                <a:gd name="T14" fmla="*/ 303326 w 323"/>
                <a:gd name="T15" fmla="*/ 433520 h 672"/>
                <a:gd name="T16" fmla="*/ 319692 w 323"/>
                <a:gd name="T17" fmla="*/ 412164 h 672"/>
                <a:gd name="T18" fmla="*/ 322965 w 323"/>
                <a:gd name="T19" fmla="*/ 374792 h 672"/>
                <a:gd name="T20" fmla="*/ 340423 w 323"/>
                <a:gd name="T21" fmla="*/ 348097 h 672"/>
                <a:gd name="T22" fmla="*/ 314237 w 323"/>
                <a:gd name="T23" fmla="*/ 296844 h 672"/>
                <a:gd name="T24" fmla="*/ 276048 w 323"/>
                <a:gd name="T25" fmla="*/ 254132 h 672"/>
                <a:gd name="T26" fmla="*/ 298961 w 323"/>
                <a:gd name="T27" fmla="*/ 185794 h 672"/>
                <a:gd name="T28" fmla="*/ 342605 w 323"/>
                <a:gd name="T29" fmla="*/ 158032 h 672"/>
                <a:gd name="T30" fmla="*/ 351334 w 323"/>
                <a:gd name="T31" fmla="*/ 112117 h 672"/>
                <a:gd name="T32" fmla="*/ 332785 w 323"/>
                <a:gd name="T33" fmla="*/ 72609 h 672"/>
                <a:gd name="T34" fmla="*/ 332785 w 323"/>
                <a:gd name="T35" fmla="*/ 26695 h 672"/>
                <a:gd name="T36" fmla="*/ 303326 w 323"/>
                <a:gd name="T37" fmla="*/ 0 h 672"/>
                <a:gd name="T38" fmla="*/ 234586 w 323"/>
                <a:gd name="T39" fmla="*/ 34169 h 672"/>
                <a:gd name="T40" fmla="*/ 223675 w 323"/>
                <a:gd name="T41" fmla="*/ 23491 h 672"/>
                <a:gd name="T42" fmla="*/ 187669 w 323"/>
                <a:gd name="T43" fmla="*/ 51254 h 672"/>
                <a:gd name="T44" fmla="*/ 157118 w 323"/>
                <a:gd name="T45" fmla="*/ 48050 h 672"/>
                <a:gd name="T46" fmla="*/ 98199 w 323"/>
                <a:gd name="T47" fmla="*/ 131337 h 672"/>
                <a:gd name="T48" fmla="*/ 81832 w 323"/>
                <a:gd name="T49" fmla="*/ 131337 h 672"/>
                <a:gd name="T50" fmla="*/ 49099 w 323"/>
                <a:gd name="T51" fmla="*/ 158032 h 672"/>
                <a:gd name="T52" fmla="*/ 51282 w 323"/>
                <a:gd name="T53" fmla="*/ 193269 h 672"/>
                <a:gd name="T54" fmla="*/ 36006 w 323"/>
                <a:gd name="T55" fmla="*/ 225302 h 672"/>
                <a:gd name="T56" fmla="*/ 30551 w 323"/>
                <a:gd name="T57" fmla="*/ 269081 h 672"/>
                <a:gd name="T58" fmla="*/ 2182 w 323"/>
                <a:gd name="T59" fmla="*/ 311793 h 672"/>
                <a:gd name="T60" fmla="*/ 33824 w 323"/>
                <a:gd name="T61" fmla="*/ 374792 h 672"/>
                <a:gd name="T62" fmla="*/ 22913 w 323"/>
                <a:gd name="T63" fmla="*/ 412164 h 672"/>
                <a:gd name="T64" fmla="*/ 0 w 323"/>
                <a:gd name="T65" fmla="*/ 451672 h 672"/>
                <a:gd name="T66" fmla="*/ 33824 w 323"/>
                <a:gd name="T67" fmla="*/ 605433 h 672"/>
                <a:gd name="T68" fmla="*/ 10911 w 323"/>
                <a:gd name="T69" fmla="*/ 683381 h 672"/>
                <a:gd name="T70" fmla="*/ 22913 w 323"/>
                <a:gd name="T71" fmla="*/ 716482 h 6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3823387" y="2507115"/>
              <a:ext cx="32179" cy="45794"/>
            </a:xfrm>
            <a:custGeom>
              <a:avLst/>
              <a:gdLst>
                <a:gd name="T0" fmla="*/ 40189 w 38"/>
                <a:gd name="T1" fmla="*/ 0 h 53"/>
                <a:gd name="T2" fmla="*/ 33672 w 38"/>
                <a:gd name="T3" fmla="*/ 29923 h 53"/>
                <a:gd name="T4" fmla="*/ 36930 w 38"/>
                <a:gd name="T5" fmla="*/ 43222 h 53"/>
                <a:gd name="T6" fmla="*/ 8689 w 38"/>
                <a:gd name="T7" fmla="*/ 57630 h 53"/>
                <a:gd name="T8" fmla="*/ 5431 w 38"/>
                <a:gd name="T9" fmla="*/ 33248 h 53"/>
                <a:gd name="T10" fmla="*/ 0 w 38"/>
                <a:gd name="T11" fmla="*/ 16624 h 53"/>
                <a:gd name="T12" fmla="*/ 40189 w 3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3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3801109" y="4129684"/>
              <a:ext cx="61883" cy="43318"/>
            </a:xfrm>
            <a:custGeom>
              <a:avLst/>
              <a:gdLst>
                <a:gd name="T0" fmla="*/ 4410 w 72"/>
                <a:gd name="T1" fmla="*/ 14741 h 49"/>
                <a:gd name="T2" fmla="*/ 33073 w 72"/>
                <a:gd name="T3" fmla="*/ 20411 h 49"/>
                <a:gd name="T4" fmla="*/ 62839 w 72"/>
                <a:gd name="T5" fmla="*/ 0 h 49"/>
                <a:gd name="T6" fmla="*/ 78273 w 72"/>
                <a:gd name="T7" fmla="*/ 40821 h 49"/>
                <a:gd name="T8" fmla="*/ 46302 w 72"/>
                <a:gd name="T9" fmla="*/ 54428 h 49"/>
                <a:gd name="T10" fmla="*/ 6615 w 72"/>
                <a:gd name="T11" fmla="*/ 51026 h 49"/>
                <a:gd name="T12" fmla="*/ 0 w 72"/>
                <a:gd name="T13" fmla="*/ 20411 h 49"/>
                <a:gd name="T14" fmla="*/ 4410 w 72"/>
                <a:gd name="T15" fmla="*/ 1474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3442188" y="3856161"/>
              <a:ext cx="622541" cy="503727"/>
            </a:xfrm>
            <a:custGeom>
              <a:avLst/>
              <a:gdLst>
                <a:gd name="T0" fmla="*/ 234405 w 729"/>
                <a:gd name="T1" fmla="*/ 93066 h 604"/>
                <a:gd name="T2" fmla="*/ 245359 w 729"/>
                <a:gd name="T3" fmla="*/ 52416 h 604"/>
                <a:gd name="T4" fmla="*/ 318748 w 729"/>
                <a:gd name="T5" fmla="*/ 74881 h 604"/>
                <a:gd name="T6" fmla="*/ 316557 w 729"/>
                <a:gd name="T7" fmla="*/ 41719 h 604"/>
                <a:gd name="T8" fmla="*/ 347227 w 729"/>
                <a:gd name="T9" fmla="*/ 4279 h 604"/>
                <a:gd name="T10" fmla="*/ 429378 w 729"/>
                <a:gd name="T11" fmla="*/ 0 h 604"/>
                <a:gd name="T12" fmla="*/ 501671 w 729"/>
                <a:gd name="T13" fmla="*/ 7488 h 604"/>
                <a:gd name="T14" fmla="*/ 495099 w 729"/>
                <a:gd name="T15" fmla="*/ 47068 h 604"/>
                <a:gd name="T16" fmla="*/ 466620 w 729"/>
                <a:gd name="T17" fmla="*/ 95205 h 604"/>
                <a:gd name="T18" fmla="*/ 593681 w 729"/>
                <a:gd name="T19" fmla="*/ 63114 h 604"/>
                <a:gd name="T20" fmla="*/ 640781 w 729"/>
                <a:gd name="T21" fmla="*/ 74881 h 604"/>
                <a:gd name="T22" fmla="*/ 633114 w 729"/>
                <a:gd name="T23" fmla="*/ 36371 h 604"/>
                <a:gd name="T24" fmla="*/ 716361 w 729"/>
                <a:gd name="T25" fmla="*/ 60974 h 604"/>
                <a:gd name="T26" fmla="*/ 764556 w 729"/>
                <a:gd name="T27" fmla="*/ 95205 h 604"/>
                <a:gd name="T28" fmla="*/ 775510 w 729"/>
                <a:gd name="T29" fmla="*/ 178644 h 604"/>
                <a:gd name="T30" fmla="*/ 739363 w 729"/>
                <a:gd name="T31" fmla="*/ 220363 h 604"/>
                <a:gd name="T32" fmla="*/ 670356 w 729"/>
                <a:gd name="T33" fmla="*/ 275989 h 604"/>
                <a:gd name="T34" fmla="*/ 635304 w 729"/>
                <a:gd name="T35" fmla="*/ 286686 h 604"/>
                <a:gd name="T36" fmla="*/ 619970 w 729"/>
                <a:gd name="T37" fmla="*/ 294174 h 604"/>
                <a:gd name="T38" fmla="*/ 563011 w 729"/>
                <a:gd name="T39" fmla="*/ 313429 h 604"/>
                <a:gd name="T40" fmla="*/ 519197 w 729"/>
                <a:gd name="T41" fmla="*/ 316638 h 604"/>
                <a:gd name="T42" fmla="*/ 411853 w 729"/>
                <a:gd name="T43" fmla="*/ 304871 h 604"/>
                <a:gd name="T44" fmla="*/ 426092 w 729"/>
                <a:gd name="T45" fmla="*/ 378682 h 604"/>
                <a:gd name="T46" fmla="*/ 358180 w 729"/>
                <a:gd name="T47" fmla="*/ 426820 h 604"/>
                <a:gd name="T48" fmla="*/ 288078 w 729"/>
                <a:gd name="T49" fmla="*/ 447144 h 604"/>
                <a:gd name="T50" fmla="*/ 207022 w 729"/>
                <a:gd name="T51" fmla="*/ 481376 h 604"/>
                <a:gd name="T52" fmla="*/ 76675 w 729"/>
                <a:gd name="T53" fmla="*/ 537001 h 604"/>
                <a:gd name="T54" fmla="*/ 96391 w 729"/>
                <a:gd name="T55" fmla="*/ 622579 h 604"/>
                <a:gd name="T56" fmla="*/ 38337 w 729"/>
                <a:gd name="T57" fmla="*/ 640764 h 604"/>
                <a:gd name="T58" fmla="*/ 8763 w 729"/>
                <a:gd name="T59" fmla="*/ 525234 h 604"/>
                <a:gd name="T60" fmla="*/ 36147 w 729"/>
                <a:gd name="T61" fmla="*/ 461051 h 604"/>
                <a:gd name="T62" fmla="*/ 66817 w 729"/>
                <a:gd name="T63" fmla="*/ 431099 h 604"/>
                <a:gd name="T64" fmla="*/ 107345 w 729"/>
                <a:gd name="T65" fmla="*/ 376543 h 604"/>
                <a:gd name="T66" fmla="*/ 167589 w 729"/>
                <a:gd name="T67" fmla="*/ 263152 h 604"/>
                <a:gd name="T68" fmla="*/ 212498 w 729"/>
                <a:gd name="T69" fmla="*/ 181853 h 604"/>
                <a:gd name="T70" fmla="*/ 212498 w 729"/>
                <a:gd name="T71" fmla="*/ 110182 h 6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4"/>
            <p:cNvSpPr/>
            <p:nvPr/>
          </p:nvSpPr>
          <p:spPr bwMode="auto">
            <a:xfrm>
              <a:off x="2976829" y="3802942"/>
              <a:ext cx="641106" cy="452983"/>
            </a:xfrm>
            <a:custGeom>
              <a:avLst/>
              <a:gdLst>
                <a:gd name="T0" fmla="*/ 37130 w 753"/>
                <a:gd name="T1" fmla="*/ 226192 h 542"/>
                <a:gd name="T2" fmla="*/ 87365 w 753"/>
                <a:gd name="T3" fmla="*/ 200464 h 542"/>
                <a:gd name="T4" fmla="*/ 173638 w 753"/>
                <a:gd name="T5" fmla="*/ 221904 h 542"/>
                <a:gd name="T6" fmla="*/ 191111 w 753"/>
                <a:gd name="T7" fmla="*/ 185456 h 542"/>
                <a:gd name="T8" fmla="*/ 310146 w 753"/>
                <a:gd name="T9" fmla="*/ 142576 h 542"/>
                <a:gd name="T10" fmla="*/ 407340 w 753"/>
                <a:gd name="T11" fmla="*/ 114704 h 542"/>
                <a:gd name="T12" fmla="*/ 447747 w 753"/>
                <a:gd name="T13" fmla="*/ 125424 h 542"/>
                <a:gd name="T14" fmla="*/ 478325 w 753"/>
                <a:gd name="T15" fmla="*/ 101840 h 542"/>
                <a:gd name="T16" fmla="*/ 491429 w 753"/>
                <a:gd name="T17" fmla="*/ 78256 h 542"/>
                <a:gd name="T18" fmla="*/ 534020 w 753"/>
                <a:gd name="T19" fmla="*/ 49312 h 542"/>
                <a:gd name="T20" fmla="*/ 586439 w 753"/>
                <a:gd name="T21" fmla="*/ 20368 h 542"/>
                <a:gd name="T22" fmla="*/ 608280 w 753"/>
                <a:gd name="T23" fmla="*/ 47168 h 542"/>
                <a:gd name="T24" fmla="*/ 661791 w 753"/>
                <a:gd name="T25" fmla="*/ 9648 h 542"/>
                <a:gd name="T26" fmla="*/ 716395 w 753"/>
                <a:gd name="T27" fmla="*/ 9648 h 542"/>
                <a:gd name="T28" fmla="*/ 743696 w 753"/>
                <a:gd name="T29" fmla="*/ 50384 h 542"/>
                <a:gd name="T30" fmla="*/ 710934 w 753"/>
                <a:gd name="T31" fmla="*/ 127568 h 542"/>
                <a:gd name="T32" fmla="*/ 710934 w 753"/>
                <a:gd name="T33" fmla="*/ 161872 h 542"/>
                <a:gd name="T34" fmla="*/ 764446 w 753"/>
                <a:gd name="T35" fmla="*/ 188672 h 542"/>
                <a:gd name="T36" fmla="*/ 803760 w 753"/>
                <a:gd name="T37" fmla="*/ 175808 h 542"/>
                <a:gd name="T38" fmla="*/ 803760 w 753"/>
                <a:gd name="T39" fmla="*/ 247632 h 542"/>
                <a:gd name="T40" fmla="*/ 757893 w 753"/>
                <a:gd name="T41" fmla="*/ 330177 h 542"/>
                <a:gd name="T42" fmla="*/ 698922 w 753"/>
                <a:gd name="T43" fmla="*/ 442737 h 542"/>
                <a:gd name="T44" fmla="*/ 658515 w 753"/>
                <a:gd name="T45" fmla="*/ 498481 h 542"/>
                <a:gd name="T46" fmla="*/ 626845 w 753"/>
                <a:gd name="T47" fmla="*/ 528497 h 542"/>
                <a:gd name="T48" fmla="*/ 529652 w 753"/>
                <a:gd name="T49" fmla="*/ 579953 h 542"/>
                <a:gd name="T50" fmla="*/ 455391 w 753"/>
                <a:gd name="T51" fmla="*/ 539217 h 542"/>
                <a:gd name="T52" fmla="*/ 378947 w 753"/>
                <a:gd name="T53" fmla="*/ 579953 h 542"/>
                <a:gd name="T54" fmla="*/ 253359 w 753"/>
                <a:gd name="T55" fmla="*/ 534929 h 542"/>
                <a:gd name="T56" fmla="*/ 258819 w 753"/>
                <a:gd name="T57" fmla="*/ 448097 h 542"/>
                <a:gd name="T58" fmla="*/ 202032 w 753"/>
                <a:gd name="T59" fmla="*/ 433089 h 542"/>
                <a:gd name="T60" fmla="*/ 160534 w 753"/>
                <a:gd name="T61" fmla="*/ 433089 h 542"/>
                <a:gd name="T62" fmla="*/ 138692 w 753"/>
                <a:gd name="T63" fmla="*/ 370913 h 542"/>
                <a:gd name="T64" fmla="*/ 175822 w 753"/>
                <a:gd name="T65" fmla="*/ 361265 h 542"/>
                <a:gd name="T66" fmla="*/ 173638 w 753"/>
                <a:gd name="T67" fmla="*/ 309809 h 542"/>
                <a:gd name="T68" fmla="*/ 67708 w 753"/>
                <a:gd name="T69" fmla="*/ 266928 h 542"/>
                <a:gd name="T70" fmla="*/ 15289 w 753"/>
                <a:gd name="T71" fmla="*/ 266928 h 542"/>
                <a:gd name="T72" fmla="*/ 0 w 753"/>
                <a:gd name="T73" fmla="*/ 221904 h 5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3330799" y="3467537"/>
              <a:ext cx="444319" cy="485162"/>
            </a:xfrm>
            <a:custGeom>
              <a:avLst/>
              <a:gdLst>
                <a:gd name="T0" fmla="*/ 487871 w 521"/>
                <a:gd name="T1" fmla="*/ 74847 h 582"/>
                <a:gd name="T2" fmla="*/ 475838 w 521"/>
                <a:gd name="T3" fmla="*/ 22454 h 582"/>
                <a:gd name="T4" fmla="*/ 436459 w 521"/>
                <a:gd name="T5" fmla="*/ 29939 h 582"/>
                <a:gd name="T6" fmla="*/ 405830 w 521"/>
                <a:gd name="T7" fmla="*/ 49185 h 582"/>
                <a:gd name="T8" fmla="*/ 375201 w 521"/>
                <a:gd name="T9" fmla="*/ 27800 h 582"/>
                <a:gd name="T10" fmla="*/ 322695 w 521"/>
                <a:gd name="T11" fmla="*/ 35285 h 582"/>
                <a:gd name="T12" fmla="*/ 154237 w 521"/>
                <a:gd name="T13" fmla="*/ 0 h 582"/>
                <a:gd name="T14" fmla="*/ 165176 w 521"/>
                <a:gd name="T15" fmla="*/ 41701 h 582"/>
                <a:gd name="T16" fmla="*/ 89698 w 521"/>
                <a:gd name="T17" fmla="*/ 41701 h 582"/>
                <a:gd name="T18" fmla="*/ 27347 w 521"/>
                <a:gd name="T19" fmla="*/ 117617 h 582"/>
                <a:gd name="T20" fmla="*/ 53600 w 521"/>
                <a:gd name="T21" fmla="*/ 296181 h 582"/>
                <a:gd name="T22" fmla="*/ 4376 w 521"/>
                <a:gd name="T23" fmla="*/ 361404 h 582"/>
                <a:gd name="T24" fmla="*/ 68915 w 521"/>
                <a:gd name="T25" fmla="*/ 368889 h 582"/>
                <a:gd name="T26" fmla="*/ 83135 w 521"/>
                <a:gd name="T27" fmla="*/ 482229 h 582"/>
                <a:gd name="T28" fmla="*/ 135641 w 521"/>
                <a:gd name="T29" fmla="*/ 452290 h 582"/>
                <a:gd name="T30" fmla="*/ 157519 w 521"/>
                <a:gd name="T31" fmla="*/ 477952 h 582"/>
                <a:gd name="T32" fmla="*/ 212213 w 521"/>
                <a:gd name="T33" fmla="*/ 442667 h 582"/>
                <a:gd name="T34" fmla="*/ 264719 w 521"/>
                <a:gd name="T35" fmla="*/ 442667 h 582"/>
                <a:gd name="T36" fmla="*/ 292066 w 521"/>
                <a:gd name="T37" fmla="*/ 483298 h 582"/>
                <a:gd name="T38" fmla="*/ 259250 w 521"/>
                <a:gd name="T39" fmla="*/ 560284 h 582"/>
                <a:gd name="T40" fmla="*/ 259250 w 521"/>
                <a:gd name="T41" fmla="*/ 593430 h 582"/>
                <a:gd name="T42" fmla="*/ 315038 w 521"/>
                <a:gd name="T43" fmla="*/ 621231 h 582"/>
                <a:gd name="T44" fmla="*/ 353324 w 521"/>
                <a:gd name="T45" fmla="*/ 607331 h 582"/>
                <a:gd name="T46" fmla="*/ 375201 w 521"/>
                <a:gd name="T47" fmla="*/ 560284 h 582"/>
                <a:gd name="T48" fmla="*/ 413487 w 521"/>
                <a:gd name="T49" fmla="*/ 552799 h 582"/>
                <a:gd name="T50" fmla="*/ 465993 w 521"/>
                <a:gd name="T51" fmla="*/ 558145 h 582"/>
                <a:gd name="T52" fmla="*/ 458336 w 521"/>
                <a:gd name="T53" fmla="*/ 527137 h 582"/>
                <a:gd name="T54" fmla="*/ 538189 w 521"/>
                <a:gd name="T55" fmla="*/ 515376 h 582"/>
                <a:gd name="T56" fmla="*/ 556785 w 521"/>
                <a:gd name="T57" fmla="*/ 477952 h 582"/>
                <a:gd name="T58" fmla="*/ 565536 w 521"/>
                <a:gd name="T59" fmla="*/ 374235 h 582"/>
                <a:gd name="T60" fmla="*/ 530532 w 521"/>
                <a:gd name="T61" fmla="*/ 323981 h 582"/>
                <a:gd name="T62" fmla="*/ 520687 w 521"/>
                <a:gd name="T63" fmla="*/ 282280 h 582"/>
                <a:gd name="T64" fmla="*/ 500997 w 521"/>
                <a:gd name="T65" fmla="*/ 278003 h 582"/>
                <a:gd name="T66" fmla="*/ 530532 w 521"/>
                <a:gd name="T67" fmla="*/ 203156 h 582"/>
                <a:gd name="T68" fmla="*/ 543659 w 521"/>
                <a:gd name="T69" fmla="*/ 142209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3278817" y="3180400"/>
              <a:ext cx="625016" cy="382437"/>
            </a:xfrm>
            <a:custGeom>
              <a:avLst/>
              <a:gdLst>
                <a:gd name="T0" fmla="*/ 108277 w 733"/>
                <a:gd name="T1" fmla="*/ 451811 h 456"/>
                <a:gd name="T2" fmla="*/ 201242 w 733"/>
                <a:gd name="T3" fmla="*/ 430296 h 456"/>
                <a:gd name="T4" fmla="*/ 206711 w 733"/>
                <a:gd name="T5" fmla="*/ 382964 h 456"/>
                <a:gd name="T6" fmla="*/ 344518 w 733"/>
                <a:gd name="T7" fmla="*/ 377585 h 456"/>
                <a:gd name="T8" fmla="*/ 410140 w 733"/>
                <a:gd name="T9" fmla="*/ 420615 h 456"/>
                <a:gd name="T10" fmla="*/ 467013 w 733"/>
                <a:gd name="T11" fmla="*/ 390494 h 456"/>
                <a:gd name="T12" fmla="*/ 489981 w 733"/>
                <a:gd name="T13" fmla="*/ 420615 h 456"/>
                <a:gd name="T14" fmla="*/ 531541 w 733"/>
                <a:gd name="T15" fmla="*/ 375434 h 456"/>
                <a:gd name="T16" fmla="*/ 544666 w 733"/>
                <a:gd name="T17" fmla="*/ 430296 h 456"/>
                <a:gd name="T18" fmla="*/ 579665 w 733"/>
                <a:gd name="T19" fmla="*/ 451811 h 456"/>
                <a:gd name="T20" fmla="*/ 646381 w 733"/>
                <a:gd name="T21" fmla="*/ 413085 h 456"/>
                <a:gd name="T22" fmla="*/ 756845 w 733"/>
                <a:gd name="T23" fmla="*/ 346389 h 456"/>
                <a:gd name="T24" fmla="*/ 748095 w 733"/>
                <a:gd name="T25" fmla="*/ 238815 h 456"/>
                <a:gd name="T26" fmla="*/ 757939 w 733"/>
                <a:gd name="T27" fmla="*/ 201164 h 456"/>
                <a:gd name="T28" fmla="*/ 686848 w 733"/>
                <a:gd name="T29" fmla="*/ 164588 h 456"/>
                <a:gd name="T30" fmla="*/ 636537 w 733"/>
                <a:gd name="T31" fmla="*/ 164588 h 456"/>
                <a:gd name="T32" fmla="*/ 561072 w 733"/>
                <a:gd name="T33" fmla="*/ 137695 h 456"/>
                <a:gd name="T34" fmla="*/ 520604 w 733"/>
                <a:gd name="T35" fmla="*/ 97892 h 456"/>
                <a:gd name="T36" fmla="*/ 480137 w 733"/>
                <a:gd name="T37" fmla="*/ 91438 h 456"/>
                <a:gd name="T38" fmla="*/ 391547 w 733"/>
                <a:gd name="T39" fmla="*/ 91438 h 456"/>
                <a:gd name="T40" fmla="*/ 229678 w 733"/>
                <a:gd name="T41" fmla="*/ 0 h 456"/>
                <a:gd name="T42" fmla="*/ 196867 w 733"/>
                <a:gd name="T43" fmla="*/ 10757 h 456"/>
                <a:gd name="T44" fmla="*/ 95152 w 733"/>
                <a:gd name="T45" fmla="*/ 10757 h 456"/>
                <a:gd name="T46" fmla="*/ 108277 w 733"/>
                <a:gd name="T47" fmla="*/ 45181 h 456"/>
                <a:gd name="T48" fmla="*/ 155306 w 733"/>
                <a:gd name="T49" fmla="*/ 55939 h 456"/>
                <a:gd name="T50" fmla="*/ 102808 w 733"/>
                <a:gd name="T51" fmla="*/ 91438 h 456"/>
                <a:gd name="T52" fmla="*/ 102808 w 733"/>
                <a:gd name="T53" fmla="*/ 132316 h 456"/>
                <a:gd name="T54" fmla="*/ 133432 w 733"/>
                <a:gd name="T55" fmla="*/ 176422 h 456"/>
                <a:gd name="T56" fmla="*/ 168431 w 733"/>
                <a:gd name="T57" fmla="*/ 267860 h 456"/>
                <a:gd name="T58" fmla="*/ 145463 w 733"/>
                <a:gd name="T59" fmla="*/ 283996 h 456"/>
                <a:gd name="T60" fmla="*/ 20780 w 733"/>
                <a:gd name="T61" fmla="*/ 331328 h 456"/>
                <a:gd name="T62" fmla="*/ 15312 w 733"/>
                <a:gd name="T63" fmla="*/ 372206 h 456"/>
                <a:gd name="T64" fmla="*/ 39373 w 733"/>
                <a:gd name="T65" fmla="*/ 422766 h 4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3362978" y="4389592"/>
              <a:ext cx="201738" cy="180698"/>
            </a:xfrm>
            <a:custGeom>
              <a:avLst/>
              <a:gdLst>
                <a:gd name="T0" fmla="*/ 257675 w 238"/>
                <a:gd name="T1" fmla="*/ 38809 h 215"/>
                <a:gd name="T2" fmla="*/ 208749 w 238"/>
                <a:gd name="T3" fmla="*/ 118583 h 215"/>
                <a:gd name="T4" fmla="*/ 208749 w 238"/>
                <a:gd name="T5" fmla="*/ 155235 h 215"/>
                <a:gd name="T6" fmla="*/ 114160 w 238"/>
                <a:gd name="T7" fmla="*/ 230697 h 215"/>
                <a:gd name="T8" fmla="*/ 19570 w 238"/>
                <a:gd name="T9" fmla="*/ 196200 h 215"/>
                <a:gd name="T10" fmla="*/ 0 w 238"/>
                <a:gd name="T11" fmla="*/ 129363 h 215"/>
                <a:gd name="T12" fmla="*/ 4349 w 238"/>
                <a:gd name="T13" fmla="*/ 97022 h 215"/>
                <a:gd name="T14" fmla="*/ 58711 w 238"/>
                <a:gd name="T15" fmla="*/ 46355 h 215"/>
                <a:gd name="T16" fmla="*/ 75019 w 238"/>
                <a:gd name="T17" fmla="*/ 30185 h 215"/>
                <a:gd name="T18" fmla="*/ 163085 w 238"/>
                <a:gd name="T19" fmla="*/ 17248 h 215"/>
                <a:gd name="T20" fmla="*/ 202226 w 238"/>
                <a:gd name="T21" fmla="*/ 12936 h 215"/>
                <a:gd name="T22" fmla="*/ 215273 w 238"/>
                <a:gd name="T23" fmla="*/ 0 h 215"/>
                <a:gd name="T24" fmla="*/ 243541 w 238"/>
                <a:gd name="T25" fmla="*/ 4312 h 215"/>
                <a:gd name="T26" fmla="*/ 257675 w 238"/>
                <a:gd name="T27" fmla="*/ 38809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Oval 28"/>
            <p:cNvSpPr>
              <a:spLocks noChangeArrowheads="1"/>
            </p:cNvSpPr>
            <p:nvPr/>
          </p:nvSpPr>
          <p:spPr bwMode="auto">
            <a:xfrm>
              <a:off x="4079581" y="3233620"/>
              <a:ext cx="51982" cy="50744"/>
            </a:xfrm>
            <a:prstGeom prst="ellipse">
              <a:avLst/>
            </a:prstGeom>
            <a:grpFill/>
            <a:ln w="9525">
              <a:solidFill>
                <a:schemeClr val="bg1">
                  <a:alpha val="62000"/>
                </a:schemeClr>
              </a:solidFill>
              <a:round/>
            </a:ln>
            <a:effectLst/>
          </p:spPr>
          <p:txBody>
            <a:bodyPr lIns="52121" tIns="26060" rIns="52121" bIns="260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51" name="Freeform 29"/>
            <p:cNvSpPr/>
            <p:nvPr/>
          </p:nvSpPr>
          <p:spPr bwMode="auto">
            <a:xfrm>
              <a:off x="2156262" y="2342507"/>
              <a:ext cx="1105228" cy="924530"/>
            </a:xfrm>
            <a:custGeom>
              <a:avLst/>
              <a:gdLst>
                <a:gd name="T0" fmla="*/ 0 w 1299"/>
                <a:gd name="T1" fmla="*/ 221747 h 1107"/>
                <a:gd name="T2" fmla="*/ 53475 w 1299"/>
                <a:gd name="T3" fmla="*/ 168185 h 1107"/>
                <a:gd name="T4" fmla="*/ 218266 w 1299"/>
                <a:gd name="T5" fmla="*/ 76058 h 1107"/>
                <a:gd name="T6" fmla="*/ 258645 w 1299"/>
                <a:gd name="T7" fmla="*/ 20354 h 1107"/>
                <a:gd name="T8" fmla="*/ 293568 w 1299"/>
                <a:gd name="T9" fmla="*/ 2142 h 1107"/>
                <a:gd name="T10" fmla="*/ 356865 w 1299"/>
                <a:gd name="T11" fmla="*/ 41778 h 1107"/>
                <a:gd name="T12" fmla="*/ 362322 w 1299"/>
                <a:gd name="T13" fmla="*/ 159615 h 1107"/>
                <a:gd name="T14" fmla="*/ 449628 w 1299"/>
                <a:gd name="T15" fmla="*/ 261382 h 1107"/>
                <a:gd name="T16" fmla="*/ 591501 w 1299"/>
                <a:gd name="T17" fmla="*/ 227103 h 1107"/>
                <a:gd name="T18" fmla="*/ 629698 w 1299"/>
                <a:gd name="T19" fmla="*/ 256026 h 1107"/>
                <a:gd name="T20" fmla="*/ 566400 w 1299"/>
                <a:gd name="T21" fmla="*/ 320301 h 1107"/>
                <a:gd name="T22" fmla="*/ 632972 w 1299"/>
                <a:gd name="T23" fmla="*/ 387789 h 1107"/>
                <a:gd name="T24" fmla="*/ 664620 w 1299"/>
                <a:gd name="T25" fmla="*/ 397430 h 1107"/>
                <a:gd name="T26" fmla="*/ 697360 w 1299"/>
                <a:gd name="T27" fmla="*/ 446707 h 1107"/>
                <a:gd name="T28" fmla="*/ 825046 w 1299"/>
                <a:gd name="T29" fmla="*/ 448849 h 1107"/>
                <a:gd name="T30" fmla="*/ 947275 w 1299"/>
                <a:gd name="T31" fmla="*/ 400644 h 1107"/>
                <a:gd name="T32" fmla="*/ 959279 w 1299"/>
                <a:gd name="T33" fmla="*/ 477773 h 1107"/>
                <a:gd name="T34" fmla="*/ 926539 w 1299"/>
                <a:gd name="T35" fmla="*/ 519551 h 1107"/>
                <a:gd name="T36" fmla="*/ 916717 w 1299"/>
                <a:gd name="T37" fmla="*/ 581683 h 1107"/>
                <a:gd name="T38" fmla="*/ 1007298 w 1299"/>
                <a:gd name="T39" fmla="*/ 617034 h 1107"/>
                <a:gd name="T40" fmla="*/ 1096787 w 1299"/>
                <a:gd name="T41" fmla="*/ 770221 h 1107"/>
                <a:gd name="T42" fmla="*/ 1136075 w 1299"/>
                <a:gd name="T43" fmla="*/ 832353 h 1107"/>
                <a:gd name="T44" fmla="*/ 1181911 w 1299"/>
                <a:gd name="T45" fmla="*/ 863419 h 1107"/>
                <a:gd name="T46" fmla="*/ 1196098 w 1299"/>
                <a:gd name="T47" fmla="*/ 826997 h 1107"/>
                <a:gd name="T48" fmla="*/ 1241934 w 1299"/>
                <a:gd name="T49" fmla="*/ 775577 h 1107"/>
                <a:gd name="T50" fmla="*/ 1196098 w 1299"/>
                <a:gd name="T51" fmla="*/ 738084 h 1107"/>
                <a:gd name="T52" fmla="*/ 1222290 w 1299"/>
                <a:gd name="T53" fmla="*/ 642744 h 1107"/>
                <a:gd name="T54" fmla="*/ 1268126 w 1299"/>
                <a:gd name="T55" fmla="*/ 652385 h 1107"/>
                <a:gd name="T56" fmla="*/ 1360889 w 1299"/>
                <a:gd name="T57" fmla="*/ 709160 h 1107"/>
                <a:gd name="T58" fmla="*/ 1416547 w 1299"/>
                <a:gd name="T59" fmla="*/ 764865 h 1107"/>
                <a:gd name="T60" fmla="*/ 1405633 w 1299"/>
                <a:gd name="T61" fmla="*/ 839852 h 1107"/>
                <a:gd name="T62" fmla="*/ 1334697 w 1299"/>
                <a:gd name="T63" fmla="*/ 863419 h 1107"/>
                <a:gd name="T64" fmla="*/ 1324875 w 1299"/>
                <a:gd name="T65" fmla="*/ 882701 h 1107"/>
                <a:gd name="T66" fmla="*/ 1273582 w 1299"/>
                <a:gd name="T67" fmla="*/ 903055 h 1107"/>
                <a:gd name="T68" fmla="*/ 1214651 w 1299"/>
                <a:gd name="T69" fmla="*/ 889129 h 1107"/>
                <a:gd name="T70" fmla="*/ 1214651 w 1299"/>
                <a:gd name="T71" fmla="*/ 915910 h 1107"/>
                <a:gd name="T72" fmla="*/ 1190641 w 1299"/>
                <a:gd name="T73" fmla="*/ 955546 h 1107"/>
                <a:gd name="T74" fmla="*/ 1201555 w 1299"/>
                <a:gd name="T75" fmla="*/ 1030532 h 1107"/>
                <a:gd name="T76" fmla="*/ 1207011 w 1299"/>
                <a:gd name="T77" fmla="*/ 1066954 h 1107"/>
                <a:gd name="T78" fmla="*/ 1141531 w 1299"/>
                <a:gd name="T79" fmla="*/ 1079809 h 1107"/>
                <a:gd name="T80" fmla="*/ 1149171 w 1299"/>
                <a:gd name="T81" fmla="*/ 1146226 h 1107"/>
                <a:gd name="T82" fmla="*/ 1113157 w 1299"/>
                <a:gd name="T83" fmla="*/ 1173007 h 1107"/>
                <a:gd name="T84" fmla="*/ 1034581 w 1299"/>
                <a:gd name="T85" fmla="*/ 1179435 h 1107"/>
                <a:gd name="T86" fmla="*/ 1000750 w 1299"/>
                <a:gd name="T87" fmla="*/ 1120516 h 1107"/>
                <a:gd name="T88" fmla="*/ 961462 w 1299"/>
                <a:gd name="T89" fmla="*/ 1120516 h 1107"/>
                <a:gd name="T90" fmla="*/ 886160 w 1299"/>
                <a:gd name="T91" fmla="*/ 1057313 h 1107"/>
                <a:gd name="T92" fmla="*/ 870882 w 1299"/>
                <a:gd name="T93" fmla="*/ 1000538 h 1107"/>
                <a:gd name="T94" fmla="*/ 789032 w 1299"/>
                <a:gd name="T95" fmla="*/ 1030532 h 1107"/>
                <a:gd name="T96" fmla="*/ 768296 w 1299"/>
                <a:gd name="T97" fmla="*/ 1062669 h 1107"/>
                <a:gd name="T98" fmla="*/ 683173 w 1299"/>
                <a:gd name="T99" fmla="*/ 1015535 h 1107"/>
                <a:gd name="T100" fmla="*/ 679899 w 1299"/>
                <a:gd name="T101" fmla="*/ 968400 h 1107"/>
                <a:gd name="T102" fmla="*/ 735557 w 1299"/>
                <a:gd name="T103" fmla="*/ 1000538 h 1107"/>
                <a:gd name="T104" fmla="*/ 758475 w 1299"/>
                <a:gd name="T105" fmla="*/ 935192 h 1107"/>
                <a:gd name="T106" fmla="*/ 808676 w 1299"/>
                <a:gd name="T107" fmla="*/ 889129 h 1107"/>
                <a:gd name="T108" fmla="*/ 850146 w 1299"/>
                <a:gd name="T109" fmla="*/ 824854 h 1107"/>
                <a:gd name="T110" fmla="*/ 830502 w 1299"/>
                <a:gd name="T111" fmla="*/ 723087 h 1107"/>
                <a:gd name="T112" fmla="*/ 753018 w 1299"/>
                <a:gd name="T113" fmla="*/ 581683 h 1107"/>
                <a:gd name="T114" fmla="*/ 670077 w 1299"/>
                <a:gd name="T115" fmla="*/ 550617 h 1107"/>
                <a:gd name="T116" fmla="*/ 579496 w 1299"/>
                <a:gd name="T117" fmla="*/ 448849 h 1107"/>
                <a:gd name="T118" fmla="*/ 433258 w 1299"/>
                <a:gd name="T119" fmla="*/ 409213 h 1107"/>
                <a:gd name="T120" fmla="*/ 318668 w 1299"/>
                <a:gd name="T121" fmla="*/ 422068 h 1107"/>
                <a:gd name="T122" fmla="*/ 228088 w 1299"/>
                <a:gd name="T123" fmla="*/ 457419 h 1107"/>
                <a:gd name="T124" fmla="*/ 136416 w 1299"/>
                <a:gd name="T125" fmla="*/ 402786 h 11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30"/>
            <p:cNvSpPr/>
            <p:nvPr/>
          </p:nvSpPr>
          <p:spPr bwMode="auto">
            <a:xfrm>
              <a:off x="3046138" y="2611078"/>
              <a:ext cx="413377" cy="707940"/>
            </a:xfrm>
            <a:custGeom>
              <a:avLst/>
              <a:gdLst>
                <a:gd name="T0" fmla="*/ 441121 w 482"/>
                <a:gd name="T1" fmla="*/ 539054 h 849"/>
                <a:gd name="T2" fmla="*/ 429020 w 482"/>
                <a:gd name="T3" fmla="*/ 306962 h 849"/>
                <a:gd name="T4" fmla="*/ 466422 w 482"/>
                <a:gd name="T5" fmla="*/ 227815 h 849"/>
                <a:gd name="T6" fmla="*/ 463122 w 482"/>
                <a:gd name="T7" fmla="*/ 121929 h 849"/>
                <a:gd name="T8" fmla="*/ 485123 w 482"/>
                <a:gd name="T9" fmla="*/ 47060 h 849"/>
                <a:gd name="T10" fmla="*/ 468622 w 482"/>
                <a:gd name="T11" fmla="*/ 0 h 849"/>
                <a:gd name="T12" fmla="*/ 388318 w 482"/>
                <a:gd name="T13" fmla="*/ 26739 h 849"/>
                <a:gd name="T14" fmla="*/ 359717 w 482"/>
                <a:gd name="T15" fmla="*/ 91982 h 849"/>
                <a:gd name="T16" fmla="*/ 328916 w 482"/>
                <a:gd name="T17" fmla="*/ 116581 h 849"/>
                <a:gd name="T18" fmla="*/ 225511 w 482"/>
                <a:gd name="T19" fmla="*/ 232093 h 849"/>
                <a:gd name="T20" fmla="*/ 149607 w 482"/>
                <a:gd name="T21" fmla="*/ 227815 h 849"/>
                <a:gd name="T22" fmla="*/ 129806 w 482"/>
                <a:gd name="T23" fmla="*/ 302683 h 849"/>
                <a:gd name="T24" fmla="*/ 225511 w 482"/>
                <a:gd name="T25" fmla="*/ 360439 h 849"/>
                <a:gd name="T26" fmla="*/ 282713 w 482"/>
                <a:gd name="T27" fmla="*/ 416056 h 849"/>
                <a:gd name="T28" fmla="*/ 271713 w 482"/>
                <a:gd name="T29" fmla="*/ 489855 h 849"/>
                <a:gd name="T30" fmla="*/ 199109 w 482"/>
                <a:gd name="T31" fmla="*/ 513385 h 849"/>
                <a:gd name="T32" fmla="*/ 188109 w 482"/>
                <a:gd name="T33" fmla="*/ 531568 h 849"/>
                <a:gd name="T34" fmla="*/ 134206 w 482"/>
                <a:gd name="T35" fmla="*/ 552959 h 849"/>
                <a:gd name="T36" fmla="*/ 74804 w 482"/>
                <a:gd name="T37" fmla="*/ 539054 h 849"/>
                <a:gd name="T38" fmla="*/ 74804 w 482"/>
                <a:gd name="T39" fmla="*/ 565793 h 849"/>
                <a:gd name="T40" fmla="*/ 49502 w 482"/>
                <a:gd name="T41" fmla="*/ 605367 h 849"/>
                <a:gd name="T42" fmla="*/ 60503 w 482"/>
                <a:gd name="T43" fmla="*/ 680235 h 849"/>
                <a:gd name="T44" fmla="*/ 66003 w 482"/>
                <a:gd name="T45" fmla="*/ 716600 h 849"/>
                <a:gd name="T46" fmla="*/ 0 w 482"/>
                <a:gd name="T47" fmla="*/ 729435 h 849"/>
                <a:gd name="T48" fmla="*/ 7700 w 482"/>
                <a:gd name="T49" fmla="*/ 795747 h 849"/>
                <a:gd name="T50" fmla="*/ 33002 w 482"/>
                <a:gd name="T51" fmla="*/ 822486 h 849"/>
                <a:gd name="T52" fmla="*/ 124306 w 482"/>
                <a:gd name="T53" fmla="*/ 811790 h 849"/>
                <a:gd name="T54" fmla="*/ 144107 w 482"/>
                <a:gd name="T55" fmla="*/ 833181 h 849"/>
                <a:gd name="T56" fmla="*/ 234311 w 482"/>
                <a:gd name="T57" fmla="*/ 871685 h 849"/>
                <a:gd name="T58" fmla="*/ 348716 w 482"/>
                <a:gd name="T59" fmla="*/ 884520 h 849"/>
                <a:gd name="T60" fmla="*/ 403719 w 482"/>
                <a:gd name="T61" fmla="*/ 897354 h 849"/>
                <a:gd name="T62" fmla="*/ 391618 w 482"/>
                <a:gd name="T63" fmla="*/ 847086 h 849"/>
                <a:gd name="T64" fmla="*/ 441121 w 482"/>
                <a:gd name="T65" fmla="*/ 798956 h 849"/>
                <a:gd name="T66" fmla="*/ 429020 w 482"/>
                <a:gd name="T67" fmla="*/ 775426 h 849"/>
                <a:gd name="T68" fmla="*/ 380618 w 482"/>
                <a:gd name="T69" fmla="*/ 745478 h 849"/>
                <a:gd name="T70" fmla="*/ 474122 w 482"/>
                <a:gd name="T71" fmla="*/ 735852 h 849"/>
                <a:gd name="T72" fmla="*/ 503824 w 482"/>
                <a:gd name="T73" fmla="*/ 742269 h 849"/>
                <a:gd name="T74" fmla="*/ 529125 w 482"/>
                <a:gd name="T75" fmla="*/ 692000 h 849"/>
                <a:gd name="T76" fmla="*/ 453221 w 482"/>
                <a:gd name="T77" fmla="*/ 571141 h 8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31"/>
            <p:cNvSpPr/>
            <p:nvPr/>
          </p:nvSpPr>
          <p:spPr bwMode="auto">
            <a:xfrm>
              <a:off x="3771405" y="3010842"/>
              <a:ext cx="384911" cy="454220"/>
            </a:xfrm>
            <a:custGeom>
              <a:avLst/>
              <a:gdLst>
                <a:gd name="T0" fmla="*/ 118228 w 451"/>
                <a:gd name="T1" fmla="*/ 0 h 543"/>
                <a:gd name="T2" fmla="*/ 203615 w 451"/>
                <a:gd name="T3" fmla="*/ 49356 h 543"/>
                <a:gd name="T4" fmla="*/ 270392 w 451"/>
                <a:gd name="T5" fmla="*/ 78325 h 543"/>
                <a:gd name="T6" fmla="*/ 302139 w 451"/>
                <a:gd name="T7" fmla="*/ 82617 h 543"/>
                <a:gd name="T8" fmla="*/ 319654 w 451"/>
                <a:gd name="T9" fmla="*/ 153432 h 543"/>
                <a:gd name="T10" fmla="*/ 371105 w 451"/>
                <a:gd name="T11" fmla="*/ 183474 h 543"/>
                <a:gd name="T12" fmla="*/ 411609 w 451"/>
                <a:gd name="T13" fmla="*/ 158797 h 543"/>
                <a:gd name="T14" fmla="*/ 424746 w 451"/>
                <a:gd name="T15" fmla="*/ 200642 h 543"/>
                <a:gd name="T16" fmla="*/ 376579 w 451"/>
                <a:gd name="T17" fmla="*/ 227465 h 543"/>
                <a:gd name="T18" fmla="*/ 359063 w 451"/>
                <a:gd name="T19" fmla="*/ 261800 h 543"/>
                <a:gd name="T20" fmla="*/ 411609 w 451"/>
                <a:gd name="T21" fmla="*/ 313301 h 543"/>
                <a:gd name="T22" fmla="*/ 492617 w 451"/>
                <a:gd name="T23" fmla="*/ 351928 h 543"/>
                <a:gd name="T24" fmla="*/ 479481 w 451"/>
                <a:gd name="T25" fmla="*/ 416305 h 543"/>
                <a:gd name="T26" fmla="*/ 479481 w 451"/>
                <a:gd name="T27" fmla="*/ 448493 h 543"/>
                <a:gd name="T28" fmla="*/ 435693 w 451"/>
                <a:gd name="T29" fmla="*/ 473171 h 543"/>
                <a:gd name="T30" fmla="*/ 398473 w 451"/>
                <a:gd name="T31" fmla="*/ 572955 h 543"/>
                <a:gd name="T32" fmla="*/ 368916 w 451"/>
                <a:gd name="T33" fmla="*/ 559007 h 543"/>
                <a:gd name="T34" fmla="*/ 289002 w 451"/>
                <a:gd name="T35" fmla="*/ 532183 h 543"/>
                <a:gd name="T36" fmla="*/ 226604 w 451"/>
                <a:gd name="T37" fmla="*/ 569737 h 543"/>
                <a:gd name="T38" fmla="*/ 244119 w 451"/>
                <a:gd name="T39" fmla="*/ 525746 h 543"/>
                <a:gd name="T40" fmla="*/ 174058 w 451"/>
                <a:gd name="T41" fmla="*/ 549351 h 543"/>
                <a:gd name="T42" fmla="*/ 139028 w 451"/>
                <a:gd name="T43" fmla="*/ 427034 h 543"/>
                <a:gd name="T44" fmla="*/ 107281 w 451"/>
                <a:gd name="T45" fmla="*/ 407721 h 543"/>
                <a:gd name="T46" fmla="*/ 79913 w 451"/>
                <a:gd name="T47" fmla="*/ 343344 h 543"/>
                <a:gd name="T48" fmla="*/ 112755 w 451"/>
                <a:gd name="T49" fmla="*/ 301499 h 543"/>
                <a:gd name="T50" fmla="*/ 96334 w 451"/>
                <a:gd name="T51" fmla="*/ 242487 h 543"/>
                <a:gd name="T52" fmla="*/ 29557 w 451"/>
                <a:gd name="T53" fmla="*/ 239268 h 543"/>
                <a:gd name="T54" fmla="*/ 29557 w 451"/>
                <a:gd name="T55" fmla="*/ 181329 h 543"/>
                <a:gd name="T56" fmla="*/ 54735 w 451"/>
                <a:gd name="T57" fmla="*/ 131973 h 543"/>
                <a:gd name="T58" fmla="*/ 66777 w 451"/>
                <a:gd name="T59" fmla="*/ 69742 h 543"/>
                <a:gd name="T60" fmla="*/ 107281 w 451"/>
                <a:gd name="T61" fmla="*/ 110514 h 543"/>
                <a:gd name="T62" fmla="*/ 148880 w 451"/>
                <a:gd name="T63" fmla="*/ 76179 h 543"/>
                <a:gd name="T64" fmla="*/ 107281 w 451"/>
                <a:gd name="T65" fmla="*/ 31116 h 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32"/>
            <p:cNvSpPr/>
            <p:nvPr/>
          </p:nvSpPr>
          <p:spPr bwMode="auto">
            <a:xfrm>
              <a:off x="3864229" y="2944008"/>
              <a:ext cx="455458" cy="353970"/>
            </a:xfrm>
            <a:custGeom>
              <a:avLst/>
              <a:gdLst>
                <a:gd name="T0" fmla="*/ 541454 w 533"/>
                <a:gd name="T1" fmla="*/ 359392 h 427"/>
                <a:gd name="T2" fmla="*/ 529397 w 533"/>
                <a:gd name="T3" fmla="*/ 397671 h 427"/>
                <a:gd name="T4" fmla="*/ 512956 w 533"/>
                <a:gd name="T5" fmla="*/ 418936 h 427"/>
                <a:gd name="T6" fmla="*/ 483362 w 533"/>
                <a:gd name="T7" fmla="*/ 452962 h 427"/>
                <a:gd name="T8" fmla="*/ 436232 w 533"/>
                <a:gd name="T9" fmla="*/ 444455 h 427"/>
                <a:gd name="T10" fmla="*/ 400062 w 533"/>
                <a:gd name="T11" fmla="*/ 424253 h 427"/>
                <a:gd name="T12" fmla="*/ 375949 w 533"/>
                <a:gd name="T13" fmla="*/ 434886 h 427"/>
                <a:gd name="T14" fmla="*/ 298128 w 533"/>
                <a:gd name="T15" fmla="*/ 425316 h 427"/>
                <a:gd name="T16" fmla="*/ 295936 w 533"/>
                <a:gd name="T17" fmla="*/ 396607 h 427"/>
                <a:gd name="T18" fmla="*/ 254286 w 533"/>
                <a:gd name="T19" fmla="*/ 368962 h 427"/>
                <a:gd name="T20" fmla="*/ 243325 w 533"/>
                <a:gd name="T21" fmla="*/ 344506 h 427"/>
                <a:gd name="T22" fmla="*/ 259766 w 533"/>
                <a:gd name="T23" fmla="*/ 325367 h 427"/>
                <a:gd name="T24" fmla="*/ 259766 w 533"/>
                <a:gd name="T25" fmla="*/ 310481 h 427"/>
                <a:gd name="T26" fmla="*/ 259766 w 533"/>
                <a:gd name="T27" fmla="*/ 291342 h 427"/>
                <a:gd name="T28" fmla="*/ 309089 w 533"/>
                <a:gd name="T29" fmla="*/ 283899 h 427"/>
                <a:gd name="T30" fmla="*/ 311281 w 533"/>
                <a:gd name="T31" fmla="*/ 264759 h 427"/>
                <a:gd name="T32" fmla="*/ 295936 w 533"/>
                <a:gd name="T33" fmla="*/ 243494 h 427"/>
                <a:gd name="T34" fmla="*/ 267439 w 533"/>
                <a:gd name="T35" fmla="*/ 241367 h 427"/>
                <a:gd name="T36" fmla="*/ 254286 w 533"/>
                <a:gd name="T37" fmla="*/ 266886 h 427"/>
                <a:gd name="T38" fmla="*/ 214828 w 533"/>
                <a:gd name="T39" fmla="*/ 260506 h 427"/>
                <a:gd name="T40" fmla="*/ 203867 w 533"/>
                <a:gd name="T41" fmla="*/ 239240 h 427"/>
                <a:gd name="T42" fmla="*/ 177562 w 533"/>
                <a:gd name="T43" fmla="*/ 226481 h 427"/>
                <a:gd name="T44" fmla="*/ 185234 w 533"/>
                <a:gd name="T45" fmla="*/ 168000 h 427"/>
                <a:gd name="T46" fmla="*/ 179754 w 533"/>
                <a:gd name="T47" fmla="*/ 161620 h 427"/>
                <a:gd name="T48" fmla="*/ 152352 w 533"/>
                <a:gd name="T49" fmla="*/ 163747 h 427"/>
                <a:gd name="T50" fmla="*/ 134815 w 533"/>
                <a:gd name="T51" fmla="*/ 147797 h 427"/>
                <a:gd name="T52" fmla="*/ 85493 w 533"/>
                <a:gd name="T53" fmla="*/ 135038 h 427"/>
                <a:gd name="T54" fmla="*/ 59187 w 533"/>
                <a:gd name="T55" fmla="*/ 109519 h 427"/>
                <a:gd name="T56" fmla="*/ 0 w 533"/>
                <a:gd name="T57" fmla="*/ 85063 h 427"/>
                <a:gd name="T58" fmla="*/ 4384 w 533"/>
                <a:gd name="T59" fmla="*/ 59544 h 427"/>
                <a:gd name="T60" fmla="*/ 29594 w 533"/>
                <a:gd name="T61" fmla="*/ 52101 h 427"/>
                <a:gd name="T62" fmla="*/ 72340 w 533"/>
                <a:gd name="T63" fmla="*/ 85063 h 427"/>
                <a:gd name="T64" fmla="*/ 85493 w 533"/>
                <a:gd name="T65" fmla="*/ 85063 h 427"/>
                <a:gd name="T66" fmla="*/ 127143 w 533"/>
                <a:gd name="T67" fmla="*/ 82937 h 427"/>
                <a:gd name="T68" fmla="*/ 149064 w 533"/>
                <a:gd name="T69" fmla="*/ 64861 h 427"/>
                <a:gd name="T70" fmla="*/ 181946 w 533"/>
                <a:gd name="T71" fmla="*/ 90380 h 427"/>
                <a:gd name="T72" fmla="*/ 197291 w 533"/>
                <a:gd name="T73" fmla="*/ 66987 h 427"/>
                <a:gd name="T74" fmla="*/ 198387 w 533"/>
                <a:gd name="T75" fmla="*/ 54228 h 427"/>
                <a:gd name="T76" fmla="*/ 225788 w 533"/>
                <a:gd name="T77" fmla="*/ 38278 h 427"/>
                <a:gd name="T78" fmla="*/ 234557 w 533"/>
                <a:gd name="T79" fmla="*/ 4253 h 427"/>
                <a:gd name="T80" fmla="*/ 259766 w 533"/>
                <a:gd name="T81" fmla="*/ 0 h 427"/>
                <a:gd name="T82" fmla="*/ 328818 w 533"/>
                <a:gd name="T83" fmla="*/ 46785 h 427"/>
                <a:gd name="T84" fmla="*/ 375949 w 533"/>
                <a:gd name="T85" fmla="*/ 64861 h 427"/>
                <a:gd name="T86" fmla="*/ 468018 w 533"/>
                <a:gd name="T87" fmla="*/ 212658 h 427"/>
                <a:gd name="T88" fmla="*/ 462537 w 533"/>
                <a:gd name="T89" fmla="*/ 226481 h 427"/>
                <a:gd name="T90" fmla="*/ 525013 w 533"/>
                <a:gd name="T91" fmla="*/ 255190 h 427"/>
                <a:gd name="T92" fmla="*/ 541454 w 533"/>
                <a:gd name="T93" fmla="*/ 280709 h 427"/>
                <a:gd name="T94" fmla="*/ 568855 w 533"/>
                <a:gd name="T95" fmla="*/ 293468 h 427"/>
                <a:gd name="T96" fmla="*/ 583104 w 533"/>
                <a:gd name="T97" fmla="*/ 321114 h 427"/>
                <a:gd name="T98" fmla="*/ 564471 w 533"/>
                <a:gd name="T99" fmla="*/ 327493 h 427"/>
                <a:gd name="T100" fmla="*/ 533781 w 533"/>
                <a:gd name="T101" fmla="*/ 316861 h 427"/>
                <a:gd name="T102" fmla="*/ 488843 w 533"/>
                <a:gd name="T103" fmla="*/ 316861 h 427"/>
                <a:gd name="T104" fmla="*/ 448289 w 533"/>
                <a:gd name="T105" fmla="*/ 304101 h 427"/>
                <a:gd name="T106" fmla="*/ 436232 w 533"/>
                <a:gd name="T107" fmla="*/ 316861 h 427"/>
                <a:gd name="T108" fmla="*/ 470210 w 533"/>
                <a:gd name="T109" fmla="*/ 327493 h 427"/>
                <a:gd name="T110" fmla="*/ 507476 w 533"/>
                <a:gd name="T111" fmla="*/ 343443 h 427"/>
                <a:gd name="T112" fmla="*/ 541454 w 533"/>
                <a:gd name="T113" fmla="*/ 359392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33"/>
            <p:cNvSpPr/>
            <p:nvPr/>
          </p:nvSpPr>
          <p:spPr bwMode="auto">
            <a:xfrm>
              <a:off x="4268943" y="3229907"/>
              <a:ext cx="64358" cy="66833"/>
            </a:xfrm>
            <a:custGeom>
              <a:avLst/>
              <a:gdLst>
                <a:gd name="T0" fmla="*/ 34758 w 76"/>
                <a:gd name="T1" fmla="*/ 84653 h 80"/>
                <a:gd name="T2" fmla="*/ 0 w 76"/>
                <a:gd name="T3" fmla="*/ 55721 h 80"/>
                <a:gd name="T4" fmla="*/ 15207 w 76"/>
                <a:gd name="T5" fmla="*/ 35362 h 80"/>
                <a:gd name="T6" fmla="*/ 27155 w 76"/>
                <a:gd name="T7" fmla="*/ 0 h 80"/>
                <a:gd name="T8" fmla="*/ 62999 w 76"/>
                <a:gd name="T9" fmla="*/ 13930 h 80"/>
                <a:gd name="T10" fmla="*/ 81464 w 76"/>
                <a:gd name="T11" fmla="*/ 37505 h 80"/>
                <a:gd name="T12" fmla="*/ 69516 w 76"/>
                <a:gd name="T13" fmla="*/ 55721 h 80"/>
                <a:gd name="T14" fmla="*/ 34758 w 76"/>
                <a:gd name="T15" fmla="*/ 84653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34"/>
            <p:cNvSpPr/>
            <p:nvPr/>
          </p:nvSpPr>
          <p:spPr bwMode="auto">
            <a:xfrm>
              <a:off x="3940964" y="3557886"/>
              <a:ext cx="351495" cy="429467"/>
            </a:xfrm>
            <a:custGeom>
              <a:avLst/>
              <a:gdLst>
                <a:gd name="T0" fmla="*/ 0 w 410"/>
                <a:gd name="T1" fmla="*/ 420367 h 515"/>
                <a:gd name="T2" fmla="*/ 16495 w 410"/>
                <a:gd name="T3" fmla="*/ 326239 h 515"/>
                <a:gd name="T4" fmla="*/ 32989 w 410"/>
                <a:gd name="T5" fmla="*/ 303776 h 515"/>
                <a:gd name="T6" fmla="*/ 39587 w 410"/>
                <a:gd name="T7" fmla="*/ 277035 h 515"/>
                <a:gd name="T8" fmla="*/ 57181 w 410"/>
                <a:gd name="T9" fmla="*/ 237459 h 515"/>
                <a:gd name="T10" fmla="*/ 47284 w 410"/>
                <a:gd name="T11" fmla="*/ 222484 h 515"/>
                <a:gd name="T12" fmla="*/ 49484 w 410"/>
                <a:gd name="T13" fmla="*/ 188256 h 515"/>
                <a:gd name="T14" fmla="*/ 95668 w 410"/>
                <a:gd name="T15" fmla="*/ 136913 h 515"/>
                <a:gd name="T16" fmla="*/ 94569 w 410"/>
                <a:gd name="T17" fmla="*/ 103755 h 515"/>
                <a:gd name="T18" fmla="*/ 122059 w 410"/>
                <a:gd name="T19" fmla="*/ 53482 h 515"/>
                <a:gd name="T20" fmla="*/ 152849 w 410"/>
                <a:gd name="T21" fmla="*/ 62039 h 515"/>
                <a:gd name="T22" fmla="*/ 211130 w 410"/>
                <a:gd name="T23" fmla="*/ 20323 h 515"/>
                <a:gd name="T24" fmla="*/ 222126 w 410"/>
                <a:gd name="T25" fmla="*/ 0 h 515"/>
                <a:gd name="T26" fmla="*/ 258414 w 410"/>
                <a:gd name="T27" fmla="*/ 4279 h 515"/>
                <a:gd name="T28" fmla="*/ 276008 w 410"/>
                <a:gd name="T29" fmla="*/ 51342 h 515"/>
                <a:gd name="T30" fmla="*/ 291403 w 410"/>
                <a:gd name="T31" fmla="*/ 83432 h 515"/>
                <a:gd name="T32" fmla="*/ 329890 w 410"/>
                <a:gd name="T33" fmla="*/ 83432 h 515"/>
                <a:gd name="T34" fmla="*/ 350783 w 410"/>
                <a:gd name="T35" fmla="*/ 53482 h 515"/>
                <a:gd name="T36" fmla="*/ 387071 w 410"/>
                <a:gd name="T37" fmla="*/ 87710 h 515"/>
                <a:gd name="T38" fmla="*/ 449750 w 410"/>
                <a:gd name="T39" fmla="*/ 67387 h 515"/>
                <a:gd name="T40" fmla="*/ 411263 w 410"/>
                <a:gd name="T41" fmla="*/ 155097 h 515"/>
                <a:gd name="T42" fmla="*/ 387071 w 410"/>
                <a:gd name="T43" fmla="*/ 144401 h 515"/>
                <a:gd name="T44" fmla="*/ 373876 w 410"/>
                <a:gd name="T45" fmla="*/ 154027 h 515"/>
                <a:gd name="T46" fmla="*/ 371676 w 410"/>
                <a:gd name="T47" fmla="*/ 160445 h 515"/>
                <a:gd name="T48" fmla="*/ 392569 w 410"/>
                <a:gd name="T49" fmla="*/ 183977 h 515"/>
                <a:gd name="T50" fmla="*/ 387071 w 410"/>
                <a:gd name="T51" fmla="*/ 266339 h 515"/>
                <a:gd name="T52" fmla="*/ 392569 w 410"/>
                <a:gd name="T53" fmla="*/ 292010 h 515"/>
                <a:gd name="T54" fmla="*/ 387071 w 410"/>
                <a:gd name="T55" fmla="*/ 300567 h 515"/>
                <a:gd name="T56" fmla="*/ 359580 w 410"/>
                <a:gd name="T57" fmla="*/ 295219 h 515"/>
                <a:gd name="T58" fmla="*/ 346385 w 410"/>
                <a:gd name="T59" fmla="*/ 310194 h 515"/>
                <a:gd name="T60" fmla="*/ 356281 w 410"/>
                <a:gd name="T61" fmla="*/ 332656 h 515"/>
                <a:gd name="T62" fmla="*/ 324392 w 410"/>
                <a:gd name="T63" fmla="*/ 360467 h 515"/>
                <a:gd name="T64" fmla="*/ 333189 w 410"/>
                <a:gd name="T65" fmla="*/ 371163 h 515"/>
                <a:gd name="T66" fmla="*/ 302399 w 410"/>
                <a:gd name="T67" fmla="*/ 387208 h 515"/>
                <a:gd name="T68" fmla="*/ 306798 w 410"/>
                <a:gd name="T69" fmla="*/ 407531 h 515"/>
                <a:gd name="T70" fmla="*/ 296901 w 410"/>
                <a:gd name="T71" fmla="*/ 418227 h 515"/>
                <a:gd name="T72" fmla="*/ 258414 w 410"/>
                <a:gd name="T73" fmla="*/ 418227 h 515"/>
                <a:gd name="T74" fmla="*/ 236421 w 410"/>
                <a:gd name="T75" fmla="*/ 436411 h 515"/>
                <a:gd name="T76" fmla="*/ 233122 w 410"/>
                <a:gd name="T77" fmla="*/ 443899 h 515"/>
                <a:gd name="T78" fmla="*/ 251816 w 410"/>
                <a:gd name="T79" fmla="*/ 456734 h 515"/>
                <a:gd name="T80" fmla="*/ 230923 w 410"/>
                <a:gd name="T81" fmla="*/ 488823 h 515"/>
                <a:gd name="T82" fmla="*/ 203432 w 410"/>
                <a:gd name="T83" fmla="*/ 523051 h 515"/>
                <a:gd name="T84" fmla="*/ 190237 w 410"/>
                <a:gd name="T85" fmla="*/ 518773 h 515"/>
                <a:gd name="T86" fmla="*/ 163845 w 410"/>
                <a:gd name="T87" fmla="*/ 549792 h 515"/>
                <a:gd name="T88" fmla="*/ 130856 w 410"/>
                <a:gd name="T89" fmla="*/ 481336 h 515"/>
                <a:gd name="T90" fmla="*/ 101166 w 410"/>
                <a:gd name="T91" fmla="*/ 443899 h 515"/>
                <a:gd name="T92" fmla="*/ 82473 w 410"/>
                <a:gd name="T93" fmla="*/ 446038 h 515"/>
                <a:gd name="T94" fmla="*/ 69277 w 410"/>
                <a:gd name="T95" fmla="*/ 436411 h 515"/>
                <a:gd name="T96" fmla="*/ 0 w 410"/>
                <a:gd name="T97" fmla="*/ 420367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35"/>
            <p:cNvSpPr/>
            <p:nvPr/>
          </p:nvSpPr>
          <p:spPr bwMode="auto">
            <a:xfrm>
              <a:off x="4051115" y="3260849"/>
              <a:ext cx="308176" cy="352732"/>
            </a:xfrm>
            <a:custGeom>
              <a:avLst/>
              <a:gdLst>
                <a:gd name="T0" fmla="*/ 285789 w 361"/>
                <a:gd name="T1" fmla="*/ 429815 h 420"/>
                <a:gd name="T2" fmla="*/ 224470 w 361"/>
                <a:gd name="T3" fmla="*/ 451360 h 420"/>
                <a:gd name="T4" fmla="*/ 188336 w 361"/>
                <a:gd name="T5" fmla="*/ 415811 h 420"/>
                <a:gd name="T6" fmla="*/ 166437 w 361"/>
                <a:gd name="T7" fmla="*/ 445974 h 420"/>
                <a:gd name="T8" fmla="*/ 129207 w 361"/>
                <a:gd name="T9" fmla="*/ 445974 h 420"/>
                <a:gd name="T10" fmla="*/ 113878 w 361"/>
                <a:gd name="T11" fmla="*/ 413657 h 420"/>
                <a:gd name="T12" fmla="*/ 96358 w 361"/>
                <a:gd name="T13" fmla="*/ 366259 h 420"/>
                <a:gd name="T14" fmla="*/ 60224 w 361"/>
                <a:gd name="T15" fmla="*/ 361950 h 420"/>
                <a:gd name="T16" fmla="*/ 24090 w 361"/>
                <a:gd name="T17" fmla="*/ 293007 h 420"/>
                <a:gd name="T18" fmla="*/ 0 w 361"/>
                <a:gd name="T19" fmla="*/ 259613 h 420"/>
                <a:gd name="T20" fmla="*/ 16425 w 361"/>
                <a:gd name="T21" fmla="*/ 243454 h 420"/>
                <a:gd name="T22" fmla="*/ 24090 w 361"/>
                <a:gd name="T23" fmla="*/ 235914 h 420"/>
                <a:gd name="T24" fmla="*/ 62414 w 361"/>
                <a:gd name="T25" fmla="*/ 180975 h 420"/>
                <a:gd name="T26" fmla="*/ 60224 w 361"/>
                <a:gd name="T27" fmla="*/ 135731 h 420"/>
                <a:gd name="T28" fmla="*/ 74458 w 361"/>
                <a:gd name="T29" fmla="*/ 116341 h 420"/>
                <a:gd name="T30" fmla="*/ 102928 w 361"/>
                <a:gd name="T31" fmla="*/ 112032 h 420"/>
                <a:gd name="T32" fmla="*/ 113878 w 361"/>
                <a:gd name="T33" fmla="*/ 99105 h 420"/>
                <a:gd name="T34" fmla="*/ 102928 w 361"/>
                <a:gd name="T35" fmla="*/ 78638 h 420"/>
                <a:gd name="T36" fmla="*/ 116068 w 361"/>
                <a:gd name="T37" fmla="*/ 54939 h 420"/>
                <a:gd name="T38" fmla="*/ 116068 w 361"/>
                <a:gd name="T39" fmla="*/ 15081 h 420"/>
                <a:gd name="T40" fmla="*/ 140157 w 361"/>
                <a:gd name="T41" fmla="*/ 4309 h 420"/>
                <a:gd name="T42" fmla="*/ 175196 w 361"/>
                <a:gd name="T43" fmla="*/ 25854 h 420"/>
                <a:gd name="T44" fmla="*/ 224470 w 361"/>
                <a:gd name="T45" fmla="*/ 33394 h 420"/>
                <a:gd name="T46" fmla="*/ 251845 w 361"/>
                <a:gd name="T47" fmla="*/ 0 h 420"/>
                <a:gd name="T48" fmla="*/ 291264 w 361"/>
                <a:gd name="T49" fmla="*/ 30162 h 420"/>
                <a:gd name="T50" fmla="*/ 273744 w 361"/>
                <a:gd name="T51" fmla="*/ 39858 h 420"/>
                <a:gd name="T52" fmla="*/ 254035 w 361"/>
                <a:gd name="T53" fmla="*/ 68943 h 420"/>
                <a:gd name="T54" fmla="*/ 224470 w 361"/>
                <a:gd name="T55" fmla="*/ 78638 h 420"/>
                <a:gd name="T56" fmla="*/ 216806 w 361"/>
                <a:gd name="T57" fmla="*/ 85101 h 420"/>
                <a:gd name="T58" fmla="*/ 240895 w 361"/>
                <a:gd name="T59" fmla="*/ 101260 h 420"/>
                <a:gd name="T60" fmla="*/ 295644 w 361"/>
                <a:gd name="T61" fmla="*/ 78638 h 420"/>
                <a:gd name="T62" fmla="*/ 383242 w 361"/>
                <a:gd name="T63" fmla="*/ 113109 h 420"/>
                <a:gd name="T64" fmla="*/ 394192 w 361"/>
                <a:gd name="T65" fmla="*/ 187438 h 420"/>
                <a:gd name="T66" fmla="*/ 356963 w 361"/>
                <a:gd name="T67" fmla="*/ 187438 h 420"/>
                <a:gd name="T68" fmla="*/ 354773 w 361"/>
                <a:gd name="T69" fmla="*/ 208983 h 420"/>
                <a:gd name="T70" fmla="*/ 372292 w 361"/>
                <a:gd name="T71" fmla="*/ 241300 h 420"/>
                <a:gd name="T72" fmla="*/ 356963 w 361"/>
                <a:gd name="T73" fmla="*/ 259613 h 420"/>
                <a:gd name="T74" fmla="*/ 375577 w 361"/>
                <a:gd name="T75" fmla="*/ 286543 h 420"/>
                <a:gd name="T76" fmla="*/ 346013 w 361"/>
                <a:gd name="T77" fmla="*/ 323169 h 420"/>
                <a:gd name="T78" fmla="*/ 335063 w 361"/>
                <a:gd name="T79" fmla="*/ 305934 h 420"/>
                <a:gd name="T80" fmla="*/ 291264 w 361"/>
                <a:gd name="T81" fmla="*/ 413657 h 420"/>
                <a:gd name="T82" fmla="*/ 285789 w 361"/>
                <a:gd name="T83" fmla="*/ 429815 h 4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36"/>
            <p:cNvSpPr/>
            <p:nvPr/>
          </p:nvSpPr>
          <p:spPr bwMode="auto">
            <a:xfrm>
              <a:off x="4328351" y="3828933"/>
              <a:ext cx="131192" cy="259908"/>
            </a:xfrm>
            <a:custGeom>
              <a:avLst/>
              <a:gdLst>
                <a:gd name="T0" fmla="*/ 0 w 152"/>
                <a:gd name="T1" fmla="*/ 160829 h 313"/>
                <a:gd name="T2" fmla="*/ 0 w 152"/>
                <a:gd name="T3" fmla="*/ 213019 h 313"/>
                <a:gd name="T4" fmla="*/ 11071 w 152"/>
                <a:gd name="T5" fmla="*/ 268404 h 313"/>
                <a:gd name="T6" fmla="*/ 44283 w 152"/>
                <a:gd name="T7" fmla="*/ 288641 h 313"/>
                <a:gd name="T8" fmla="*/ 65317 w 152"/>
                <a:gd name="T9" fmla="*/ 332310 h 313"/>
                <a:gd name="T10" fmla="*/ 77495 w 152"/>
                <a:gd name="T11" fmla="*/ 268404 h 313"/>
                <a:gd name="T12" fmla="*/ 109600 w 152"/>
                <a:gd name="T13" fmla="*/ 231126 h 313"/>
                <a:gd name="T14" fmla="*/ 167168 w 152"/>
                <a:gd name="T15" fmla="*/ 69231 h 313"/>
                <a:gd name="T16" fmla="*/ 167168 w 152"/>
                <a:gd name="T17" fmla="*/ 17042 h 313"/>
                <a:gd name="T18" fmla="*/ 137277 w 152"/>
                <a:gd name="T19" fmla="*/ 0 h 313"/>
                <a:gd name="T20" fmla="*/ 83030 w 152"/>
                <a:gd name="T21" fmla="*/ 22367 h 313"/>
                <a:gd name="T22" fmla="*/ 0 w 152"/>
                <a:gd name="T23" fmla="*/ 160829 h 3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grpFill/>
            <a:ln w="9525" cap="flat" cmpd="sng">
              <a:solidFill>
                <a:schemeClr val="bg1">
                  <a:alpha val="62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37"/>
            <p:cNvSpPr/>
            <p:nvPr/>
          </p:nvSpPr>
          <p:spPr bwMode="auto">
            <a:xfrm>
              <a:off x="3737988" y="2671724"/>
              <a:ext cx="539618" cy="349019"/>
            </a:xfrm>
            <a:custGeom>
              <a:avLst/>
              <a:gdLst>
                <a:gd name="T0" fmla="*/ 152955 w 629"/>
                <a:gd name="T1" fmla="*/ 431610 h 418"/>
                <a:gd name="T2" fmla="*/ 158457 w 629"/>
                <a:gd name="T3" fmla="*/ 406977 h 418"/>
                <a:gd name="T4" fmla="*/ 182666 w 629"/>
                <a:gd name="T5" fmla="*/ 399480 h 418"/>
                <a:gd name="T6" fmla="*/ 226682 w 629"/>
                <a:gd name="T7" fmla="*/ 431610 h 418"/>
                <a:gd name="T8" fmla="*/ 240987 w 629"/>
                <a:gd name="T9" fmla="*/ 431610 h 418"/>
                <a:gd name="T10" fmla="*/ 283903 w 629"/>
                <a:gd name="T11" fmla="*/ 429468 h 418"/>
                <a:gd name="T12" fmla="*/ 307011 w 629"/>
                <a:gd name="T13" fmla="*/ 411261 h 418"/>
                <a:gd name="T14" fmla="*/ 341123 w 629"/>
                <a:gd name="T15" fmla="*/ 436965 h 418"/>
                <a:gd name="T16" fmla="*/ 355428 w 629"/>
                <a:gd name="T17" fmla="*/ 413403 h 418"/>
                <a:gd name="T18" fmla="*/ 357629 w 629"/>
                <a:gd name="T19" fmla="*/ 402693 h 418"/>
                <a:gd name="T20" fmla="*/ 385139 w 629"/>
                <a:gd name="T21" fmla="*/ 385557 h 418"/>
                <a:gd name="T22" fmla="*/ 395043 w 629"/>
                <a:gd name="T23" fmla="*/ 350215 h 418"/>
                <a:gd name="T24" fmla="*/ 420352 w 629"/>
                <a:gd name="T25" fmla="*/ 344860 h 418"/>
                <a:gd name="T26" fmla="*/ 499580 w 629"/>
                <a:gd name="T27" fmla="*/ 222767 h 418"/>
                <a:gd name="T28" fmla="*/ 484175 w 629"/>
                <a:gd name="T29" fmla="*/ 203489 h 418"/>
                <a:gd name="T30" fmla="*/ 499580 w 629"/>
                <a:gd name="T31" fmla="*/ 190637 h 418"/>
                <a:gd name="T32" fmla="*/ 517187 w 629"/>
                <a:gd name="T33" fmla="*/ 195992 h 418"/>
                <a:gd name="T34" fmla="*/ 540295 w 629"/>
                <a:gd name="T35" fmla="*/ 184211 h 418"/>
                <a:gd name="T36" fmla="*/ 553500 w 629"/>
                <a:gd name="T37" fmla="*/ 154223 h 418"/>
                <a:gd name="T38" fmla="*/ 616223 w 629"/>
                <a:gd name="T39" fmla="*/ 100673 h 418"/>
                <a:gd name="T40" fmla="*/ 664640 w 629"/>
                <a:gd name="T41" fmla="*/ 83537 h 418"/>
                <a:gd name="T42" fmla="*/ 691050 w 629"/>
                <a:gd name="T43" fmla="*/ 63189 h 418"/>
                <a:gd name="T44" fmla="*/ 683347 w 629"/>
                <a:gd name="T45" fmla="*/ 19278 h 418"/>
                <a:gd name="T46" fmla="*/ 651435 w 629"/>
                <a:gd name="T47" fmla="*/ 16065 h 418"/>
                <a:gd name="T48" fmla="*/ 574407 w 629"/>
                <a:gd name="T49" fmla="*/ 23562 h 418"/>
                <a:gd name="T50" fmla="*/ 523789 w 629"/>
                <a:gd name="T51" fmla="*/ 0 h 418"/>
                <a:gd name="T52" fmla="*/ 494078 w 629"/>
                <a:gd name="T53" fmla="*/ 4284 h 418"/>
                <a:gd name="T54" fmla="*/ 415950 w 629"/>
                <a:gd name="T55" fmla="*/ 100673 h 418"/>
                <a:gd name="T56" fmla="*/ 395043 w 629"/>
                <a:gd name="T57" fmla="*/ 111383 h 418"/>
                <a:gd name="T58" fmla="*/ 343324 w 629"/>
                <a:gd name="T59" fmla="*/ 92105 h 418"/>
                <a:gd name="T60" fmla="*/ 341123 w 629"/>
                <a:gd name="T61" fmla="*/ 67473 h 418"/>
                <a:gd name="T62" fmla="*/ 330119 w 629"/>
                <a:gd name="T63" fmla="*/ 26775 h 418"/>
                <a:gd name="T64" fmla="*/ 301509 w 629"/>
                <a:gd name="T65" fmla="*/ 9639 h 418"/>
                <a:gd name="T66" fmla="*/ 258593 w 629"/>
                <a:gd name="T67" fmla="*/ 21420 h 418"/>
                <a:gd name="T68" fmla="*/ 229983 w 629"/>
                <a:gd name="T69" fmla="*/ 2142 h 418"/>
                <a:gd name="T70" fmla="*/ 188168 w 629"/>
                <a:gd name="T71" fmla="*/ 52479 h 418"/>
                <a:gd name="T72" fmla="*/ 144152 w 629"/>
                <a:gd name="T73" fmla="*/ 63189 h 418"/>
                <a:gd name="T74" fmla="*/ 82530 w 629"/>
                <a:gd name="T75" fmla="*/ 114596 h 418"/>
                <a:gd name="T76" fmla="*/ 17606 w 629"/>
                <a:gd name="T77" fmla="*/ 231334 h 418"/>
                <a:gd name="T78" fmla="*/ 35213 w 629"/>
                <a:gd name="T79" fmla="*/ 261322 h 418"/>
                <a:gd name="T80" fmla="*/ 30811 w 629"/>
                <a:gd name="T81" fmla="*/ 274174 h 418"/>
                <a:gd name="T82" fmla="*/ 30811 w 629"/>
                <a:gd name="T83" fmla="*/ 288097 h 418"/>
                <a:gd name="T84" fmla="*/ 39614 w 629"/>
                <a:gd name="T85" fmla="*/ 299878 h 418"/>
                <a:gd name="T86" fmla="*/ 60522 w 629"/>
                <a:gd name="T87" fmla="*/ 288097 h 418"/>
                <a:gd name="T88" fmla="*/ 96835 w 629"/>
                <a:gd name="T89" fmla="*/ 279529 h 418"/>
                <a:gd name="T90" fmla="*/ 0 w 629"/>
                <a:gd name="T91" fmla="*/ 380202 h 418"/>
                <a:gd name="T92" fmla="*/ 0 w 629"/>
                <a:gd name="T93" fmla="*/ 406977 h 418"/>
                <a:gd name="T94" fmla="*/ 19807 w 629"/>
                <a:gd name="T95" fmla="*/ 411261 h 418"/>
                <a:gd name="T96" fmla="*/ 64923 w 629"/>
                <a:gd name="T97" fmla="*/ 446604 h 418"/>
                <a:gd name="T98" fmla="*/ 133148 w 629"/>
                <a:gd name="T99" fmla="*/ 436965 h 418"/>
                <a:gd name="T100" fmla="*/ 152955 w 629"/>
                <a:gd name="T101" fmla="*/ 431610 h 4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38"/>
            <p:cNvSpPr>
              <a:spLocks noChangeAspect="1"/>
            </p:cNvSpPr>
            <p:nvPr/>
          </p:nvSpPr>
          <p:spPr bwMode="auto">
            <a:xfrm>
              <a:off x="2983017" y="3275700"/>
              <a:ext cx="424517" cy="381198"/>
            </a:xfrm>
            <a:custGeom>
              <a:avLst/>
              <a:gdLst>
                <a:gd name="T0" fmla="*/ 134200 w 353"/>
                <a:gd name="T1" fmla="*/ 454872 h 330"/>
                <a:gd name="T2" fmla="*/ 180476 w 353"/>
                <a:gd name="T3" fmla="*/ 422275 h 330"/>
                <a:gd name="T4" fmla="*/ 240635 w 353"/>
                <a:gd name="T5" fmla="*/ 374862 h 330"/>
                <a:gd name="T6" fmla="*/ 331644 w 353"/>
                <a:gd name="T7" fmla="*/ 386715 h 330"/>
                <a:gd name="T8" fmla="*/ 337814 w 353"/>
                <a:gd name="T9" fmla="*/ 422275 h 330"/>
                <a:gd name="T10" fmla="*/ 456589 w 353"/>
                <a:gd name="T11" fmla="*/ 468207 h 330"/>
                <a:gd name="T12" fmla="*/ 393345 w 353"/>
                <a:gd name="T13" fmla="*/ 308187 h 330"/>
                <a:gd name="T14" fmla="*/ 364037 w 353"/>
                <a:gd name="T15" fmla="*/ 250402 h 330"/>
                <a:gd name="T16" fmla="*/ 368665 w 353"/>
                <a:gd name="T17" fmla="*/ 201507 h 330"/>
                <a:gd name="T18" fmla="*/ 453504 w 353"/>
                <a:gd name="T19" fmla="*/ 191135 h 330"/>
                <a:gd name="T20" fmla="*/ 518290 w 353"/>
                <a:gd name="T21" fmla="*/ 151130 h 330"/>
                <a:gd name="T22" fmla="*/ 544513 w 353"/>
                <a:gd name="T23" fmla="*/ 134832 h 330"/>
                <a:gd name="T24" fmla="*/ 530630 w 353"/>
                <a:gd name="T25" fmla="*/ 77047 h 330"/>
                <a:gd name="T26" fmla="*/ 465844 w 353"/>
                <a:gd name="T27" fmla="*/ 35560 h 330"/>
                <a:gd name="T28" fmla="*/ 401058 w 353"/>
                <a:gd name="T29" fmla="*/ 22225 h 330"/>
                <a:gd name="T30" fmla="*/ 331644 w 353"/>
                <a:gd name="T31" fmla="*/ 0 h 330"/>
                <a:gd name="T32" fmla="*/ 340899 w 353"/>
                <a:gd name="T33" fmla="*/ 45932 h 330"/>
                <a:gd name="T34" fmla="*/ 342442 w 353"/>
                <a:gd name="T35" fmla="*/ 71120 h 330"/>
                <a:gd name="T36" fmla="*/ 314676 w 353"/>
                <a:gd name="T37" fmla="*/ 97790 h 330"/>
                <a:gd name="T38" fmla="*/ 300793 w 353"/>
                <a:gd name="T39" fmla="*/ 139277 h 330"/>
                <a:gd name="T40" fmla="*/ 282283 w 353"/>
                <a:gd name="T41" fmla="*/ 170392 h 330"/>
                <a:gd name="T42" fmla="*/ 236007 w 353"/>
                <a:gd name="T43" fmla="*/ 173355 h 330"/>
                <a:gd name="T44" fmla="*/ 231379 w 353"/>
                <a:gd name="T45" fmla="*/ 204470 h 330"/>
                <a:gd name="T46" fmla="*/ 203614 w 353"/>
                <a:gd name="T47" fmla="*/ 254847 h 330"/>
                <a:gd name="T48" fmla="*/ 165051 w 353"/>
                <a:gd name="T49" fmla="*/ 263737 h 330"/>
                <a:gd name="T50" fmla="*/ 155796 w 353"/>
                <a:gd name="T51" fmla="*/ 226695 h 330"/>
                <a:gd name="T52" fmla="*/ 106435 w 353"/>
                <a:gd name="T53" fmla="*/ 248920 h 330"/>
                <a:gd name="T54" fmla="*/ 67871 w 353"/>
                <a:gd name="T55" fmla="*/ 217805 h 330"/>
                <a:gd name="T56" fmla="*/ 40106 w 353"/>
                <a:gd name="T57" fmla="*/ 241512 h 330"/>
                <a:gd name="T58" fmla="*/ 37021 w 353"/>
                <a:gd name="T59" fmla="*/ 285962 h 330"/>
                <a:gd name="T60" fmla="*/ 9255 w 353"/>
                <a:gd name="T61" fmla="*/ 308187 h 330"/>
                <a:gd name="T62" fmla="*/ 16968 w 353"/>
                <a:gd name="T63" fmla="*/ 339302 h 330"/>
                <a:gd name="T64" fmla="*/ 46276 w 353"/>
                <a:gd name="T65" fmla="*/ 360045 h 330"/>
                <a:gd name="T66" fmla="*/ 60159 w 353"/>
                <a:gd name="T67" fmla="*/ 397087 h 330"/>
                <a:gd name="T68" fmla="*/ 97179 w 353"/>
                <a:gd name="T69" fmla="*/ 404495 h 330"/>
                <a:gd name="T70" fmla="*/ 118775 w 353"/>
                <a:gd name="T71" fmla="*/ 441537 h 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>
                  <a:alpha val="6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386753" y="1139721"/>
            <a:ext cx="3051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86753" y="2021520"/>
            <a:ext cx="3051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86753" y="2898540"/>
            <a:ext cx="3051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08104" y="3867894"/>
            <a:ext cx="30512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Click to add content</a:t>
            </a:r>
            <a:endParaRPr lang="zh-CN" altLang="en-US" dirty="0"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dirty="0"/>
          </a:p>
        </p:txBody>
      </p:sp>
      <p:sp>
        <p:nvSpPr>
          <p:cNvPr id="61" name="矩形 60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63" name="泪滴形 62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65" name="任意多边形 64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12">
        <p14:doors dir="vert"/>
      </p:transition>
    </mc:Choice>
    <mc:Fallback xmlns:a14="http://schemas.microsoft.com/office/drawing/2010/main" xmlns="">
      <p:transition spd="slow" advTm="171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4"/>
          <p:cNvSpPr txBox="1"/>
          <p:nvPr/>
        </p:nvSpPr>
        <p:spPr>
          <a:xfrm>
            <a:off x="5424298" y="1419622"/>
            <a:ext cx="3324166" cy="569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12" name="Text Placeholder 25"/>
          <p:cNvSpPr txBox="1"/>
          <p:nvPr/>
        </p:nvSpPr>
        <p:spPr>
          <a:xfrm>
            <a:off x="5424298" y="1799527"/>
            <a:ext cx="3324166" cy="3799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content</a:t>
            </a:r>
          </a:p>
        </p:txBody>
      </p:sp>
      <p:sp>
        <p:nvSpPr>
          <p:cNvPr id="13" name="Text Placeholder 26"/>
          <p:cNvSpPr txBox="1"/>
          <p:nvPr/>
        </p:nvSpPr>
        <p:spPr>
          <a:xfrm>
            <a:off x="5424298" y="2274407"/>
            <a:ext cx="3324166" cy="569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14" name="Text Placeholder 27"/>
          <p:cNvSpPr txBox="1"/>
          <p:nvPr/>
        </p:nvSpPr>
        <p:spPr>
          <a:xfrm>
            <a:off x="5424298" y="2654313"/>
            <a:ext cx="3324166" cy="3799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content</a:t>
            </a:r>
          </a:p>
        </p:txBody>
      </p:sp>
      <p:sp>
        <p:nvSpPr>
          <p:cNvPr id="15" name="Text Placeholder 28"/>
          <p:cNvSpPr txBox="1"/>
          <p:nvPr/>
        </p:nvSpPr>
        <p:spPr>
          <a:xfrm>
            <a:off x="5424298" y="3129194"/>
            <a:ext cx="3324166" cy="3799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16" name="Text Placeholder 29"/>
          <p:cNvSpPr txBox="1"/>
          <p:nvPr/>
        </p:nvSpPr>
        <p:spPr>
          <a:xfrm>
            <a:off x="5424298" y="3509099"/>
            <a:ext cx="3324166" cy="6468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content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69" y="1463975"/>
            <a:ext cx="4303955" cy="251652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20" name="泪滴形 19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22" name="任意多边形 21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75">
        <p14:doors dir="vert"/>
      </p:transition>
    </mc:Choice>
    <mc:Fallback xmlns:a14="http://schemas.microsoft.com/office/drawing/2010/main" xmlns="">
      <p:transition spd="slow" advTm="207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/>
          <p:cNvSpPr/>
          <p:nvPr/>
        </p:nvSpPr>
        <p:spPr>
          <a:xfrm>
            <a:off x="1963548" y="949373"/>
            <a:ext cx="3057863" cy="3057863"/>
          </a:xfrm>
          <a:prstGeom prst="ellipse">
            <a:avLst/>
          </a:prstGeom>
          <a:solidFill>
            <a:srgbClr val="FFFFFF">
              <a:alpha val="20000"/>
            </a:srgbClr>
          </a:solidFill>
          <a:ln w="177800"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44" name="椭圆 43"/>
          <p:cNvSpPr/>
          <p:nvPr/>
        </p:nvSpPr>
        <p:spPr>
          <a:xfrm>
            <a:off x="2186887" y="1158031"/>
            <a:ext cx="2625874" cy="262587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46" name="椭圆 45"/>
          <p:cNvSpPr/>
          <p:nvPr/>
        </p:nvSpPr>
        <p:spPr>
          <a:xfrm>
            <a:off x="2339752" y="1307525"/>
            <a:ext cx="2341561" cy="2341561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rgbClr val="2A7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800" b="1" dirty="0">
              <a:solidFill>
                <a:srgbClr val="2A7B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5"/>
          <p:cNvSpPr txBox="1"/>
          <p:nvPr/>
        </p:nvSpPr>
        <p:spPr>
          <a:xfrm>
            <a:off x="5370047" y="2057162"/>
            <a:ext cx="346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</p:spTree>
  </p:cSld>
  <p:clrMapOvr>
    <a:masterClrMapping/>
  </p:clrMapOvr>
  <p:transition spd="slow" advTm="943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75423" y="1448197"/>
          <a:ext cx="7488830" cy="2931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7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  <a:ea typeface="Arial Unicode MS" pitchFamily="34" charset="-122"/>
                          <a:cs typeface="Arial Unicode MS" pitchFamily="34" charset="-122"/>
                        </a:rPr>
                        <a:t>NO.</a:t>
                      </a:r>
                      <a:endParaRPr lang="zh-CN" altLang="en-US" sz="1600" dirty="0">
                        <a:latin typeface="+mj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  <a:ea typeface="Arial Unicode MS" pitchFamily="34" charset="-122"/>
                          <a:cs typeface="Arial Unicode MS" pitchFamily="34" charset="-122"/>
                        </a:rPr>
                        <a:t>Description</a:t>
                      </a:r>
                      <a:endParaRPr lang="zh-CN" altLang="en-US" sz="1600" dirty="0">
                        <a:latin typeface="+mj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  <a:ea typeface="Arial Unicode MS" pitchFamily="34" charset="-122"/>
                          <a:cs typeface="Arial Unicode MS" pitchFamily="34" charset="-122"/>
                        </a:rPr>
                        <a:t>Name</a:t>
                      </a:r>
                      <a:endParaRPr lang="zh-CN" altLang="en-US" sz="1600" dirty="0">
                        <a:latin typeface="+mj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  <a:ea typeface="Arial Unicode MS" pitchFamily="34" charset="-122"/>
                          <a:cs typeface="Arial Unicode MS" pitchFamily="34" charset="-122"/>
                        </a:rPr>
                        <a:t>Organizer</a:t>
                      </a:r>
                      <a:endParaRPr lang="zh-CN" altLang="en-US" sz="1600" dirty="0">
                        <a:latin typeface="+mj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  <a:ea typeface="Arial Unicode MS" pitchFamily="34" charset="-122"/>
                          <a:cs typeface="Arial Unicode MS" pitchFamily="34" charset="-122"/>
                        </a:rPr>
                        <a:t>Levels</a:t>
                      </a:r>
                      <a:endParaRPr lang="zh-CN" altLang="en-US" sz="1600" dirty="0">
                        <a:latin typeface="+mj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Click to add content</a:t>
                      </a:r>
                      <a:endParaRPr lang="zh-CN" altLang="en-US" sz="1200" dirty="0">
                        <a:solidFill>
                          <a:srgbClr val="FFFFFF"/>
                        </a:solidFill>
                        <a:latin typeface="Open Sans Light" panose="020B0306030504020204" pitchFamily="34" charset="0"/>
                        <a:ea typeface="微软雅黑" panose="020B0503020204020204" pitchFamily="34" charset="-122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LEE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Click to add content</a:t>
                      </a:r>
                      <a:endParaRPr lang="zh-CN" altLang="en-US" sz="1200" dirty="0">
                        <a:solidFill>
                          <a:srgbClr val="FFFFFF"/>
                        </a:solidFill>
                        <a:latin typeface="Open Sans Light" panose="020B0306030504020204" pitchFamily="34" charset="0"/>
                        <a:ea typeface="微软雅黑" panose="020B0503020204020204" pitchFamily="34" charset="-122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LEE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Click to add content</a:t>
                      </a:r>
                      <a:endParaRPr lang="zh-CN" altLang="en-US" sz="1200" dirty="0">
                        <a:solidFill>
                          <a:srgbClr val="FFFFFF"/>
                        </a:solidFill>
                        <a:latin typeface="Open Sans Light" panose="020B0306030504020204" pitchFamily="34" charset="0"/>
                        <a:ea typeface="微软雅黑" panose="020B0503020204020204" pitchFamily="34" charset="-122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LEE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Click to add content</a:t>
                      </a:r>
                      <a:endParaRPr lang="zh-CN" altLang="en-US" sz="1200" dirty="0">
                        <a:solidFill>
                          <a:srgbClr val="FFFFFF"/>
                        </a:solidFill>
                        <a:latin typeface="Open Sans Light" panose="020B0306030504020204" pitchFamily="34" charset="0"/>
                        <a:ea typeface="微软雅黑" panose="020B0503020204020204" pitchFamily="34" charset="-122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LEE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Click to add content</a:t>
                      </a:r>
                      <a:endParaRPr lang="zh-CN" altLang="en-US" sz="1200" dirty="0">
                        <a:solidFill>
                          <a:srgbClr val="FFFFFF"/>
                        </a:solidFill>
                        <a:latin typeface="Open Sans Light" panose="020B0306030504020204" pitchFamily="34" charset="0"/>
                        <a:ea typeface="微软雅黑" panose="020B0503020204020204" pitchFamily="34" charset="-122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LEE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06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Click to add content</a:t>
                      </a:r>
                      <a:endParaRPr lang="zh-CN" altLang="en-US" sz="1200" dirty="0">
                        <a:solidFill>
                          <a:srgbClr val="FFFFFF"/>
                        </a:solidFill>
                        <a:latin typeface="Open Sans Light" panose="020B0306030504020204" pitchFamily="34" charset="0"/>
                        <a:ea typeface="微软雅黑" panose="020B0503020204020204" pitchFamily="34" charset="-122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LEE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rgbClr val="FFFFFF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Click to add content</a:t>
                      </a:r>
                      <a:endParaRPr lang="zh-CN" altLang="en-US" sz="1200" dirty="0">
                        <a:solidFill>
                          <a:srgbClr val="FFFFFF"/>
                        </a:solidFill>
                        <a:latin typeface="Open Sans Light" panose="020B0306030504020204" pitchFamily="34" charset="0"/>
                        <a:ea typeface="微软雅黑" panose="020B0503020204020204" pitchFamily="34" charset="-122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LEE</a:t>
                      </a:r>
                      <a:endParaRPr lang="zh-CN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reeform 7"/>
          <p:cNvSpPr/>
          <p:nvPr/>
        </p:nvSpPr>
        <p:spPr bwMode="auto">
          <a:xfrm>
            <a:off x="6008985" y="2241628"/>
            <a:ext cx="219200" cy="160706"/>
          </a:xfrm>
          <a:custGeom>
            <a:avLst/>
            <a:gdLst>
              <a:gd name="T0" fmla="*/ 312 w 314"/>
              <a:gd name="T1" fmla="*/ 34 h 230"/>
              <a:gd name="T2" fmla="*/ 118 w 314"/>
              <a:gd name="T3" fmla="*/ 229 h 230"/>
              <a:gd name="T4" fmla="*/ 112 w 314"/>
              <a:gd name="T5" fmla="*/ 229 h 230"/>
              <a:gd name="T6" fmla="*/ 2 w 314"/>
              <a:gd name="T7" fmla="*/ 118 h 230"/>
              <a:gd name="T8" fmla="*/ 2 w 314"/>
              <a:gd name="T9" fmla="*/ 112 h 230"/>
              <a:gd name="T10" fmla="*/ 28 w 314"/>
              <a:gd name="T11" fmla="*/ 85 h 230"/>
              <a:gd name="T12" fmla="*/ 35 w 314"/>
              <a:gd name="T13" fmla="*/ 85 h 230"/>
              <a:gd name="T14" fmla="*/ 115 w 314"/>
              <a:gd name="T15" fmla="*/ 166 h 230"/>
              <a:gd name="T16" fmla="*/ 279 w 314"/>
              <a:gd name="T17" fmla="*/ 1 h 230"/>
              <a:gd name="T18" fmla="*/ 286 w 314"/>
              <a:gd name="T19" fmla="*/ 1 h 230"/>
              <a:gd name="T20" fmla="*/ 312 w 314"/>
              <a:gd name="T21" fmla="*/ 28 h 230"/>
              <a:gd name="T22" fmla="*/ 312 w 314"/>
              <a:gd name="T23" fmla="*/ 3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4" h="230">
                <a:moveTo>
                  <a:pt x="312" y="34"/>
                </a:moveTo>
                <a:cubicBezTo>
                  <a:pt x="118" y="229"/>
                  <a:pt x="118" y="229"/>
                  <a:pt x="118" y="229"/>
                </a:cubicBezTo>
                <a:cubicBezTo>
                  <a:pt x="116" y="230"/>
                  <a:pt x="114" y="230"/>
                  <a:pt x="112" y="229"/>
                </a:cubicBezTo>
                <a:cubicBezTo>
                  <a:pt x="2" y="118"/>
                  <a:pt x="2" y="118"/>
                  <a:pt x="2" y="118"/>
                </a:cubicBezTo>
                <a:cubicBezTo>
                  <a:pt x="0" y="117"/>
                  <a:pt x="0" y="114"/>
                  <a:pt x="2" y="112"/>
                </a:cubicBezTo>
                <a:cubicBezTo>
                  <a:pt x="28" y="85"/>
                  <a:pt x="28" y="85"/>
                  <a:pt x="28" y="85"/>
                </a:cubicBezTo>
                <a:cubicBezTo>
                  <a:pt x="30" y="84"/>
                  <a:pt x="33" y="84"/>
                  <a:pt x="35" y="85"/>
                </a:cubicBezTo>
                <a:cubicBezTo>
                  <a:pt x="115" y="166"/>
                  <a:pt x="115" y="166"/>
                  <a:pt x="115" y="166"/>
                </a:cubicBezTo>
                <a:cubicBezTo>
                  <a:pt x="279" y="1"/>
                  <a:pt x="279" y="1"/>
                  <a:pt x="279" y="1"/>
                </a:cubicBezTo>
                <a:cubicBezTo>
                  <a:pt x="281" y="0"/>
                  <a:pt x="284" y="0"/>
                  <a:pt x="286" y="1"/>
                </a:cubicBezTo>
                <a:cubicBezTo>
                  <a:pt x="312" y="28"/>
                  <a:pt x="312" y="28"/>
                  <a:pt x="312" y="28"/>
                </a:cubicBezTo>
                <a:cubicBezTo>
                  <a:pt x="314" y="30"/>
                  <a:pt x="314" y="33"/>
                  <a:pt x="312" y="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7"/>
          <p:cNvSpPr/>
          <p:nvPr/>
        </p:nvSpPr>
        <p:spPr bwMode="auto">
          <a:xfrm>
            <a:off x="6008985" y="2650790"/>
            <a:ext cx="219200" cy="160706"/>
          </a:xfrm>
          <a:custGeom>
            <a:avLst/>
            <a:gdLst>
              <a:gd name="T0" fmla="*/ 312 w 314"/>
              <a:gd name="T1" fmla="*/ 34 h 230"/>
              <a:gd name="T2" fmla="*/ 118 w 314"/>
              <a:gd name="T3" fmla="*/ 229 h 230"/>
              <a:gd name="T4" fmla="*/ 112 w 314"/>
              <a:gd name="T5" fmla="*/ 229 h 230"/>
              <a:gd name="T6" fmla="*/ 2 w 314"/>
              <a:gd name="T7" fmla="*/ 118 h 230"/>
              <a:gd name="T8" fmla="*/ 2 w 314"/>
              <a:gd name="T9" fmla="*/ 112 h 230"/>
              <a:gd name="T10" fmla="*/ 28 w 314"/>
              <a:gd name="T11" fmla="*/ 85 h 230"/>
              <a:gd name="T12" fmla="*/ 35 w 314"/>
              <a:gd name="T13" fmla="*/ 85 h 230"/>
              <a:gd name="T14" fmla="*/ 115 w 314"/>
              <a:gd name="T15" fmla="*/ 166 h 230"/>
              <a:gd name="T16" fmla="*/ 279 w 314"/>
              <a:gd name="T17" fmla="*/ 1 h 230"/>
              <a:gd name="T18" fmla="*/ 286 w 314"/>
              <a:gd name="T19" fmla="*/ 1 h 230"/>
              <a:gd name="T20" fmla="*/ 312 w 314"/>
              <a:gd name="T21" fmla="*/ 28 h 230"/>
              <a:gd name="T22" fmla="*/ 312 w 314"/>
              <a:gd name="T23" fmla="*/ 3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4" h="230">
                <a:moveTo>
                  <a:pt x="312" y="34"/>
                </a:moveTo>
                <a:cubicBezTo>
                  <a:pt x="118" y="229"/>
                  <a:pt x="118" y="229"/>
                  <a:pt x="118" y="229"/>
                </a:cubicBezTo>
                <a:cubicBezTo>
                  <a:pt x="116" y="230"/>
                  <a:pt x="114" y="230"/>
                  <a:pt x="112" y="229"/>
                </a:cubicBezTo>
                <a:cubicBezTo>
                  <a:pt x="2" y="118"/>
                  <a:pt x="2" y="118"/>
                  <a:pt x="2" y="118"/>
                </a:cubicBezTo>
                <a:cubicBezTo>
                  <a:pt x="0" y="117"/>
                  <a:pt x="0" y="114"/>
                  <a:pt x="2" y="112"/>
                </a:cubicBezTo>
                <a:cubicBezTo>
                  <a:pt x="28" y="85"/>
                  <a:pt x="28" y="85"/>
                  <a:pt x="28" y="85"/>
                </a:cubicBezTo>
                <a:cubicBezTo>
                  <a:pt x="30" y="84"/>
                  <a:pt x="33" y="84"/>
                  <a:pt x="35" y="85"/>
                </a:cubicBezTo>
                <a:cubicBezTo>
                  <a:pt x="115" y="166"/>
                  <a:pt x="115" y="166"/>
                  <a:pt x="115" y="166"/>
                </a:cubicBezTo>
                <a:cubicBezTo>
                  <a:pt x="279" y="1"/>
                  <a:pt x="279" y="1"/>
                  <a:pt x="279" y="1"/>
                </a:cubicBezTo>
                <a:cubicBezTo>
                  <a:pt x="281" y="0"/>
                  <a:pt x="284" y="0"/>
                  <a:pt x="286" y="1"/>
                </a:cubicBezTo>
                <a:cubicBezTo>
                  <a:pt x="312" y="28"/>
                  <a:pt x="312" y="28"/>
                  <a:pt x="312" y="28"/>
                </a:cubicBezTo>
                <a:cubicBezTo>
                  <a:pt x="314" y="30"/>
                  <a:pt x="314" y="33"/>
                  <a:pt x="312" y="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6008985" y="3730910"/>
            <a:ext cx="219200" cy="160706"/>
          </a:xfrm>
          <a:custGeom>
            <a:avLst/>
            <a:gdLst>
              <a:gd name="T0" fmla="*/ 312 w 314"/>
              <a:gd name="T1" fmla="*/ 34 h 230"/>
              <a:gd name="T2" fmla="*/ 118 w 314"/>
              <a:gd name="T3" fmla="*/ 229 h 230"/>
              <a:gd name="T4" fmla="*/ 112 w 314"/>
              <a:gd name="T5" fmla="*/ 229 h 230"/>
              <a:gd name="T6" fmla="*/ 2 w 314"/>
              <a:gd name="T7" fmla="*/ 118 h 230"/>
              <a:gd name="T8" fmla="*/ 2 w 314"/>
              <a:gd name="T9" fmla="*/ 112 h 230"/>
              <a:gd name="T10" fmla="*/ 28 w 314"/>
              <a:gd name="T11" fmla="*/ 85 h 230"/>
              <a:gd name="T12" fmla="*/ 35 w 314"/>
              <a:gd name="T13" fmla="*/ 85 h 230"/>
              <a:gd name="T14" fmla="*/ 115 w 314"/>
              <a:gd name="T15" fmla="*/ 166 h 230"/>
              <a:gd name="T16" fmla="*/ 279 w 314"/>
              <a:gd name="T17" fmla="*/ 1 h 230"/>
              <a:gd name="T18" fmla="*/ 286 w 314"/>
              <a:gd name="T19" fmla="*/ 1 h 230"/>
              <a:gd name="T20" fmla="*/ 312 w 314"/>
              <a:gd name="T21" fmla="*/ 28 h 230"/>
              <a:gd name="T22" fmla="*/ 312 w 314"/>
              <a:gd name="T23" fmla="*/ 3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4" h="230">
                <a:moveTo>
                  <a:pt x="312" y="34"/>
                </a:moveTo>
                <a:cubicBezTo>
                  <a:pt x="118" y="229"/>
                  <a:pt x="118" y="229"/>
                  <a:pt x="118" y="229"/>
                </a:cubicBezTo>
                <a:cubicBezTo>
                  <a:pt x="116" y="230"/>
                  <a:pt x="114" y="230"/>
                  <a:pt x="112" y="229"/>
                </a:cubicBezTo>
                <a:cubicBezTo>
                  <a:pt x="2" y="118"/>
                  <a:pt x="2" y="118"/>
                  <a:pt x="2" y="118"/>
                </a:cubicBezTo>
                <a:cubicBezTo>
                  <a:pt x="0" y="117"/>
                  <a:pt x="0" y="114"/>
                  <a:pt x="2" y="112"/>
                </a:cubicBezTo>
                <a:cubicBezTo>
                  <a:pt x="28" y="85"/>
                  <a:pt x="28" y="85"/>
                  <a:pt x="28" y="85"/>
                </a:cubicBezTo>
                <a:cubicBezTo>
                  <a:pt x="30" y="84"/>
                  <a:pt x="33" y="84"/>
                  <a:pt x="35" y="85"/>
                </a:cubicBezTo>
                <a:cubicBezTo>
                  <a:pt x="115" y="166"/>
                  <a:pt x="115" y="166"/>
                  <a:pt x="115" y="166"/>
                </a:cubicBezTo>
                <a:cubicBezTo>
                  <a:pt x="279" y="1"/>
                  <a:pt x="279" y="1"/>
                  <a:pt x="279" y="1"/>
                </a:cubicBezTo>
                <a:cubicBezTo>
                  <a:pt x="281" y="0"/>
                  <a:pt x="284" y="0"/>
                  <a:pt x="286" y="1"/>
                </a:cubicBezTo>
                <a:cubicBezTo>
                  <a:pt x="312" y="28"/>
                  <a:pt x="312" y="28"/>
                  <a:pt x="312" y="28"/>
                </a:cubicBezTo>
                <a:cubicBezTo>
                  <a:pt x="314" y="30"/>
                  <a:pt x="314" y="33"/>
                  <a:pt x="312" y="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3"/>
          <p:cNvSpPr/>
          <p:nvPr/>
        </p:nvSpPr>
        <p:spPr bwMode="auto">
          <a:xfrm>
            <a:off x="7048878" y="1867119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3"/>
          <p:cNvSpPr/>
          <p:nvPr/>
        </p:nvSpPr>
        <p:spPr bwMode="auto">
          <a:xfrm>
            <a:off x="7268937" y="1867119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3"/>
          <p:cNvSpPr/>
          <p:nvPr/>
        </p:nvSpPr>
        <p:spPr bwMode="auto">
          <a:xfrm>
            <a:off x="7488996" y="1867119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3"/>
          <p:cNvSpPr/>
          <p:nvPr/>
        </p:nvSpPr>
        <p:spPr bwMode="auto">
          <a:xfrm>
            <a:off x="7709055" y="1867119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3"/>
          <p:cNvSpPr/>
          <p:nvPr/>
        </p:nvSpPr>
        <p:spPr bwMode="auto">
          <a:xfrm>
            <a:off x="7929114" y="1867119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7048878" y="2239537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3"/>
          <p:cNvSpPr/>
          <p:nvPr/>
        </p:nvSpPr>
        <p:spPr bwMode="auto">
          <a:xfrm>
            <a:off x="7268937" y="2239537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7488996" y="2239537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7709055" y="2239537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3"/>
          <p:cNvSpPr/>
          <p:nvPr/>
        </p:nvSpPr>
        <p:spPr bwMode="auto">
          <a:xfrm>
            <a:off x="7929114" y="2239537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"/>
          <p:cNvSpPr/>
          <p:nvPr/>
        </p:nvSpPr>
        <p:spPr bwMode="auto">
          <a:xfrm>
            <a:off x="7048878" y="2617407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3"/>
          <p:cNvSpPr/>
          <p:nvPr/>
        </p:nvSpPr>
        <p:spPr bwMode="auto">
          <a:xfrm>
            <a:off x="7268937" y="2617407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3"/>
          <p:cNvSpPr/>
          <p:nvPr/>
        </p:nvSpPr>
        <p:spPr bwMode="auto">
          <a:xfrm>
            <a:off x="7488996" y="2617407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3"/>
          <p:cNvSpPr/>
          <p:nvPr/>
        </p:nvSpPr>
        <p:spPr bwMode="auto">
          <a:xfrm>
            <a:off x="7709055" y="2617407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3"/>
          <p:cNvSpPr/>
          <p:nvPr/>
        </p:nvSpPr>
        <p:spPr bwMode="auto">
          <a:xfrm>
            <a:off x="7929114" y="2617407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3"/>
          <p:cNvSpPr/>
          <p:nvPr/>
        </p:nvSpPr>
        <p:spPr bwMode="auto">
          <a:xfrm>
            <a:off x="7048878" y="2979160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3"/>
          <p:cNvSpPr/>
          <p:nvPr/>
        </p:nvSpPr>
        <p:spPr bwMode="auto">
          <a:xfrm>
            <a:off x="7268937" y="2979160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3"/>
          <p:cNvSpPr/>
          <p:nvPr/>
        </p:nvSpPr>
        <p:spPr bwMode="auto">
          <a:xfrm>
            <a:off x="7488996" y="2979160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3"/>
          <p:cNvSpPr/>
          <p:nvPr/>
        </p:nvSpPr>
        <p:spPr bwMode="auto">
          <a:xfrm>
            <a:off x="7709055" y="2979160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3"/>
          <p:cNvSpPr/>
          <p:nvPr/>
        </p:nvSpPr>
        <p:spPr bwMode="auto">
          <a:xfrm>
            <a:off x="7929114" y="2979160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3"/>
          <p:cNvSpPr/>
          <p:nvPr/>
        </p:nvSpPr>
        <p:spPr bwMode="auto">
          <a:xfrm>
            <a:off x="7048878" y="3351991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3"/>
          <p:cNvSpPr/>
          <p:nvPr/>
        </p:nvSpPr>
        <p:spPr bwMode="auto">
          <a:xfrm>
            <a:off x="7268937" y="3351991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3"/>
          <p:cNvSpPr/>
          <p:nvPr/>
        </p:nvSpPr>
        <p:spPr bwMode="auto">
          <a:xfrm>
            <a:off x="7488996" y="3351991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3"/>
          <p:cNvSpPr/>
          <p:nvPr/>
        </p:nvSpPr>
        <p:spPr bwMode="auto">
          <a:xfrm>
            <a:off x="7709055" y="3351991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3"/>
          <p:cNvSpPr/>
          <p:nvPr/>
        </p:nvSpPr>
        <p:spPr bwMode="auto">
          <a:xfrm>
            <a:off x="7929114" y="3351991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3"/>
          <p:cNvSpPr/>
          <p:nvPr/>
        </p:nvSpPr>
        <p:spPr bwMode="auto">
          <a:xfrm>
            <a:off x="7048878" y="3724462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3"/>
          <p:cNvSpPr/>
          <p:nvPr/>
        </p:nvSpPr>
        <p:spPr bwMode="auto">
          <a:xfrm>
            <a:off x="7268937" y="3724462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3"/>
          <p:cNvSpPr/>
          <p:nvPr/>
        </p:nvSpPr>
        <p:spPr bwMode="auto">
          <a:xfrm>
            <a:off x="7488996" y="3724462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3"/>
          <p:cNvSpPr/>
          <p:nvPr/>
        </p:nvSpPr>
        <p:spPr bwMode="auto">
          <a:xfrm>
            <a:off x="7709055" y="3724462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3"/>
          <p:cNvSpPr/>
          <p:nvPr/>
        </p:nvSpPr>
        <p:spPr bwMode="auto">
          <a:xfrm>
            <a:off x="7929114" y="3724462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3"/>
          <p:cNvSpPr/>
          <p:nvPr/>
        </p:nvSpPr>
        <p:spPr bwMode="auto">
          <a:xfrm>
            <a:off x="7048878" y="4103561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3"/>
          <p:cNvSpPr/>
          <p:nvPr/>
        </p:nvSpPr>
        <p:spPr bwMode="auto">
          <a:xfrm>
            <a:off x="7268937" y="4103561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3"/>
          <p:cNvSpPr/>
          <p:nvPr/>
        </p:nvSpPr>
        <p:spPr bwMode="auto">
          <a:xfrm>
            <a:off x="7488996" y="4103561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13"/>
          <p:cNvSpPr/>
          <p:nvPr/>
        </p:nvSpPr>
        <p:spPr bwMode="auto">
          <a:xfrm>
            <a:off x="7709055" y="4103561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3"/>
          <p:cNvSpPr/>
          <p:nvPr/>
        </p:nvSpPr>
        <p:spPr bwMode="auto">
          <a:xfrm>
            <a:off x="7929114" y="4103561"/>
            <a:ext cx="199416" cy="189689"/>
          </a:xfrm>
          <a:custGeom>
            <a:avLst/>
            <a:gdLst>
              <a:gd name="T0" fmla="*/ 289 w 295"/>
              <a:gd name="T1" fmla="*/ 119 h 281"/>
              <a:gd name="T2" fmla="*/ 213 w 295"/>
              <a:gd name="T3" fmla="*/ 175 h 281"/>
              <a:gd name="T4" fmla="*/ 242 w 295"/>
              <a:gd name="T5" fmla="*/ 264 h 281"/>
              <a:gd name="T6" fmla="*/ 238 w 295"/>
              <a:gd name="T7" fmla="*/ 278 h 281"/>
              <a:gd name="T8" fmla="*/ 231 w 295"/>
              <a:gd name="T9" fmla="*/ 280 h 281"/>
              <a:gd name="T10" fmla="*/ 224 w 295"/>
              <a:gd name="T11" fmla="*/ 278 h 281"/>
              <a:gd name="T12" fmla="*/ 148 w 295"/>
              <a:gd name="T13" fmla="*/ 222 h 281"/>
              <a:gd name="T14" fmla="*/ 71 w 295"/>
              <a:gd name="T15" fmla="*/ 278 h 281"/>
              <a:gd name="T16" fmla="*/ 57 w 295"/>
              <a:gd name="T17" fmla="*/ 278 h 281"/>
              <a:gd name="T18" fmla="*/ 53 w 295"/>
              <a:gd name="T19" fmla="*/ 264 h 281"/>
              <a:gd name="T20" fmla="*/ 82 w 295"/>
              <a:gd name="T21" fmla="*/ 175 h 281"/>
              <a:gd name="T22" fmla="*/ 6 w 295"/>
              <a:gd name="T23" fmla="*/ 119 h 281"/>
              <a:gd name="T24" fmla="*/ 2 w 295"/>
              <a:gd name="T25" fmla="*/ 106 h 281"/>
              <a:gd name="T26" fmla="*/ 13 w 295"/>
              <a:gd name="T27" fmla="*/ 98 h 281"/>
              <a:gd name="T28" fmla="*/ 107 w 295"/>
              <a:gd name="T29" fmla="*/ 98 h 281"/>
              <a:gd name="T30" fmla="*/ 136 w 295"/>
              <a:gd name="T31" fmla="*/ 8 h 281"/>
              <a:gd name="T32" fmla="*/ 148 w 295"/>
              <a:gd name="T33" fmla="*/ 0 h 281"/>
              <a:gd name="T34" fmla="*/ 159 w 295"/>
              <a:gd name="T35" fmla="*/ 8 h 281"/>
              <a:gd name="T36" fmla="*/ 188 w 295"/>
              <a:gd name="T37" fmla="*/ 98 h 281"/>
              <a:gd name="T38" fmla="*/ 282 w 295"/>
              <a:gd name="T39" fmla="*/ 98 h 281"/>
              <a:gd name="T40" fmla="*/ 294 w 295"/>
              <a:gd name="T41" fmla="*/ 106 h 281"/>
              <a:gd name="T42" fmla="*/ 289 w 295"/>
              <a:gd name="T43" fmla="*/ 11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5" h="281">
                <a:moveTo>
                  <a:pt x="289" y="119"/>
                </a:moveTo>
                <a:cubicBezTo>
                  <a:pt x="213" y="175"/>
                  <a:pt x="213" y="175"/>
                  <a:pt x="213" y="175"/>
                </a:cubicBezTo>
                <a:cubicBezTo>
                  <a:pt x="242" y="264"/>
                  <a:pt x="242" y="264"/>
                  <a:pt x="242" y="264"/>
                </a:cubicBezTo>
                <a:cubicBezTo>
                  <a:pt x="244" y="269"/>
                  <a:pt x="242" y="275"/>
                  <a:pt x="238" y="278"/>
                </a:cubicBezTo>
                <a:cubicBezTo>
                  <a:pt x="236" y="279"/>
                  <a:pt x="233" y="280"/>
                  <a:pt x="231" y="280"/>
                </a:cubicBezTo>
                <a:cubicBezTo>
                  <a:pt x="228" y="280"/>
                  <a:pt x="226" y="279"/>
                  <a:pt x="224" y="278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67" y="281"/>
                  <a:pt x="62" y="281"/>
                  <a:pt x="57" y="278"/>
                </a:cubicBezTo>
                <a:cubicBezTo>
                  <a:pt x="53" y="275"/>
                  <a:pt x="52" y="269"/>
                  <a:pt x="53" y="26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6" y="119"/>
                  <a:pt x="6" y="119"/>
                  <a:pt x="6" y="119"/>
                </a:cubicBezTo>
                <a:cubicBezTo>
                  <a:pt x="2" y="116"/>
                  <a:pt x="0" y="111"/>
                  <a:pt x="2" y="106"/>
                </a:cubicBezTo>
                <a:cubicBezTo>
                  <a:pt x="3" y="101"/>
                  <a:pt x="8" y="98"/>
                  <a:pt x="13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8" y="3"/>
                  <a:pt x="142" y="0"/>
                  <a:pt x="148" y="0"/>
                </a:cubicBezTo>
                <a:cubicBezTo>
                  <a:pt x="153" y="0"/>
                  <a:pt x="157" y="3"/>
                  <a:pt x="159" y="8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7" y="98"/>
                  <a:pt x="292" y="101"/>
                  <a:pt x="294" y="106"/>
                </a:cubicBezTo>
                <a:cubicBezTo>
                  <a:pt x="295" y="111"/>
                  <a:pt x="293" y="116"/>
                  <a:pt x="28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43" name="泪滴形 42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45" name="任意多边形 44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237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 Placeholder 17"/>
          <p:cNvSpPr txBox="1"/>
          <p:nvPr/>
        </p:nvSpPr>
        <p:spPr>
          <a:xfrm>
            <a:off x="4748225" y="1419622"/>
            <a:ext cx="3612821" cy="32603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WEBSITES</a:t>
            </a:r>
          </a:p>
          <a:p>
            <a:r>
              <a:rPr lang="zh-CN" altLang="en-US" sz="20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20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en-US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Seo</a:t>
            </a:r>
          </a:p>
          <a:p>
            <a:r>
              <a:rPr lang="zh-CN" altLang="en-US" sz="20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20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  <a:p>
            <a:endParaRPr lang="en-US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Ux</a:t>
            </a:r>
          </a:p>
          <a:p>
            <a:r>
              <a:rPr lang="zh-CN" altLang="en-US" sz="20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微软雅黑" panose="020B0503020204020204" pitchFamily="34" charset="-122"/>
              </a:rPr>
              <a:t>Click to add content</a:t>
            </a:r>
            <a:endParaRPr lang="zh-CN" altLang="en-US" sz="2000" dirty="0">
              <a:solidFill>
                <a:srgbClr val="FFFFFF"/>
              </a:solidFill>
              <a:latin typeface="Open Sans Light" panose="020B0306030504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微软雅黑" panose="020B0503020204020204" pitchFamily="34" charset="-122"/>
            </a:endParaRPr>
          </a:p>
        </p:txBody>
      </p:sp>
      <p:graphicFrame>
        <p:nvGraphicFramePr>
          <p:cNvPr id="208" name="Chart Placeholder 9"/>
          <p:cNvGraphicFramePr/>
          <p:nvPr/>
        </p:nvGraphicFramePr>
        <p:xfrm>
          <a:off x="782955" y="1419628"/>
          <a:ext cx="3612801" cy="326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矩形 12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5582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15" name="泪滴形 14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 bwMode="auto">
          <a:xfrm flipH="1">
            <a:off x="7308304" y="95438"/>
            <a:ext cx="1850380" cy="835254"/>
            <a:chOff x="642910" y="357170"/>
            <a:chExt cx="1762153" cy="428643"/>
          </a:xfrm>
        </p:grpSpPr>
        <p:sp>
          <p:nvSpPr>
            <p:cNvPr id="17" name="任意多边形 16"/>
            <p:cNvSpPr/>
            <p:nvPr/>
          </p:nvSpPr>
          <p:spPr>
            <a:xfrm>
              <a:off x="2071683" y="714373"/>
              <a:ext cx="333380" cy="71440"/>
            </a:xfrm>
            <a:custGeom>
              <a:avLst/>
              <a:gdLst>
                <a:gd name="connsiteX0" fmla="*/ 0 w 333375"/>
                <a:gd name="connsiteY0" fmla="*/ 0 h 71438"/>
                <a:gd name="connsiteX1" fmla="*/ 0 w 333375"/>
                <a:gd name="connsiteY1" fmla="*/ 71438 h 71438"/>
                <a:gd name="connsiteX2" fmla="*/ 333375 w 333375"/>
                <a:gd name="connsiteY2" fmla="*/ 9525 h 71438"/>
                <a:gd name="connsiteX3" fmla="*/ 0 w 333375"/>
                <a:gd name="connsiteY3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71438">
                  <a:moveTo>
                    <a:pt x="0" y="0"/>
                  </a:moveTo>
                  <a:lnTo>
                    <a:pt x="0" y="71438"/>
                  </a:lnTo>
                  <a:lnTo>
                    <a:pt x="3333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42910" y="357170"/>
              <a:ext cx="1428773" cy="4286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2071683" y="357170"/>
              <a:ext cx="314330" cy="61916"/>
            </a:xfrm>
            <a:custGeom>
              <a:avLst/>
              <a:gdLst>
                <a:gd name="connsiteX0" fmla="*/ 0 w 314325"/>
                <a:gd name="connsiteY0" fmla="*/ 61912 h 61912"/>
                <a:gd name="connsiteX1" fmla="*/ 0 w 314325"/>
                <a:gd name="connsiteY1" fmla="*/ 0 h 61912"/>
                <a:gd name="connsiteX2" fmla="*/ 314325 w 314325"/>
                <a:gd name="connsiteY2" fmla="*/ 61912 h 61912"/>
                <a:gd name="connsiteX3" fmla="*/ 0 w 314325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1912">
                  <a:moveTo>
                    <a:pt x="0" y="61912"/>
                  </a:moveTo>
                  <a:lnTo>
                    <a:pt x="0" y="0"/>
                  </a:lnTo>
                  <a:lnTo>
                    <a:pt x="314325" y="61912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56"/>
          <p:cNvSpPr txBox="1"/>
          <p:nvPr/>
        </p:nvSpPr>
        <p:spPr>
          <a:xfrm>
            <a:off x="8044616" y="334856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LOGO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55">
        <p:circle/>
      </p:transition>
    </mc:Choice>
    <mc:Fallback xmlns:c="http://schemas.openxmlformats.org/drawingml/2006/chart" xmlns="">
      <p:transition spd="slow" advTm="1555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1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全屏显示(16:9)</PresentationFormat>
  <Paragraphs>281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宋体</vt:lpstr>
      <vt:lpstr>微软雅黑</vt:lpstr>
      <vt:lpstr>Arial</vt:lpstr>
      <vt:lpstr>Calibri</vt:lpstr>
      <vt:lpstr>Impact</vt:lpstr>
      <vt:lpstr>Open Sans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 style PowerPoint templates</dc:title>
  <dc:creator/>
  <cp:lastModifiedBy/>
  <cp:revision>3</cp:revision>
  <dcterms:created xsi:type="dcterms:W3CDTF">2018-06-11T09:36:24Z</dcterms:created>
  <dcterms:modified xsi:type="dcterms:W3CDTF">2019-10-14T00:02:56Z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