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B64DB4-1087-400E-BA28-E3C4C2414AB6}" type="datetimeFigureOut">
              <a:rPr lang="zh-CN" altLang="en-US" smtClean="0"/>
              <a:t>2019/10/15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ACB840-5873-4A7D-9034-8B7A217E8C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3018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D:\wang\office图表模板\背景素材2\02981\master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2" t="394" b="859"/>
          <a:stretch/>
        </p:blipFill>
        <p:spPr bwMode="auto">
          <a:xfrm>
            <a:off x="1" y="0"/>
            <a:ext cx="1220200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0BFB-896D-4258-B777-F3C77B610F5E}" type="datetimeFigureOut">
              <a:rPr lang="zh-CN" altLang="en-US" smtClean="0"/>
              <a:t>2019/10/15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52BA-CD8F-4C1A-926D-B0F6E80376B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KSO_CT2"/>
          <p:cNvSpPr>
            <a:spLocks noGrp="1"/>
          </p:cNvSpPr>
          <p:nvPr>
            <p:ph type="subTitle" idx="1" hasCustomPrompt="1"/>
          </p:nvPr>
        </p:nvSpPr>
        <p:spPr>
          <a:xfrm>
            <a:off x="3385607" y="2287730"/>
            <a:ext cx="4726539" cy="467211"/>
          </a:xfrm>
          <a:noFill/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单击此处添加您的副标题</a:t>
            </a:r>
          </a:p>
        </p:txBody>
      </p:sp>
      <p:sp>
        <p:nvSpPr>
          <p:cNvPr id="7" name="KSO_CT1"/>
          <p:cNvSpPr>
            <a:spLocks noGrp="1"/>
          </p:cNvSpPr>
          <p:nvPr>
            <p:ph type="title"/>
          </p:nvPr>
        </p:nvSpPr>
        <p:spPr>
          <a:xfrm>
            <a:off x="1017818" y="1443974"/>
            <a:ext cx="10156367" cy="860012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defRPr sz="4000">
                <a:solidFill>
                  <a:schemeClr val="accent3">
                    <a:lumMod val="75000"/>
                  </a:schemeClr>
                </a:solidFill>
                <a:latin typeface="Baskerville Old Face" panose="02020602080505020303" pitchFamily="18" charset="0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18840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967">
          <p15:clr>
            <a:srgbClr val="FBAE40"/>
          </p15:clr>
        </p15:guide>
        <p15:guide id="2" orient="horz" pos="2160">
          <p15:clr>
            <a:srgbClr val="FBAE40"/>
          </p15:clr>
        </p15:guide>
        <p15:guide id="3" pos="6623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0BFB-896D-4258-B777-F3C77B610F5E}" type="datetimeFigureOut">
              <a:rPr lang="zh-CN" altLang="en-US" smtClean="0"/>
              <a:t>2019/10/15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52BA-CD8F-4C1A-926D-B0F6E80376B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9457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 orient="vert"/>
          </p:nvPr>
        </p:nvSpPr>
        <p:spPr>
          <a:xfrm>
            <a:off x="10171290" y="365125"/>
            <a:ext cx="1182511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>
          <a:xfrm>
            <a:off x="2113842" y="365125"/>
            <a:ext cx="7933269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0BFB-896D-4258-B777-F3C77B610F5E}" type="datetimeFigureOut">
              <a:rPr lang="zh-CN" altLang="en-US" smtClean="0"/>
              <a:t>2019/10/15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52BA-CD8F-4C1A-926D-B0F6E80376B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8766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838201" y="110304"/>
            <a:ext cx="10775249" cy="699594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>
          <a:xfrm>
            <a:off x="627017" y="983751"/>
            <a:ext cx="10975143" cy="51932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0BFB-896D-4258-B777-F3C77B610F5E}" type="datetimeFigureOut">
              <a:rPr lang="zh-CN" altLang="en-US" smtClean="0"/>
              <a:t>2019/10/15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52BA-CD8F-4C1A-926D-B0F6E80376B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239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ST1"/>
          <p:cNvSpPr>
            <a:spLocks noGrp="1"/>
          </p:cNvSpPr>
          <p:nvPr>
            <p:ph type="title" hasCustomPrompt="1"/>
          </p:nvPr>
        </p:nvSpPr>
        <p:spPr>
          <a:xfrm>
            <a:off x="2098760" y="2032000"/>
            <a:ext cx="7994651" cy="1235075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zh-CN" altLang="en-US" dirty="0"/>
              <a:t>此处添加您的标题</a:t>
            </a:r>
            <a:endParaRPr lang="en-US" dirty="0"/>
          </a:p>
        </p:txBody>
      </p:sp>
      <p:sp>
        <p:nvSpPr>
          <p:cNvPr id="3" name="KSO_ST2"/>
          <p:cNvSpPr>
            <a:spLocks noGrp="1"/>
          </p:cNvSpPr>
          <p:nvPr>
            <p:ph type="body" idx="1" hasCustomPrompt="1"/>
          </p:nvPr>
        </p:nvSpPr>
        <p:spPr>
          <a:xfrm>
            <a:off x="3911686" y="3301911"/>
            <a:ext cx="4368801" cy="398371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单击此处添加您的副标题</a:t>
            </a:r>
            <a:endParaRPr lang="en-US" altLang="zh-CN" dirty="0"/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0BFB-896D-4258-B777-F3C77B610F5E}" type="datetimeFigureOut">
              <a:rPr lang="zh-CN" altLang="en-US" smtClean="0"/>
              <a:t>2019/10/15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52BA-CD8F-4C1A-926D-B0F6E80376B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863492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sz="half" idx="1"/>
          </p:nvPr>
        </p:nvSpPr>
        <p:spPr>
          <a:xfrm>
            <a:off x="1399823" y="1244601"/>
            <a:ext cx="5080000" cy="49323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KSO_BC2"/>
          <p:cNvSpPr>
            <a:spLocks noGrp="1"/>
          </p:cNvSpPr>
          <p:nvPr>
            <p:ph sz="half" idx="2"/>
          </p:nvPr>
        </p:nvSpPr>
        <p:spPr>
          <a:xfrm>
            <a:off x="6519333" y="1244601"/>
            <a:ext cx="5094116" cy="49323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0BFB-896D-4258-B777-F3C77B610F5E}" type="datetimeFigureOut">
              <a:rPr lang="zh-CN" altLang="en-US" smtClean="0"/>
              <a:t>2019/10/15</a:t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52BA-CD8F-4C1A-926D-B0F6E80376B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8021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2302932" y="118532"/>
            <a:ext cx="9312101" cy="71702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9435" y="1376362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KSO_BC1"/>
          <p:cNvSpPr>
            <a:spLocks noGrp="1"/>
          </p:cNvSpPr>
          <p:nvPr>
            <p:ph sz="half" idx="2"/>
          </p:nvPr>
        </p:nvSpPr>
        <p:spPr>
          <a:xfrm>
            <a:off x="1099435" y="2200274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1846" y="1376362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KSO_BC2"/>
          <p:cNvSpPr>
            <a:spLocks noGrp="1"/>
          </p:cNvSpPr>
          <p:nvPr>
            <p:ph sz="quarter" idx="4"/>
          </p:nvPr>
        </p:nvSpPr>
        <p:spPr>
          <a:xfrm>
            <a:off x="6431846" y="2200274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7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0BFB-896D-4258-B777-F3C77B610F5E}" type="datetimeFigureOut">
              <a:rPr lang="zh-CN" altLang="en-US" smtClean="0"/>
              <a:t>2019/10/15</a:t>
            </a:fld>
            <a:endParaRPr lang="zh-CN" altLang="en-US"/>
          </a:p>
        </p:txBody>
      </p:sp>
      <p:sp>
        <p:nvSpPr>
          <p:cNvPr id="8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52BA-CD8F-4C1A-926D-B0F6E80376B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7021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0BFB-896D-4258-B777-F3C77B610F5E}" type="datetimeFigureOut">
              <a:rPr lang="zh-CN" altLang="en-US" smtClean="0"/>
              <a:t>2019/10/15</a:t>
            </a:fld>
            <a:endParaRPr lang="zh-CN" altLang="en-US"/>
          </a:p>
        </p:txBody>
      </p:sp>
      <p:sp>
        <p:nvSpPr>
          <p:cNvPr id="4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52BA-CD8F-4C1A-926D-B0F6E80376B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0857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0BFB-896D-4258-B777-F3C77B610F5E}" type="datetimeFigureOut">
              <a:rPr lang="zh-CN" altLang="en-US" smtClean="0"/>
              <a:t>2019/10/15</a:t>
            </a:fld>
            <a:endParaRPr lang="zh-CN" altLang="en-US"/>
          </a:p>
        </p:txBody>
      </p:sp>
      <p:sp>
        <p:nvSpPr>
          <p:cNvPr id="3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52BA-CD8F-4C1A-926D-B0F6E80376B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9616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144590" y="533402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>
          <a:xfrm>
            <a:off x="5487989" y="1063629"/>
            <a:ext cx="6172200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1144590" y="21336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0BFB-896D-4258-B777-F3C77B610F5E}" type="datetimeFigureOut">
              <a:rPr lang="zh-CN" altLang="en-US" smtClean="0"/>
              <a:t>2019/10/15</a:t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52BA-CD8F-4C1A-926D-B0F6E80376B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8538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246192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 noChangeAspect="1"/>
          </p:cNvSpPr>
          <p:nvPr>
            <p:ph type="pic" idx="1"/>
          </p:nvPr>
        </p:nvSpPr>
        <p:spPr>
          <a:xfrm>
            <a:off x="5442833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1246192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0BFB-896D-4258-B777-F3C77B610F5E}" type="datetimeFigureOut">
              <a:rPr lang="zh-CN" altLang="en-US" smtClean="0"/>
              <a:t>2019/10/15</a:t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52BA-CD8F-4C1A-926D-B0F6E80376B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2366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D:\wang\office图表模板\背景素材2\02981\slide.jpg"/>
          <p:cNvPicPr>
            <a:picLocks noChangeAspect="1" noChangeArrowheads="1"/>
          </p:cNvPicPr>
          <p:nvPr/>
        </p:nvPicPr>
        <p:blipFill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263" t="10320" r="265" b="1906"/>
          <a:stretch/>
        </p:blipFill>
        <p:spPr bwMode="auto">
          <a:xfrm>
            <a:off x="-46446" y="-43543"/>
            <a:ext cx="12250059" cy="6914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592183" y="119013"/>
            <a:ext cx="10960801" cy="6995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idx="1"/>
          </p:nvPr>
        </p:nvSpPr>
        <p:spPr>
          <a:xfrm>
            <a:off x="592183" y="992460"/>
            <a:ext cx="10949579" cy="5193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E0BFB-896D-4258-B777-F3C77B610F5E}" type="datetimeFigureOut">
              <a:rPr lang="zh-CN" altLang="en-US" smtClean="0"/>
              <a:t>2019/10/15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E52BA-CD8F-4C1A-926D-B0F6E80376B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5823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rgbClr val="963B22"/>
          </a:solidFill>
          <a:latin typeface="Arial Black" panose="020B0A040201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357188" indent="-357188" algn="just" defTabSz="914400" rtl="0" eaLnBrk="1" latinLnBrk="0" hangingPunct="1">
        <a:lnSpc>
          <a:spcPct val="110000"/>
        </a:lnSpc>
        <a:spcBef>
          <a:spcPts val="1800"/>
        </a:spcBef>
        <a:spcAft>
          <a:spcPts val="0"/>
        </a:spcAft>
        <a:buClr>
          <a:srgbClr val="963B22"/>
        </a:buClr>
        <a:buSzPct val="60000"/>
        <a:buFont typeface="Wingdings" panose="05000000000000000000" pitchFamily="2" charset="2"/>
        <a:buChar char="l"/>
        <a:defRPr sz="2400" kern="1200" baseline="0">
          <a:solidFill>
            <a:schemeClr val="accent1">
              <a:lumMod val="75000"/>
            </a:schemeClr>
          </a:solidFill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357188" indent="-357188" algn="just" defTabSz="914400" rtl="0" eaLnBrk="1" latinLnBrk="0" hangingPunct="1">
        <a:lnSpc>
          <a:spcPct val="130000"/>
        </a:lnSpc>
        <a:spcBef>
          <a:spcPts val="0"/>
        </a:spcBef>
        <a:spcAft>
          <a:spcPts val="600"/>
        </a:spcAft>
        <a:buClr>
          <a:schemeClr val="accent2">
            <a:lumMod val="60000"/>
            <a:lumOff val="40000"/>
          </a:schemeClr>
        </a:buClr>
        <a:buFont typeface="幼圆" panose="02010509060101010101" pitchFamily="49" charset="-122"/>
        <a:buChar char=" "/>
        <a:defRPr sz="1800" kern="1200" baseline="0">
          <a:solidFill>
            <a:srgbClr val="686868"/>
          </a:solidFill>
          <a:latin typeface="幼圆" panose="02010509060101010101" pitchFamily="49" charset="-122"/>
          <a:ea typeface="幼圆" panose="02010509060101010101" pitchFamily="49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732731" y="2334329"/>
            <a:ext cx="4726539" cy="467211"/>
          </a:xfrm>
        </p:spPr>
        <p:txBody>
          <a:bodyPr/>
          <a:lstStyle/>
          <a:p>
            <a:r>
              <a:rPr lang="zh-CN" altLang="en-US" dirty="0"/>
              <a:t>Click here to add a subtitle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Click here to add a title</a:t>
            </a:r>
          </a:p>
        </p:txBody>
      </p:sp>
    </p:spTree>
    <p:extLst>
      <p:ext uri="{BB962C8B-B14F-4D97-AF65-F5344CB8AC3E}">
        <p14:creationId xmlns:p14="http://schemas.microsoft.com/office/powerpoint/2010/main" val="1108380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Click here to add a title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36854172"/>
      </p:ext>
    </p:extLst>
  </p:cSld>
  <p:clrMapOvr>
    <a:masterClrMapping/>
  </p:clrMapOvr>
</p:sld>
</file>

<file path=ppt/theme/theme1.xml><?xml version="1.0" encoding="utf-8"?>
<a:theme xmlns:a="http://schemas.openxmlformats.org/drawingml/2006/main" name="https://www.freeppt7.com">
  <a:themeElements>
    <a:clrScheme name="自定义 1">
      <a:dk1>
        <a:srgbClr val="47494B"/>
      </a:dk1>
      <a:lt1>
        <a:srgbClr val="FFFFFF"/>
      </a:lt1>
      <a:dk2>
        <a:srgbClr val="454749"/>
      </a:dk2>
      <a:lt2>
        <a:srgbClr val="FFFFFF"/>
      </a:lt2>
      <a:accent1>
        <a:srgbClr val="A67653"/>
      </a:accent1>
      <a:accent2>
        <a:srgbClr val="876D5F"/>
      </a:accent2>
      <a:accent3>
        <a:srgbClr val="C7645E"/>
      </a:accent3>
      <a:accent4>
        <a:srgbClr val="AE8BA0"/>
      </a:accent4>
      <a:accent5>
        <a:srgbClr val="84ADE4"/>
      </a:accent5>
      <a:accent6>
        <a:srgbClr val="FFC000"/>
      </a:accent6>
      <a:hlink>
        <a:srgbClr val="00B0F0"/>
      </a:hlink>
      <a:folHlink>
        <a:srgbClr val="AFB2B4"/>
      </a:folHlink>
    </a:clrScheme>
    <a:fontScheme name="自定义 2">
      <a:majorFont>
        <a:latin typeface="Baskerville Old Face"/>
        <a:ea typeface="微软雅黑"/>
        <a:cs typeface=""/>
      </a:majorFont>
      <a:minorFont>
        <a:latin typeface="Calibri"/>
        <a:ea typeface="幼圆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lnSpc>
            <a:spcPct val="130000"/>
          </a:lnSpc>
          <a:defRPr sz="1400" dirty="0" smtClean="0">
            <a:latin typeface="Arial" panose="020B0604020202020204" pitchFamily="34" charset="0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A000120140530A76KPBG</Template>
  <TotalTime>4</TotalTime>
  <Words>18</Words>
  <Application>Microsoft Office PowerPoint</Application>
  <PresentationFormat>宽屏</PresentationFormat>
  <Paragraphs>3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9" baseType="lpstr">
      <vt:lpstr>幼圆</vt:lpstr>
      <vt:lpstr>Arial</vt:lpstr>
      <vt:lpstr>Arial Black</vt:lpstr>
      <vt:lpstr>Baskerville Old Face</vt:lpstr>
      <vt:lpstr>Calibri</vt:lpstr>
      <vt:lpstr>Wingdings</vt:lpstr>
      <vt:lpstr>https://www.freeppt7.com</vt:lpstr>
      <vt:lpstr>Click here to add a title</vt:lpstr>
      <vt:lpstr>Click here to add a title</vt:lpstr>
    </vt:vector>
  </TitlesOfParts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templates</dc:title>
  <dc:creator>https://www.freeppt7.com</dc:creator>
  <cp:lastModifiedBy>宇 之灵</cp:lastModifiedBy>
  <cp:revision>2</cp:revision>
  <dcterms:created xsi:type="dcterms:W3CDTF">2015-12-06T15:28:09Z</dcterms:created>
  <dcterms:modified xsi:type="dcterms:W3CDTF">2019-10-15T07:43:25Z</dcterms:modified>
</cp:coreProperties>
</file>