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handoutMasterIdLst>
    <p:handoutMasterId r:id="rId28"/>
  </p:handoutMasterIdLst>
  <p:sldIdLst>
    <p:sldId id="5462" r:id="rId2"/>
    <p:sldId id="5914" r:id="rId3"/>
    <p:sldId id="5915" r:id="rId4"/>
    <p:sldId id="5923" r:id="rId5"/>
    <p:sldId id="5934" r:id="rId6"/>
    <p:sldId id="5924" r:id="rId7"/>
    <p:sldId id="5940" r:id="rId8"/>
    <p:sldId id="5927" r:id="rId9"/>
    <p:sldId id="5916" r:id="rId10"/>
    <p:sldId id="5919" r:id="rId11"/>
    <p:sldId id="5922" r:id="rId12"/>
    <p:sldId id="5933" r:id="rId13"/>
    <p:sldId id="5937" r:id="rId14"/>
    <p:sldId id="5917" r:id="rId15"/>
    <p:sldId id="5926" r:id="rId16"/>
    <p:sldId id="5920" r:id="rId17"/>
    <p:sldId id="5936" r:id="rId18"/>
    <p:sldId id="5921" r:id="rId19"/>
    <p:sldId id="5941" r:id="rId20"/>
    <p:sldId id="5918" r:id="rId21"/>
    <p:sldId id="5928" r:id="rId22"/>
    <p:sldId id="5938" r:id="rId23"/>
    <p:sldId id="5929" r:id="rId24"/>
    <p:sldId id="5932" r:id="rId25"/>
    <p:sldId id="5913" r:id="rId26"/>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200"/>
    <a:srgbClr val="FABD00"/>
    <a:srgbClr val="40C4F1"/>
    <a:srgbClr val="F98146"/>
    <a:srgbClr val="CA0022"/>
    <a:srgbClr val="2775A6"/>
    <a:srgbClr val="FFFFFF"/>
    <a:srgbClr val="135145"/>
    <a:srgbClr val="FF9900"/>
    <a:srgbClr val="FFA6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3" autoAdjust="0"/>
    <p:restoredTop sz="95394" autoAdjust="0"/>
  </p:normalViewPr>
  <p:slideViewPr>
    <p:cSldViewPr>
      <p:cViewPr varScale="1">
        <p:scale>
          <a:sx n="105" d="100"/>
          <a:sy n="105" d="100"/>
        </p:scale>
        <p:origin x="564" y="108"/>
      </p:cViewPr>
      <p:guideLst>
        <p:guide orient="horz" pos="328"/>
        <p:guide pos="4050"/>
        <p:guide pos="557"/>
        <p:guide orient="horz" pos="4183"/>
        <p:guide pos="7497"/>
        <p:guide pos="6908"/>
      </p:guideLst>
    </p:cSldViewPr>
  </p:slideViewPr>
  <p:outlineViewPr>
    <p:cViewPr>
      <p:scale>
        <a:sx n="100" d="100"/>
        <a:sy n="100" d="100"/>
      </p:scale>
      <p:origin x="0" y="-3209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7" d="100"/>
          <a:sy n="67" d="100"/>
        </p:scale>
        <p:origin x="28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1E86-40EC-A6FD-BB23875F6A3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1E86-40EC-A6FD-BB23875F6A30}"/>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1E86-40EC-A6FD-BB23875F6A30}"/>
              </c:ext>
            </c:extLst>
          </c:dPt>
          <c:dLbls>
            <c:spPr>
              <a:solidFill>
                <a:schemeClr val="bg1">
                  <a:lumMod val="50000"/>
                </a:schemeClr>
              </a:solidFill>
              <a:ln>
                <a:noFill/>
              </a:ln>
              <a:effectLst/>
            </c:spPr>
            <c:txPr>
              <a:bodyPr rot="0" spcFirstLastPara="1" vertOverflow="clip" horzOverflow="clip" vert="horz" wrap="square" lIns="36576" tIns="18288" rIns="36576" bIns="18288" anchor="ctr" anchorCtr="1">
                <a:spAutoFit/>
              </a:bodyPr>
              <a:lstStyle/>
              <a:p>
                <a:pPr>
                  <a:defRPr lang="zh-CN" sz="1200" b="0" i="0" u="none" strike="noStrike" kern="1200" baseline="0">
                    <a:solidFill>
                      <a:schemeClr val="bg1"/>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val>
            <c:numRef>
              <c:f>Sheet1!$B$2:$B$5</c:f>
              <c:numCache>
                <c:formatCode>0.00%</c:formatCode>
                <c:ptCount val="4"/>
                <c:pt idx="0">
                  <c:v>0.58399999999999996</c:v>
                </c:pt>
                <c:pt idx="1">
                  <c:v>0.65</c:v>
                </c:pt>
                <c:pt idx="2">
                  <c:v>0.93899999999999995</c:v>
                </c:pt>
                <c:pt idx="3">
                  <c:v>0.77700000000000002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类别 1</c:v>
                      </c:pt>
                      <c:pt idx="1">
                        <c:v>类别 2</c:v>
                      </c:pt>
                      <c:pt idx="2">
                        <c:v>类别 3</c:v>
                      </c:pt>
                      <c:pt idx="3">
                        <c:v>类别 4</c:v>
                      </c:pt>
                    </c:strCache>
                  </c:strRef>
                </c15:cat>
              </c15:filteredCategoryTitle>
            </c:ext>
            <c:ext xmlns:c16="http://schemas.microsoft.com/office/drawing/2014/chart" uri="{C3380CC4-5D6E-409C-BE32-E72D297353CC}">
              <c16:uniqueId val="{00000006-1E86-40EC-A6FD-BB23875F6A30}"/>
            </c:ext>
          </c:extLst>
        </c:ser>
        <c:dLbls>
          <c:showLegendKey val="0"/>
          <c:showVal val="0"/>
          <c:showCatName val="0"/>
          <c:showSerName val="0"/>
          <c:showPercent val="0"/>
          <c:showBubbleSize val="0"/>
        </c:dLbls>
        <c:gapWidth val="72"/>
        <c:overlap val="-27"/>
        <c:axId val="658346336"/>
        <c:axId val="658347456"/>
      </c:barChart>
      <c:catAx>
        <c:axId val="658346336"/>
        <c:scaling>
          <c:orientation val="minMax"/>
        </c:scaling>
        <c:delete val="1"/>
        <c:axPos val="b"/>
        <c:numFmt formatCode="General" sourceLinked="1"/>
        <c:majorTickMark val="none"/>
        <c:minorTickMark val="none"/>
        <c:tickLblPos val="nextTo"/>
        <c:crossAx val="658347456"/>
        <c:crosses val="autoZero"/>
        <c:auto val="1"/>
        <c:lblAlgn val="ctr"/>
        <c:lblOffset val="100"/>
        <c:noMultiLvlLbl val="0"/>
      </c:catAx>
      <c:valAx>
        <c:axId val="658347456"/>
        <c:scaling>
          <c:orientation val="minMax"/>
        </c:scaling>
        <c:delete val="1"/>
        <c:axPos val="l"/>
        <c:numFmt formatCode="0.00%" sourceLinked="1"/>
        <c:majorTickMark val="none"/>
        <c:minorTickMark val="none"/>
        <c:tickLblPos val="nextTo"/>
        <c:crossAx val="658346336"/>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2019/10/16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2019/10/16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B7FA29-E3F8-4667-8A96-8EB7A1B7791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6B4572-018F-4CE0-AE77-578DC43495D8}"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B7FA29-E3F8-4667-8A96-8EB7A1B77917}"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A8AECE9-5176-4E57-B4C4-570EB4C2C33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2019/10/16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4407" y="2246811"/>
            <a:ext cx="10929938" cy="1550333"/>
          </a:xfrm>
        </p:spPr>
        <p:txBody>
          <a:bodyPr/>
          <a:lstStyle/>
          <a:p>
            <a:r>
              <a:rPr lang="zh-CN" altLang="en-US"/>
              <a:t>单击此处编辑母版标题样式</a:t>
            </a:r>
          </a:p>
        </p:txBody>
      </p:sp>
      <p:sp>
        <p:nvSpPr>
          <p:cNvPr id="3" name="副标题 2"/>
          <p:cNvSpPr>
            <a:spLocks noGrp="1"/>
          </p:cNvSpPr>
          <p:nvPr>
            <p:ph type="subTitle" idx="1"/>
          </p:nvPr>
        </p:nvSpPr>
        <p:spPr>
          <a:xfrm>
            <a:off x="1928813" y="4098502"/>
            <a:ext cx="9001125" cy="1848344"/>
          </a:xfrm>
        </p:spPr>
        <p:txBody>
          <a:bodyPr/>
          <a:lstStyle>
            <a:lvl1pPr marL="0" indent="0" algn="ctr">
              <a:buNone/>
              <a:defRPr>
                <a:solidFill>
                  <a:schemeClr val="tx1">
                    <a:tint val="75000"/>
                  </a:schemeClr>
                </a:solidFill>
              </a:defRPr>
            </a:lvl1pPr>
            <a:lvl2pPr marL="642620" indent="0" algn="ctr">
              <a:buNone/>
              <a:defRPr>
                <a:solidFill>
                  <a:schemeClr val="tx1">
                    <a:tint val="75000"/>
                  </a:schemeClr>
                </a:solidFill>
              </a:defRPr>
            </a:lvl2pPr>
            <a:lvl3pPr marL="1285875" indent="0" algn="ctr">
              <a:buNone/>
              <a:defRPr>
                <a:solidFill>
                  <a:schemeClr val="tx1">
                    <a:tint val="75000"/>
                  </a:schemeClr>
                </a:solidFill>
              </a:defRPr>
            </a:lvl3pPr>
            <a:lvl4pPr marL="1928495" indent="0" algn="ctr">
              <a:buNone/>
              <a:defRPr>
                <a:solidFill>
                  <a:schemeClr val="tx1">
                    <a:tint val="75000"/>
                  </a:schemeClr>
                </a:solidFill>
              </a:defRPr>
            </a:lvl4pPr>
            <a:lvl5pPr marL="2571115" indent="0" algn="ctr">
              <a:buNone/>
              <a:defRPr>
                <a:solidFill>
                  <a:schemeClr val="tx1">
                    <a:tint val="75000"/>
                  </a:schemeClr>
                </a:solidFill>
              </a:defRPr>
            </a:lvl5pPr>
            <a:lvl6pPr marL="3213735" indent="0" algn="ctr">
              <a:buNone/>
              <a:defRPr>
                <a:solidFill>
                  <a:schemeClr val="tx1">
                    <a:tint val="75000"/>
                  </a:schemeClr>
                </a:solidFill>
              </a:defRPr>
            </a:lvl6pPr>
            <a:lvl7pPr marL="3856990" indent="0" algn="ctr">
              <a:buNone/>
              <a:defRPr>
                <a:solidFill>
                  <a:schemeClr val="tx1">
                    <a:tint val="75000"/>
                  </a:schemeClr>
                </a:solidFill>
              </a:defRPr>
            </a:lvl7pPr>
            <a:lvl8pPr marL="4499610" indent="0" algn="ctr">
              <a:buNone/>
              <a:defRPr>
                <a:solidFill>
                  <a:schemeClr val="tx1">
                    <a:tint val="75000"/>
                  </a:schemeClr>
                </a:solidFill>
              </a:defRPr>
            </a:lvl8pPr>
            <a:lvl9pPr marL="514223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288384D8-9F17-4372-A23A-924F96CB64E3}" type="datetimeFigureOut">
              <a:rPr lang="zh-CN" altLang="en-US"/>
              <a:t>2019/10/16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080A286-8FF2-4EC5-AF8A-818446FED1D6}"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2019/10/16</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63930"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3930"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notesSlide" Target="../notesSlides/notesSlide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slideLayout" Target="../slideLayouts/slideLayout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tags" Target="../tags/tag3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freeppt7.com/"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2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49"/>
          </a:xfrm>
          <a:prstGeom prst="rect">
            <a:avLst/>
          </a:prstGeom>
          <a:blipFill dpi="0" rotWithShape="1">
            <a:blip r:embed="rId5">
              <a:extLst>
                <a:ext uri="{BEBA8EAE-BF5A-486C-A8C5-ECC9F3942E4B}">
                  <a14:imgProps xmlns:a14="http://schemas.microsoft.com/office/drawing/2010/main">
                    <a14:imgLayer r:embed="rId6">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259"/>
          <p:cNvSpPr>
            <a:spLocks noChangeArrowheads="1"/>
          </p:cNvSpPr>
          <p:nvPr/>
        </p:nvSpPr>
        <p:spPr bwMode="auto">
          <a:xfrm>
            <a:off x="3669295" y="6019565"/>
            <a:ext cx="2261298" cy="286385"/>
          </a:xfrm>
          <a:prstGeom prst="rect">
            <a:avLst/>
          </a:prstGeom>
          <a:noFill/>
          <a:ln w="9525">
            <a:solidFill>
              <a:schemeClr val="accent1">
                <a:lumMod val="50000"/>
              </a:schemeClr>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400" dirty="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rPr>
              <a:t>BY: FREEPPT7.COM</a:t>
            </a:r>
            <a:endParaRPr lang="zh-CN" altLang="zh-CN" sz="1400" dirty="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 name="矩形 259"/>
          <p:cNvSpPr>
            <a:spLocks noChangeArrowheads="1"/>
          </p:cNvSpPr>
          <p:nvPr/>
        </p:nvSpPr>
        <p:spPr bwMode="auto">
          <a:xfrm>
            <a:off x="6649023" y="6019565"/>
            <a:ext cx="2588663" cy="286385"/>
          </a:xfrm>
          <a:prstGeom prst="rect">
            <a:avLst/>
          </a:prstGeom>
          <a:noFill/>
          <a:ln w="9525">
            <a:solidFill>
              <a:schemeClr val="accent1">
                <a:lumMod val="50000"/>
              </a:schemeClr>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400" b="1" dirty="0">
                <a:ln/>
                <a:solidFill>
                  <a:schemeClr val="accent1"/>
                </a:solidFill>
                <a:effectLst>
                  <a:outerShdw blurRad="38100" dist="25400" dir="5400000" algn="ctr" rotWithShape="0">
                    <a:srgbClr val="6E747A">
                      <a:alpha val="43000"/>
                    </a:srgbClr>
                  </a:outerShdw>
                </a:effectLst>
                <a:cs typeface="Arial" panose="020B0604020202020204" pitchFamily="34" charset="0"/>
                <a:sym typeface="+mn-ea"/>
              </a:rPr>
              <a:t>https://www.freeppt7.com</a:t>
            </a:r>
            <a:endParaRPr lang="en-US" altLang="zh-CN" sz="1400" b="1" dirty="0">
              <a:ln/>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
        <p:nvSpPr>
          <p:cNvPr id="16" name="矩形 259"/>
          <p:cNvSpPr>
            <a:spLocks noChangeArrowheads="1"/>
          </p:cNvSpPr>
          <p:nvPr/>
        </p:nvSpPr>
        <p:spPr bwMode="auto">
          <a:xfrm>
            <a:off x="2625037" y="4270898"/>
            <a:ext cx="821827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400" dirty="0">
                <a:solidFill>
                  <a:schemeClr val="accent1">
                    <a:lumMod val="50000"/>
                  </a:schemeClr>
                </a:solidFill>
                <a:cs typeface="Arial" panose="020B0604020202020204" pitchFamily="34" charset="0"/>
              </a:rPr>
              <a:t>CREATIVE LOW POLYGON PPT</a:t>
            </a:r>
            <a:endParaRPr lang="zh-CN" altLang="en-US" sz="4400" dirty="0">
              <a:solidFill>
                <a:schemeClr val="accent1">
                  <a:lumMod val="50000"/>
                </a:schemeClr>
              </a:solidFill>
              <a:cs typeface="Arial" panose="020B0604020202020204" pitchFamily="34" charset="0"/>
            </a:endParaRPr>
          </a:p>
        </p:txBody>
      </p:sp>
      <p:sp>
        <p:nvSpPr>
          <p:cNvPr id="8" name="Oval 22"/>
          <p:cNvSpPr/>
          <p:nvPr/>
        </p:nvSpPr>
        <p:spPr>
          <a:xfrm>
            <a:off x="4351809" y="2156537"/>
            <a:ext cx="1302122" cy="1302122"/>
          </a:xfrm>
          <a:prstGeom prst="ellipse">
            <a:avLst/>
          </a:prstGeom>
          <a:gradFill flip="none" rotWithShape="1">
            <a:gsLst>
              <a:gs pos="100000">
                <a:schemeClr val="bg1">
                  <a:lumMod val="72000"/>
                </a:schemeClr>
              </a:gs>
              <a:gs pos="13000">
                <a:srgbClr val="000000">
                  <a:tint val="0"/>
                </a:srgbClr>
              </a:gs>
            </a:gsLst>
            <a:lin ang="2700000" scaled="1"/>
            <a:tileRect/>
          </a:gradFill>
          <a:ln w="31750">
            <a:gradFill>
              <a:gsLst>
                <a:gs pos="0">
                  <a:schemeClr val="bg1"/>
                </a:gs>
                <a:gs pos="100000">
                  <a:schemeClr val="bg1">
                    <a:lumMod val="68000"/>
                  </a:schemeClr>
                </a:gs>
              </a:gsLst>
              <a:lin ang="2700000" scaled="0"/>
            </a:gradFill>
          </a:ln>
          <a:effectLst>
            <a:outerShdw blurRad="3048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accent1"/>
                </a:solidFill>
                <a:latin typeface="Impact" panose="020B0806030902050204" pitchFamily="34" charset="0"/>
                <a:sym typeface="Arial" panose="020B0604020202020204" pitchFamily="34" charset="0"/>
              </a:rPr>
              <a:t>L</a:t>
            </a:r>
          </a:p>
        </p:txBody>
      </p:sp>
      <p:sp>
        <p:nvSpPr>
          <p:cNvPr id="9" name="Oval 22"/>
          <p:cNvSpPr/>
          <p:nvPr/>
        </p:nvSpPr>
        <p:spPr>
          <a:xfrm>
            <a:off x="5305670" y="2156537"/>
            <a:ext cx="1302122" cy="1302122"/>
          </a:xfrm>
          <a:prstGeom prst="ellipse">
            <a:avLst/>
          </a:prstGeom>
          <a:gradFill flip="none" rotWithShape="1">
            <a:gsLst>
              <a:gs pos="100000">
                <a:schemeClr val="bg1">
                  <a:lumMod val="72000"/>
                </a:schemeClr>
              </a:gs>
              <a:gs pos="13000">
                <a:srgbClr val="000000">
                  <a:tint val="0"/>
                </a:srgbClr>
              </a:gs>
            </a:gsLst>
            <a:lin ang="2700000" scaled="1"/>
            <a:tileRect/>
          </a:gradFill>
          <a:ln w="31750">
            <a:gradFill>
              <a:gsLst>
                <a:gs pos="0">
                  <a:schemeClr val="bg1"/>
                </a:gs>
                <a:gs pos="100000">
                  <a:schemeClr val="bg1">
                    <a:lumMod val="68000"/>
                  </a:schemeClr>
                </a:gs>
              </a:gsLst>
              <a:lin ang="2700000" scaled="0"/>
            </a:gradFill>
          </a:ln>
          <a:effectLst>
            <a:outerShdw blurRad="3048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accent2"/>
                </a:solidFill>
                <a:latin typeface="Impact" panose="020B0806030902050204" pitchFamily="34" charset="0"/>
                <a:sym typeface="Arial" panose="020B0604020202020204" pitchFamily="34" charset="0"/>
              </a:rPr>
              <a:t>O</a:t>
            </a:r>
          </a:p>
        </p:txBody>
      </p:sp>
      <p:sp>
        <p:nvSpPr>
          <p:cNvPr id="10" name="Oval 22"/>
          <p:cNvSpPr/>
          <p:nvPr/>
        </p:nvSpPr>
        <p:spPr>
          <a:xfrm>
            <a:off x="6259531" y="2156537"/>
            <a:ext cx="1302122" cy="1302122"/>
          </a:xfrm>
          <a:prstGeom prst="ellipse">
            <a:avLst/>
          </a:prstGeom>
          <a:gradFill flip="none" rotWithShape="1">
            <a:gsLst>
              <a:gs pos="100000">
                <a:schemeClr val="bg1">
                  <a:lumMod val="72000"/>
                </a:schemeClr>
              </a:gs>
              <a:gs pos="13000">
                <a:srgbClr val="000000">
                  <a:tint val="0"/>
                </a:srgbClr>
              </a:gs>
            </a:gsLst>
            <a:lin ang="2700000" scaled="1"/>
            <a:tileRect/>
          </a:gradFill>
          <a:ln w="31750">
            <a:gradFill>
              <a:gsLst>
                <a:gs pos="0">
                  <a:schemeClr val="bg1"/>
                </a:gs>
                <a:gs pos="100000">
                  <a:schemeClr val="bg1">
                    <a:lumMod val="68000"/>
                  </a:schemeClr>
                </a:gs>
              </a:gsLst>
              <a:lin ang="2700000" scaled="0"/>
            </a:gradFill>
          </a:ln>
          <a:effectLst>
            <a:outerShdw blurRad="3048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accent3"/>
                </a:solidFill>
                <a:latin typeface="Impact" panose="020B0806030902050204" pitchFamily="34" charset="0"/>
                <a:sym typeface="Arial" panose="020B0604020202020204" pitchFamily="34" charset="0"/>
              </a:rPr>
              <a:t>G</a:t>
            </a:r>
          </a:p>
        </p:txBody>
      </p:sp>
      <p:sp>
        <p:nvSpPr>
          <p:cNvPr id="12" name="Oval 22"/>
          <p:cNvSpPr/>
          <p:nvPr/>
        </p:nvSpPr>
        <p:spPr>
          <a:xfrm>
            <a:off x="7213391" y="2156537"/>
            <a:ext cx="1302122" cy="1302122"/>
          </a:xfrm>
          <a:prstGeom prst="ellipse">
            <a:avLst/>
          </a:prstGeom>
          <a:gradFill flip="none" rotWithShape="1">
            <a:gsLst>
              <a:gs pos="100000">
                <a:schemeClr val="bg1">
                  <a:lumMod val="72000"/>
                </a:schemeClr>
              </a:gs>
              <a:gs pos="13000">
                <a:srgbClr val="000000">
                  <a:tint val="0"/>
                </a:srgbClr>
              </a:gs>
            </a:gsLst>
            <a:lin ang="2700000" scaled="1"/>
            <a:tileRect/>
          </a:gradFill>
          <a:ln w="31750">
            <a:gradFill>
              <a:gsLst>
                <a:gs pos="0">
                  <a:schemeClr val="bg1"/>
                </a:gs>
                <a:gs pos="100000">
                  <a:schemeClr val="bg1">
                    <a:lumMod val="68000"/>
                  </a:schemeClr>
                </a:gs>
              </a:gsLst>
              <a:lin ang="2700000" scaled="0"/>
            </a:gradFill>
          </a:ln>
          <a:effectLst>
            <a:outerShdw blurRad="3048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accent4"/>
                </a:solidFill>
                <a:latin typeface="Impact" panose="020B0806030902050204" pitchFamily="34" charset="0"/>
                <a:sym typeface="Arial" panose="020B0604020202020204" pitchFamily="34" charset="0"/>
              </a:rPr>
              <a:t>O</a:t>
            </a:r>
          </a:p>
        </p:txBody>
      </p:sp>
      <p:pic>
        <p:nvPicPr>
          <p:cNvPr id="5"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24575" y="-1404834"/>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5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par>
                          <p:cTn id="48" fill="hold">
                            <p:stCondLst>
                              <p:cond delay="2150"/>
                            </p:stCondLst>
                            <p:childTnLst>
                              <p:par>
                                <p:cTn id="49" presetID="26" presetClass="emph" presetSubtype="0" fill="hold" grpId="1" nodeType="afterEffect">
                                  <p:stCondLst>
                                    <p:cond delay="0"/>
                                  </p:stCondLst>
                                  <p:iterate type="lt">
                                    <p:tmPct val="0"/>
                                  </p:iterate>
                                  <p:childTnLst>
                                    <p:animEffect transition="out" filter="fade">
                                      <p:cBhvr>
                                        <p:cTn id="50" dur="500" tmFilter="0, 0; .2, .5; .8, .5; 1, 0"/>
                                        <p:tgtEl>
                                          <p:spTgt spid="16"/>
                                        </p:tgtEl>
                                      </p:cBhvr>
                                    </p:animEffect>
                                    <p:animScale>
                                      <p:cBhvr>
                                        <p:cTn id="51" dur="250" autoRev="1" fill="hold"/>
                                        <p:tgtEl>
                                          <p:spTgt spid="16"/>
                                        </p:tgtEl>
                                      </p:cBhvr>
                                      <p:by x="105000" y="105000"/>
                                    </p:animScale>
                                  </p:childTnLst>
                                </p:cTn>
                              </p:par>
                            </p:childTnLst>
                          </p:cTn>
                        </p:par>
                        <p:par>
                          <p:cTn id="52" fill="hold">
                            <p:stCondLst>
                              <p:cond delay="2650"/>
                            </p:stCondLst>
                            <p:childTnLst>
                              <p:par>
                                <p:cTn id="53" presetID="53" presetClass="entr" presetSubtype="16"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par>
                          <p:cTn id="58" fill="hold">
                            <p:stCondLst>
                              <p:cond delay="315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4" repeatCount="indefinite" fill="remove" display="0">
                  <p:stCondLst>
                    <p:cond delay="indefinite"/>
                  </p:stCondLst>
                  <p:endCondLst>
                    <p:cond evt="onStopAudio" delay="0">
                      <p:tgtEl>
                        <p:sldTgt/>
                      </p:tgtEl>
                    </p:cond>
                  </p:endCondLst>
                </p:cTn>
                <p:tgtEl>
                  <p:spTgt spid="5"/>
                </p:tgtEl>
              </p:cMediaNode>
            </p:audio>
          </p:childTnLst>
        </p:cTn>
      </p:par>
    </p:tnLst>
    <p:bldLst>
      <p:bldP spid="3" grpId="0" animBg="1"/>
      <p:bldP spid="13" grpId="0" bldLvl="0" animBg="1"/>
      <p:bldP spid="15" grpId="0" bldLvl="0" animBg="1"/>
      <p:bldP spid="16" grpId="0"/>
      <p:bldP spid="16" grpId="1"/>
      <p:bldP spid="8" grpId="0" animBg="1"/>
      <p:bldP spid="9" grpId="0" animBg="1"/>
      <p:bldP spid="10"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exagon 23"/>
          <p:cNvSpPr/>
          <p:nvPr/>
        </p:nvSpPr>
        <p:spPr>
          <a:xfrm>
            <a:off x="7093350" y="2353961"/>
            <a:ext cx="1765093" cy="1521633"/>
          </a:xfrm>
          <a:prstGeom prst="hexagon">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25" name="Hexagon 24"/>
          <p:cNvSpPr/>
          <p:nvPr/>
        </p:nvSpPr>
        <p:spPr>
          <a:xfrm>
            <a:off x="5546828" y="1610331"/>
            <a:ext cx="1765093" cy="1521633"/>
          </a:xfrm>
          <a:prstGeom prst="hexagon">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33" name="Hexagon 32"/>
          <p:cNvSpPr/>
          <p:nvPr/>
        </p:nvSpPr>
        <p:spPr>
          <a:xfrm>
            <a:off x="7088102" y="4061474"/>
            <a:ext cx="1765093" cy="1521633"/>
          </a:xfrm>
          <a:prstGeom prst="hexagon">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34" name="Hexagon 33"/>
          <p:cNvSpPr/>
          <p:nvPr/>
        </p:nvSpPr>
        <p:spPr>
          <a:xfrm>
            <a:off x="3989751" y="2353961"/>
            <a:ext cx="1765093" cy="1521633"/>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35" name="Hexagon 34"/>
          <p:cNvSpPr/>
          <p:nvPr/>
        </p:nvSpPr>
        <p:spPr>
          <a:xfrm>
            <a:off x="3989751" y="4061474"/>
            <a:ext cx="1765093" cy="1521633"/>
          </a:xfrm>
          <a:prstGeom prst="hexagon">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37" name="Hexagon 36"/>
          <p:cNvSpPr/>
          <p:nvPr/>
        </p:nvSpPr>
        <p:spPr>
          <a:xfrm>
            <a:off x="5566772" y="4822043"/>
            <a:ext cx="1765093" cy="1521633"/>
          </a:xfrm>
          <a:prstGeom prst="hexagon">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7"/>
          <p:cNvGrpSpPr/>
          <p:nvPr/>
        </p:nvGrpSpPr>
        <p:grpSpPr>
          <a:xfrm>
            <a:off x="2455013" y="3200320"/>
            <a:ext cx="7934279" cy="1531416"/>
            <a:chOff x="52530" y="1944143"/>
            <a:chExt cx="7968598" cy="1538041"/>
          </a:xfrm>
          <a:solidFill>
            <a:schemeClr val="bg1"/>
          </a:solidFill>
        </p:grpSpPr>
        <p:grpSp>
          <p:nvGrpSpPr>
            <p:cNvPr id="3" name="Group 2"/>
            <p:cNvGrpSpPr/>
            <p:nvPr/>
          </p:nvGrpSpPr>
          <p:grpSpPr>
            <a:xfrm>
              <a:off x="3145192" y="1953970"/>
              <a:ext cx="1772728" cy="1528214"/>
              <a:chOff x="3145192" y="1953970"/>
              <a:chExt cx="1772728" cy="1528214"/>
            </a:xfrm>
            <a:grpFill/>
          </p:grpSpPr>
          <p:sp>
            <p:nvSpPr>
              <p:cNvPr id="23" name="Hexagon 22"/>
              <p:cNvSpPr/>
              <p:nvPr/>
            </p:nvSpPr>
            <p:spPr>
              <a:xfrm>
                <a:off x="3145192" y="1953970"/>
                <a:ext cx="1772728" cy="1528214"/>
              </a:xfrm>
              <a:prstGeom prst="hexagon">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3"/>
              <p:cNvSpPr>
                <a:spLocks noEditPoints="1"/>
              </p:cNvSpPr>
              <p:nvPr/>
            </p:nvSpPr>
            <p:spPr bwMode="auto">
              <a:xfrm>
                <a:off x="3676028" y="2509633"/>
                <a:ext cx="664606" cy="397235"/>
              </a:xfrm>
              <a:custGeom>
                <a:avLst/>
                <a:gdLst>
                  <a:gd name="T0" fmla="*/ 226 w 256"/>
                  <a:gd name="T1" fmla="*/ 131 h 154"/>
                  <a:gd name="T2" fmla="*/ 226 w 256"/>
                  <a:gd name="T3" fmla="*/ 130 h 154"/>
                  <a:gd name="T4" fmla="*/ 226 w 256"/>
                  <a:gd name="T5" fmla="*/ 10 h 154"/>
                  <a:gd name="T6" fmla="*/ 217 w 256"/>
                  <a:gd name="T7" fmla="*/ 0 h 154"/>
                  <a:gd name="T8" fmla="*/ 38 w 256"/>
                  <a:gd name="T9" fmla="*/ 0 h 154"/>
                  <a:gd name="T10" fmla="*/ 29 w 256"/>
                  <a:gd name="T11" fmla="*/ 10 h 154"/>
                  <a:gd name="T12" fmla="*/ 29 w 256"/>
                  <a:gd name="T13" fmla="*/ 130 h 154"/>
                  <a:gd name="T14" fmla="*/ 29 w 256"/>
                  <a:gd name="T15" fmla="*/ 131 h 154"/>
                  <a:gd name="T16" fmla="*/ 0 w 256"/>
                  <a:gd name="T17" fmla="*/ 138 h 154"/>
                  <a:gd name="T18" fmla="*/ 3 w 256"/>
                  <a:gd name="T19" fmla="*/ 154 h 154"/>
                  <a:gd name="T20" fmla="*/ 253 w 256"/>
                  <a:gd name="T21" fmla="*/ 154 h 154"/>
                  <a:gd name="T22" fmla="*/ 256 w 256"/>
                  <a:gd name="T23" fmla="*/ 138 h 154"/>
                  <a:gd name="T24" fmla="*/ 226 w 256"/>
                  <a:gd name="T25" fmla="*/ 131 h 154"/>
                  <a:gd name="T26" fmla="*/ 207 w 256"/>
                  <a:gd name="T27" fmla="*/ 119 h 154"/>
                  <a:gd name="T28" fmla="*/ 48 w 256"/>
                  <a:gd name="T29" fmla="*/ 119 h 154"/>
                  <a:gd name="T30" fmla="*/ 48 w 256"/>
                  <a:gd name="T31" fmla="*/ 20 h 154"/>
                  <a:gd name="T32" fmla="*/ 207 w 256"/>
                  <a:gd name="T33" fmla="*/ 20 h 154"/>
                  <a:gd name="T34" fmla="*/ 207 w 256"/>
                  <a:gd name="T35" fmla="*/ 1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54">
                    <a:moveTo>
                      <a:pt x="226" y="131"/>
                    </a:moveTo>
                    <a:cubicBezTo>
                      <a:pt x="226" y="131"/>
                      <a:pt x="226" y="131"/>
                      <a:pt x="226" y="130"/>
                    </a:cubicBezTo>
                    <a:cubicBezTo>
                      <a:pt x="226" y="10"/>
                      <a:pt x="226" y="10"/>
                      <a:pt x="226" y="10"/>
                    </a:cubicBezTo>
                    <a:cubicBezTo>
                      <a:pt x="226" y="5"/>
                      <a:pt x="222" y="0"/>
                      <a:pt x="217" y="0"/>
                    </a:cubicBezTo>
                    <a:cubicBezTo>
                      <a:pt x="38" y="0"/>
                      <a:pt x="38" y="0"/>
                      <a:pt x="38" y="0"/>
                    </a:cubicBezTo>
                    <a:cubicBezTo>
                      <a:pt x="33" y="0"/>
                      <a:pt x="29" y="5"/>
                      <a:pt x="29" y="10"/>
                    </a:cubicBezTo>
                    <a:cubicBezTo>
                      <a:pt x="29" y="130"/>
                      <a:pt x="29" y="130"/>
                      <a:pt x="29" y="130"/>
                    </a:cubicBezTo>
                    <a:cubicBezTo>
                      <a:pt x="29" y="131"/>
                      <a:pt x="29" y="131"/>
                      <a:pt x="29" y="131"/>
                    </a:cubicBezTo>
                    <a:cubicBezTo>
                      <a:pt x="0" y="138"/>
                      <a:pt x="0" y="138"/>
                      <a:pt x="0" y="138"/>
                    </a:cubicBezTo>
                    <a:cubicBezTo>
                      <a:pt x="3" y="154"/>
                      <a:pt x="3" y="154"/>
                      <a:pt x="3" y="154"/>
                    </a:cubicBezTo>
                    <a:cubicBezTo>
                      <a:pt x="253" y="154"/>
                      <a:pt x="253" y="154"/>
                      <a:pt x="253" y="154"/>
                    </a:cubicBezTo>
                    <a:cubicBezTo>
                      <a:pt x="256" y="138"/>
                      <a:pt x="256" y="138"/>
                      <a:pt x="256" y="138"/>
                    </a:cubicBezTo>
                    <a:lnTo>
                      <a:pt x="226" y="131"/>
                    </a:lnTo>
                    <a:close/>
                    <a:moveTo>
                      <a:pt x="207" y="119"/>
                    </a:moveTo>
                    <a:cubicBezTo>
                      <a:pt x="48" y="119"/>
                      <a:pt x="48" y="119"/>
                      <a:pt x="48" y="119"/>
                    </a:cubicBezTo>
                    <a:cubicBezTo>
                      <a:pt x="48" y="20"/>
                      <a:pt x="48" y="20"/>
                      <a:pt x="48" y="20"/>
                    </a:cubicBezTo>
                    <a:cubicBezTo>
                      <a:pt x="207" y="20"/>
                      <a:pt x="207" y="20"/>
                      <a:pt x="207" y="20"/>
                    </a:cubicBezTo>
                    <a:lnTo>
                      <a:pt x="207" y="119"/>
                    </a:lnTo>
                    <a:close/>
                  </a:path>
                </a:pathLst>
              </a:custGeom>
              <a:grpFill/>
              <a:ln>
                <a:noFill/>
              </a:ln>
            </p:spPr>
            <p:txBody>
              <a:bodyPr vert="horz" wrap="square" lIns="91046" tIns="45523" rIns="91046" bIns="45523" numCol="1" anchor="t" anchorCtr="0" compatLnSpc="1"/>
              <a:lstStyle/>
              <a:p>
                <a:pP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6"/>
            <p:cNvGrpSpPr/>
            <p:nvPr/>
          </p:nvGrpSpPr>
          <p:grpSpPr>
            <a:xfrm>
              <a:off x="52530" y="1944143"/>
              <a:ext cx="1772728" cy="1528214"/>
              <a:chOff x="52530" y="1944143"/>
              <a:chExt cx="1772728" cy="1528214"/>
            </a:xfrm>
            <a:grpFill/>
          </p:grpSpPr>
          <p:sp>
            <p:nvSpPr>
              <p:cNvPr id="62" name="Hexagon 61"/>
              <p:cNvSpPr/>
              <p:nvPr/>
            </p:nvSpPr>
            <p:spPr>
              <a:xfrm>
                <a:off x="52530" y="1944143"/>
                <a:ext cx="1772728" cy="1528214"/>
              </a:xfrm>
              <a:prstGeom prst="hexagon">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8"/>
              <p:cNvSpPr>
                <a:spLocks noEditPoints="1"/>
              </p:cNvSpPr>
              <p:nvPr/>
            </p:nvSpPr>
            <p:spPr bwMode="auto">
              <a:xfrm>
                <a:off x="731020" y="2460800"/>
                <a:ext cx="311889" cy="464415"/>
              </a:xfrm>
              <a:custGeom>
                <a:avLst/>
                <a:gdLst>
                  <a:gd name="T0" fmla="*/ 201 w 202"/>
                  <a:gd name="T1" fmla="*/ 138 h 300"/>
                  <a:gd name="T2" fmla="*/ 2 w 202"/>
                  <a:gd name="T3" fmla="*/ 138 h 300"/>
                  <a:gd name="T4" fmla="*/ 0 w 202"/>
                  <a:gd name="T5" fmla="*/ 173 h 300"/>
                  <a:gd name="T6" fmla="*/ 101 w 202"/>
                  <a:gd name="T7" fmla="*/ 300 h 300"/>
                  <a:gd name="T8" fmla="*/ 201 w 202"/>
                  <a:gd name="T9" fmla="*/ 173 h 300"/>
                  <a:gd name="T10" fmla="*/ 201 w 202"/>
                  <a:gd name="T11" fmla="*/ 138 h 300"/>
                  <a:gd name="T12" fmla="*/ 113 w 202"/>
                  <a:gd name="T13" fmla="*/ 0 h 300"/>
                  <a:gd name="T14" fmla="*/ 113 w 202"/>
                  <a:gd name="T15" fmla="*/ 115 h 300"/>
                  <a:gd name="T16" fmla="*/ 200 w 202"/>
                  <a:gd name="T17" fmla="*/ 115 h 300"/>
                  <a:gd name="T18" fmla="*/ 113 w 202"/>
                  <a:gd name="T19" fmla="*/ 0 h 300"/>
                  <a:gd name="T20" fmla="*/ 89 w 202"/>
                  <a:gd name="T21" fmla="*/ 0 h 300"/>
                  <a:gd name="T22" fmla="*/ 2 w 202"/>
                  <a:gd name="T23" fmla="*/ 115 h 300"/>
                  <a:gd name="T24" fmla="*/ 89 w 202"/>
                  <a:gd name="T25" fmla="*/ 115 h 300"/>
                  <a:gd name="T26" fmla="*/ 89 w 202"/>
                  <a:gd name="T27"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 h="300">
                    <a:moveTo>
                      <a:pt x="201" y="138"/>
                    </a:moveTo>
                    <a:cubicBezTo>
                      <a:pt x="2" y="138"/>
                      <a:pt x="2" y="138"/>
                      <a:pt x="2" y="138"/>
                    </a:cubicBezTo>
                    <a:cubicBezTo>
                      <a:pt x="1" y="152"/>
                      <a:pt x="0" y="159"/>
                      <a:pt x="0" y="173"/>
                    </a:cubicBezTo>
                    <a:cubicBezTo>
                      <a:pt x="0" y="247"/>
                      <a:pt x="0" y="300"/>
                      <a:pt x="101" y="300"/>
                    </a:cubicBezTo>
                    <a:cubicBezTo>
                      <a:pt x="201" y="300"/>
                      <a:pt x="201" y="247"/>
                      <a:pt x="201" y="173"/>
                    </a:cubicBezTo>
                    <a:cubicBezTo>
                      <a:pt x="201" y="159"/>
                      <a:pt x="202" y="152"/>
                      <a:pt x="201" y="138"/>
                    </a:cubicBezTo>
                    <a:close/>
                    <a:moveTo>
                      <a:pt x="113" y="0"/>
                    </a:moveTo>
                    <a:cubicBezTo>
                      <a:pt x="113" y="115"/>
                      <a:pt x="113" y="115"/>
                      <a:pt x="113" y="115"/>
                    </a:cubicBezTo>
                    <a:cubicBezTo>
                      <a:pt x="200" y="115"/>
                      <a:pt x="200" y="115"/>
                      <a:pt x="200" y="115"/>
                    </a:cubicBezTo>
                    <a:cubicBezTo>
                      <a:pt x="192" y="55"/>
                      <a:pt x="173" y="3"/>
                      <a:pt x="113" y="0"/>
                    </a:cubicBezTo>
                    <a:close/>
                    <a:moveTo>
                      <a:pt x="89" y="0"/>
                    </a:moveTo>
                    <a:cubicBezTo>
                      <a:pt x="21" y="2"/>
                      <a:pt x="8" y="55"/>
                      <a:pt x="2" y="115"/>
                    </a:cubicBezTo>
                    <a:cubicBezTo>
                      <a:pt x="89" y="115"/>
                      <a:pt x="89" y="115"/>
                      <a:pt x="89" y="115"/>
                    </a:cubicBezTo>
                    <a:lnTo>
                      <a:pt x="89" y="0"/>
                    </a:lnTo>
                    <a:close/>
                  </a:path>
                </a:pathLst>
              </a:custGeom>
              <a:grpFill/>
              <a:ln>
                <a:noFill/>
              </a:ln>
            </p:spPr>
            <p:txBody>
              <a:bodyPr vert="horz" wrap="square" lIns="91046" tIns="45523" rIns="91046" bIns="45523" numCol="1" anchor="t" anchorCtr="0" compatLnSpc="1"/>
              <a:lstStyle/>
              <a:p>
                <a:pP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Group 1"/>
            <p:cNvGrpSpPr/>
            <p:nvPr/>
          </p:nvGrpSpPr>
          <p:grpSpPr>
            <a:xfrm>
              <a:off x="6248400" y="1944143"/>
              <a:ext cx="1772728" cy="1528214"/>
              <a:chOff x="6248400" y="1944143"/>
              <a:chExt cx="1772728" cy="1528214"/>
            </a:xfrm>
            <a:grpFill/>
          </p:grpSpPr>
          <p:sp>
            <p:nvSpPr>
              <p:cNvPr id="61" name="Hexagon 60"/>
              <p:cNvSpPr/>
              <p:nvPr/>
            </p:nvSpPr>
            <p:spPr>
              <a:xfrm>
                <a:off x="6248400" y="1944143"/>
                <a:ext cx="1772728" cy="1528214"/>
              </a:xfrm>
              <a:prstGeom prst="hexagon">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nvGrpSpPr>
              <p:cNvPr id="42" name="Group 41"/>
              <p:cNvGrpSpPr/>
              <p:nvPr/>
            </p:nvGrpSpPr>
            <p:grpSpPr>
              <a:xfrm>
                <a:off x="6930594" y="2443673"/>
                <a:ext cx="422683" cy="479107"/>
                <a:chOff x="6109895" y="1540361"/>
                <a:chExt cx="133147" cy="150921"/>
              </a:xfrm>
              <a:grpFill/>
            </p:grpSpPr>
            <p:sp>
              <p:nvSpPr>
                <p:cNvPr id="43" name="Freeform 143"/>
                <p:cNvSpPr>
                  <a:spLocks noEditPoints="1"/>
                </p:cNvSpPr>
                <p:nvPr/>
              </p:nvSpPr>
              <p:spPr bwMode="auto">
                <a:xfrm>
                  <a:off x="6130176" y="1540361"/>
                  <a:ext cx="92585" cy="92585"/>
                </a:xfrm>
                <a:custGeom>
                  <a:avLst/>
                  <a:gdLst>
                    <a:gd name="T0" fmla="*/ 77 w 154"/>
                    <a:gd name="T1" fmla="*/ 0 h 155"/>
                    <a:gd name="T2" fmla="*/ 0 w 154"/>
                    <a:gd name="T3" fmla="*/ 78 h 155"/>
                    <a:gd name="T4" fmla="*/ 77 w 154"/>
                    <a:gd name="T5" fmla="*/ 155 h 155"/>
                    <a:gd name="T6" fmla="*/ 154 w 154"/>
                    <a:gd name="T7" fmla="*/ 78 h 155"/>
                    <a:gd name="T8" fmla="*/ 77 w 154"/>
                    <a:gd name="T9" fmla="*/ 0 h 155"/>
                    <a:gd name="T10" fmla="*/ 81 w 154"/>
                    <a:gd name="T11" fmla="*/ 139 h 155"/>
                    <a:gd name="T12" fmla="*/ 26 w 154"/>
                    <a:gd name="T13" fmla="*/ 101 h 155"/>
                    <a:gd name="T14" fmla="*/ 136 w 154"/>
                    <a:gd name="T15" fmla="*/ 101 h 155"/>
                    <a:gd name="T16" fmla="*/ 81 w 154"/>
                    <a:gd name="T17" fmla="*/ 13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0"/>
                      </a:moveTo>
                      <a:cubicBezTo>
                        <a:pt x="34" y="0"/>
                        <a:pt x="0" y="35"/>
                        <a:pt x="0" y="78"/>
                      </a:cubicBezTo>
                      <a:cubicBezTo>
                        <a:pt x="0" y="120"/>
                        <a:pt x="34" y="155"/>
                        <a:pt x="77" y="155"/>
                      </a:cubicBezTo>
                      <a:cubicBezTo>
                        <a:pt x="120" y="155"/>
                        <a:pt x="154" y="120"/>
                        <a:pt x="154" y="78"/>
                      </a:cubicBezTo>
                      <a:cubicBezTo>
                        <a:pt x="154" y="35"/>
                        <a:pt x="120" y="0"/>
                        <a:pt x="77" y="0"/>
                      </a:cubicBezTo>
                      <a:close/>
                      <a:moveTo>
                        <a:pt x="81" y="139"/>
                      </a:moveTo>
                      <a:cubicBezTo>
                        <a:pt x="58" y="139"/>
                        <a:pt x="37" y="124"/>
                        <a:pt x="26" y="101"/>
                      </a:cubicBezTo>
                      <a:cubicBezTo>
                        <a:pt x="136" y="101"/>
                        <a:pt x="136" y="101"/>
                        <a:pt x="136" y="101"/>
                      </a:cubicBezTo>
                      <a:cubicBezTo>
                        <a:pt x="124" y="124"/>
                        <a:pt x="104" y="139"/>
                        <a:pt x="81" y="139"/>
                      </a:cubicBezTo>
                      <a:close/>
                    </a:path>
                  </a:pathLst>
                </a:custGeom>
                <a:grpFill/>
                <a:ln w="9525">
                  <a:noFill/>
                  <a:round/>
                </a:ln>
              </p:spPr>
              <p:txBody>
                <a:bodyPr vert="horz" wrap="square" lIns="91046" tIns="45523" rIns="91046" bIns="45523" numCol="1" anchor="t" anchorCtr="0" compatLnSpc="1"/>
                <a:lstStyle/>
                <a:p>
                  <a:pP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46"/>
                <p:cNvSpPr/>
                <p:nvPr/>
              </p:nvSpPr>
              <p:spPr bwMode="auto">
                <a:xfrm>
                  <a:off x="6109895" y="1650721"/>
                  <a:ext cx="133147" cy="40561"/>
                </a:xfrm>
                <a:custGeom>
                  <a:avLst/>
                  <a:gdLst>
                    <a:gd name="T0" fmla="*/ 158 w 222"/>
                    <a:gd name="T1" fmla="*/ 0 h 67"/>
                    <a:gd name="T2" fmla="*/ 111 w 222"/>
                    <a:gd name="T3" fmla="*/ 12 h 67"/>
                    <a:gd name="T4" fmla="*/ 64 w 222"/>
                    <a:gd name="T5" fmla="*/ 0 h 67"/>
                    <a:gd name="T6" fmla="*/ 0 w 222"/>
                    <a:gd name="T7" fmla="*/ 67 h 67"/>
                    <a:gd name="T8" fmla="*/ 222 w 222"/>
                    <a:gd name="T9" fmla="*/ 67 h 67"/>
                    <a:gd name="T10" fmla="*/ 158 w 222"/>
                    <a:gd name="T11" fmla="*/ 0 h 67"/>
                  </a:gdLst>
                  <a:ahLst/>
                  <a:cxnLst>
                    <a:cxn ang="0">
                      <a:pos x="T0" y="T1"/>
                    </a:cxn>
                    <a:cxn ang="0">
                      <a:pos x="T2" y="T3"/>
                    </a:cxn>
                    <a:cxn ang="0">
                      <a:pos x="T4" y="T5"/>
                    </a:cxn>
                    <a:cxn ang="0">
                      <a:pos x="T6" y="T7"/>
                    </a:cxn>
                    <a:cxn ang="0">
                      <a:pos x="T8" y="T9"/>
                    </a:cxn>
                    <a:cxn ang="0">
                      <a:pos x="T10" y="T11"/>
                    </a:cxn>
                  </a:cxnLst>
                  <a:rect l="0" t="0" r="r" b="b"/>
                  <a:pathLst>
                    <a:path w="222" h="67">
                      <a:moveTo>
                        <a:pt x="158" y="0"/>
                      </a:moveTo>
                      <a:cubicBezTo>
                        <a:pt x="144" y="7"/>
                        <a:pt x="128" y="12"/>
                        <a:pt x="111" y="12"/>
                      </a:cubicBezTo>
                      <a:cubicBezTo>
                        <a:pt x="94" y="12"/>
                        <a:pt x="78" y="7"/>
                        <a:pt x="64" y="0"/>
                      </a:cubicBezTo>
                      <a:cubicBezTo>
                        <a:pt x="34" y="8"/>
                        <a:pt x="11" y="26"/>
                        <a:pt x="0" y="67"/>
                      </a:cubicBezTo>
                      <a:cubicBezTo>
                        <a:pt x="222" y="67"/>
                        <a:pt x="222" y="67"/>
                        <a:pt x="222" y="67"/>
                      </a:cubicBezTo>
                      <a:cubicBezTo>
                        <a:pt x="211" y="26"/>
                        <a:pt x="188" y="8"/>
                        <a:pt x="158" y="0"/>
                      </a:cubicBezTo>
                      <a:close/>
                    </a:path>
                  </a:pathLst>
                </a:custGeom>
                <a:grpFill/>
                <a:ln w="9525">
                  <a:noFill/>
                  <a:round/>
                </a:ln>
              </p:spPr>
              <p:txBody>
                <a:bodyPr vert="horz" wrap="square" lIns="91046" tIns="45523" rIns="91046" bIns="45523" numCol="1" anchor="t" anchorCtr="0" compatLnSpc="1"/>
                <a:lstStyle/>
                <a:p>
                  <a:pPr>
                    <a:lnSpc>
                      <a:spcPct val="150000"/>
                    </a:lnSpc>
                  </a:pPr>
                  <a:endParaRPr lang="en-US" sz="1275">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27" name="Text Placeholder 32"/>
          <p:cNvSpPr txBox="1"/>
          <p:nvPr/>
        </p:nvSpPr>
        <p:spPr>
          <a:xfrm>
            <a:off x="1543688" y="1695636"/>
            <a:ext cx="2666143" cy="53206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3"/>
          <p:cNvSpPr txBox="1"/>
          <p:nvPr/>
        </p:nvSpPr>
        <p:spPr>
          <a:xfrm>
            <a:off x="1529273" y="1394887"/>
            <a:ext cx="2680557"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32"/>
          <p:cNvSpPr txBox="1"/>
          <p:nvPr/>
        </p:nvSpPr>
        <p:spPr>
          <a:xfrm>
            <a:off x="8627848" y="1695636"/>
            <a:ext cx="2666143" cy="53206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33"/>
          <p:cNvSpPr txBox="1"/>
          <p:nvPr/>
        </p:nvSpPr>
        <p:spPr>
          <a:xfrm>
            <a:off x="8949655" y="1394887"/>
            <a:ext cx="2344336"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2"/>
          <p:cNvSpPr txBox="1"/>
          <p:nvPr/>
        </p:nvSpPr>
        <p:spPr>
          <a:xfrm>
            <a:off x="1543688" y="5585465"/>
            <a:ext cx="2666143" cy="53206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33"/>
          <p:cNvSpPr txBox="1"/>
          <p:nvPr/>
        </p:nvSpPr>
        <p:spPr>
          <a:xfrm>
            <a:off x="1529273" y="5284716"/>
            <a:ext cx="2010217"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32"/>
          <p:cNvSpPr txBox="1"/>
          <p:nvPr/>
        </p:nvSpPr>
        <p:spPr>
          <a:xfrm>
            <a:off x="8627848" y="5585465"/>
            <a:ext cx="2666143" cy="53206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 Placeholder 33"/>
          <p:cNvSpPr txBox="1"/>
          <p:nvPr/>
        </p:nvSpPr>
        <p:spPr>
          <a:xfrm>
            <a:off x="8949655" y="5284716"/>
            <a:ext cx="2344336"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609599" y="266751"/>
            <a:ext cx="5963792" cy="430887"/>
          </a:xfrm>
          <a:prstGeom prst="rect">
            <a:avLst/>
          </a:prstGeom>
          <a:noFill/>
        </p:spPr>
        <p:txBody>
          <a:bodyPr wrap="square" lIns="0" tIns="0" rIns="0" bIns="0" rtlCol="0" anchor="ctr">
            <a:spAutoFit/>
          </a:bodyPr>
          <a:lstStyle/>
          <a:p>
            <a:r>
              <a:rPr lang="en-US" altLang="zh-CN"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3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8"/>
          <p:cNvSpPr txBox="1"/>
          <p:nvPr/>
        </p:nvSpPr>
        <p:spPr>
          <a:xfrm>
            <a:off x="609600" y="704205"/>
            <a:ext cx="321945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down)">
                                      <p:cBhvr>
                                        <p:cTn id="66" dur="500"/>
                                        <p:tgtEl>
                                          <p:spTgt spid="31"/>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down)">
                                      <p:cBhvr>
                                        <p:cTn id="74" dur="500"/>
                                        <p:tgtEl>
                                          <p:spTgt spid="36"/>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down)">
                                      <p:cBhvr>
                                        <p:cTn id="7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3" grpId="0" animBg="1"/>
      <p:bldP spid="34" grpId="0" animBg="1"/>
      <p:bldP spid="35" grpId="0" animBg="1"/>
      <p:bldP spid="37" grpId="0" animBg="1"/>
      <p:bldP spid="27" grpId="0"/>
      <p:bldP spid="28" grpId="0"/>
      <p:bldP spid="29" grpId="0"/>
      <p:bldP spid="30" grpId="0"/>
      <p:bldP spid="31" grpId="0"/>
      <p:bldP spid="32" grpId="0"/>
      <p:bldP spid="36"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2800" y="1374769"/>
            <a:ext cx="5579623" cy="306999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a:off x="812800" y="4511230"/>
            <a:ext cx="5579623" cy="1299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6471167" y="1374769"/>
            <a:ext cx="5574784" cy="306999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6464973" y="4511227"/>
            <a:ext cx="5580588" cy="13038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80"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812800" y="5985566"/>
            <a:ext cx="11233149" cy="369332"/>
          </a:xfrm>
          <a:prstGeom prst="rect">
            <a:avLst/>
          </a:prstGeom>
          <a:noFill/>
        </p:spPr>
        <p:txBody>
          <a:bodyPr wrap="square" lIns="0" tIns="0" rIns="0" bIns="0" numCol="1" spcCol="36000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9" name="TextBox 15"/>
          <p:cNvSpPr txBox="1"/>
          <p:nvPr/>
        </p:nvSpPr>
        <p:spPr>
          <a:xfrm>
            <a:off x="1130938" y="5063856"/>
            <a:ext cx="4896544" cy="553998"/>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10" name="TextBox 16"/>
          <p:cNvSpPr txBox="1"/>
          <p:nvPr/>
        </p:nvSpPr>
        <p:spPr>
          <a:xfrm>
            <a:off x="1130938" y="4743125"/>
            <a:ext cx="1615827" cy="215444"/>
          </a:xfrm>
          <a:prstGeom prst="rect">
            <a:avLst/>
          </a:prstGeom>
          <a:noFill/>
        </p:spPr>
        <p:txBody>
          <a:bodyPr wrap="none" lIns="0" tIns="0" rIns="0" bIns="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11" name="TextBox 15"/>
          <p:cNvSpPr txBox="1"/>
          <p:nvPr/>
        </p:nvSpPr>
        <p:spPr>
          <a:xfrm>
            <a:off x="6861423" y="5068779"/>
            <a:ext cx="4896544" cy="553998"/>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12" name="TextBox 16"/>
          <p:cNvSpPr txBox="1"/>
          <p:nvPr/>
        </p:nvSpPr>
        <p:spPr>
          <a:xfrm>
            <a:off x="6861423" y="4748048"/>
            <a:ext cx="1615827" cy="215444"/>
          </a:xfrm>
          <a:prstGeom prst="rect">
            <a:avLst/>
          </a:prstGeom>
          <a:noFill/>
        </p:spPr>
        <p:txBody>
          <a:bodyPr wrap="none" lIns="0" tIns="0" rIns="0" bIns="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13" name="TextBox 8"/>
          <p:cNvSpPr txBox="1"/>
          <p:nvPr/>
        </p:nvSpPr>
        <p:spPr>
          <a:xfrm>
            <a:off x="609599" y="266751"/>
            <a:ext cx="6251824" cy="430887"/>
          </a:xfrm>
          <a:prstGeom prst="rect">
            <a:avLst/>
          </a:prstGeom>
          <a:noFill/>
        </p:spPr>
        <p:txBody>
          <a:bodyPr wrap="square" lIns="0" tIns="0" rIns="0" bIns="0" rtlCol="0" anchor="ctr">
            <a:spAutoFit/>
          </a:bodyPr>
          <a:lstStyle/>
          <a:p>
            <a:r>
              <a:rPr lang="en-US" altLang="zh-CN"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3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8"/>
          <p:cNvSpPr txBox="1"/>
          <p:nvPr/>
        </p:nvSpPr>
        <p:spPr>
          <a:xfrm>
            <a:off x="609600" y="704205"/>
            <a:ext cx="321945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ppt_x"/>
                                          </p:val>
                                        </p:tav>
                                        <p:tav tm="100000">
                                          <p:val>
                                            <p:strVal val="#ppt_x"/>
                                          </p:val>
                                        </p:tav>
                                      </p:tavLst>
                                    </p:anim>
                                    <p:anim calcmode="lin" valueType="num">
                                      <p:cBhvr additive="base">
                                        <p:cTn id="25" dur="10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7" presetClass="entr" presetSubtype="1" fill="hold" grpId="0" nodeType="afterEffect">
                                  <p:stCondLst>
                                    <p:cond delay="0"/>
                                  </p:stCondLst>
                                  <p:iterate type="lt">
                                    <p:tmPct val="40000"/>
                                  </p:iterate>
                                  <p:childTnLst>
                                    <p:set>
                                      <p:cBhvr>
                                        <p:cTn id="28" dur="1" fill="hold">
                                          <p:stCondLst>
                                            <p:cond delay="0"/>
                                          </p:stCondLst>
                                        </p:cTn>
                                        <p:tgtEl>
                                          <p:spTgt spid="10"/>
                                        </p:tgtEl>
                                        <p:attrNameLst>
                                          <p:attrName>style.visibility</p:attrName>
                                        </p:attrNameLst>
                                      </p:cBhvr>
                                      <p:to>
                                        <p:strVal val="visible"/>
                                      </p:to>
                                    </p:set>
                                    <p:anim calcmode="lin" valueType="num">
                                      <p:cBhvr>
                                        <p:cTn id="29" dur="250" fill="hold"/>
                                        <p:tgtEl>
                                          <p:spTgt spid="10"/>
                                        </p:tgtEl>
                                        <p:attrNameLst>
                                          <p:attrName>ppt_x</p:attrName>
                                        </p:attrNameLst>
                                      </p:cBhvr>
                                      <p:tavLst>
                                        <p:tav tm="0">
                                          <p:val>
                                            <p:strVal val="#ppt_x"/>
                                          </p:val>
                                        </p:tav>
                                        <p:tav tm="100000">
                                          <p:val>
                                            <p:strVal val="#ppt_x"/>
                                          </p:val>
                                        </p:tav>
                                      </p:tavLst>
                                    </p:anim>
                                    <p:anim calcmode="lin" valueType="num">
                                      <p:cBhvr>
                                        <p:cTn id="30" dur="250" fill="hold"/>
                                        <p:tgtEl>
                                          <p:spTgt spid="10"/>
                                        </p:tgtEl>
                                        <p:attrNameLst>
                                          <p:attrName>ppt_y</p:attrName>
                                        </p:attrNameLst>
                                      </p:cBhvr>
                                      <p:tavLst>
                                        <p:tav tm="0">
                                          <p:val>
                                            <p:strVal val="#ppt_y-#ppt_h/2"/>
                                          </p:val>
                                        </p:tav>
                                        <p:tav tm="100000">
                                          <p:val>
                                            <p:strVal val="#ppt_y"/>
                                          </p:val>
                                        </p:tav>
                                      </p:tavLst>
                                    </p:anim>
                                    <p:anim calcmode="lin" valueType="num">
                                      <p:cBhvr>
                                        <p:cTn id="31" dur="250" fill="hold"/>
                                        <p:tgtEl>
                                          <p:spTgt spid="10"/>
                                        </p:tgtEl>
                                        <p:attrNameLst>
                                          <p:attrName>ppt_w</p:attrName>
                                        </p:attrNameLst>
                                      </p:cBhvr>
                                      <p:tavLst>
                                        <p:tav tm="0">
                                          <p:val>
                                            <p:strVal val="#ppt_w"/>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childTnLst>
                                </p:cTn>
                              </p:par>
                            </p:childTnLst>
                          </p:cTn>
                        </p:par>
                        <p:par>
                          <p:cTn id="33" fill="hold">
                            <p:stCondLst>
                              <p:cond delay="2049"/>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2549"/>
                            </p:stCondLst>
                            <p:childTnLst>
                              <p:par>
                                <p:cTn id="38" presetID="17" presetClass="entr" presetSubtype="1" fill="hold" grpId="0" nodeType="afterEffect">
                                  <p:stCondLst>
                                    <p:cond delay="0"/>
                                  </p:stCondLst>
                                  <p:iterate type="lt">
                                    <p:tmPct val="4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ppt_x</p:attrName>
                                        </p:attrNameLst>
                                      </p:cBhvr>
                                      <p:tavLst>
                                        <p:tav tm="0">
                                          <p:val>
                                            <p:strVal val="#ppt_x"/>
                                          </p:val>
                                        </p:tav>
                                        <p:tav tm="100000">
                                          <p:val>
                                            <p:strVal val="#ppt_x"/>
                                          </p:val>
                                        </p:tav>
                                      </p:tavLst>
                                    </p:anim>
                                    <p:anim calcmode="lin" valueType="num">
                                      <p:cBhvr>
                                        <p:cTn id="41" dur="250" fill="hold"/>
                                        <p:tgtEl>
                                          <p:spTgt spid="12"/>
                                        </p:tgtEl>
                                        <p:attrNameLst>
                                          <p:attrName>ppt_y</p:attrName>
                                        </p:attrNameLst>
                                      </p:cBhvr>
                                      <p:tavLst>
                                        <p:tav tm="0">
                                          <p:val>
                                            <p:strVal val="#ppt_y-#ppt_h/2"/>
                                          </p:val>
                                        </p:tav>
                                        <p:tav tm="100000">
                                          <p:val>
                                            <p:strVal val="#ppt_y"/>
                                          </p:val>
                                        </p:tav>
                                      </p:tavLst>
                                    </p:anim>
                                    <p:anim calcmode="lin" valueType="num">
                                      <p:cBhvr>
                                        <p:cTn id="42" dur="250" fill="hold"/>
                                        <p:tgtEl>
                                          <p:spTgt spid="12"/>
                                        </p:tgtEl>
                                        <p:attrNameLst>
                                          <p:attrName>ppt_w</p:attrName>
                                        </p:attrNameLst>
                                      </p:cBhvr>
                                      <p:tavLst>
                                        <p:tav tm="0">
                                          <p:val>
                                            <p:strVal val="#ppt_w"/>
                                          </p:val>
                                        </p:tav>
                                        <p:tav tm="100000">
                                          <p:val>
                                            <p:strVal val="#ppt_w"/>
                                          </p:val>
                                        </p:tav>
                                      </p:tavLst>
                                    </p:anim>
                                    <p:anim calcmode="lin" valueType="num">
                                      <p:cBhvr>
                                        <p:cTn id="43" dur="250" fill="hold"/>
                                        <p:tgtEl>
                                          <p:spTgt spid="12"/>
                                        </p:tgtEl>
                                        <p:attrNameLst>
                                          <p:attrName>ppt_h</p:attrName>
                                        </p:attrNameLst>
                                      </p:cBhvr>
                                      <p:tavLst>
                                        <p:tav tm="0">
                                          <p:val>
                                            <p:fltVal val="0"/>
                                          </p:val>
                                        </p:tav>
                                        <p:tav tm="100000">
                                          <p:val>
                                            <p:strVal val="#ppt_h"/>
                                          </p:val>
                                        </p:tav>
                                      </p:tavLst>
                                    </p:anim>
                                  </p:childTnLst>
                                </p:cTn>
                              </p:par>
                            </p:childTnLst>
                          </p:cTn>
                        </p:par>
                        <p:par>
                          <p:cTn id="44" fill="hold">
                            <p:stCondLst>
                              <p:cond delay="3599"/>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4"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p:cNvSpPr/>
          <p:nvPr/>
        </p:nvSpPr>
        <p:spPr>
          <a:xfrm>
            <a:off x="353" y="1792556"/>
            <a:ext cx="12858044" cy="34799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a:spLocks noChangeAspect="1"/>
          </p:cNvSpPr>
          <p:nvPr/>
        </p:nvSpPr>
        <p:spPr>
          <a:xfrm>
            <a:off x="813005" y="2393531"/>
            <a:ext cx="1987214" cy="2278000"/>
          </a:xfrm>
          <a:custGeom>
            <a:avLst/>
            <a:gdLst>
              <a:gd name="connsiteX0" fmla="*/ 0 w 1987214"/>
              <a:gd name="connsiteY0" fmla="*/ 0 h 2278000"/>
              <a:gd name="connsiteX1" fmla="*/ 1987214 w 1987214"/>
              <a:gd name="connsiteY1" fmla="*/ 0 h 2278000"/>
              <a:gd name="connsiteX2" fmla="*/ 1987214 w 1987214"/>
              <a:gd name="connsiteY2" fmla="*/ 2010323 h 2278000"/>
              <a:gd name="connsiteX3" fmla="*/ 1092614 w 1987214"/>
              <a:gd name="connsiteY3" fmla="*/ 2010323 h 2278000"/>
              <a:gd name="connsiteX4" fmla="*/ 982052 w 1987214"/>
              <a:gd name="connsiteY4" fmla="*/ 2278000 h 2278000"/>
              <a:gd name="connsiteX5" fmla="*/ 871490 w 1987214"/>
              <a:gd name="connsiteY5" fmla="*/ 2010323 h 2278000"/>
              <a:gd name="connsiteX6" fmla="*/ 0 w 1987214"/>
              <a:gd name="connsiteY6" fmla="*/ 2010323 h 22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214" h="2278000">
                <a:moveTo>
                  <a:pt x="0" y="0"/>
                </a:moveTo>
                <a:lnTo>
                  <a:pt x="1987214" y="0"/>
                </a:lnTo>
                <a:lnTo>
                  <a:pt x="1987214" y="2010323"/>
                </a:lnTo>
                <a:lnTo>
                  <a:pt x="1092614" y="2010323"/>
                </a:lnTo>
                <a:lnTo>
                  <a:pt x="982052" y="2278000"/>
                </a:lnTo>
                <a:lnTo>
                  <a:pt x="871490" y="2010323"/>
                </a:lnTo>
                <a:lnTo>
                  <a:pt x="0" y="2010323"/>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99" name="Title 13"/>
          <p:cNvSpPr txBox="1"/>
          <p:nvPr/>
        </p:nvSpPr>
        <p:spPr>
          <a:xfrm>
            <a:off x="870022" y="5613130"/>
            <a:ext cx="1873178" cy="716735"/>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a:t>
            </a:r>
            <a:endParaRPr lang="en-US" altLang="zh-CN"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Title 13"/>
          <p:cNvSpPr txBox="1"/>
          <p:nvPr/>
        </p:nvSpPr>
        <p:spPr>
          <a:xfrm>
            <a:off x="3135194" y="5587422"/>
            <a:ext cx="1922368" cy="716735"/>
          </a:xfrm>
          <a:prstGeom prst="rect">
            <a:avLst/>
          </a:prstGeom>
        </p:spPr>
        <p:txBody>
          <a:bodyPr vert="horz"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a:t>
            </a:r>
            <a:endParaRPr lang="en-US" altLang="zh-CN"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Title 13"/>
          <p:cNvSpPr txBox="1"/>
          <p:nvPr/>
        </p:nvSpPr>
        <p:spPr>
          <a:xfrm>
            <a:off x="5449556" y="5587422"/>
            <a:ext cx="1922368" cy="716735"/>
          </a:xfrm>
          <a:prstGeom prst="rect">
            <a:avLst/>
          </a:prstGeom>
        </p:spPr>
        <p:txBody>
          <a:bodyPr vert="horz"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a:t>
            </a:r>
            <a:endParaRPr lang="en-US" altLang="zh-CN"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Title 13"/>
          <p:cNvSpPr txBox="1"/>
          <p:nvPr/>
        </p:nvSpPr>
        <p:spPr>
          <a:xfrm>
            <a:off x="7763918" y="5574624"/>
            <a:ext cx="1922368" cy="716735"/>
          </a:xfrm>
          <a:prstGeom prst="rect">
            <a:avLst/>
          </a:prstGeom>
        </p:spPr>
        <p:txBody>
          <a:bodyPr vert="horz"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a:t>
            </a:r>
            <a:endParaRPr lang="en-US" altLang="zh-CN"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Title 13"/>
          <p:cNvSpPr txBox="1"/>
          <p:nvPr/>
        </p:nvSpPr>
        <p:spPr>
          <a:xfrm>
            <a:off x="10078281" y="5574815"/>
            <a:ext cx="1922368" cy="716735"/>
          </a:xfrm>
          <a:prstGeom prst="rect">
            <a:avLst/>
          </a:prstGeom>
        </p:spPr>
        <p:txBody>
          <a:bodyPr vert="horz"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a:t>
            </a:r>
            <a:endParaRPr lang="en-US" altLang="zh-CN" sz="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任意多边形 25"/>
          <p:cNvSpPr>
            <a:spLocks noChangeAspect="1"/>
          </p:cNvSpPr>
          <p:nvPr/>
        </p:nvSpPr>
        <p:spPr>
          <a:xfrm>
            <a:off x="3113112" y="2393531"/>
            <a:ext cx="1987214" cy="2278000"/>
          </a:xfrm>
          <a:custGeom>
            <a:avLst/>
            <a:gdLst>
              <a:gd name="connsiteX0" fmla="*/ 0 w 1987214"/>
              <a:gd name="connsiteY0" fmla="*/ 0 h 2278000"/>
              <a:gd name="connsiteX1" fmla="*/ 1987214 w 1987214"/>
              <a:gd name="connsiteY1" fmla="*/ 0 h 2278000"/>
              <a:gd name="connsiteX2" fmla="*/ 1987214 w 1987214"/>
              <a:gd name="connsiteY2" fmla="*/ 2010323 h 2278000"/>
              <a:gd name="connsiteX3" fmla="*/ 1092614 w 1987214"/>
              <a:gd name="connsiteY3" fmla="*/ 2010323 h 2278000"/>
              <a:gd name="connsiteX4" fmla="*/ 982052 w 1987214"/>
              <a:gd name="connsiteY4" fmla="*/ 2278000 h 2278000"/>
              <a:gd name="connsiteX5" fmla="*/ 871490 w 1987214"/>
              <a:gd name="connsiteY5" fmla="*/ 2010323 h 2278000"/>
              <a:gd name="connsiteX6" fmla="*/ 0 w 1987214"/>
              <a:gd name="connsiteY6" fmla="*/ 2010323 h 22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214" h="2278000">
                <a:moveTo>
                  <a:pt x="0" y="0"/>
                </a:moveTo>
                <a:lnTo>
                  <a:pt x="1987214" y="0"/>
                </a:lnTo>
                <a:lnTo>
                  <a:pt x="1987214" y="2010323"/>
                </a:lnTo>
                <a:lnTo>
                  <a:pt x="1092614" y="2010323"/>
                </a:lnTo>
                <a:lnTo>
                  <a:pt x="982052" y="2278000"/>
                </a:lnTo>
                <a:lnTo>
                  <a:pt x="871490" y="2010323"/>
                </a:lnTo>
                <a:lnTo>
                  <a:pt x="0" y="2010323"/>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7" name="任意多边形 26"/>
          <p:cNvSpPr>
            <a:spLocks noChangeAspect="1"/>
          </p:cNvSpPr>
          <p:nvPr/>
        </p:nvSpPr>
        <p:spPr>
          <a:xfrm>
            <a:off x="5413219" y="2393531"/>
            <a:ext cx="1987214" cy="2278000"/>
          </a:xfrm>
          <a:custGeom>
            <a:avLst/>
            <a:gdLst>
              <a:gd name="connsiteX0" fmla="*/ 0 w 1987214"/>
              <a:gd name="connsiteY0" fmla="*/ 0 h 2278000"/>
              <a:gd name="connsiteX1" fmla="*/ 1987214 w 1987214"/>
              <a:gd name="connsiteY1" fmla="*/ 0 h 2278000"/>
              <a:gd name="connsiteX2" fmla="*/ 1987214 w 1987214"/>
              <a:gd name="connsiteY2" fmla="*/ 2010323 h 2278000"/>
              <a:gd name="connsiteX3" fmla="*/ 1092614 w 1987214"/>
              <a:gd name="connsiteY3" fmla="*/ 2010323 h 2278000"/>
              <a:gd name="connsiteX4" fmla="*/ 982052 w 1987214"/>
              <a:gd name="connsiteY4" fmla="*/ 2278000 h 2278000"/>
              <a:gd name="connsiteX5" fmla="*/ 871490 w 1987214"/>
              <a:gd name="connsiteY5" fmla="*/ 2010323 h 2278000"/>
              <a:gd name="connsiteX6" fmla="*/ 0 w 1987214"/>
              <a:gd name="connsiteY6" fmla="*/ 2010323 h 22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214" h="2278000">
                <a:moveTo>
                  <a:pt x="0" y="0"/>
                </a:moveTo>
                <a:lnTo>
                  <a:pt x="1987214" y="0"/>
                </a:lnTo>
                <a:lnTo>
                  <a:pt x="1987214" y="2010323"/>
                </a:lnTo>
                <a:lnTo>
                  <a:pt x="1092614" y="2010323"/>
                </a:lnTo>
                <a:lnTo>
                  <a:pt x="982052" y="2278000"/>
                </a:lnTo>
                <a:lnTo>
                  <a:pt x="871490" y="2010323"/>
                </a:lnTo>
                <a:lnTo>
                  <a:pt x="0" y="2010323"/>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8" name="任意多边形 27"/>
          <p:cNvSpPr>
            <a:spLocks noChangeAspect="1"/>
          </p:cNvSpPr>
          <p:nvPr/>
        </p:nvSpPr>
        <p:spPr>
          <a:xfrm>
            <a:off x="7713326" y="2393531"/>
            <a:ext cx="1987214" cy="2278000"/>
          </a:xfrm>
          <a:custGeom>
            <a:avLst/>
            <a:gdLst>
              <a:gd name="connsiteX0" fmla="*/ 0 w 1987214"/>
              <a:gd name="connsiteY0" fmla="*/ 0 h 2278000"/>
              <a:gd name="connsiteX1" fmla="*/ 1987214 w 1987214"/>
              <a:gd name="connsiteY1" fmla="*/ 0 h 2278000"/>
              <a:gd name="connsiteX2" fmla="*/ 1987214 w 1987214"/>
              <a:gd name="connsiteY2" fmla="*/ 2010323 h 2278000"/>
              <a:gd name="connsiteX3" fmla="*/ 1092614 w 1987214"/>
              <a:gd name="connsiteY3" fmla="*/ 2010323 h 2278000"/>
              <a:gd name="connsiteX4" fmla="*/ 982052 w 1987214"/>
              <a:gd name="connsiteY4" fmla="*/ 2278000 h 2278000"/>
              <a:gd name="connsiteX5" fmla="*/ 871490 w 1987214"/>
              <a:gd name="connsiteY5" fmla="*/ 2010323 h 2278000"/>
              <a:gd name="connsiteX6" fmla="*/ 0 w 1987214"/>
              <a:gd name="connsiteY6" fmla="*/ 2010323 h 22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214" h="2278000">
                <a:moveTo>
                  <a:pt x="0" y="0"/>
                </a:moveTo>
                <a:lnTo>
                  <a:pt x="1987214" y="0"/>
                </a:lnTo>
                <a:lnTo>
                  <a:pt x="1987214" y="2010323"/>
                </a:lnTo>
                <a:lnTo>
                  <a:pt x="1092614" y="2010323"/>
                </a:lnTo>
                <a:lnTo>
                  <a:pt x="982052" y="2278000"/>
                </a:lnTo>
                <a:lnTo>
                  <a:pt x="871490" y="2010323"/>
                </a:lnTo>
                <a:lnTo>
                  <a:pt x="0" y="2010323"/>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29" name="任意多边形 28"/>
          <p:cNvSpPr>
            <a:spLocks noChangeAspect="1"/>
          </p:cNvSpPr>
          <p:nvPr/>
        </p:nvSpPr>
        <p:spPr>
          <a:xfrm>
            <a:off x="10013435" y="2393531"/>
            <a:ext cx="1987214" cy="2278000"/>
          </a:xfrm>
          <a:custGeom>
            <a:avLst/>
            <a:gdLst>
              <a:gd name="connsiteX0" fmla="*/ 0 w 1987214"/>
              <a:gd name="connsiteY0" fmla="*/ 0 h 2278000"/>
              <a:gd name="connsiteX1" fmla="*/ 1987214 w 1987214"/>
              <a:gd name="connsiteY1" fmla="*/ 0 h 2278000"/>
              <a:gd name="connsiteX2" fmla="*/ 1987214 w 1987214"/>
              <a:gd name="connsiteY2" fmla="*/ 2010323 h 2278000"/>
              <a:gd name="connsiteX3" fmla="*/ 1092614 w 1987214"/>
              <a:gd name="connsiteY3" fmla="*/ 2010323 h 2278000"/>
              <a:gd name="connsiteX4" fmla="*/ 982052 w 1987214"/>
              <a:gd name="connsiteY4" fmla="*/ 2278000 h 2278000"/>
              <a:gd name="connsiteX5" fmla="*/ 871490 w 1987214"/>
              <a:gd name="connsiteY5" fmla="*/ 2010323 h 2278000"/>
              <a:gd name="connsiteX6" fmla="*/ 0 w 1987214"/>
              <a:gd name="connsiteY6" fmla="*/ 2010323 h 22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214" h="2278000">
                <a:moveTo>
                  <a:pt x="0" y="0"/>
                </a:moveTo>
                <a:lnTo>
                  <a:pt x="1987214" y="0"/>
                </a:lnTo>
                <a:lnTo>
                  <a:pt x="1987214" y="2010323"/>
                </a:lnTo>
                <a:lnTo>
                  <a:pt x="1092614" y="2010323"/>
                </a:lnTo>
                <a:lnTo>
                  <a:pt x="982052" y="2278000"/>
                </a:lnTo>
                <a:lnTo>
                  <a:pt x="871490" y="2010323"/>
                </a:lnTo>
                <a:lnTo>
                  <a:pt x="0" y="2010323"/>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609599" y="266751"/>
            <a:ext cx="5819776" cy="430887"/>
          </a:xfrm>
          <a:prstGeom prst="rect">
            <a:avLst/>
          </a:prstGeom>
          <a:noFill/>
        </p:spPr>
        <p:txBody>
          <a:bodyPr wrap="square" lIns="0" tIns="0" rIns="0" bIns="0" rtlCol="0" anchor="ctr">
            <a:spAutoFit/>
          </a:bodyPr>
          <a:lstStyle/>
          <a:p>
            <a:r>
              <a:rPr lang="en-US" altLang="zh-CN"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3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8"/>
          <p:cNvSpPr txBox="1"/>
          <p:nvPr/>
        </p:nvSpPr>
        <p:spPr>
          <a:xfrm>
            <a:off x="609600" y="704205"/>
            <a:ext cx="321945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1000" fill="hold"/>
                                        <p:tgtEl>
                                          <p:spTgt spid="24"/>
                                        </p:tgtEl>
                                        <p:attrNameLst>
                                          <p:attrName>ppt_x</p:attrName>
                                        </p:attrNameLst>
                                      </p:cBhvr>
                                      <p:tavLst>
                                        <p:tav tm="0">
                                          <p:val>
                                            <p:strVal val="0-#ppt_w/2"/>
                                          </p:val>
                                        </p:tav>
                                        <p:tav tm="100000">
                                          <p:val>
                                            <p:strVal val="#ppt_x"/>
                                          </p:val>
                                        </p:tav>
                                      </p:tavLst>
                                    </p:anim>
                                    <p:anim calcmode="lin" valueType="num">
                                      <p:cBhvr additive="base">
                                        <p:cTn id="11" dur="1000" fill="hold"/>
                                        <p:tgtEl>
                                          <p:spTgt spid="24"/>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000" fill="hold"/>
                                        <p:tgtEl>
                                          <p:spTgt spid="26"/>
                                        </p:tgtEl>
                                        <p:attrNameLst>
                                          <p:attrName>ppt_x</p:attrName>
                                        </p:attrNameLst>
                                      </p:cBhvr>
                                      <p:tavLst>
                                        <p:tav tm="0">
                                          <p:val>
                                            <p:strVal val="0-#ppt_w/2"/>
                                          </p:val>
                                        </p:tav>
                                        <p:tav tm="100000">
                                          <p:val>
                                            <p:strVal val="#ppt_x"/>
                                          </p:val>
                                        </p:tav>
                                      </p:tavLst>
                                    </p:anim>
                                    <p:anim calcmode="lin" valueType="num">
                                      <p:cBhvr additive="base">
                                        <p:cTn id="15" dur="10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000" fill="hold"/>
                                        <p:tgtEl>
                                          <p:spTgt spid="27"/>
                                        </p:tgtEl>
                                        <p:attrNameLst>
                                          <p:attrName>ppt_x</p:attrName>
                                        </p:attrNameLst>
                                      </p:cBhvr>
                                      <p:tavLst>
                                        <p:tav tm="0">
                                          <p:val>
                                            <p:strVal val="0-#ppt_w/2"/>
                                          </p:val>
                                        </p:tav>
                                        <p:tav tm="100000">
                                          <p:val>
                                            <p:strVal val="#ppt_x"/>
                                          </p:val>
                                        </p:tav>
                                      </p:tavLst>
                                    </p:anim>
                                    <p:anim calcmode="lin" valueType="num">
                                      <p:cBhvr additive="base">
                                        <p:cTn id="19" dur="10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0-#ppt_w/2"/>
                                          </p:val>
                                        </p:tav>
                                        <p:tav tm="100000">
                                          <p:val>
                                            <p:strVal val="#ppt_x"/>
                                          </p:val>
                                        </p:tav>
                                      </p:tavLst>
                                    </p:anim>
                                    <p:anim calcmode="lin" valueType="num">
                                      <p:cBhvr additive="base">
                                        <p:cTn id="23" dur="1000" fill="hold"/>
                                        <p:tgtEl>
                                          <p:spTgt spid="2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wipe(down)">
                                      <p:cBhvr>
                                        <p:cTn id="32" dur="1000"/>
                                        <p:tgtEl>
                                          <p:spTgt spid="9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wipe(down)">
                                      <p:cBhvr>
                                        <p:cTn id="37" dur="1000"/>
                                        <p:tgtEl>
                                          <p:spTgt spid="1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4"/>
                                        </p:tgtEl>
                                        <p:attrNameLst>
                                          <p:attrName>style.visibility</p:attrName>
                                        </p:attrNameLst>
                                      </p:cBhvr>
                                      <p:to>
                                        <p:strVal val="visible"/>
                                      </p:to>
                                    </p:set>
                                    <p:animEffect transition="in" filter="wipe(down)">
                                      <p:cBhvr>
                                        <p:cTn id="42" dur="1000"/>
                                        <p:tgtEl>
                                          <p:spTgt spid="10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down)">
                                      <p:cBhvr>
                                        <p:cTn id="47" dur="1000"/>
                                        <p:tgtEl>
                                          <p:spTgt spid="1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wipe(down)">
                                      <p:cBhvr>
                                        <p:cTn id="52"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24" grpId="0" animBg="1"/>
      <p:bldP spid="99" grpId="0"/>
      <p:bldP spid="100" grpId="0"/>
      <p:bldP spid="104" grpId="0"/>
      <p:bldP spid="111" grpId="0"/>
      <p:bldP spid="112" grpId="0"/>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lor 1"/>
          <p:cNvSpPr/>
          <p:nvPr/>
        </p:nvSpPr>
        <p:spPr bwMode="auto">
          <a:xfrm>
            <a:off x="10047554" y="1755097"/>
            <a:ext cx="3549389" cy="2108857"/>
          </a:xfrm>
          <a:custGeom>
            <a:avLst/>
            <a:gdLst>
              <a:gd name="T0" fmla="*/ 766 w 766"/>
              <a:gd name="T1" fmla="*/ 0 h 453"/>
              <a:gd name="T2" fmla="*/ 670 w 766"/>
              <a:gd name="T3" fmla="*/ 85 h 453"/>
              <a:gd name="T4" fmla="*/ 470 w 766"/>
              <a:gd name="T5" fmla="*/ 390 h 453"/>
              <a:gd name="T6" fmla="*/ 337 w 766"/>
              <a:gd name="T7" fmla="*/ 453 h 453"/>
              <a:gd name="T8" fmla="*/ 0 w 766"/>
              <a:gd name="T9" fmla="*/ 453 h 453"/>
              <a:gd name="T10" fmla="*/ 133 w 766"/>
              <a:gd name="T11" fmla="*/ 390 h 453"/>
              <a:gd name="T12" fmla="*/ 333 w 766"/>
              <a:gd name="T13" fmla="*/ 85 h 453"/>
              <a:gd name="T14" fmla="*/ 429 w 766"/>
              <a:gd name="T15" fmla="*/ 0 h 453"/>
              <a:gd name="T16" fmla="*/ 766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766" y="0"/>
                </a:moveTo>
                <a:cubicBezTo>
                  <a:pt x="766" y="0"/>
                  <a:pt x="720" y="3"/>
                  <a:pt x="670" y="85"/>
                </a:cubicBezTo>
                <a:cubicBezTo>
                  <a:pt x="623" y="161"/>
                  <a:pt x="495" y="357"/>
                  <a:pt x="470" y="390"/>
                </a:cubicBezTo>
                <a:cubicBezTo>
                  <a:pt x="442" y="428"/>
                  <a:pt x="406" y="453"/>
                  <a:pt x="337" y="453"/>
                </a:cubicBezTo>
                <a:cubicBezTo>
                  <a:pt x="0" y="453"/>
                  <a:pt x="0" y="453"/>
                  <a:pt x="0" y="453"/>
                </a:cubicBezTo>
                <a:cubicBezTo>
                  <a:pt x="69" y="453"/>
                  <a:pt x="105" y="428"/>
                  <a:pt x="133" y="390"/>
                </a:cubicBezTo>
                <a:cubicBezTo>
                  <a:pt x="158" y="357"/>
                  <a:pt x="286" y="161"/>
                  <a:pt x="333" y="85"/>
                </a:cubicBezTo>
                <a:cubicBezTo>
                  <a:pt x="383" y="3"/>
                  <a:pt x="429" y="0"/>
                  <a:pt x="429" y="0"/>
                </a:cubicBezTo>
                <a:lnTo>
                  <a:pt x="766" y="0"/>
                </a:lnTo>
                <a:close/>
              </a:path>
            </a:pathLst>
          </a:custGeom>
          <a:solidFill>
            <a:schemeClr val="accent6"/>
          </a:solidFill>
          <a:ln>
            <a:noFill/>
          </a:ln>
        </p:spPr>
        <p:txBody>
          <a:bodyPr vert="horz" wrap="square" lIns="0" tIns="0" rIns="0" bIns="0" numCol="1" anchor="t" anchorCtr="0" compatLnSpc="1"/>
          <a:lstStyle/>
          <a:p>
            <a:pP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17" name="Color 3"/>
          <p:cNvSpPr/>
          <p:nvPr/>
        </p:nvSpPr>
        <p:spPr bwMode="auto">
          <a:xfrm>
            <a:off x="6082667" y="1755097"/>
            <a:ext cx="3547428" cy="2108857"/>
          </a:xfrm>
          <a:custGeom>
            <a:avLst/>
            <a:gdLst>
              <a:gd name="T0" fmla="*/ 766 w 766"/>
              <a:gd name="T1" fmla="*/ 0 h 453"/>
              <a:gd name="T2" fmla="*/ 669 w 766"/>
              <a:gd name="T3" fmla="*/ 85 h 453"/>
              <a:gd name="T4" fmla="*/ 470 w 766"/>
              <a:gd name="T5" fmla="*/ 390 h 453"/>
              <a:gd name="T6" fmla="*/ 337 w 766"/>
              <a:gd name="T7" fmla="*/ 453 h 453"/>
              <a:gd name="T8" fmla="*/ 0 w 766"/>
              <a:gd name="T9" fmla="*/ 453 h 453"/>
              <a:gd name="T10" fmla="*/ 133 w 766"/>
              <a:gd name="T11" fmla="*/ 390 h 453"/>
              <a:gd name="T12" fmla="*/ 332 w 766"/>
              <a:gd name="T13" fmla="*/ 85 h 453"/>
              <a:gd name="T14" fmla="*/ 429 w 766"/>
              <a:gd name="T15" fmla="*/ 0 h 453"/>
              <a:gd name="T16" fmla="*/ 766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766" y="0"/>
                </a:moveTo>
                <a:cubicBezTo>
                  <a:pt x="766" y="0"/>
                  <a:pt x="720" y="3"/>
                  <a:pt x="669" y="85"/>
                </a:cubicBezTo>
                <a:cubicBezTo>
                  <a:pt x="622" y="161"/>
                  <a:pt x="494" y="357"/>
                  <a:pt x="470" y="390"/>
                </a:cubicBezTo>
                <a:cubicBezTo>
                  <a:pt x="441" y="428"/>
                  <a:pt x="406" y="453"/>
                  <a:pt x="337" y="453"/>
                </a:cubicBezTo>
                <a:cubicBezTo>
                  <a:pt x="0" y="453"/>
                  <a:pt x="0" y="453"/>
                  <a:pt x="0" y="453"/>
                </a:cubicBezTo>
                <a:cubicBezTo>
                  <a:pt x="69" y="453"/>
                  <a:pt x="104" y="428"/>
                  <a:pt x="133" y="390"/>
                </a:cubicBezTo>
                <a:cubicBezTo>
                  <a:pt x="157" y="357"/>
                  <a:pt x="285" y="161"/>
                  <a:pt x="332" y="85"/>
                </a:cubicBezTo>
                <a:cubicBezTo>
                  <a:pt x="383" y="3"/>
                  <a:pt x="429" y="0"/>
                  <a:pt x="429" y="0"/>
                </a:cubicBezTo>
                <a:lnTo>
                  <a:pt x="766" y="0"/>
                </a:lnTo>
                <a:close/>
              </a:path>
            </a:pathLst>
          </a:custGeom>
          <a:solidFill>
            <a:schemeClr val="accent4"/>
          </a:solidFill>
          <a:ln>
            <a:noFill/>
          </a:ln>
        </p:spPr>
        <p:txBody>
          <a:bodyPr vert="horz" wrap="square" lIns="0" tIns="0" rIns="0" bIns="0" numCol="1" anchor="t" anchorCtr="0" compatLnSpc="1"/>
          <a:lstStyle/>
          <a:p>
            <a:pP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18" name="Color 2"/>
          <p:cNvSpPr/>
          <p:nvPr/>
        </p:nvSpPr>
        <p:spPr bwMode="auto">
          <a:xfrm>
            <a:off x="8064131" y="1755097"/>
            <a:ext cx="3545469" cy="2108857"/>
          </a:xfrm>
          <a:custGeom>
            <a:avLst/>
            <a:gdLst>
              <a:gd name="T0" fmla="*/ 0 w 765"/>
              <a:gd name="T1" fmla="*/ 0 h 453"/>
              <a:gd name="T2" fmla="*/ 96 w 765"/>
              <a:gd name="T3" fmla="*/ 85 h 453"/>
              <a:gd name="T4" fmla="*/ 295 w 765"/>
              <a:gd name="T5" fmla="*/ 390 h 453"/>
              <a:gd name="T6" fmla="*/ 428 w 765"/>
              <a:gd name="T7" fmla="*/ 453 h 453"/>
              <a:gd name="T8" fmla="*/ 765 w 765"/>
              <a:gd name="T9" fmla="*/ 453 h 453"/>
              <a:gd name="T10" fmla="*/ 632 w 765"/>
              <a:gd name="T11" fmla="*/ 390 h 453"/>
              <a:gd name="T12" fmla="*/ 433 w 765"/>
              <a:gd name="T13" fmla="*/ 85 h 453"/>
              <a:gd name="T14" fmla="*/ 337 w 765"/>
              <a:gd name="T15" fmla="*/ 0 h 453"/>
              <a:gd name="T16" fmla="*/ 0 w 765"/>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53">
                <a:moveTo>
                  <a:pt x="0" y="0"/>
                </a:moveTo>
                <a:cubicBezTo>
                  <a:pt x="0" y="0"/>
                  <a:pt x="45" y="3"/>
                  <a:pt x="96" y="85"/>
                </a:cubicBezTo>
                <a:cubicBezTo>
                  <a:pt x="143" y="161"/>
                  <a:pt x="271" y="357"/>
                  <a:pt x="295" y="390"/>
                </a:cubicBezTo>
                <a:cubicBezTo>
                  <a:pt x="324" y="428"/>
                  <a:pt x="359" y="453"/>
                  <a:pt x="428" y="453"/>
                </a:cubicBezTo>
                <a:cubicBezTo>
                  <a:pt x="765" y="453"/>
                  <a:pt x="765" y="453"/>
                  <a:pt x="765" y="453"/>
                </a:cubicBezTo>
                <a:cubicBezTo>
                  <a:pt x="696" y="453"/>
                  <a:pt x="661" y="428"/>
                  <a:pt x="632" y="390"/>
                </a:cubicBezTo>
                <a:cubicBezTo>
                  <a:pt x="608" y="357"/>
                  <a:pt x="480" y="161"/>
                  <a:pt x="433" y="85"/>
                </a:cubicBezTo>
                <a:cubicBezTo>
                  <a:pt x="383" y="3"/>
                  <a:pt x="337" y="0"/>
                  <a:pt x="337" y="0"/>
                </a:cubicBezTo>
                <a:lnTo>
                  <a:pt x="0" y="0"/>
                </a:lnTo>
                <a:close/>
              </a:path>
            </a:pathLst>
          </a:custGeom>
          <a:solidFill>
            <a:schemeClr val="accent5"/>
          </a:solidFill>
          <a:ln>
            <a:noFill/>
          </a:ln>
        </p:spPr>
        <p:txBody>
          <a:bodyPr vert="horz" wrap="square" lIns="0" tIns="0" rIns="0" bIns="0" numCol="1" anchor="t" anchorCtr="0" compatLnSpc="1"/>
          <a:lstStyle/>
          <a:p>
            <a:pP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19" name="Color 5"/>
          <p:cNvSpPr/>
          <p:nvPr/>
        </p:nvSpPr>
        <p:spPr bwMode="auto">
          <a:xfrm>
            <a:off x="2109938" y="1755097"/>
            <a:ext cx="3549389" cy="2108857"/>
          </a:xfrm>
          <a:custGeom>
            <a:avLst/>
            <a:gdLst>
              <a:gd name="T0" fmla="*/ 766 w 766"/>
              <a:gd name="T1" fmla="*/ 0 h 453"/>
              <a:gd name="T2" fmla="*/ 670 w 766"/>
              <a:gd name="T3" fmla="*/ 85 h 453"/>
              <a:gd name="T4" fmla="*/ 470 w 766"/>
              <a:gd name="T5" fmla="*/ 390 h 453"/>
              <a:gd name="T6" fmla="*/ 337 w 766"/>
              <a:gd name="T7" fmla="*/ 453 h 453"/>
              <a:gd name="T8" fmla="*/ 0 w 766"/>
              <a:gd name="T9" fmla="*/ 453 h 453"/>
              <a:gd name="T10" fmla="*/ 133 w 766"/>
              <a:gd name="T11" fmla="*/ 390 h 453"/>
              <a:gd name="T12" fmla="*/ 333 w 766"/>
              <a:gd name="T13" fmla="*/ 85 h 453"/>
              <a:gd name="T14" fmla="*/ 429 w 766"/>
              <a:gd name="T15" fmla="*/ 0 h 453"/>
              <a:gd name="T16" fmla="*/ 766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766" y="0"/>
                </a:moveTo>
                <a:cubicBezTo>
                  <a:pt x="766" y="0"/>
                  <a:pt x="720" y="3"/>
                  <a:pt x="670" y="85"/>
                </a:cubicBezTo>
                <a:cubicBezTo>
                  <a:pt x="623" y="161"/>
                  <a:pt x="495" y="357"/>
                  <a:pt x="470" y="390"/>
                </a:cubicBezTo>
                <a:cubicBezTo>
                  <a:pt x="442" y="428"/>
                  <a:pt x="406" y="453"/>
                  <a:pt x="337" y="453"/>
                </a:cubicBezTo>
                <a:cubicBezTo>
                  <a:pt x="0" y="453"/>
                  <a:pt x="0" y="453"/>
                  <a:pt x="0" y="453"/>
                </a:cubicBezTo>
                <a:cubicBezTo>
                  <a:pt x="69" y="453"/>
                  <a:pt x="105" y="428"/>
                  <a:pt x="133" y="390"/>
                </a:cubicBezTo>
                <a:cubicBezTo>
                  <a:pt x="158" y="357"/>
                  <a:pt x="286" y="161"/>
                  <a:pt x="333" y="85"/>
                </a:cubicBezTo>
                <a:cubicBezTo>
                  <a:pt x="383" y="3"/>
                  <a:pt x="429" y="0"/>
                  <a:pt x="429" y="0"/>
                </a:cubicBezTo>
                <a:lnTo>
                  <a:pt x="766" y="0"/>
                </a:lnTo>
                <a:close/>
              </a:path>
            </a:pathLst>
          </a:custGeom>
          <a:solidFill>
            <a:schemeClr val="accent2"/>
          </a:solidFill>
          <a:ln>
            <a:noFill/>
          </a:ln>
        </p:spPr>
        <p:txBody>
          <a:bodyPr vert="horz" wrap="square" lIns="0" tIns="0" rIns="0" bIns="0" numCol="1" anchor="t" anchorCtr="0" compatLnSpc="1"/>
          <a:lstStyle/>
          <a:p>
            <a:pP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20" name="Color 4"/>
          <p:cNvSpPr/>
          <p:nvPr/>
        </p:nvSpPr>
        <p:spPr bwMode="auto">
          <a:xfrm>
            <a:off x="4093364" y="1755097"/>
            <a:ext cx="3549389" cy="2108857"/>
          </a:xfrm>
          <a:custGeom>
            <a:avLst/>
            <a:gdLst>
              <a:gd name="T0" fmla="*/ 0 w 766"/>
              <a:gd name="T1" fmla="*/ 0 h 453"/>
              <a:gd name="T2" fmla="*/ 96 w 766"/>
              <a:gd name="T3" fmla="*/ 85 h 453"/>
              <a:gd name="T4" fmla="*/ 296 w 766"/>
              <a:gd name="T5" fmla="*/ 390 h 453"/>
              <a:gd name="T6" fmla="*/ 429 w 766"/>
              <a:gd name="T7" fmla="*/ 453 h 453"/>
              <a:gd name="T8" fmla="*/ 766 w 766"/>
              <a:gd name="T9" fmla="*/ 453 h 453"/>
              <a:gd name="T10" fmla="*/ 633 w 766"/>
              <a:gd name="T11" fmla="*/ 390 h 453"/>
              <a:gd name="T12" fmla="*/ 433 w 766"/>
              <a:gd name="T13" fmla="*/ 85 h 453"/>
              <a:gd name="T14" fmla="*/ 337 w 766"/>
              <a:gd name="T15" fmla="*/ 0 h 453"/>
              <a:gd name="T16" fmla="*/ 0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0" y="0"/>
                </a:moveTo>
                <a:cubicBezTo>
                  <a:pt x="0" y="0"/>
                  <a:pt x="46" y="3"/>
                  <a:pt x="96" y="85"/>
                </a:cubicBezTo>
                <a:cubicBezTo>
                  <a:pt x="143" y="161"/>
                  <a:pt x="271" y="357"/>
                  <a:pt x="296" y="390"/>
                </a:cubicBezTo>
                <a:cubicBezTo>
                  <a:pt x="324" y="428"/>
                  <a:pt x="360" y="453"/>
                  <a:pt x="429" y="453"/>
                </a:cubicBezTo>
                <a:cubicBezTo>
                  <a:pt x="766" y="453"/>
                  <a:pt x="766" y="453"/>
                  <a:pt x="766" y="453"/>
                </a:cubicBezTo>
                <a:cubicBezTo>
                  <a:pt x="697" y="453"/>
                  <a:pt x="661" y="428"/>
                  <a:pt x="633" y="390"/>
                </a:cubicBezTo>
                <a:cubicBezTo>
                  <a:pt x="608" y="357"/>
                  <a:pt x="480" y="161"/>
                  <a:pt x="433" y="85"/>
                </a:cubicBezTo>
                <a:cubicBezTo>
                  <a:pt x="383" y="3"/>
                  <a:pt x="337" y="0"/>
                  <a:pt x="337" y="0"/>
                </a:cubicBezTo>
                <a:lnTo>
                  <a:pt x="0" y="0"/>
                </a:lnTo>
                <a:close/>
              </a:path>
            </a:pathLst>
          </a:custGeom>
          <a:solidFill>
            <a:schemeClr val="accent3"/>
          </a:solidFill>
          <a:ln>
            <a:noFill/>
          </a:ln>
        </p:spPr>
        <p:txBody>
          <a:bodyPr vert="horz" wrap="square" lIns="0" tIns="0" rIns="0" bIns="0" numCol="1" anchor="t" anchorCtr="0" compatLnSpc="1"/>
          <a:lstStyle/>
          <a:p>
            <a:pP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21" name="Side Color"/>
          <p:cNvSpPr/>
          <p:nvPr/>
        </p:nvSpPr>
        <p:spPr bwMode="auto">
          <a:xfrm>
            <a:off x="-1854961" y="1755082"/>
            <a:ext cx="3549388" cy="1252380"/>
          </a:xfrm>
          <a:custGeom>
            <a:avLst/>
            <a:gdLst>
              <a:gd name="T0" fmla="*/ 766 w 766"/>
              <a:gd name="T1" fmla="*/ 0 h 269"/>
              <a:gd name="T2" fmla="*/ 670 w 766"/>
              <a:gd name="T3" fmla="*/ 50 h 269"/>
              <a:gd name="T4" fmla="*/ 470 w 766"/>
              <a:gd name="T5" fmla="*/ 232 h 269"/>
              <a:gd name="T6" fmla="*/ 337 w 766"/>
              <a:gd name="T7" fmla="*/ 269 h 269"/>
              <a:gd name="T8" fmla="*/ 0 w 766"/>
              <a:gd name="T9" fmla="*/ 269 h 269"/>
              <a:gd name="T10" fmla="*/ 133 w 766"/>
              <a:gd name="T11" fmla="*/ 232 h 269"/>
              <a:gd name="T12" fmla="*/ 332 w 766"/>
              <a:gd name="T13" fmla="*/ 50 h 269"/>
              <a:gd name="T14" fmla="*/ 429 w 766"/>
              <a:gd name="T15" fmla="*/ 0 h 269"/>
              <a:gd name="T16" fmla="*/ 766 w 766"/>
              <a:gd name="T1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269">
                <a:moveTo>
                  <a:pt x="766" y="0"/>
                </a:moveTo>
                <a:cubicBezTo>
                  <a:pt x="766" y="0"/>
                  <a:pt x="720" y="1"/>
                  <a:pt x="670" y="50"/>
                </a:cubicBezTo>
                <a:cubicBezTo>
                  <a:pt x="623" y="96"/>
                  <a:pt x="495" y="212"/>
                  <a:pt x="470" y="232"/>
                </a:cubicBezTo>
                <a:cubicBezTo>
                  <a:pt x="442" y="255"/>
                  <a:pt x="406" y="269"/>
                  <a:pt x="337" y="269"/>
                </a:cubicBezTo>
                <a:cubicBezTo>
                  <a:pt x="0" y="269"/>
                  <a:pt x="0" y="269"/>
                  <a:pt x="0" y="269"/>
                </a:cubicBezTo>
                <a:cubicBezTo>
                  <a:pt x="69" y="269"/>
                  <a:pt x="104" y="255"/>
                  <a:pt x="133" y="232"/>
                </a:cubicBezTo>
                <a:cubicBezTo>
                  <a:pt x="158" y="212"/>
                  <a:pt x="285" y="96"/>
                  <a:pt x="332" y="50"/>
                </a:cubicBezTo>
                <a:cubicBezTo>
                  <a:pt x="383" y="1"/>
                  <a:pt x="429" y="0"/>
                  <a:pt x="429" y="0"/>
                </a:cubicBezTo>
                <a:lnTo>
                  <a:pt x="766" y="0"/>
                </a:lnTo>
                <a:close/>
              </a:path>
            </a:pathLst>
          </a:custGeom>
          <a:solidFill>
            <a:schemeClr val="accent1">
              <a:lumMod val="75000"/>
            </a:schemeClr>
          </a:solidFill>
          <a:ln>
            <a:noFill/>
          </a:ln>
        </p:spPr>
        <p:txBody>
          <a:bodyPr vert="horz" wrap="square" lIns="0" tIns="0" rIns="0" bIns="0" numCol="1" anchor="t" anchorCtr="0" compatLnSpc="1"/>
          <a:lstStyle/>
          <a:p>
            <a:pP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22" name="Color 6"/>
          <p:cNvSpPr/>
          <p:nvPr/>
        </p:nvSpPr>
        <p:spPr bwMode="auto">
          <a:xfrm>
            <a:off x="128470" y="1755094"/>
            <a:ext cx="3543508" cy="2108857"/>
          </a:xfrm>
          <a:custGeom>
            <a:avLst/>
            <a:gdLst>
              <a:gd name="T0" fmla="*/ 0 w 765"/>
              <a:gd name="T1" fmla="*/ 0 h 453"/>
              <a:gd name="T2" fmla="*/ 96 w 765"/>
              <a:gd name="T3" fmla="*/ 85 h 453"/>
              <a:gd name="T4" fmla="*/ 295 w 765"/>
              <a:gd name="T5" fmla="*/ 390 h 453"/>
              <a:gd name="T6" fmla="*/ 428 w 765"/>
              <a:gd name="T7" fmla="*/ 453 h 453"/>
              <a:gd name="T8" fmla="*/ 765 w 765"/>
              <a:gd name="T9" fmla="*/ 453 h 453"/>
              <a:gd name="T10" fmla="*/ 632 w 765"/>
              <a:gd name="T11" fmla="*/ 390 h 453"/>
              <a:gd name="T12" fmla="*/ 433 w 765"/>
              <a:gd name="T13" fmla="*/ 85 h 453"/>
              <a:gd name="T14" fmla="*/ 337 w 765"/>
              <a:gd name="T15" fmla="*/ 0 h 453"/>
              <a:gd name="T16" fmla="*/ 0 w 765"/>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53">
                <a:moveTo>
                  <a:pt x="0" y="0"/>
                </a:moveTo>
                <a:cubicBezTo>
                  <a:pt x="0" y="0"/>
                  <a:pt x="46" y="3"/>
                  <a:pt x="96" y="85"/>
                </a:cubicBezTo>
                <a:cubicBezTo>
                  <a:pt x="143" y="161"/>
                  <a:pt x="271" y="357"/>
                  <a:pt x="295" y="390"/>
                </a:cubicBezTo>
                <a:cubicBezTo>
                  <a:pt x="324" y="428"/>
                  <a:pt x="359" y="453"/>
                  <a:pt x="428" y="453"/>
                </a:cubicBezTo>
                <a:cubicBezTo>
                  <a:pt x="765" y="453"/>
                  <a:pt x="765" y="453"/>
                  <a:pt x="765" y="453"/>
                </a:cubicBezTo>
                <a:cubicBezTo>
                  <a:pt x="696" y="453"/>
                  <a:pt x="661" y="428"/>
                  <a:pt x="632" y="390"/>
                </a:cubicBezTo>
                <a:cubicBezTo>
                  <a:pt x="608" y="357"/>
                  <a:pt x="480" y="161"/>
                  <a:pt x="433" y="85"/>
                </a:cubicBezTo>
                <a:cubicBezTo>
                  <a:pt x="383" y="3"/>
                  <a:pt x="337" y="0"/>
                  <a:pt x="337" y="0"/>
                </a:cubicBezTo>
                <a:lnTo>
                  <a:pt x="0" y="0"/>
                </a:lnTo>
                <a:close/>
              </a:path>
            </a:pathLst>
          </a:custGeom>
          <a:solidFill>
            <a:schemeClr val="accent1"/>
          </a:solidFill>
          <a:ln>
            <a:noFill/>
          </a:ln>
        </p:spPr>
        <p:txBody>
          <a:bodyPr vert="horz" wrap="square" lIns="0" tIns="0" rIns="0" bIns="0" numCol="1" anchor="t" anchorCtr="0" compatLnSpc="1"/>
          <a:lstStyle/>
          <a:p>
            <a:pP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24" name="TextBox 23"/>
          <p:cNvSpPr txBox="1"/>
          <p:nvPr/>
        </p:nvSpPr>
        <p:spPr>
          <a:xfrm>
            <a:off x="388520" y="1406545"/>
            <a:ext cx="1436291" cy="270010"/>
          </a:xfrm>
          <a:prstGeom prst="rect">
            <a:avLst/>
          </a:prstGeom>
          <a:noFill/>
        </p:spPr>
        <p:txBody>
          <a:bodyPr wrap="none" lIns="0" tIns="0" rIns="0" bIns="0" rtlCol="0">
            <a:spAutoFit/>
          </a:bodyPr>
          <a:lstStyle/>
          <a:p>
            <a:pPr algn="ctr">
              <a:lnSpc>
                <a:spcPct val="120000"/>
              </a:lnSpc>
            </a:pPr>
            <a:r>
              <a:rPr lang="zh-CN" altLang="en-US" sz="16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Please replace the text</a:t>
            </a:r>
            <a:endParaRPr lang="en-US" sz="16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27" name="TextBox 26"/>
          <p:cNvSpPr txBox="1"/>
          <p:nvPr/>
        </p:nvSpPr>
        <p:spPr>
          <a:xfrm>
            <a:off x="2365172" y="3935642"/>
            <a:ext cx="1436291" cy="270010"/>
          </a:xfrm>
          <a:prstGeom prst="rect">
            <a:avLst/>
          </a:prstGeom>
          <a:noFill/>
        </p:spPr>
        <p:txBody>
          <a:bodyPr wrap="none" lIns="0" tIns="0" rIns="0" bIns="0" rtlCol="0">
            <a:spAutoFit/>
          </a:bodyPr>
          <a:lstStyle/>
          <a:p>
            <a:pPr algn="ctr">
              <a:lnSpc>
                <a:spcPct val="120000"/>
              </a:lnSpc>
            </a:pPr>
            <a:r>
              <a:rPr lang="zh-CN" altLang="en-US" sz="16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Please replace the text</a:t>
            </a:r>
            <a:endParaRPr lang="en-US" sz="16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0" name="TextBox 29"/>
          <p:cNvSpPr txBox="1"/>
          <p:nvPr/>
        </p:nvSpPr>
        <p:spPr>
          <a:xfrm>
            <a:off x="4318709" y="1406545"/>
            <a:ext cx="1436291" cy="270010"/>
          </a:xfrm>
          <a:prstGeom prst="rect">
            <a:avLst/>
          </a:prstGeom>
          <a:noFill/>
        </p:spPr>
        <p:txBody>
          <a:bodyPr wrap="none" lIns="0" tIns="0" rIns="0" bIns="0" rtlCol="0">
            <a:spAutoFit/>
          </a:bodyPr>
          <a:lstStyle/>
          <a:p>
            <a:pPr algn="ctr">
              <a:lnSpc>
                <a:spcPct val="120000"/>
              </a:lnSpc>
            </a:pPr>
            <a:r>
              <a:rPr lang="zh-CN" altLang="en-US" sz="16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Please replace the text</a:t>
            </a:r>
            <a:endParaRPr lang="en-US" sz="16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3" name="TextBox 32"/>
          <p:cNvSpPr txBox="1"/>
          <p:nvPr/>
        </p:nvSpPr>
        <p:spPr>
          <a:xfrm>
            <a:off x="6348713" y="3935640"/>
            <a:ext cx="1436291" cy="270010"/>
          </a:xfrm>
          <a:prstGeom prst="rect">
            <a:avLst/>
          </a:prstGeom>
          <a:noFill/>
        </p:spPr>
        <p:txBody>
          <a:bodyPr wrap="none" lIns="0" tIns="0" rIns="0" bIns="0" rtlCol="0">
            <a:spAutoFit/>
          </a:bodyPr>
          <a:lstStyle/>
          <a:p>
            <a:pPr algn="ctr">
              <a:lnSpc>
                <a:spcPct val="120000"/>
              </a:lnSpc>
            </a:pPr>
            <a:r>
              <a:rPr lang="zh-CN" altLang="en-US" sz="16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Please replace the text</a:t>
            </a:r>
            <a:endParaRPr lang="en-US" sz="16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6" name="TextBox 35"/>
          <p:cNvSpPr txBox="1"/>
          <p:nvPr/>
        </p:nvSpPr>
        <p:spPr>
          <a:xfrm>
            <a:off x="8245969" y="1406545"/>
            <a:ext cx="1436291" cy="270010"/>
          </a:xfrm>
          <a:prstGeom prst="rect">
            <a:avLst/>
          </a:prstGeom>
          <a:noFill/>
        </p:spPr>
        <p:txBody>
          <a:bodyPr wrap="none" lIns="0" tIns="0" rIns="0" bIns="0" rtlCol="0">
            <a:spAutoFit/>
          </a:bodyPr>
          <a:lstStyle/>
          <a:p>
            <a:pPr algn="ctr">
              <a:lnSpc>
                <a:spcPct val="120000"/>
              </a:lnSpc>
            </a:pPr>
            <a:r>
              <a:rPr lang="zh-CN" altLang="en-US" sz="16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Please replace the text</a:t>
            </a:r>
            <a:endParaRPr lang="en-US" sz="16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9" name="TextBox 38"/>
          <p:cNvSpPr txBox="1"/>
          <p:nvPr/>
        </p:nvSpPr>
        <p:spPr>
          <a:xfrm>
            <a:off x="10080910" y="3935640"/>
            <a:ext cx="1436291" cy="270010"/>
          </a:xfrm>
          <a:prstGeom prst="rect">
            <a:avLst/>
          </a:prstGeom>
          <a:noFill/>
        </p:spPr>
        <p:txBody>
          <a:bodyPr wrap="none" lIns="0" tIns="0" rIns="0" bIns="0" rtlCol="0">
            <a:spAutoFit/>
          </a:bodyPr>
          <a:lstStyle/>
          <a:p>
            <a:pPr algn="ctr">
              <a:lnSpc>
                <a:spcPct val="120000"/>
              </a:lnSpc>
            </a:pPr>
            <a:r>
              <a:rPr lang="zh-CN" altLang="en-US" sz="16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Please replace the text</a:t>
            </a:r>
            <a:endParaRPr lang="en-US" sz="16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1" name="Text Placeholder 7"/>
          <p:cNvSpPr txBox="1"/>
          <p:nvPr/>
        </p:nvSpPr>
        <p:spPr>
          <a:xfrm>
            <a:off x="2639402" y="4597855"/>
            <a:ext cx="2061781" cy="236219"/>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2"/>
          <p:cNvSpPr txBox="1"/>
          <p:nvPr/>
        </p:nvSpPr>
        <p:spPr>
          <a:xfrm>
            <a:off x="2639402" y="4926262"/>
            <a:ext cx="2896146" cy="281872"/>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34" name="Rounded Rectangle 11"/>
          <p:cNvSpPr>
            <a:spLocks noChangeAspect="1"/>
          </p:cNvSpPr>
          <p:nvPr/>
        </p:nvSpPr>
        <p:spPr>
          <a:xfrm>
            <a:off x="1731792" y="4611841"/>
            <a:ext cx="759275" cy="760014"/>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20000"/>
              </a:lnSpc>
            </a:pPr>
            <a:endParaRPr lang="en-US" sz="126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 Placeholder 7"/>
          <p:cNvSpPr txBox="1"/>
          <p:nvPr/>
        </p:nvSpPr>
        <p:spPr>
          <a:xfrm>
            <a:off x="1792674" y="4708111"/>
            <a:ext cx="614632" cy="507229"/>
          </a:xfrm>
          <a:prstGeom prst="rect">
            <a:avLst/>
          </a:prstGeom>
        </p:spPr>
        <p:txBody>
          <a:bodyPr vert="horz" lIns="0" tIns="103884" rIns="0" bIns="103884"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01</a:t>
            </a:r>
          </a:p>
        </p:txBody>
      </p:sp>
      <p:sp>
        <p:nvSpPr>
          <p:cNvPr id="37" name="Text Placeholder 7"/>
          <p:cNvSpPr txBox="1"/>
          <p:nvPr/>
        </p:nvSpPr>
        <p:spPr>
          <a:xfrm>
            <a:off x="8084161" y="4612943"/>
            <a:ext cx="2899548" cy="236219"/>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 Placeholder 2"/>
          <p:cNvSpPr txBox="1"/>
          <p:nvPr/>
        </p:nvSpPr>
        <p:spPr>
          <a:xfrm>
            <a:off x="8084161" y="4941351"/>
            <a:ext cx="2899548" cy="281872"/>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40" name="Rounded Rectangle 23"/>
          <p:cNvSpPr>
            <a:spLocks noChangeAspect="1"/>
          </p:cNvSpPr>
          <p:nvPr/>
        </p:nvSpPr>
        <p:spPr>
          <a:xfrm>
            <a:off x="7182829" y="4626930"/>
            <a:ext cx="759275" cy="760014"/>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20000"/>
              </a:lnSpc>
            </a:pPr>
            <a:endParaRPr lang="en-US" sz="126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 Placeholder 7"/>
          <p:cNvSpPr txBox="1"/>
          <p:nvPr/>
        </p:nvSpPr>
        <p:spPr>
          <a:xfrm>
            <a:off x="7243710" y="4723200"/>
            <a:ext cx="614632" cy="507229"/>
          </a:xfrm>
          <a:prstGeom prst="rect">
            <a:avLst/>
          </a:prstGeom>
        </p:spPr>
        <p:txBody>
          <a:bodyPr vert="horz" lIns="0" tIns="103884" rIns="0" bIns="103884"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02</a:t>
            </a:r>
          </a:p>
        </p:txBody>
      </p:sp>
      <p:sp>
        <p:nvSpPr>
          <p:cNvPr id="42" name="Text Placeholder 7"/>
          <p:cNvSpPr txBox="1"/>
          <p:nvPr/>
        </p:nvSpPr>
        <p:spPr>
          <a:xfrm>
            <a:off x="2688521" y="5917031"/>
            <a:ext cx="2896146" cy="236219"/>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 Placeholder 2"/>
          <p:cNvSpPr txBox="1"/>
          <p:nvPr/>
        </p:nvSpPr>
        <p:spPr>
          <a:xfrm>
            <a:off x="2688521" y="6245438"/>
            <a:ext cx="2896146" cy="281872"/>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44" name="Rounded Rectangle 27"/>
          <p:cNvSpPr>
            <a:spLocks noChangeAspect="1"/>
          </p:cNvSpPr>
          <p:nvPr/>
        </p:nvSpPr>
        <p:spPr>
          <a:xfrm>
            <a:off x="1792674" y="5931018"/>
            <a:ext cx="759275" cy="760014"/>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20000"/>
              </a:lnSpc>
            </a:pPr>
            <a:endParaRPr lang="en-US" sz="126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 Placeholder 7"/>
          <p:cNvSpPr txBox="1"/>
          <p:nvPr/>
        </p:nvSpPr>
        <p:spPr>
          <a:xfrm>
            <a:off x="1853555" y="6027287"/>
            <a:ext cx="614632" cy="507229"/>
          </a:xfrm>
          <a:prstGeom prst="rect">
            <a:avLst/>
          </a:prstGeom>
        </p:spPr>
        <p:txBody>
          <a:bodyPr vert="horz" lIns="0" tIns="103884" rIns="0" bIns="103884"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03</a:t>
            </a:r>
          </a:p>
        </p:txBody>
      </p:sp>
      <p:sp>
        <p:nvSpPr>
          <p:cNvPr id="46" name="Text Placeholder 7"/>
          <p:cNvSpPr txBox="1"/>
          <p:nvPr/>
        </p:nvSpPr>
        <p:spPr>
          <a:xfrm>
            <a:off x="8084161" y="5932120"/>
            <a:ext cx="2899548" cy="236219"/>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 Placeholder 2"/>
          <p:cNvSpPr txBox="1"/>
          <p:nvPr/>
        </p:nvSpPr>
        <p:spPr>
          <a:xfrm>
            <a:off x="8084161" y="6260527"/>
            <a:ext cx="2899548" cy="281872"/>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48" name="Rounded Rectangle 16"/>
          <p:cNvSpPr>
            <a:spLocks noChangeAspect="1"/>
          </p:cNvSpPr>
          <p:nvPr/>
        </p:nvSpPr>
        <p:spPr>
          <a:xfrm>
            <a:off x="7188313" y="5946107"/>
            <a:ext cx="759275" cy="760014"/>
          </a:xfrm>
          <a:prstGeom prst="roundRect">
            <a:avLst>
              <a:gd name="adj" fmla="val 5000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20000"/>
              </a:lnSpc>
            </a:pPr>
            <a:endParaRPr lang="en-US" sz="126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7"/>
          <p:cNvSpPr txBox="1"/>
          <p:nvPr/>
        </p:nvSpPr>
        <p:spPr>
          <a:xfrm>
            <a:off x="7249194" y="6042376"/>
            <a:ext cx="614632" cy="507229"/>
          </a:xfrm>
          <a:prstGeom prst="rect">
            <a:avLst/>
          </a:prstGeom>
        </p:spPr>
        <p:txBody>
          <a:bodyPr vert="horz" lIns="0" tIns="103884" rIns="0" bIns="103884"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04</a:t>
            </a:r>
          </a:p>
        </p:txBody>
      </p:sp>
      <p:sp>
        <p:nvSpPr>
          <p:cNvPr id="50" name="TextBox 8"/>
          <p:cNvSpPr txBox="1"/>
          <p:nvPr/>
        </p:nvSpPr>
        <p:spPr>
          <a:xfrm>
            <a:off x="609599" y="266751"/>
            <a:ext cx="6035800" cy="430887"/>
          </a:xfrm>
          <a:prstGeom prst="rect">
            <a:avLst/>
          </a:prstGeom>
          <a:noFill/>
        </p:spPr>
        <p:txBody>
          <a:bodyPr wrap="square" lIns="0" tIns="0" rIns="0" bIns="0" rtlCol="0" anchor="ctr">
            <a:spAutoFit/>
          </a:bodyPr>
          <a:lstStyle/>
          <a:p>
            <a:r>
              <a:rPr lang="en-US" altLang="zh-CN"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3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8"/>
          <p:cNvSpPr txBox="1"/>
          <p:nvPr/>
        </p:nvSpPr>
        <p:spPr>
          <a:xfrm>
            <a:off x="609600" y="704205"/>
            <a:ext cx="321945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1000"/>
                                        <p:tgtEl>
                                          <p:spTgt spid="33"/>
                                        </p:tgtEl>
                                      </p:cBhvr>
                                    </p:animEffect>
                                    <p:anim calcmode="lin" valueType="num">
                                      <p:cBhvr>
                                        <p:cTn id="63" dur="1000" fill="hold"/>
                                        <p:tgtEl>
                                          <p:spTgt spid="33"/>
                                        </p:tgtEl>
                                        <p:attrNameLst>
                                          <p:attrName>ppt_x</p:attrName>
                                        </p:attrNameLst>
                                      </p:cBhvr>
                                      <p:tavLst>
                                        <p:tav tm="0">
                                          <p:val>
                                            <p:strVal val="#ppt_x"/>
                                          </p:val>
                                        </p:tav>
                                        <p:tav tm="100000">
                                          <p:val>
                                            <p:strVal val="#ppt_x"/>
                                          </p:val>
                                        </p:tav>
                                      </p:tavLst>
                                    </p:anim>
                                    <p:anim calcmode="lin" valueType="num">
                                      <p:cBhvr>
                                        <p:cTn id="64" dur="1000" fill="hold"/>
                                        <p:tgtEl>
                                          <p:spTgt spid="3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1000"/>
                                        <p:tgtEl>
                                          <p:spTgt spid="39"/>
                                        </p:tgtEl>
                                      </p:cBhvr>
                                    </p:animEffect>
                                    <p:anim calcmode="lin" valueType="num">
                                      <p:cBhvr>
                                        <p:cTn id="68" dur="1000" fill="hold"/>
                                        <p:tgtEl>
                                          <p:spTgt spid="39"/>
                                        </p:tgtEl>
                                        <p:attrNameLst>
                                          <p:attrName>ppt_x</p:attrName>
                                        </p:attrNameLst>
                                      </p:cBhvr>
                                      <p:tavLst>
                                        <p:tav tm="0">
                                          <p:val>
                                            <p:strVal val="#ppt_x"/>
                                          </p:val>
                                        </p:tav>
                                        <p:tav tm="100000">
                                          <p:val>
                                            <p:strVal val="#ppt_x"/>
                                          </p:val>
                                        </p:tav>
                                      </p:tavLst>
                                    </p:anim>
                                    <p:anim calcmode="lin" valueType="num">
                                      <p:cBhvr>
                                        <p:cTn id="69" dur="1000" fill="hold"/>
                                        <p:tgtEl>
                                          <p:spTgt spid="39"/>
                                        </p:tgtEl>
                                        <p:attrNameLst>
                                          <p:attrName>ppt_y</p:attrName>
                                        </p:attrNameLst>
                                      </p:cBhvr>
                                      <p:tavLst>
                                        <p:tav tm="0">
                                          <p:val>
                                            <p:strVal val="#ppt_y+.1"/>
                                          </p:val>
                                        </p:tav>
                                        <p:tav tm="100000">
                                          <p:val>
                                            <p:strVal val="#ppt_y"/>
                                          </p:val>
                                        </p:tav>
                                      </p:tavLst>
                                    </p:anim>
                                  </p:childTnLst>
                                </p:cTn>
                              </p:par>
                              <p:par>
                                <p:cTn id="70" presetID="53" presetClass="entr" presetSubtype="16" fill="hold" grpId="0" nodeType="withEffect">
                                  <p:stCondLst>
                                    <p:cond delay="200"/>
                                  </p:stCondLst>
                                  <p:childTnLst>
                                    <p:set>
                                      <p:cBhvr>
                                        <p:cTn id="71" dur="1" fill="hold">
                                          <p:stCondLst>
                                            <p:cond delay="0"/>
                                          </p:stCondLst>
                                        </p:cTn>
                                        <p:tgtEl>
                                          <p:spTgt spid="31">
                                            <p:txEl>
                                              <p:pRg st="0" end="0"/>
                                            </p:txEl>
                                          </p:spTgt>
                                        </p:tgtEl>
                                        <p:attrNameLst>
                                          <p:attrName>style.visibility</p:attrName>
                                        </p:attrNameLst>
                                      </p:cBhvr>
                                      <p:to>
                                        <p:strVal val="visible"/>
                                      </p:to>
                                    </p:set>
                                    <p:anim calcmode="lin" valueType="num">
                                      <p:cBhvr>
                                        <p:cTn id="72"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74" dur="500"/>
                                        <p:tgtEl>
                                          <p:spTgt spid="31">
                                            <p:txEl>
                                              <p:pRg st="0" end="0"/>
                                            </p:txEl>
                                          </p:spTgt>
                                        </p:tgtEl>
                                      </p:cBhvr>
                                    </p:animEffect>
                                  </p:childTnLst>
                                </p:cTn>
                              </p:par>
                              <p:par>
                                <p:cTn id="75" presetID="23" presetClass="entr" presetSubtype="16" fill="hold" grpId="0" nodeType="withEffect">
                                  <p:stCondLst>
                                    <p:cond delay="200"/>
                                  </p:stCondLst>
                                  <p:childTnLst>
                                    <p:set>
                                      <p:cBhvr>
                                        <p:cTn id="76" dur="1" fill="hold">
                                          <p:stCondLst>
                                            <p:cond delay="0"/>
                                          </p:stCondLst>
                                        </p:cTn>
                                        <p:tgtEl>
                                          <p:spTgt spid="32">
                                            <p:txEl>
                                              <p:pRg st="0" end="0"/>
                                            </p:txEl>
                                          </p:spTgt>
                                        </p:tgtEl>
                                        <p:attrNameLst>
                                          <p:attrName>style.visibility</p:attrName>
                                        </p:attrNameLst>
                                      </p:cBhvr>
                                      <p:to>
                                        <p:strVal val="visible"/>
                                      </p:to>
                                    </p:set>
                                    <p:anim calcmode="lin" valueType="num">
                                      <p:cBhvr>
                                        <p:cTn id="7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32">
                                            <p:txEl>
                                              <p:pRg st="0" end="0"/>
                                            </p:txEl>
                                          </p:spTgt>
                                        </p:tgtEl>
                                        <p:attrNameLst>
                                          <p:attrName>ppt_h</p:attrName>
                                        </p:attrNameLst>
                                      </p:cBhvr>
                                      <p:tavLst>
                                        <p:tav tm="0">
                                          <p:val>
                                            <p:fltVal val="0"/>
                                          </p:val>
                                        </p:tav>
                                        <p:tav tm="100000">
                                          <p:val>
                                            <p:strVal val="#ppt_h"/>
                                          </p:val>
                                        </p:tav>
                                      </p:tavLst>
                                    </p:anim>
                                  </p:childTnLst>
                                </p:cTn>
                              </p:par>
                              <p:par>
                                <p:cTn id="79" presetID="53" presetClass="entr" presetSubtype="16" fill="hold" grpId="0" nodeType="withEffect">
                                  <p:stCondLst>
                                    <p:cond delay="20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par>
                                <p:cTn id="84" presetID="53" presetClass="entr" presetSubtype="16" fill="hold" grpId="0" nodeType="withEffect">
                                  <p:stCondLst>
                                    <p:cond delay="200"/>
                                  </p:stCondLst>
                                  <p:childTnLst>
                                    <p:set>
                                      <p:cBhvr>
                                        <p:cTn id="85" dur="1" fill="hold">
                                          <p:stCondLst>
                                            <p:cond delay="0"/>
                                          </p:stCondLst>
                                        </p:cTn>
                                        <p:tgtEl>
                                          <p:spTgt spid="35">
                                            <p:txEl>
                                              <p:pRg st="0" end="0"/>
                                            </p:txEl>
                                          </p:spTgt>
                                        </p:tgtEl>
                                        <p:attrNameLst>
                                          <p:attrName>style.visibility</p:attrName>
                                        </p:attrNameLst>
                                      </p:cBhvr>
                                      <p:to>
                                        <p:strVal val="visible"/>
                                      </p:to>
                                    </p:set>
                                    <p:anim calcmode="lin" valueType="num">
                                      <p:cBhvr>
                                        <p:cTn id="86"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87"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88" dur="500"/>
                                        <p:tgtEl>
                                          <p:spTgt spid="35">
                                            <p:txEl>
                                              <p:pRg st="0" end="0"/>
                                            </p:txEl>
                                          </p:spTgt>
                                        </p:tgtEl>
                                      </p:cBhvr>
                                    </p:animEffect>
                                  </p:childTnLst>
                                </p:cTn>
                              </p:par>
                              <p:par>
                                <p:cTn id="89" presetID="53" presetClass="entr" presetSubtype="16" fill="hold" grpId="0" nodeType="withEffect">
                                  <p:stCondLst>
                                    <p:cond delay="200"/>
                                  </p:stCondLst>
                                  <p:childTnLst>
                                    <p:set>
                                      <p:cBhvr>
                                        <p:cTn id="90" dur="1" fill="hold">
                                          <p:stCondLst>
                                            <p:cond delay="0"/>
                                          </p:stCondLst>
                                        </p:cTn>
                                        <p:tgtEl>
                                          <p:spTgt spid="37">
                                            <p:txEl>
                                              <p:pRg st="0" end="0"/>
                                            </p:txEl>
                                          </p:spTgt>
                                        </p:tgtEl>
                                        <p:attrNameLst>
                                          <p:attrName>style.visibility</p:attrName>
                                        </p:attrNameLst>
                                      </p:cBhvr>
                                      <p:to>
                                        <p:strVal val="visible"/>
                                      </p:to>
                                    </p:set>
                                    <p:anim calcmode="lin" valueType="num">
                                      <p:cBhvr>
                                        <p:cTn id="91"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37">
                                            <p:txEl>
                                              <p:pRg st="0" end="0"/>
                                            </p:txEl>
                                          </p:spTgt>
                                        </p:tgtEl>
                                      </p:cBhvr>
                                    </p:animEffect>
                                  </p:childTnLst>
                                </p:cTn>
                              </p:par>
                              <p:par>
                                <p:cTn id="94" presetID="23" presetClass="entr" presetSubtype="16" fill="hold" grpId="0" nodeType="withEffect">
                                  <p:stCondLst>
                                    <p:cond delay="200"/>
                                  </p:stCondLst>
                                  <p:childTnLst>
                                    <p:set>
                                      <p:cBhvr>
                                        <p:cTn id="95" dur="1" fill="hold">
                                          <p:stCondLst>
                                            <p:cond delay="0"/>
                                          </p:stCondLst>
                                        </p:cTn>
                                        <p:tgtEl>
                                          <p:spTgt spid="38">
                                            <p:txEl>
                                              <p:pRg st="0" end="0"/>
                                            </p:txEl>
                                          </p:spTgt>
                                        </p:tgtEl>
                                        <p:attrNameLst>
                                          <p:attrName>style.visibility</p:attrName>
                                        </p:attrNameLst>
                                      </p:cBhvr>
                                      <p:to>
                                        <p:strVal val="visible"/>
                                      </p:to>
                                    </p:set>
                                    <p:anim calcmode="lin" valueType="num">
                                      <p:cBhvr>
                                        <p:cTn id="96"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97" dur="500" fill="hold"/>
                                        <p:tgtEl>
                                          <p:spTgt spid="38">
                                            <p:txEl>
                                              <p:pRg st="0" end="0"/>
                                            </p:txEl>
                                          </p:spTgt>
                                        </p:tgtEl>
                                        <p:attrNameLst>
                                          <p:attrName>ppt_h</p:attrName>
                                        </p:attrNameLst>
                                      </p:cBhvr>
                                      <p:tavLst>
                                        <p:tav tm="0">
                                          <p:val>
                                            <p:fltVal val="0"/>
                                          </p:val>
                                        </p:tav>
                                        <p:tav tm="100000">
                                          <p:val>
                                            <p:strVal val="#ppt_h"/>
                                          </p:val>
                                        </p:tav>
                                      </p:tavLst>
                                    </p:anim>
                                  </p:childTnLst>
                                </p:cTn>
                              </p:par>
                              <p:par>
                                <p:cTn id="98" presetID="53" presetClass="entr" presetSubtype="16" fill="hold" grpId="0" nodeType="withEffect">
                                  <p:stCondLst>
                                    <p:cond delay="20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par>
                                <p:cTn id="103" presetID="53" presetClass="entr" presetSubtype="16" fill="hold" grpId="0" nodeType="withEffect">
                                  <p:stCondLst>
                                    <p:cond delay="200"/>
                                  </p:stCondLst>
                                  <p:childTnLst>
                                    <p:set>
                                      <p:cBhvr>
                                        <p:cTn id="104" dur="1" fill="hold">
                                          <p:stCondLst>
                                            <p:cond delay="0"/>
                                          </p:stCondLst>
                                        </p:cTn>
                                        <p:tgtEl>
                                          <p:spTgt spid="41">
                                            <p:txEl>
                                              <p:pRg st="0" end="0"/>
                                            </p:txEl>
                                          </p:spTgt>
                                        </p:tgtEl>
                                        <p:attrNameLst>
                                          <p:attrName>style.visibility</p:attrName>
                                        </p:attrNameLst>
                                      </p:cBhvr>
                                      <p:to>
                                        <p:strVal val="visible"/>
                                      </p:to>
                                    </p:set>
                                    <p:anim calcmode="lin" valueType="num">
                                      <p:cBhvr>
                                        <p:cTn id="105"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106"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107" dur="500"/>
                                        <p:tgtEl>
                                          <p:spTgt spid="41">
                                            <p:txEl>
                                              <p:pRg st="0" end="0"/>
                                            </p:txEl>
                                          </p:spTgt>
                                        </p:tgtEl>
                                      </p:cBhvr>
                                    </p:animEffect>
                                  </p:childTnLst>
                                </p:cTn>
                              </p:par>
                              <p:par>
                                <p:cTn id="108" presetID="53" presetClass="entr" presetSubtype="16" fill="hold" grpId="0" nodeType="withEffect">
                                  <p:stCondLst>
                                    <p:cond delay="200"/>
                                  </p:stCondLst>
                                  <p:childTnLst>
                                    <p:set>
                                      <p:cBhvr>
                                        <p:cTn id="109" dur="1" fill="hold">
                                          <p:stCondLst>
                                            <p:cond delay="0"/>
                                          </p:stCondLst>
                                        </p:cTn>
                                        <p:tgtEl>
                                          <p:spTgt spid="42">
                                            <p:txEl>
                                              <p:pRg st="0" end="0"/>
                                            </p:txEl>
                                          </p:spTgt>
                                        </p:tgtEl>
                                        <p:attrNameLst>
                                          <p:attrName>style.visibility</p:attrName>
                                        </p:attrNameLst>
                                      </p:cBhvr>
                                      <p:to>
                                        <p:strVal val="visible"/>
                                      </p:to>
                                    </p:set>
                                    <p:anim calcmode="lin" valueType="num">
                                      <p:cBhvr>
                                        <p:cTn id="110"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11"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112" dur="500"/>
                                        <p:tgtEl>
                                          <p:spTgt spid="42">
                                            <p:txEl>
                                              <p:pRg st="0" end="0"/>
                                            </p:txEl>
                                          </p:spTgt>
                                        </p:tgtEl>
                                      </p:cBhvr>
                                    </p:animEffect>
                                  </p:childTnLst>
                                </p:cTn>
                              </p:par>
                              <p:par>
                                <p:cTn id="113" presetID="23" presetClass="entr" presetSubtype="16" fill="hold" grpId="0" nodeType="withEffect">
                                  <p:stCondLst>
                                    <p:cond delay="200"/>
                                  </p:stCondLst>
                                  <p:childTnLst>
                                    <p:set>
                                      <p:cBhvr>
                                        <p:cTn id="114" dur="1" fill="hold">
                                          <p:stCondLst>
                                            <p:cond delay="0"/>
                                          </p:stCondLst>
                                        </p:cTn>
                                        <p:tgtEl>
                                          <p:spTgt spid="43">
                                            <p:txEl>
                                              <p:pRg st="0" end="0"/>
                                            </p:txEl>
                                          </p:spTgt>
                                        </p:tgtEl>
                                        <p:attrNameLst>
                                          <p:attrName>style.visibility</p:attrName>
                                        </p:attrNameLst>
                                      </p:cBhvr>
                                      <p:to>
                                        <p:strVal val="visible"/>
                                      </p:to>
                                    </p:set>
                                    <p:anim calcmode="lin" valueType="num">
                                      <p:cBhvr>
                                        <p:cTn id="115"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43">
                                            <p:txEl>
                                              <p:pRg st="0" end="0"/>
                                            </p:txEl>
                                          </p:spTgt>
                                        </p:tgtEl>
                                        <p:attrNameLst>
                                          <p:attrName>ppt_h</p:attrName>
                                        </p:attrNameLst>
                                      </p:cBhvr>
                                      <p:tavLst>
                                        <p:tav tm="0">
                                          <p:val>
                                            <p:fltVal val="0"/>
                                          </p:val>
                                        </p:tav>
                                        <p:tav tm="100000">
                                          <p:val>
                                            <p:strVal val="#ppt_h"/>
                                          </p:val>
                                        </p:tav>
                                      </p:tavLst>
                                    </p:anim>
                                  </p:childTnLst>
                                </p:cTn>
                              </p:par>
                              <p:par>
                                <p:cTn id="117" presetID="53" presetClass="entr" presetSubtype="16" fill="hold" grpId="0" nodeType="withEffect">
                                  <p:stCondLst>
                                    <p:cond delay="200"/>
                                  </p:stCondLst>
                                  <p:childTnLst>
                                    <p:set>
                                      <p:cBhvr>
                                        <p:cTn id="118" dur="1" fill="hold">
                                          <p:stCondLst>
                                            <p:cond delay="0"/>
                                          </p:stCondLst>
                                        </p:cTn>
                                        <p:tgtEl>
                                          <p:spTgt spid="44"/>
                                        </p:tgtEl>
                                        <p:attrNameLst>
                                          <p:attrName>style.visibility</p:attrName>
                                        </p:attrNameLst>
                                      </p:cBhvr>
                                      <p:to>
                                        <p:strVal val="visible"/>
                                      </p:to>
                                    </p:set>
                                    <p:anim calcmode="lin" valueType="num">
                                      <p:cBhvr>
                                        <p:cTn id="119" dur="500" fill="hold"/>
                                        <p:tgtEl>
                                          <p:spTgt spid="44"/>
                                        </p:tgtEl>
                                        <p:attrNameLst>
                                          <p:attrName>ppt_w</p:attrName>
                                        </p:attrNameLst>
                                      </p:cBhvr>
                                      <p:tavLst>
                                        <p:tav tm="0">
                                          <p:val>
                                            <p:fltVal val="0"/>
                                          </p:val>
                                        </p:tav>
                                        <p:tav tm="100000">
                                          <p:val>
                                            <p:strVal val="#ppt_w"/>
                                          </p:val>
                                        </p:tav>
                                      </p:tavLst>
                                    </p:anim>
                                    <p:anim calcmode="lin" valueType="num">
                                      <p:cBhvr>
                                        <p:cTn id="120" dur="500" fill="hold"/>
                                        <p:tgtEl>
                                          <p:spTgt spid="44"/>
                                        </p:tgtEl>
                                        <p:attrNameLst>
                                          <p:attrName>ppt_h</p:attrName>
                                        </p:attrNameLst>
                                      </p:cBhvr>
                                      <p:tavLst>
                                        <p:tav tm="0">
                                          <p:val>
                                            <p:fltVal val="0"/>
                                          </p:val>
                                        </p:tav>
                                        <p:tav tm="100000">
                                          <p:val>
                                            <p:strVal val="#ppt_h"/>
                                          </p:val>
                                        </p:tav>
                                      </p:tavLst>
                                    </p:anim>
                                    <p:animEffect transition="in" filter="fade">
                                      <p:cBhvr>
                                        <p:cTn id="121" dur="500"/>
                                        <p:tgtEl>
                                          <p:spTgt spid="44"/>
                                        </p:tgtEl>
                                      </p:cBhvr>
                                    </p:animEffect>
                                  </p:childTnLst>
                                </p:cTn>
                              </p:par>
                              <p:par>
                                <p:cTn id="122" presetID="53" presetClass="entr" presetSubtype="16" fill="hold" grpId="0" nodeType="withEffect">
                                  <p:stCondLst>
                                    <p:cond delay="200"/>
                                  </p:stCondLst>
                                  <p:childTnLst>
                                    <p:set>
                                      <p:cBhvr>
                                        <p:cTn id="123" dur="1" fill="hold">
                                          <p:stCondLst>
                                            <p:cond delay="0"/>
                                          </p:stCondLst>
                                        </p:cTn>
                                        <p:tgtEl>
                                          <p:spTgt spid="45">
                                            <p:txEl>
                                              <p:pRg st="0" end="0"/>
                                            </p:txEl>
                                          </p:spTgt>
                                        </p:tgtEl>
                                        <p:attrNameLst>
                                          <p:attrName>style.visibility</p:attrName>
                                        </p:attrNameLst>
                                      </p:cBhvr>
                                      <p:to>
                                        <p:strVal val="visible"/>
                                      </p:to>
                                    </p:set>
                                    <p:anim calcmode="lin" valueType="num">
                                      <p:cBhvr>
                                        <p:cTn id="124"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25"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126" dur="500"/>
                                        <p:tgtEl>
                                          <p:spTgt spid="45">
                                            <p:txEl>
                                              <p:pRg st="0" end="0"/>
                                            </p:txEl>
                                          </p:spTgt>
                                        </p:tgtEl>
                                      </p:cBhvr>
                                    </p:animEffect>
                                  </p:childTnLst>
                                </p:cTn>
                              </p:par>
                              <p:par>
                                <p:cTn id="127" presetID="53" presetClass="entr" presetSubtype="16" fill="hold" grpId="0" nodeType="withEffect">
                                  <p:stCondLst>
                                    <p:cond delay="200"/>
                                  </p:stCondLst>
                                  <p:childTnLst>
                                    <p:set>
                                      <p:cBhvr>
                                        <p:cTn id="128" dur="1" fill="hold">
                                          <p:stCondLst>
                                            <p:cond delay="0"/>
                                          </p:stCondLst>
                                        </p:cTn>
                                        <p:tgtEl>
                                          <p:spTgt spid="46">
                                            <p:txEl>
                                              <p:pRg st="0" end="0"/>
                                            </p:txEl>
                                          </p:spTgt>
                                        </p:tgtEl>
                                        <p:attrNameLst>
                                          <p:attrName>style.visibility</p:attrName>
                                        </p:attrNameLst>
                                      </p:cBhvr>
                                      <p:to>
                                        <p:strVal val="visible"/>
                                      </p:to>
                                    </p:set>
                                    <p:anim calcmode="lin" valueType="num">
                                      <p:cBhvr>
                                        <p:cTn id="129"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30" dur="5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131" dur="500"/>
                                        <p:tgtEl>
                                          <p:spTgt spid="46">
                                            <p:txEl>
                                              <p:pRg st="0" end="0"/>
                                            </p:txEl>
                                          </p:spTgt>
                                        </p:tgtEl>
                                      </p:cBhvr>
                                    </p:animEffect>
                                  </p:childTnLst>
                                </p:cTn>
                              </p:par>
                              <p:par>
                                <p:cTn id="132" presetID="23" presetClass="entr" presetSubtype="16" fill="hold" grpId="0" nodeType="withEffect">
                                  <p:stCondLst>
                                    <p:cond delay="200"/>
                                  </p:stCondLst>
                                  <p:childTnLst>
                                    <p:set>
                                      <p:cBhvr>
                                        <p:cTn id="133" dur="1" fill="hold">
                                          <p:stCondLst>
                                            <p:cond delay="0"/>
                                          </p:stCondLst>
                                        </p:cTn>
                                        <p:tgtEl>
                                          <p:spTgt spid="47">
                                            <p:txEl>
                                              <p:pRg st="0" end="0"/>
                                            </p:txEl>
                                          </p:spTgt>
                                        </p:tgtEl>
                                        <p:attrNameLst>
                                          <p:attrName>style.visibility</p:attrName>
                                        </p:attrNameLst>
                                      </p:cBhvr>
                                      <p:to>
                                        <p:strVal val="visible"/>
                                      </p:to>
                                    </p:set>
                                    <p:anim calcmode="lin" valueType="num">
                                      <p:cBhvr>
                                        <p:cTn id="134"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35" dur="500" fill="hold"/>
                                        <p:tgtEl>
                                          <p:spTgt spid="47">
                                            <p:txEl>
                                              <p:pRg st="0" end="0"/>
                                            </p:txEl>
                                          </p:spTgt>
                                        </p:tgtEl>
                                        <p:attrNameLst>
                                          <p:attrName>ppt_h</p:attrName>
                                        </p:attrNameLst>
                                      </p:cBhvr>
                                      <p:tavLst>
                                        <p:tav tm="0">
                                          <p:val>
                                            <p:fltVal val="0"/>
                                          </p:val>
                                        </p:tav>
                                        <p:tav tm="100000">
                                          <p:val>
                                            <p:strVal val="#ppt_h"/>
                                          </p:val>
                                        </p:tav>
                                      </p:tavLst>
                                    </p:anim>
                                  </p:childTnLst>
                                </p:cTn>
                              </p:par>
                              <p:par>
                                <p:cTn id="136" presetID="53" presetClass="entr" presetSubtype="16" fill="hold" grpId="0" nodeType="withEffect">
                                  <p:stCondLst>
                                    <p:cond delay="200"/>
                                  </p:stCondLst>
                                  <p:childTnLst>
                                    <p:set>
                                      <p:cBhvr>
                                        <p:cTn id="137" dur="1" fill="hold">
                                          <p:stCondLst>
                                            <p:cond delay="0"/>
                                          </p:stCondLst>
                                        </p:cTn>
                                        <p:tgtEl>
                                          <p:spTgt spid="48"/>
                                        </p:tgtEl>
                                        <p:attrNameLst>
                                          <p:attrName>style.visibility</p:attrName>
                                        </p:attrNameLst>
                                      </p:cBhvr>
                                      <p:to>
                                        <p:strVal val="visible"/>
                                      </p:to>
                                    </p:set>
                                    <p:anim calcmode="lin" valueType="num">
                                      <p:cBhvr>
                                        <p:cTn id="138" dur="500" fill="hold"/>
                                        <p:tgtEl>
                                          <p:spTgt spid="48"/>
                                        </p:tgtEl>
                                        <p:attrNameLst>
                                          <p:attrName>ppt_w</p:attrName>
                                        </p:attrNameLst>
                                      </p:cBhvr>
                                      <p:tavLst>
                                        <p:tav tm="0">
                                          <p:val>
                                            <p:fltVal val="0"/>
                                          </p:val>
                                        </p:tav>
                                        <p:tav tm="100000">
                                          <p:val>
                                            <p:strVal val="#ppt_w"/>
                                          </p:val>
                                        </p:tav>
                                      </p:tavLst>
                                    </p:anim>
                                    <p:anim calcmode="lin" valueType="num">
                                      <p:cBhvr>
                                        <p:cTn id="139" dur="500" fill="hold"/>
                                        <p:tgtEl>
                                          <p:spTgt spid="48"/>
                                        </p:tgtEl>
                                        <p:attrNameLst>
                                          <p:attrName>ppt_h</p:attrName>
                                        </p:attrNameLst>
                                      </p:cBhvr>
                                      <p:tavLst>
                                        <p:tav tm="0">
                                          <p:val>
                                            <p:fltVal val="0"/>
                                          </p:val>
                                        </p:tav>
                                        <p:tav tm="100000">
                                          <p:val>
                                            <p:strVal val="#ppt_h"/>
                                          </p:val>
                                        </p:tav>
                                      </p:tavLst>
                                    </p:anim>
                                    <p:animEffect transition="in" filter="fade">
                                      <p:cBhvr>
                                        <p:cTn id="140" dur="500"/>
                                        <p:tgtEl>
                                          <p:spTgt spid="48"/>
                                        </p:tgtEl>
                                      </p:cBhvr>
                                    </p:animEffect>
                                  </p:childTnLst>
                                </p:cTn>
                              </p:par>
                              <p:par>
                                <p:cTn id="141" presetID="53" presetClass="entr" presetSubtype="16" fill="hold" grpId="0" nodeType="withEffect">
                                  <p:stCondLst>
                                    <p:cond delay="200"/>
                                  </p:stCondLst>
                                  <p:childTnLst>
                                    <p:set>
                                      <p:cBhvr>
                                        <p:cTn id="142" dur="1" fill="hold">
                                          <p:stCondLst>
                                            <p:cond delay="0"/>
                                          </p:stCondLst>
                                        </p:cTn>
                                        <p:tgtEl>
                                          <p:spTgt spid="49">
                                            <p:txEl>
                                              <p:pRg st="0" end="0"/>
                                            </p:txEl>
                                          </p:spTgt>
                                        </p:tgtEl>
                                        <p:attrNameLst>
                                          <p:attrName>style.visibility</p:attrName>
                                        </p:attrNameLst>
                                      </p:cBhvr>
                                      <p:to>
                                        <p:strVal val="visible"/>
                                      </p:to>
                                    </p:set>
                                    <p:anim calcmode="lin" valueType="num">
                                      <p:cBhvr>
                                        <p:cTn id="143"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144" dur="5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145"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4" grpId="0"/>
      <p:bldP spid="27" grpId="0"/>
      <p:bldP spid="30" grpId="0"/>
      <p:bldP spid="33" grpId="0"/>
      <p:bldP spid="36" grpId="0"/>
      <p:bldP spid="39" grpId="0"/>
      <p:bldP spid="31" grpId="0" build="p">
        <p:tmplLst>
          <p:tmpl lvl="1">
            <p:tnLst>
              <p:par>
                <p:cTn presetID="53" presetClass="entr" presetSubtype="16"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2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childTnLst>
                </p:cTn>
              </p:par>
            </p:tnLst>
          </p:tmpl>
        </p:tmplLst>
      </p:bldP>
      <p:bldP spid="34" grpId="0" animBg="1"/>
      <p:bldP spid="35" grpId="0" build="p">
        <p:tmplLst>
          <p:tmpl lvl="1">
            <p:tnLst>
              <p:par>
                <p:cTn presetID="53" presetClass="entr" presetSubtype="16"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 calcmode="lin" valueType="num">
                      <p:cBhvr>
                        <p:cTn dur="500" fill="hold"/>
                        <p:tgtEl>
                          <p:spTgt spid="35"/>
                        </p:tgtEl>
                        <p:attrNameLst>
                          <p:attrName>ppt_w</p:attrName>
                        </p:attrNameLst>
                      </p:cBhvr>
                      <p:tavLst>
                        <p:tav tm="0">
                          <p:val>
                            <p:fltVal val="0"/>
                          </p:val>
                        </p:tav>
                        <p:tav tm="100000">
                          <p:val>
                            <p:strVal val="#ppt_w"/>
                          </p:val>
                        </p:tav>
                      </p:tavLst>
                    </p:anim>
                    <p:anim calcmode="lin" valueType="num">
                      <p:cBhvr>
                        <p:cTn dur="500" fill="hold"/>
                        <p:tgtEl>
                          <p:spTgt spid="35"/>
                        </p:tgtEl>
                        <p:attrNameLst>
                          <p:attrName>ppt_h</p:attrName>
                        </p:attrNameLst>
                      </p:cBhvr>
                      <p:tavLst>
                        <p:tav tm="0">
                          <p:val>
                            <p:fltVal val="0"/>
                          </p:val>
                        </p:tav>
                        <p:tav tm="100000">
                          <p:val>
                            <p:strVal val="#ppt_h"/>
                          </p:val>
                        </p:tav>
                      </p:tavLst>
                    </p:anim>
                    <p:animEffect transition="in" filter="fade">
                      <p:cBhvr>
                        <p:cTn dur="500"/>
                        <p:tgtEl>
                          <p:spTgt spid="35"/>
                        </p:tgtEl>
                      </p:cBhvr>
                    </p:animEffect>
                  </p:childTnLst>
                </p:cTn>
              </p:par>
            </p:tnLst>
          </p:tmpl>
        </p:tmplLst>
      </p:bldP>
      <p:bldP spid="37" grpId="0" build="p">
        <p:tmplLst>
          <p:tmpl lvl="1">
            <p:tnLst>
              <p:par>
                <p:cTn presetID="53" presetClass="entr" presetSubtype="16" fill="hold" nodeType="withEffect">
                  <p:stCondLst>
                    <p:cond delay="20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38" grpId="0" build="p">
        <p:tmplLst>
          <p:tmpl lvl="1">
            <p:tnLst>
              <p:par>
                <p:cTn presetID="23" presetClass="entr" presetSubtype="16"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childTnLst>
                </p:cTn>
              </p:par>
            </p:tnLst>
          </p:tmpl>
        </p:tmplLst>
      </p:bldP>
      <p:bldP spid="40" grpId="0" animBg="1"/>
      <p:bldP spid="41" grpId="0" build="p">
        <p:tmplLst>
          <p:tmpl lvl="1">
            <p:tnLst>
              <p:par>
                <p:cTn presetID="53" presetClass="entr" presetSubtype="16"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42" grpId="0" build="p">
        <p:tmplLst>
          <p:tmpl lvl="1">
            <p:tnLst>
              <p:par>
                <p:cTn presetID="53" presetClass="entr" presetSubtype="16"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Effect transition="in" filter="fade">
                      <p:cBhvr>
                        <p:cTn dur="500"/>
                        <p:tgtEl>
                          <p:spTgt spid="42"/>
                        </p:tgtEl>
                      </p:cBhvr>
                    </p:animEffect>
                  </p:childTnLst>
                </p:cTn>
              </p:par>
            </p:tnLst>
          </p:tmpl>
        </p:tmplLst>
      </p:bldP>
      <p:bldP spid="43" grpId="0" build="p">
        <p:tmplLst>
          <p:tmpl lvl="1">
            <p:tnLst>
              <p:par>
                <p:cTn presetID="23" presetClass="entr" presetSubtype="16"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childTnLst>
                </p:cTn>
              </p:par>
            </p:tnLst>
          </p:tmpl>
        </p:tmplLst>
      </p:bldP>
      <p:bldP spid="44" grpId="0" animBg="1"/>
      <p:bldP spid="45" grpId="0" build="p">
        <p:tmplLst>
          <p:tmpl lvl="1">
            <p:tnLst>
              <p:par>
                <p:cTn presetID="5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animEffect transition="in" filter="fade">
                      <p:cBhvr>
                        <p:cTn dur="500"/>
                        <p:tgtEl>
                          <p:spTgt spid="45"/>
                        </p:tgtEl>
                      </p:cBhvr>
                    </p:animEffect>
                  </p:childTnLst>
                </p:cTn>
              </p:par>
            </p:tnLst>
          </p:tmpl>
        </p:tmplLst>
      </p:bldP>
      <p:bldP spid="46" grpId="0" build="p">
        <p:tmplLst>
          <p:tmpl lvl="1">
            <p:tnLst>
              <p:par>
                <p:cTn presetID="53" presetClass="entr" presetSubtype="16"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 calcmode="lin" valueType="num">
                      <p:cBhvr>
                        <p:cTn dur="500" fill="hold"/>
                        <p:tgtEl>
                          <p:spTgt spid="46"/>
                        </p:tgtEl>
                        <p:attrNameLst>
                          <p:attrName>ppt_w</p:attrName>
                        </p:attrNameLst>
                      </p:cBhvr>
                      <p:tavLst>
                        <p:tav tm="0">
                          <p:val>
                            <p:fltVal val="0"/>
                          </p:val>
                        </p:tav>
                        <p:tav tm="100000">
                          <p:val>
                            <p:strVal val="#ppt_w"/>
                          </p:val>
                        </p:tav>
                      </p:tavLst>
                    </p:anim>
                    <p:anim calcmode="lin" valueType="num">
                      <p:cBhvr>
                        <p:cTn dur="500" fill="hold"/>
                        <p:tgtEl>
                          <p:spTgt spid="46"/>
                        </p:tgtEl>
                        <p:attrNameLst>
                          <p:attrName>ppt_h</p:attrName>
                        </p:attrNameLst>
                      </p:cBhvr>
                      <p:tavLst>
                        <p:tav tm="0">
                          <p:val>
                            <p:fltVal val="0"/>
                          </p:val>
                        </p:tav>
                        <p:tav tm="100000">
                          <p:val>
                            <p:strVal val="#ppt_h"/>
                          </p:val>
                        </p:tav>
                      </p:tavLst>
                    </p:anim>
                    <p:animEffect transition="in" filter="fade">
                      <p:cBhvr>
                        <p:cTn dur="500"/>
                        <p:tgtEl>
                          <p:spTgt spid="46"/>
                        </p:tgtEl>
                      </p:cBhvr>
                    </p:animEffect>
                  </p:childTnLst>
                </p:cTn>
              </p:par>
            </p:tnLst>
          </p:tmpl>
        </p:tmplLst>
      </p:bldP>
      <p:bldP spid="47" grpId="0" build="p">
        <p:tmplLst>
          <p:tmpl lvl="1">
            <p:tnLst>
              <p:par>
                <p:cTn presetID="2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childTnLst>
                </p:cTn>
              </p:par>
            </p:tnLst>
          </p:tmpl>
        </p:tmplLst>
      </p:bldP>
      <p:bldP spid="48" grpId="0" animBg="1"/>
      <p:bldP spid="49" grpId="0" build="p">
        <p:tmplLst>
          <p:tmpl lvl="1">
            <p:tnLst>
              <p:par>
                <p:cTn presetID="5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animEffect transition="in" filter="fade">
                      <p:cBhvr>
                        <p:cTn dur="500"/>
                        <p:tgtEl>
                          <p:spTgt spid="49"/>
                        </p:tgtEl>
                      </p:cBhvr>
                    </p:animEffect>
                  </p:childTnLst>
                </p:cTn>
              </p:par>
            </p:tnLst>
          </p:tmpl>
        </p:tmplLst>
      </p:b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2"/>
            </p:custDataLst>
          </p:nvPr>
        </p:nvSpPr>
        <p:spPr>
          <a:xfrm>
            <a:off x="2282" y="2619424"/>
            <a:ext cx="12854189" cy="11958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847188" rtlCol="0" anchor="ctr">
            <a:normAutofit/>
          </a:bodyPr>
          <a:lstStyle/>
          <a:p>
            <a:pPr algn="ct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3"/>
            </p:custDataLst>
          </p:nvPr>
        </p:nvSpPr>
        <p:spPr>
          <a:xfrm>
            <a:off x="1435845" y="2240558"/>
            <a:ext cx="2733278" cy="2151296"/>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chemeClr val="accent3">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tIns="0" bIns="569437" rtlCol="0" anchor="ctr">
            <a:noAutofit/>
          </a:bodyPr>
          <a:lstStyle/>
          <a:p>
            <a:pPr lvl="0" algn="ctr">
              <a:buClr>
                <a:srgbClr val="FFC000">
                  <a:lumMod val="75000"/>
                </a:srgbClr>
              </a:buClr>
              <a:buSzPct val="60000"/>
            </a:pPr>
            <a:r>
              <a:rPr lang="en-US" altLang="zh-CN" sz="66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6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Entry_1"/>
          <p:cNvSpPr/>
          <p:nvPr>
            <p:custDataLst>
              <p:tags r:id="rId4"/>
            </p:custDataLst>
          </p:nvPr>
        </p:nvSpPr>
        <p:spPr>
          <a:xfrm>
            <a:off x="5058192" y="2863385"/>
            <a:ext cx="5559901" cy="7078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Showcase</a:t>
            </a:r>
            <a:endPar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1"/>
          <p:cNvSpPr txBox="1"/>
          <p:nvPr/>
        </p:nvSpPr>
        <p:spPr>
          <a:xfrm>
            <a:off x="6965666" y="3882865"/>
            <a:ext cx="1609415" cy="215123"/>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5195117" y="3882865"/>
            <a:ext cx="1609415" cy="215123"/>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965666" y="4152492"/>
            <a:ext cx="1609415" cy="215123"/>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5195117" y="4152492"/>
            <a:ext cx="1609415" cy="215123"/>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transition spd="slow" advTm="0">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040" y="5126263"/>
            <a:ext cx="12871438" cy="2106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59"/>
          <p:cNvSpPr txBox="1"/>
          <p:nvPr/>
        </p:nvSpPr>
        <p:spPr>
          <a:xfrm>
            <a:off x="858574" y="5624543"/>
            <a:ext cx="11187375" cy="347403"/>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2" name="Rectangle 1"/>
          <p:cNvSpPr/>
          <p:nvPr/>
        </p:nvSpPr>
        <p:spPr>
          <a:xfrm>
            <a:off x="964706" y="3249122"/>
            <a:ext cx="2143007" cy="1573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44"/>
          <p:cNvSpPr/>
          <p:nvPr/>
        </p:nvSpPr>
        <p:spPr>
          <a:xfrm>
            <a:off x="3840454" y="3249122"/>
            <a:ext cx="2143007" cy="15738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Rectangle 49"/>
          <p:cNvSpPr/>
          <p:nvPr/>
        </p:nvSpPr>
        <p:spPr>
          <a:xfrm>
            <a:off x="6716201" y="3249122"/>
            <a:ext cx="2143007" cy="15738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55"/>
          <p:cNvSpPr/>
          <p:nvPr/>
        </p:nvSpPr>
        <p:spPr>
          <a:xfrm>
            <a:off x="9591949" y="3249122"/>
            <a:ext cx="2143007" cy="15738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8" name="Straight Connector 7"/>
          <p:cNvCxnSpPr/>
          <p:nvPr/>
        </p:nvCxnSpPr>
        <p:spPr>
          <a:xfrm flipV="1">
            <a:off x="964706" y="2077774"/>
            <a:ext cx="0" cy="117134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64706" y="2077773"/>
            <a:ext cx="964353"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3840453" y="2077774"/>
            <a:ext cx="0" cy="117134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840453" y="2077773"/>
            <a:ext cx="964353"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6716201" y="2077774"/>
            <a:ext cx="0" cy="117134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716201" y="2077773"/>
            <a:ext cx="964353" cy="0"/>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9591949" y="2077774"/>
            <a:ext cx="0" cy="117134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9591949" y="2077773"/>
            <a:ext cx="964353" cy="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858865" y="1963417"/>
            <a:ext cx="1555318" cy="215444"/>
          </a:xfrm>
          <a:prstGeom prst="rect">
            <a:avLst/>
          </a:prstGeom>
          <a:noFill/>
        </p:spPr>
        <p:txBody>
          <a:bodyPr wrap="square" lIns="0" tIns="0" rIns="0" bIns="0" rtlCol="0" anchor="t" anchorCtr="0">
            <a:spAutoFit/>
          </a:bodyPr>
          <a:lstStyle/>
          <a:p>
            <a:pPr algn="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p>
        </p:txBody>
      </p:sp>
      <p:sp>
        <p:nvSpPr>
          <p:cNvPr id="65" name="TextBox 64"/>
          <p:cNvSpPr txBox="1"/>
          <p:nvPr/>
        </p:nvSpPr>
        <p:spPr>
          <a:xfrm>
            <a:off x="4709495" y="1963417"/>
            <a:ext cx="1431848" cy="215444"/>
          </a:xfrm>
          <a:prstGeom prst="rect">
            <a:avLst/>
          </a:prstGeom>
          <a:noFill/>
        </p:spPr>
        <p:txBody>
          <a:bodyPr wrap="square" lIns="0" tIns="0" rIns="0" bIns="0" rtlCol="0" anchor="t" anchorCtr="0">
            <a:spAutoFit/>
          </a:bodyPr>
          <a:lstStyle/>
          <a:p>
            <a:pPr algn="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p>
        </p:txBody>
      </p:sp>
      <p:sp>
        <p:nvSpPr>
          <p:cNvPr id="66" name="TextBox 65"/>
          <p:cNvSpPr txBox="1"/>
          <p:nvPr/>
        </p:nvSpPr>
        <p:spPr>
          <a:xfrm>
            <a:off x="7394683" y="1963417"/>
            <a:ext cx="1770996" cy="215444"/>
          </a:xfrm>
          <a:prstGeom prst="rect">
            <a:avLst/>
          </a:prstGeom>
          <a:noFill/>
        </p:spPr>
        <p:txBody>
          <a:bodyPr wrap="square" lIns="0" tIns="0" rIns="0" bIns="0" rtlCol="0" anchor="t" anchorCtr="0">
            <a:spAutoFit/>
          </a:bodyPr>
          <a:lstStyle/>
          <a:p>
            <a:pPr algn="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p>
        </p:txBody>
      </p:sp>
      <p:sp>
        <p:nvSpPr>
          <p:cNvPr id="67" name="TextBox 66"/>
          <p:cNvSpPr txBox="1"/>
          <p:nvPr/>
        </p:nvSpPr>
        <p:spPr>
          <a:xfrm>
            <a:off x="10483729" y="1963417"/>
            <a:ext cx="1575032" cy="215444"/>
          </a:xfrm>
          <a:prstGeom prst="rect">
            <a:avLst/>
          </a:prstGeom>
          <a:noFill/>
        </p:spPr>
        <p:txBody>
          <a:bodyPr wrap="square" lIns="0" tIns="0" rIns="0" bIns="0" rtlCol="0" anchor="t" anchorCtr="0">
            <a:spAutoFit/>
          </a:bodyPr>
          <a:lstStyle/>
          <a:p>
            <a:pPr algn="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p>
        </p:txBody>
      </p:sp>
      <p:sp>
        <p:nvSpPr>
          <p:cNvPr id="68" name="Rectangle 14"/>
          <p:cNvSpPr/>
          <p:nvPr/>
        </p:nvSpPr>
        <p:spPr bwMode="auto">
          <a:xfrm>
            <a:off x="1179008" y="2340254"/>
            <a:ext cx="2235175" cy="34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wrap="square" lIns="0" tIns="0" rIns="0" bIns="0" anchor="t" anchorCtr="0">
            <a:spAutoFit/>
          </a:body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69" name="Rectangle 14"/>
          <p:cNvSpPr/>
          <p:nvPr/>
        </p:nvSpPr>
        <p:spPr bwMode="auto">
          <a:xfrm>
            <a:off x="3991023" y="2340254"/>
            <a:ext cx="2150320" cy="34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wrap="square" lIns="0" tIns="0" rIns="0" bIns="0" anchor="t" anchorCtr="0">
            <a:spAutoFit/>
          </a:body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70" name="Rectangle 14"/>
          <p:cNvSpPr/>
          <p:nvPr/>
        </p:nvSpPr>
        <p:spPr bwMode="auto">
          <a:xfrm>
            <a:off x="6965128" y="2340254"/>
            <a:ext cx="2200551" cy="34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wrap="square" lIns="0" tIns="0" rIns="0" bIns="0" anchor="t" anchorCtr="0">
            <a:spAutoFit/>
          </a:body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71" name="Rectangle 14"/>
          <p:cNvSpPr/>
          <p:nvPr/>
        </p:nvSpPr>
        <p:spPr bwMode="auto">
          <a:xfrm>
            <a:off x="9727786" y="2340254"/>
            <a:ext cx="2318164" cy="34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wrap="square" lIns="0" tIns="0" rIns="0" bIns="0" anchor="t" anchorCtr="0">
            <a:spAutoFit/>
          </a:body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a:t>
            </a:r>
          </a:p>
        </p:txBody>
      </p:sp>
      <p:sp>
        <p:nvSpPr>
          <p:cNvPr id="75" name="TextBox 74"/>
          <p:cNvSpPr txBox="1"/>
          <p:nvPr/>
        </p:nvSpPr>
        <p:spPr>
          <a:xfrm>
            <a:off x="7108971" y="3470728"/>
            <a:ext cx="1357469" cy="346249"/>
          </a:xfrm>
          <a:prstGeom prst="rect">
            <a:avLst/>
          </a:prstGeom>
          <a:noFill/>
        </p:spPr>
        <p:txBody>
          <a:bodyPr wrap="square" lIns="0" tIns="0" rIns="0" bIns="0" rtlCol="0">
            <a:spAutoFit/>
          </a:bodyPr>
          <a:lstStyle/>
          <a:p>
            <a:pPr algn="ctr"/>
            <a:r>
              <a:rPr lang="en-US" sz="2250" b="1" dirty="0">
                <a:solidFill>
                  <a:schemeClr val="bg1"/>
                </a:solidFill>
                <a:latin typeface="Arial" panose="020B0604020202020204" pitchFamily="34" charset="0"/>
                <a:ea typeface="微软雅黑" panose="020B0503020204020204" pitchFamily="34" charset="-122"/>
                <a:sym typeface="Arial" panose="020B0604020202020204" pitchFamily="34" charset="0"/>
              </a:rPr>
              <a:t>2012</a:t>
            </a:r>
          </a:p>
        </p:txBody>
      </p:sp>
      <p:sp>
        <p:nvSpPr>
          <p:cNvPr id="74" name="TextBox 73"/>
          <p:cNvSpPr txBox="1"/>
          <p:nvPr/>
        </p:nvSpPr>
        <p:spPr>
          <a:xfrm>
            <a:off x="4233223" y="3470728"/>
            <a:ext cx="1357469" cy="346249"/>
          </a:xfrm>
          <a:prstGeom prst="rect">
            <a:avLst/>
          </a:prstGeom>
          <a:noFill/>
        </p:spPr>
        <p:txBody>
          <a:bodyPr wrap="square" lIns="0" tIns="0" rIns="0" bIns="0" rtlCol="0">
            <a:spAutoFit/>
          </a:bodyPr>
          <a:lstStyle/>
          <a:p>
            <a:pPr algn="ctr"/>
            <a:r>
              <a:rPr lang="en-US" sz="2250" b="1" dirty="0">
                <a:solidFill>
                  <a:schemeClr val="bg1"/>
                </a:solidFill>
                <a:latin typeface="Arial" panose="020B0604020202020204" pitchFamily="34" charset="0"/>
                <a:ea typeface="微软雅黑" panose="020B0503020204020204" pitchFamily="34" charset="-122"/>
                <a:sym typeface="Arial" panose="020B0604020202020204" pitchFamily="34" charset="0"/>
              </a:rPr>
              <a:t>2011</a:t>
            </a:r>
          </a:p>
        </p:txBody>
      </p:sp>
      <p:sp>
        <p:nvSpPr>
          <p:cNvPr id="76" name="TextBox 75"/>
          <p:cNvSpPr txBox="1"/>
          <p:nvPr/>
        </p:nvSpPr>
        <p:spPr>
          <a:xfrm>
            <a:off x="9984718" y="3470728"/>
            <a:ext cx="1357469" cy="346249"/>
          </a:xfrm>
          <a:prstGeom prst="rect">
            <a:avLst/>
          </a:prstGeom>
          <a:noFill/>
        </p:spPr>
        <p:txBody>
          <a:bodyPr wrap="square" lIns="0" tIns="0" rIns="0" bIns="0" rtlCol="0">
            <a:spAutoFit/>
          </a:bodyPr>
          <a:lstStyle/>
          <a:p>
            <a:pPr algn="ctr"/>
            <a:r>
              <a:rPr lang="en-US" sz="2250" b="1" dirty="0">
                <a:solidFill>
                  <a:schemeClr val="bg1"/>
                </a:solidFill>
                <a:latin typeface="Arial" panose="020B0604020202020204" pitchFamily="34" charset="0"/>
                <a:ea typeface="微软雅黑" panose="020B0503020204020204" pitchFamily="34" charset="-122"/>
                <a:sym typeface="Arial" panose="020B0604020202020204" pitchFamily="34" charset="0"/>
              </a:rPr>
              <a:t>2013</a:t>
            </a:r>
          </a:p>
        </p:txBody>
      </p:sp>
      <p:sp>
        <p:nvSpPr>
          <p:cNvPr id="73" name="TextBox 72"/>
          <p:cNvSpPr txBox="1"/>
          <p:nvPr/>
        </p:nvSpPr>
        <p:spPr>
          <a:xfrm>
            <a:off x="1357475" y="3470728"/>
            <a:ext cx="1357469" cy="346249"/>
          </a:xfrm>
          <a:prstGeom prst="rect">
            <a:avLst/>
          </a:prstGeom>
          <a:noFill/>
        </p:spPr>
        <p:txBody>
          <a:bodyPr wrap="square" lIns="0" tIns="0" rIns="0" bIns="0" rtlCol="0">
            <a:spAutoFit/>
          </a:bodyPr>
          <a:lstStyle/>
          <a:p>
            <a:pPr algn="ctr"/>
            <a:r>
              <a:rPr lang="en-US" sz="2250" b="1" dirty="0">
                <a:solidFill>
                  <a:schemeClr val="bg1"/>
                </a:solidFill>
                <a:latin typeface="Arial" panose="020B0604020202020204" pitchFamily="34" charset="0"/>
                <a:ea typeface="微软雅黑" panose="020B0503020204020204" pitchFamily="34" charset="-122"/>
                <a:sym typeface="Arial" panose="020B0604020202020204" pitchFamily="34" charset="0"/>
              </a:rPr>
              <a:t>2010</a:t>
            </a:r>
          </a:p>
        </p:txBody>
      </p:sp>
      <p:sp>
        <p:nvSpPr>
          <p:cNvPr id="42" name="Freeform 228"/>
          <p:cNvSpPr/>
          <p:nvPr/>
        </p:nvSpPr>
        <p:spPr bwMode="auto">
          <a:xfrm>
            <a:off x="1804335" y="4062959"/>
            <a:ext cx="463747" cy="510456"/>
          </a:xfrm>
          <a:custGeom>
            <a:avLst/>
            <a:gdLst>
              <a:gd name="T0" fmla="*/ 102 w 204"/>
              <a:gd name="T1" fmla="*/ 42 h 224"/>
              <a:gd name="T2" fmla="*/ 150 w 204"/>
              <a:gd name="T3" fmla="*/ 1 h 224"/>
              <a:gd name="T4" fmla="*/ 188 w 204"/>
              <a:gd name="T5" fmla="*/ 20 h 224"/>
              <a:gd name="T6" fmla="*/ 204 w 204"/>
              <a:gd name="T7" fmla="*/ 58 h 224"/>
              <a:gd name="T8" fmla="*/ 188 w 204"/>
              <a:gd name="T9" fmla="*/ 117 h 224"/>
              <a:gd name="T10" fmla="*/ 150 w 204"/>
              <a:gd name="T11" fmla="*/ 173 h 224"/>
              <a:gd name="T12" fmla="*/ 101 w 204"/>
              <a:gd name="T13" fmla="*/ 224 h 224"/>
              <a:gd name="T14" fmla="*/ 55 w 204"/>
              <a:gd name="T15" fmla="*/ 175 h 224"/>
              <a:gd name="T16" fmla="*/ 16 w 204"/>
              <a:gd name="T17" fmla="*/ 119 h 224"/>
              <a:gd name="T18" fmla="*/ 0 w 204"/>
              <a:gd name="T19" fmla="*/ 63 h 224"/>
              <a:gd name="T20" fmla="*/ 15 w 204"/>
              <a:gd name="T21" fmla="*/ 21 h 224"/>
              <a:gd name="T22" fmla="*/ 53 w 204"/>
              <a:gd name="T23" fmla="*/ 0 h 224"/>
              <a:gd name="T24" fmla="*/ 102 w 204"/>
              <a:gd name="T25" fmla="*/ 4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224">
                <a:moveTo>
                  <a:pt x="102" y="42"/>
                </a:moveTo>
                <a:cubicBezTo>
                  <a:pt x="111" y="21"/>
                  <a:pt x="127" y="1"/>
                  <a:pt x="150" y="1"/>
                </a:cubicBezTo>
                <a:cubicBezTo>
                  <a:pt x="164" y="1"/>
                  <a:pt x="176" y="7"/>
                  <a:pt x="188" y="20"/>
                </a:cubicBezTo>
                <a:cubicBezTo>
                  <a:pt x="198" y="33"/>
                  <a:pt x="204" y="45"/>
                  <a:pt x="204" y="58"/>
                </a:cubicBezTo>
                <a:cubicBezTo>
                  <a:pt x="204" y="77"/>
                  <a:pt x="199" y="96"/>
                  <a:pt x="188" y="117"/>
                </a:cubicBezTo>
                <a:cubicBezTo>
                  <a:pt x="180" y="135"/>
                  <a:pt x="167" y="153"/>
                  <a:pt x="150" y="173"/>
                </a:cubicBezTo>
                <a:cubicBezTo>
                  <a:pt x="138" y="188"/>
                  <a:pt x="121" y="205"/>
                  <a:pt x="101" y="224"/>
                </a:cubicBezTo>
                <a:cubicBezTo>
                  <a:pt x="84" y="207"/>
                  <a:pt x="69" y="191"/>
                  <a:pt x="55" y="175"/>
                </a:cubicBezTo>
                <a:cubicBezTo>
                  <a:pt x="39" y="155"/>
                  <a:pt x="26" y="136"/>
                  <a:pt x="16" y="119"/>
                </a:cubicBezTo>
                <a:cubicBezTo>
                  <a:pt x="6" y="98"/>
                  <a:pt x="0" y="80"/>
                  <a:pt x="0" y="63"/>
                </a:cubicBezTo>
                <a:cubicBezTo>
                  <a:pt x="0" y="48"/>
                  <a:pt x="5" y="34"/>
                  <a:pt x="15" y="21"/>
                </a:cubicBezTo>
                <a:cubicBezTo>
                  <a:pt x="25" y="7"/>
                  <a:pt x="38" y="0"/>
                  <a:pt x="53" y="0"/>
                </a:cubicBezTo>
                <a:cubicBezTo>
                  <a:pt x="77" y="0"/>
                  <a:pt x="93" y="20"/>
                  <a:pt x="102" y="42"/>
                </a:cubicBezTo>
                <a:close/>
              </a:path>
            </a:pathLst>
          </a:custGeom>
          <a:solidFill>
            <a:schemeClr val="bg1"/>
          </a:solidFill>
          <a:ln>
            <a:noFill/>
          </a:ln>
        </p:spPr>
        <p:txBody>
          <a:bodyPr vert="horz" wrap="square" lIns="128580" tIns="64290" rIns="128580" bIns="64290" numCol="1" anchor="t" anchorCtr="0" compatLnSpc="1"/>
          <a:lstStyle/>
          <a:p>
            <a:pP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3" name="Group 42"/>
          <p:cNvGrpSpPr>
            <a:grpSpLocks noChangeAspect="1"/>
          </p:cNvGrpSpPr>
          <p:nvPr/>
        </p:nvGrpSpPr>
        <p:grpSpPr>
          <a:xfrm>
            <a:off x="4571933" y="4061026"/>
            <a:ext cx="616567" cy="514322"/>
            <a:chOff x="2292350" y="272256"/>
            <a:chExt cx="315913" cy="263525"/>
          </a:xfrm>
          <a:solidFill>
            <a:schemeClr val="bg1"/>
          </a:solidFill>
        </p:grpSpPr>
        <p:sp>
          <p:nvSpPr>
            <p:cNvPr id="44" name="Rectangle 47"/>
            <p:cNvSpPr>
              <a:spLocks noChangeArrowheads="1"/>
            </p:cNvSpPr>
            <p:nvPr/>
          </p:nvSpPr>
          <p:spPr bwMode="auto">
            <a:xfrm>
              <a:off x="2292350" y="451643"/>
              <a:ext cx="53975" cy="84138"/>
            </a:xfrm>
            <a:prstGeom prst="rect">
              <a:avLst/>
            </a:prstGeom>
            <a:grpFill/>
            <a:ln w="9525">
              <a:noFill/>
              <a:miter lim="800000"/>
            </a:ln>
          </p:spPr>
          <p:txBody>
            <a:bodyPr vert="horz" wrap="square" lIns="128580" tIns="64290" rIns="128580" bIns="64290" numCol="1" anchor="t" anchorCtr="0" compatLnSpc="1"/>
            <a:lstStyle/>
            <a:p>
              <a:pP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Rectangle 48"/>
            <p:cNvSpPr>
              <a:spLocks noChangeArrowheads="1"/>
            </p:cNvSpPr>
            <p:nvPr/>
          </p:nvSpPr>
          <p:spPr bwMode="auto">
            <a:xfrm>
              <a:off x="2379663" y="391318"/>
              <a:ext cx="53975" cy="144463"/>
            </a:xfrm>
            <a:prstGeom prst="rect">
              <a:avLst/>
            </a:prstGeom>
            <a:grpFill/>
            <a:ln w="9525">
              <a:noFill/>
              <a:miter lim="800000"/>
            </a:ln>
          </p:spPr>
          <p:txBody>
            <a:bodyPr vert="horz" wrap="square" lIns="128580" tIns="64290" rIns="128580" bIns="64290" numCol="1" anchor="t" anchorCtr="0" compatLnSpc="1"/>
            <a:lstStyle/>
            <a:p>
              <a:pP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49"/>
            <p:cNvSpPr>
              <a:spLocks noChangeArrowheads="1"/>
            </p:cNvSpPr>
            <p:nvPr/>
          </p:nvSpPr>
          <p:spPr bwMode="auto">
            <a:xfrm>
              <a:off x="2466975" y="332581"/>
              <a:ext cx="55563" cy="203200"/>
            </a:xfrm>
            <a:prstGeom prst="rect">
              <a:avLst/>
            </a:prstGeom>
            <a:grpFill/>
            <a:ln w="9525">
              <a:noFill/>
              <a:miter lim="800000"/>
            </a:ln>
          </p:spPr>
          <p:txBody>
            <a:bodyPr vert="horz" wrap="square" lIns="128580" tIns="64290" rIns="128580" bIns="64290" numCol="1" anchor="t" anchorCtr="0" compatLnSpc="1"/>
            <a:lstStyle/>
            <a:p>
              <a:pP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50"/>
            <p:cNvSpPr>
              <a:spLocks noChangeArrowheads="1"/>
            </p:cNvSpPr>
            <p:nvPr/>
          </p:nvSpPr>
          <p:spPr bwMode="auto">
            <a:xfrm>
              <a:off x="2554288" y="272256"/>
              <a:ext cx="53975" cy="263525"/>
            </a:xfrm>
            <a:prstGeom prst="rect">
              <a:avLst/>
            </a:prstGeom>
            <a:grpFill/>
            <a:ln w="9525">
              <a:noFill/>
              <a:miter lim="800000"/>
            </a:ln>
          </p:spPr>
          <p:txBody>
            <a:bodyPr vert="horz" wrap="square" lIns="128580" tIns="64290" rIns="128580" bIns="64290" numCol="1" anchor="t" anchorCtr="0" compatLnSpc="1"/>
            <a:lstStyle/>
            <a:p>
              <a:pP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Freeform 151"/>
          <p:cNvSpPr>
            <a:spLocks noChangeAspect="1" noEditPoints="1"/>
          </p:cNvSpPr>
          <p:nvPr/>
        </p:nvSpPr>
        <p:spPr bwMode="auto">
          <a:xfrm>
            <a:off x="7492351" y="4061026"/>
            <a:ext cx="642904" cy="514322"/>
          </a:xfrm>
          <a:custGeom>
            <a:avLst/>
            <a:gdLst>
              <a:gd name="T0" fmla="*/ 95 w 286"/>
              <a:gd name="T1" fmla="*/ 163 h 228"/>
              <a:gd name="T2" fmla="*/ 161 w 286"/>
              <a:gd name="T3" fmla="*/ 97 h 228"/>
              <a:gd name="T4" fmla="*/ 95 w 286"/>
              <a:gd name="T5" fmla="*/ 31 h 228"/>
              <a:gd name="T6" fmla="*/ 29 w 286"/>
              <a:gd name="T7" fmla="*/ 97 h 228"/>
              <a:gd name="T8" fmla="*/ 95 w 286"/>
              <a:gd name="T9" fmla="*/ 163 h 228"/>
              <a:gd name="T10" fmla="*/ 145 w 286"/>
              <a:gd name="T11" fmla="*/ 116 h 228"/>
              <a:gd name="T12" fmla="*/ 98 w 286"/>
              <a:gd name="T13" fmla="*/ 149 h 228"/>
              <a:gd name="T14" fmla="*/ 51 w 286"/>
              <a:gd name="T15" fmla="*/ 116 h 228"/>
              <a:gd name="T16" fmla="*/ 145 w 286"/>
              <a:gd name="T17" fmla="*/ 116 h 228"/>
              <a:gd name="T18" fmla="*/ 135 w 286"/>
              <a:gd name="T19" fmla="*/ 171 h 228"/>
              <a:gd name="T20" fmla="*/ 95 w 286"/>
              <a:gd name="T21" fmla="*/ 181 h 228"/>
              <a:gd name="T22" fmla="*/ 55 w 286"/>
              <a:gd name="T23" fmla="*/ 171 h 228"/>
              <a:gd name="T24" fmla="*/ 0 w 286"/>
              <a:gd name="T25" fmla="*/ 228 h 228"/>
              <a:gd name="T26" fmla="*/ 190 w 286"/>
              <a:gd name="T27" fmla="*/ 228 h 228"/>
              <a:gd name="T28" fmla="*/ 135 w 286"/>
              <a:gd name="T29" fmla="*/ 171 h 228"/>
              <a:gd name="T30" fmla="*/ 174 w 286"/>
              <a:gd name="T31" fmla="*/ 86 h 228"/>
              <a:gd name="T32" fmla="*/ 241 w 286"/>
              <a:gd name="T33" fmla="*/ 86 h 228"/>
              <a:gd name="T34" fmla="*/ 194 w 286"/>
              <a:gd name="T35" fmla="*/ 118 h 228"/>
              <a:gd name="T36" fmla="*/ 173 w 286"/>
              <a:gd name="T37" fmla="*/ 113 h 228"/>
              <a:gd name="T38" fmla="*/ 168 w 286"/>
              <a:gd name="T39" fmla="*/ 128 h 228"/>
              <a:gd name="T40" fmla="*/ 191 w 286"/>
              <a:gd name="T41" fmla="*/ 132 h 228"/>
              <a:gd name="T42" fmla="*/ 257 w 286"/>
              <a:gd name="T43" fmla="*/ 66 h 228"/>
              <a:gd name="T44" fmla="*/ 191 w 286"/>
              <a:gd name="T45" fmla="*/ 0 h 228"/>
              <a:gd name="T46" fmla="*/ 136 w 286"/>
              <a:gd name="T47" fmla="*/ 29 h 228"/>
              <a:gd name="T48" fmla="*/ 174 w 286"/>
              <a:gd name="T49" fmla="*/ 86 h 228"/>
              <a:gd name="T50" fmla="*/ 231 w 286"/>
              <a:gd name="T51" fmla="*/ 140 h 228"/>
              <a:gd name="T52" fmla="*/ 191 w 286"/>
              <a:gd name="T53" fmla="*/ 150 h 228"/>
              <a:gd name="T54" fmla="*/ 159 w 286"/>
              <a:gd name="T55" fmla="*/ 144 h 228"/>
              <a:gd name="T56" fmla="*/ 144 w 286"/>
              <a:gd name="T57" fmla="*/ 160 h 228"/>
              <a:gd name="T58" fmla="*/ 192 w 286"/>
              <a:gd name="T59" fmla="*/ 197 h 228"/>
              <a:gd name="T60" fmla="*/ 286 w 286"/>
              <a:gd name="T61" fmla="*/ 197 h 228"/>
              <a:gd name="T62" fmla="*/ 231 w 286"/>
              <a:gd name="T63" fmla="*/ 14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6" h="228">
                <a:moveTo>
                  <a:pt x="95" y="163"/>
                </a:moveTo>
                <a:cubicBezTo>
                  <a:pt x="132" y="163"/>
                  <a:pt x="161" y="133"/>
                  <a:pt x="161" y="97"/>
                </a:cubicBezTo>
                <a:cubicBezTo>
                  <a:pt x="161" y="60"/>
                  <a:pt x="132" y="31"/>
                  <a:pt x="95" y="31"/>
                </a:cubicBezTo>
                <a:cubicBezTo>
                  <a:pt x="59" y="31"/>
                  <a:pt x="29" y="60"/>
                  <a:pt x="29" y="97"/>
                </a:cubicBezTo>
                <a:cubicBezTo>
                  <a:pt x="29" y="133"/>
                  <a:pt x="59" y="163"/>
                  <a:pt x="95" y="163"/>
                </a:cubicBezTo>
                <a:close/>
                <a:moveTo>
                  <a:pt x="145" y="116"/>
                </a:moveTo>
                <a:cubicBezTo>
                  <a:pt x="135" y="136"/>
                  <a:pt x="118" y="149"/>
                  <a:pt x="98" y="149"/>
                </a:cubicBezTo>
                <a:cubicBezTo>
                  <a:pt x="79" y="149"/>
                  <a:pt x="61" y="136"/>
                  <a:pt x="51" y="116"/>
                </a:cubicBezTo>
                <a:lnTo>
                  <a:pt x="145" y="116"/>
                </a:lnTo>
                <a:close/>
                <a:moveTo>
                  <a:pt x="135" y="171"/>
                </a:moveTo>
                <a:cubicBezTo>
                  <a:pt x="123" y="178"/>
                  <a:pt x="109" y="181"/>
                  <a:pt x="95" y="181"/>
                </a:cubicBezTo>
                <a:cubicBezTo>
                  <a:pt x="81" y="181"/>
                  <a:pt x="67" y="178"/>
                  <a:pt x="55" y="171"/>
                </a:cubicBezTo>
                <a:cubicBezTo>
                  <a:pt x="30" y="178"/>
                  <a:pt x="9" y="194"/>
                  <a:pt x="0" y="228"/>
                </a:cubicBezTo>
                <a:cubicBezTo>
                  <a:pt x="190" y="228"/>
                  <a:pt x="190" y="228"/>
                  <a:pt x="190" y="228"/>
                </a:cubicBezTo>
                <a:cubicBezTo>
                  <a:pt x="181" y="194"/>
                  <a:pt x="161" y="178"/>
                  <a:pt x="135" y="171"/>
                </a:cubicBezTo>
                <a:close/>
                <a:moveTo>
                  <a:pt x="174" y="86"/>
                </a:moveTo>
                <a:cubicBezTo>
                  <a:pt x="241" y="86"/>
                  <a:pt x="241" y="86"/>
                  <a:pt x="241" y="86"/>
                </a:cubicBezTo>
                <a:cubicBezTo>
                  <a:pt x="231" y="105"/>
                  <a:pt x="214" y="118"/>
                  <a:pt x="194" y="118"/>
                </a:cubicBezTo>
                <a:cubicBezTo>
                  <a:pt x="187" y="118"/>
                  <a:pt x="180" y="116"/>
                  <a:pt x="173" y="113"/>
                </a:cubicBezTo>
                <a:cubicBezTo>
                  <a:pt x="172" y="118"/>
                  <a:pt x="170" y="123"/>
                  <a:pt x="168" y="128"/>
                </a:cubicBezTo>
                <a:cubicBezTo>
                  <a:pt x="175" y="130"/>
                  <a:pt x="183" y="132"/>
                  <a:pt x="191" y="132"/>
                </a:cubicBezTo>
                <a:cubicBezTo>
                  <a:pt x="227" y="132"/>
                  <a:pt x="257" y="102"/>
                  <a:pt x="257" y="66"/>
                </a:cubicBezTo>
                <a:cubicBezTo>
                  <a:pt x="257" y="29"/>
                  <a:pt x="227" y="0"/>
                  <a:pt x="191" y="0"/>
                </a:cubicBezTo>
                <a:cubicBezTo>
                  <a:pt x="168" y="0"/>
                  <a:pt x="148" y="11"/>
                  <a:pt x="136" y="29"/>
                </a:cubicBezTo>
                <a:cubicBezTo>
                  <a:pt x="156" y="41"/>
                  <a:pt x="171" y="61"/>
                  <a:pt x="174" y="86"/>
                </a:cubicBezTo>
                <a:close/>
                <a:moveTo>
                  <a:pt x="231" y="140"/>
                </a:moveTo>
                <a:cubicBezTo>
                  <a:pt x="219" y="147"/>
                  <a:pt x="205" y="150"/>
                  <a:pt x="191" y="150"/>
                </a:cubicBezTo>
                <a:cubicBezTo>
                  <a:pt x="180" y="150"/>
                  <a:pt x="169" y="148"/>
                  <a:pt x="159" y="144"/>
                </a:cubicBezTo>
                <a:cubicBezTo>
                  <a:pt x="155" y="150"/>
                  <a:pt x="150" y="155"/>
                  <a:pt x="144" y="160"/>
                </a:cubicBezTo>
                <a:cubicBezTo>
                  <a:pt x="165" y="166"/>
                  <a:pt x="181" y="179"/>
                  <a:pt x="192" y="197"/>
                </a:cubicBezTo>
                <a:cubicBezTo>
                  <a:pt x="286" y="197"/>
                  <a:pt x="286" y="197"/>
                  <a:pt x="286" y="197"/>
                </a:cubicBezTo>
                <a:cubicBezTo>
                  <a:pt x="277" y="163"/>
                  <a:pt x="256" y="147"/>
                  <a:pt x="231" y="140"/>
                </a:cubicBezTo>
                <a:close/>
              </a:path>
            </a:pathLst>
          </a:custGeom>
          <a:solidFill>
            <a:schemeClr val="bg1"/>
          </a:solidFill>
          <a:ln w="9525">
            <a:noFill/>
            <a:round/>
          </a:ln>
        </p:spPr>
        <p:txBody>
          <a:bodyPr vert="horz" wrap="square" lIns="128580" tIns="64290" rIns="128580" bIns="64290" numCol="1" anchor="t" anchorCtr="0" compatLnSpc="1"/>
          <a:lstStyle/>
          <a:p>
            <a:pP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33"/>
          <p:cNvSpPr>
            <a:spLocks noEditPoints="1"/>
          </p:cNvSpPr>
          <p:nvPr/>
        </p:nvSpPr>
        <p:spPr bwMode="auto">
          <a:xfrm>
            <a:off x="10439105" y="4092725"/>
            <a:ext cx="448693" cy="450924"/>
          </a:xfrm>
          <a:custGeom>
            <a:avLst/>
            <a:gdLst>
              <a:gd name="T0" fmla="*/ 296 w 296"/>
              <a:gd name="T1" fmla="*/ 148 h 296"/>
              <a:gd name="T2" fmla="*/ 191 w 296"/>
              <a:gd name="T3" fmla="*/ 107 h 296"/>
              <a:gd name="T4" fmla="*/ 196 w 296"/>
              <a:gd name="T5" fmla="*/ 69 h 296"/>
              <a:gd name="T6" fmla="*/ 186 w 296"/>
              <a:gd name="T7" fmla="*/ 65 h 296"/>
              <a:gd name="T8" fmla="*/ 196 w 296"/>
              <a:gd name="T9" fmla="*/ 69 h 296"/>
              <a:gd name="T10" fmla="*/ 117 w 296"/>
              <a:gd name="T11" fmla="*/ 26 h 296"/>
              <a:gd name="T12" fmla="*/ 103 w 296"/>
              <a:gd name="T13" fmla="*/ 26 h 296"/>
              <a:gd name="T14" fmla="*/ 105 w 296"/>
              <a:gd name="T15" fmla="*/ 34 h 296"/>
              <a:gd name="T16" fmla="*/ 95 w 296"/>
              <a:gd name="T17" fmla="*/ 27 h 296"/>
              <a:gd name="T18" fmla="*/ 88 w 296"/>
              <a:gd name="T19" fmla="*/ 30 h 296"/>
              <a:gd name="T20" fmla="*/ 87 w 296"/>
              <a:gd name="T21" fmla="*/ 39 h 296"/>
              <a:gd name="T22" fmla="*/ 81 w 296"/>
              <a:gd name="T23" fmla="*/ 43 h 296"/>
              <a:gd name="T24" fmla="*/ 71 w 296"/>
              <a:gd name="T25" fmla="*/ 40 h 296"/>
              <a:gd name="T26" fmla="*/ 70 w 296"/>
              <a:gd name="T27" fmla="*/ 54 h 296"/>
              <a:gd name="T28" fmla="*/ 17 w 296"/>
              <a:gd name="T29" fmla="*/ 162 h 296"/>
              <a:gd name="T30" fmla="*/ 17 w 296"/>
              <a:gd name="T31" fmla="*/ 162 h 296"/>
              <a:gd name="T32" fmla="*/ 82 w 296"/>
              <a:gd name="T33" fmla="*/ 266 h 296"/>
              <a:gd name="T34" fmla="*/ 71 w 296"/>
              <a:gd name="T35" fmla="*/ 202 h 296"/>
              <a:gd name="T36" fmla="*/ 18 w 296"/>
              <a:gd name="T37" fmla="*/ 152 h 296"/>
              <a:gd name="T38" fmla="*/ 50 w 296"/>
              <a:gd name="T39" fmla="*/ 58 h 296"/>
              <a:gd name="T40" fmla="*/ 80 w 296"/>
              <a:gd name="T41" fmla="*/ 55 h 296"/>
              <a:gd name="T42" fmla="*/ 95 w 296"/>
              <a:gd name="T43" fmla="*/ 37 h 296"/>
              <a:gd name="T44" fmla="*/ 88 w 296"/>
              <a:gd name="T45" fmla="*/ 57 h 296"/>
              <a:gd name="T46" fmla="*/ 105 w 296"/>
              <a:gd name="T47" fmla="*/ 38 h 296"/>
              <a:gd name="T48" fmla="*/ 116 w 296"/>
              <a:gd name="T49" fmla="*/ 40 h 296"/>
              <a:gd name="T50" fmla="*/ 120 w 296"/>
              <a:gd name="T51" fmla="*/ 67 h 296"/>
              <a:gd name="T52" fmla="*/ 114 w 296"/>
              <a:gd name="T53" fmla="*/ 76 h 296"/>
              <a:gd name="T54" fmla="*/ 102 w 296"/>
              <a:gd name="T55" fmla="*/ 51 h 296"/>
              <a:gd name="T56" fmla="*/ 76 w 296"/>
              <a:gd name="T57" fmla="*/ 94 h 296"/>
              <a:gd name="T58" fmla="*/ 102 w 296"/>
              <a:gd name="T59" fmla="*/ 78 h 296"/>
              <a:gd name="T60" fmla="*/ 127 w 296"/>
              <a:gd name="T61" fmla="*/ 115 h 296"/>
              <a:gd name="T62" fmla="*/ 124 w 296"/>
              <a:gd name="T63" fmla="*/ 110 h 296"/>
              <a:gd name="T64" fmla="*/ 112 w 296"/>
              <a:gd name="T65" fmla="*/ 117 h 296"/>
              <a:gd name="T66" fmla="*/ 76 w 296"/>
              <a:gd name="T67" fmla="*/ 161 h 296"/>
              <a:gd name="T68" fmla="*/ 48 w 296"/>
              <a:gd name="T69" fmla="*/ 154 h 296"/>
              <a:gd name="T70" fmla="*/ 45 w 296"/>
              <a:gd name="T71" fmla="*/ 173 h 296"/>
              <a:gd name="T72" fmla="*/ 98 w 296"/>
              <a:gd name="T73" fmla="*/ 187 h 296"/>
              <a:gd name="T74" fmla="*/ 149 w 296"/>
              <a:gd name="T75" fmla="*/ 218 h 296"/>
              <a:gd name="T76" fmla="*/ 88 w 296"/>
              <a:gd name="T77" fmla="*/ 73 h 296"/>
              <a:gd name="T78" fmla="*/ 94 w 296"/>
              <a:gd name="T79" fmla="*/ 69 h 296"/>
              <a:gd name="T80" fmla="*/ 143 w 296"/>
              <a:gd name="T81" fmla="*/ 59 h 296"/>
              <a:gd name="T82" fmla="*/ 134 w 296"/>
              <a:gd name="T83" fmla="*/ 25 h 296"/>
              <a:gd name="T84" fmla="*/ 147 w 296"/>
              <a:gd name="T85" fmla="*/ 15 h 296"/>
              <a:gd name="T86" fmla="*/ 145 w 296"/>
              <a:gd name="T87" fmla="*/ 76 h 296"/>
              <a:gd name="T88" fmla="*/ 198 w 296"/>
              <a:gd name="T89" fmla="*/ 195 h 296"/>
              <a:gd name="T90" fmla="*/ 182 w 296"/>
              <a:gd name="T91" fmla="*/ 139 h 296"/>
              <a:gd name="T92" fmla="*/ 193 w 296"/>
              <a:gd name="T93" fmla="*/ 118 h 296"/>
              <a:gd name="T94" fmla="*/ 216 w 296"/>
              <a:gd name="T95" fmla="*/ 90 h 296"/>
              <a:gd name="T96" fmla="*/ 233 w 296"/>
              <a:gd name="T97" fmla="*/ 49 h 296"/>
              <a:gd name="T98" fmla="*/ 254 w 296"/>
              <a:gd name="T99" fmla="*/ 69 h 296"/>
              <a:gd name="T100" fmla="*/ 279 w 296"/>
              <a:gd name="T101" fmla="*/ 123 h 296"/>
              <a:gd name="T102" fmla="*/ 277 w 296"/>
              <a:gd name="T103" fmla="*/ 18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296">
                <a:moveTo>
                  <a:pt x="148" y="0"/>
                </a:moveTo>
                <a:cubicBezTo>
                  <a:pt x="66" y="0"/>
                  <a:pt x="0" y="66"/>
                  <a:pt x="0" y="148"/>
                </a:cubicBezTo>
                <a:cubicBezTo>
                  <a:pt x="0" y="230"/>
                  <a:pt x="66" y="296"/>
                  <a:pt x="148" y="296"/>
                </a:cubicBezTo>
                <a:cubicBezTo>
                  <a:pt x="230" y="296"/>
                  <a:pt x="296" y="230"/>
                  <a:pt x="296" y="148"/>
                </a:cubicBezTo>
                <a:cubicBezTo>
                  <a:pt x="296" y="66"/>
                  <a:pt x="230" y="0"/>
                  <a:pt x="148" y="0"/>
                </a:cubicBezTo>
                <a:close/>
                <a:moveTo>
                  <a:pt x="197" y="102"/>
                </a:moveTo>
                <a:cubicBezTo>
                  <a:pt x="197" y="106"/>
                  <a:pt x="197" y="106"/>
                  <a:pt x="197" y="106"/>
                </a:cubicBezTo>
                <a:cubicBezTo>
                  <a:pt x="191" y="107"/>
                  <a:pt x="191" y="107"/>
                  <a:pt x="191" y="107"/>
                </a:cubicBezTo>
                <a:cubicBezTo>
                  <a:pt x="188" y="101"/>
                  <a:pt x="188" y="101"/>
                  <a:pt x="188" y="101"/>
                </a:cubicBezTo>
                <a:cubicBezTo>
                  <a:pt x="188" y="88"/>
                  <a:pt x="188" y="88"/>
                  <a:pt x="188" y="88"/>
                </a:cubicBezTo>
                <a:lnTo>
                  <a:pt x="197" y="102"/>
                </a:lnTo>
                <a:close/>
                <a:moveTo>
                  <a:pt x="196" y="69"/>
                </a:moveTo>
                <a:cubicBezTo>
                  <a:pt x="193" y="72"/>
                  <a:pt x="193" y="72"/>
                  <a:pt x="193" y="72"/>
                </a:cubicBezTo>
                <a:cubicBezTo>
                  <a:pt x="187" y="71"/>
                  <a:pt x="187" y="71"/>
                  <a:pt x="187" y="71"/>
                </a:cubicBezTo>
                <a:cubicBezTo>
                  <a:pt x="186" y="70"/>
                  <a:pt x="186" y="70"/>
                  <a:pt x="186" y="70"/>
                </a:cubicBezTo>
                <a:cubicBezTo>
                  <a:pt x="186" y="65"/>
                  <a:pt x="186" y="65"/>
                  <a:pt x="186" y="65"/>
                </a:cubicBezTo>
                <a:cubicBezTo>
                  <a:pt x="191" y="66"/>
                  <a:pt x="191" y="66"/>
                  <a:pt x="191" y="66"/>
                </a:cubicBezTo>
                <a:cubicBezTo>
                  <a:pt x="195" y="65"/>
                  <a:pt x="195" y="65"/>
                  <a:pt x="195" y="65"/>
                </a:cubicBezTo>
                <a:cubicBezTo>
                  <a:pt x="197" y="65"/>
                  <a:pt x="197" y="65"/>
                  <a:pt x="197" y="65"/>
                </a:cubicBezTo>
                <a:lnTo>
                  <a:pt x="196" y="69"/>
                </a:lnTo>
                <a:close/>
                <a:moveTo>
                  <a:pt x="115" y="22"/>
                </a:moveTo>
                <a:cubicBezTo>
                  <a:pt x="118" y="19"/>
                  <a:pt x="118" y="19"/>
                  <a:pt x="118" y="19"/>
                </a:cubicBezTo>
                <a:cubicBezTo>
                  <a:pt x="122" y="18"/>
                  <a:pt x="127" y="17"/>
                  <a:pt x="131" y="16"/>
                </a:cubicBezTo>
                <a:cubicBezTo>
                  <a:pt x="117" y="26"/>
                  <a:pt x="117" y="26"/>
                  <a:pt x="117" y="26"/>
                </a:cubicBezTo>
                <a:cubicBezTo>
                  <a:pt x="110" y="26"/>
                  <a:pt x="110" y="26"/>
                  <a:pt x="110" y="26"/>
                </a:cubicBezTo>
                <a:lnTo>
                  <a:pt x="115" y="22"/>
                </a:lnTo>
                <a:close/>
                <a:moveTo>
                  <a:pt x="101" y="25"/>
                </a:moveTo>
                <a:cubicBezTo>
                  <a:pt x="103" y="26"/>
                  <a:pt x="103" y="26"/>
                  <a:pt x="103" y="26"/>
                </a:cubicBezTo>
                <a:cubicBezTo>
                  <a:pt x="113" y="31"/>
                  <a:pt x="113" y="31"/>
                  <a:pt x="113" y="31"/>
                </a:cubicBezTo>
                <a:cubicBezTo>
                  <a:pt x="115" y="32"/>
                  <a:pt x="115" y="32"/>
                  <a:pt x="115" y="32"/>
                </a:cubicBezTo>
                <a:cubicBezTo>
                  <a:pt x="111" y="35"/>
                  <a:pt x="111" y="35"/>
                  <a:pt x="111" y="35"/>
                </a:cubicBezTo>
                <a:cubicBezTo>
                  <a:pt x="105" y="34"/>
                  <a:pt x="105" y="34"/>
                  <a:pt x="105" y="34"/>
                </a:cubicBezTo>
                <a:cubicBezTo>
                  <a:pt x="100" y="31"/>
                  <a:pt x="100" y="31"/>
                  <a:pt x="100" y="31"/>
                </a:cubicBezTo>
                <a:lnTo>
                  <a:pt x="101" y="25"/>
                </a:lnTo>
                <a:close/>
                <a:moveTo>
                  <a:pt x="95" y="26"/>
                </a:moveTo>
                <a:cubicBezTo>
                  <a:pt x="95" y="27"/>
                  <a:pt x="95" y="27"/>
                  <a:pt x="95" y="27"/>
                </a:cubicBezTo>
                <a:cubicBezTo>
                  <a:pt x="94" y="29"/>
                  <a:pt x="94" y="29"/>
                  <a:pt x="94" y="29"/>
                </a:cubicBezTo>
                <a:cubicBezTo>
                  <a:pt x="91" y="30"/>
                  <a:pt x="91" y="30"/>
                  <a:pt x="91" y="30"/>
                </a:cubicBezTo>
                <a:cubicBezTo>
                  <a:pt x="88" y="31"/>
                  <a:pt x="88" y="31"/>
                  <a:pt x="88" y="31"/>
                </a:cubicBezTo>
                <a:cubicBezTo>
                  <a:pt x="88" y="30"/>
                  <a:pt x="88" y="30"/>
                  <a:pt x="88" y="30"/>
                </a:cubicBezTo>
                <a:cubicBezTo>
                  <a:pt x="90" y="29"/>
                  <a:pt x="92" y="27"/>
                  <a:pt x="95" y="26"/>
                </a:cubicBezTo>
                <a:close/>
                <a:moveTo>
                  <a:pt x="81" y="43"/>
                </a:moveTo>
                <a:cubicBezTo>
                  <a:pt x="86" y="38"/>
                  <a:pt x="86" y="38"/>
                  <a:pt x="86" y="38"/>
                </a:cubicBezTo>
                <a:cubicBezTo>
                  <a:pt x="87" y="39"/>
                  <a:pt x="87" y="39"/>
                  <a:pt x="87" y="39"/>
                </a:cubicBezTo>
                <a:cubicBezTo>
                  <a:pt x="87" y="42"/>
                  <a:pt x="87" y="42"/>
                  <a:pt x="87" y="42"/>
                </a:cubicBezTo>
                <a:cubicBezTo>
                  <a:pt x="84" y="45"/>
                  <a:pt x="84" y="45"/>
                  <a:pt x="84" y="45"/>
                </a:cubicBezTo>
                <a:cubicBezTo>
                  <a:pt x="80" y="45"/>
                  <a:pt x="80" y="45"/>
                  <a:pt x="80" y="45"/>
                </a:cubicBezTo>
                <a:lnTo>
                  <a:pt x="81" y="43"/>
                </a:lnTo>
                <a:close/>
                <a:moveTo>
                  <a:pt x="54" y="54"/>
                </a:moveTo>
                <a:cubicBezTo>
                  <a:pt x="58" y="51"/>
                  <a:pt x="58" y="51"/>
                  <a:pt x="58" y="51"/>
                </a:cubicBezTo>
                <a:cubicBezTo>
                  <a:pt x="58" y="51"/>
                  <a:pt x="58" y="51"/>
                  <a:pt x="58" y="51"/>
                </a:cubicBezTo>
                <a:cubicBezTo>
                  <a:pt x="62" y="47"/>
                  <a:pt x="66" y="43"/>
                  <a:pt x="71" y="40"/>
                </a:cubicBezTo>
                <a:cubicBezTo>
                  <a:pt x="71" y="40"/>
                  <a:pt x="71" y="40"/>
                  <a:pt x="71" y="40"/>
                </a:cubicBezTo>
                <a:cubicBezTo>
                  <a:pt x="78" y="39"/>
                  <a:pt x="78" y="39"/>
                  <a:pt x="78" y="39"/>
                </a:cubicBezTo>
                <a:cubicBezTo>
                  <a:pt x="78" y="46"/>
                  <a:pt x="78" y="46"/>
                  <a:pt x="78" y="46"/>
                </a:cubicBezTo>
                <a:cubicBezTo>
                  <a:pt x="70" y="54"/>
                  <a:pt x="70" y="54"/>
                  <a:pt x="70" y="54"/>
                </a:cubicBezTo>
                <a:cubicBezTo>
                  <a:pt x="60" y="59"/>
                  <a:pt x="60" y="59"/>
                  <a:pt x="60" y="59"/>
                </a:cubicBezTo>
                <a:cubicBezTo>
                  <a:pt x="54" y="55"/>
                  <a:pt x="54" y="55"/>
                  <a:pt x="54" y="55"/>
                </a:cubicBezTo>
                <a:lnTo>
                  <a:pt x="54" y="54"/>
                </a:lnTo>
                <a:close/>
                <a:moveTo>
                  <a:pt x="17" y="162"/>
                </a:moveTo>
                <a:cubicBezTo>
                  <a:pt x="15" y="156"/>
                  <a:pt x="15" y="156"/>
                  <a:pt x="15" y="156"/>
                </a:cubicBezTo>
                <a:cubicBezTo>
                  <a:pt x="15" y="156"/>
                  <a:pt x="15" y="155"/>
                  <a:pt x="15" y="155"/>
                </a:cubicBezTo>
                <a:cubicBezTo>
                  <a:pt x="17" y="160"/>
                  <a:pt x="17" y="160"/>
                  <a:pt x="17" y="160"/>
                </a:cubicBezTo>
                <a:lnTo>
                  <a:pt x="17" y="162"/>
                </a:lnTo>
                <a:close/>
                <a:moveTo>
                  <a:pt x="141" y="245"/>
                </a:moveTo>
                <a:cubicBezTo>
                  <a:pt x="126" y="256"/>
                  <a:pt x="126" y="256"/>
                  <a:pt x="126" y="256"/>
                </a:cubicBezTo>
                <a:cubicBezTo>
                  <a:pt x="109" y="277"/>
                  <a:pt x="109" y="277"/>
                  <a:pt x="109" y="277"/>
                </a:cubicBezTo>
                <a:cubicBezTo>
                  <a:pt x="100" y="274"/>
                  <a:pt x="91" y="270"/>
                  <a:pt x="82" y="266"/>
                </a:cubicBezTo>
                <a:cubicBezTo>
                  <a:pt x="82" y="249"/>
                  <a:pt x="82" y="249"/>
                  <a:pt x="82" y="249"/>
                </a:cubicBezTo>
                <a:cubicBezTo>
                  <a:pt x="66" y="218"/>
                  <a:pt x="66" y="218"/>
                  <a:pt x="66" y="218"/>
                </a:cubicBezTo>
                <a:cubicBezTo>
                  <a:pt x="67" y="212"/>
                  <a:pt x="67" y="212"/>
                  <a:pt x="67" y="212"/>
                </a:cubicBezTo>
                <a:cubicBezTo>
                  <a:pt x="71" y="202"/>
                  <a:pt x="71" y="202"/>
                  <a:pt x="71" y="202"/>
                </a:cubicBezTo>
                <a:cubicBezTo>
                  <a:pt x="71" y="194"/>
                  <a:pt x="71" y="194"/>
                  <a:pt x="71" y="194"/>
                </a:cubicBezTo>
                <a:cubicBezTo>
                  <a:pt x="66" y="189"/>
                  <a:pt x="66" y="189"/>
                  <a:pt x="66" y="189"/>
                </a:cubicBezTo>
                <a:cubicBezTo>
                  <a:pt x="30" y="173"/>
                  <a:pt x="30" y="173"/>
                  <a:pt x="30" y="173"/>
                </a:cubicBezTo>
                <a:cubicBezTo>
                  <a:pt x="18" y="152"/>
                  <a:pt x="18" y="152"/>
                  <a:pt x="18" y="152"/>
                </a:cubicBezTo>
                <a:cubicBezTo>
                  <a:pt x="14" y="151"/>
                  <a:pt x="14" y="151"/>
                  <a:pt x="14" y="151"/>
                </a:cubicBezTo>
                <a:cubicBezTo>
                  <a:pt x="14" y="151"/>
                  <a:pt x="14" y="151"/>
                  <a:pt x="14" y="151"/>
                </a:cubicBezTo>
                <a:cubicBezTo>
                  <a:pt x="14" y="151"/>
                  <a:pt x="14" y="151"/>
                  <a:pt x="14" y="150"/>
                </a:cubicBezTo>
                <a:cubicBezTo>
                  <a:pt x="14" y="115"/>
                  <a:pt x="28" y="82"/>
                  <a:pt x="50" y="58"/>
                </a:cubicBezTo>
                <a:cubicBezTo>
                  <a:pt x="54" y="60"/>
                  <a:pt x="54" y="60"/>
                  <a:pt x="54" y="60"/>
                </a:cubicBezTo>
                <a:cubicBezTo>
                  <a:pt x="77" y="56"/>
                  <a:pt x="77" y="56"/>
                  <a:pt x="77" y="56"/>
                </a:cubicBezTo>
                <a:cubicBezTo>
                  <a:pt x="80" y="54"/>
                  <a:pt x="80" y="54"/>
                  <a:pt x="80" y="54"/>
                </a:cubicBezTo>
                <a:cubicBezTo>
                  <a:pt x="80" y="55"/>
                  <a:pt x="80" y="55"/>
                  <a:pt x="80" y="55"/>
                </a:cubicBezTo>
                <a:cubicBezTo>
                  <a:pt x="79" y="59"/>
                  <a:pt x="79" y="59"/>
                  <a:pt x="79" y="59"/>
                </a:cubicBezTo>
                <a:cubicBezTo>
                  <a:pt x="78" y="60"/>
                  <a:pt x="78" y="60"/>
                  <a:pt x="78" y="60"/>
                </a:cubicBezTo>
                <a:cubicBezTo>
                  <a:pt x="94" y="38"/>
                  <a:pt x="94" y="38"/>
                  <a:pt x="94" y="38"/>
                </a:cubicBezTo>
                <a:cubicBezTo>
                  <a:pt x="95" y="37"/>
                  <a:pt x="95" y="37"/>
                  <a:pt x="95" y="37"/>
                </a:cubicBezTo>
                <a:cubicBezTo>
                  <a:pt x="96" y="37"/>
                  <a:pt x="96" y="37"/>
                  <a:pt x="96" y="37"/>
                </a:cubicBezTo>
                <a:cubicBezTo>
                  <a:pt x="97" y="38"/>
                  <a:pt x="97" y="38"/>
                  <a:pt x="97" y="38"/>
                </a:cubicBezTo>
                <a:cubicBezTo>
                  <a:pt x="98" y="39"/>
                  <a:pt x="98" y="39"/>
                  <a:pt x="98" y="39"/>
                </a:cubicBezTo>
                <a:cubicBezTo>
                  <a:pt x="88" y="57"/>
                  <a:pt x="88" y="57"/>
                  <a:pt x="88" y="57"/>
                </a:cubicBezTo>
                <a:cubicBezTo>
                  <a:pt x="92" y="61"/>
                  <a:pt x="92" y="61"/>
                  <a:pt x="92" y="61"/>
                </a:cubicBezTo>
                <a:cubicBezTo>
                  <a:pt x="97" y="57"/>
                  <a:pt x="97" y="57"/>
                  <a:pt x="97" y="57"/>
                </a:cubicBezTo>
                <a:cubicBezTo>
                  <a:pt x="99" y="40"/>
                  <a:pt x="99" y="40"/>
                  <a:pt x="99" y="40"/>
                </a:cubicBezTo>
                <a:cubicBezTo>
                  <a:pt x="105" y="38"/>
                  <a:pt x="105" y="38"/>
                  <a:pt x="105" y="38"/>
                </a:cubicBezTo>
                <a:cubicBezTo>
                  <a:pt x="102" y="44"/>
                  <a:pt x="102" y="44"/>
                  <a:pt x="102" y="44"/>
                </a:cubicBezTo>
                <a:cubicBezTo>
                  <a:pt x="112" y="38"/>
                  <a:pt x="112" y="38"/>
                  <a:pt x="112" y="38"/>
                </a:cubicBezTo>
                <a:cubicBezTo>
                  <a:pt x="116" y="39"/>
                  <a:pt x="116" y="39"/>
                  <a:pt x="116" y="39"/>
                </a:cubicBezTo>
                <a:cubicBezTo>
                  <a:pt x="116" y="40"/>
                  <a:pt x="116" y="40"/>
                  <a:pt x="116" y="40"/>
                </a:cubicBezTo>
                <a:cubicBezTo>
                  <a:pt x="110" y="41"/>
                  <a:pt x="110" y="41"/>
                  <a:pt x="110" y="41"/>
                </a:cubicBezTo>
                <a:cubicBezTo>
                  <a:pt x="122" y="52"/>
                  <a:pt x="122" y="52"/>
                  <a:pt x="122" y="52"/>
                </a:cubicBezTo>
                <a:cubicBezTo>
                  <a:pt x="127" y="60"/>
                  <a:pt x="127" y="60"/>
                  <a:pt x="127" y="60"/>
                </a:cubicBezTo>
                <a:cubicBezTo>
                  <a:pt x="120" y="67"/>
                  <a:pt x="120" y="67"/>
                  <a:pt x="120" y="67"/>
                </a:cubicBezTo>
                <a:cubicBezTo>
                  <a:pt x="121" y="68"/>
                  <a:pt x="121" y="68"/>
                  <a:pt x="121" y="68"/>
                </a:cubicBezTo>
                <a:cubicBezTo>
                  <a:pt x="117" y="75"/>
                  <a:pt x="117" y="75"/>
                  <a:pt x="117" y="75"/>
                </a:cubicBezTo>
                <a:cubicBezTo>
                  <a:pt x="116" y="75"/>
                  <a:pt x="116" y="75"/>
                  <a:pt x="116" y="75"/>
                </a:cubicBezTo>
                <a:cubicBezTo>
                  <a:pt x="114" y="76"/>
                  <a:pt x="114" y="76"/>
                  <a:pt x="114" y="76"/>
                </a:cubicBezTo>
                <a:cubicBezTo>
                  <a:pt x="103" y="69"/>
                  <a:pt x="103" y="69"/>
                  <a:pt x="103" y="69"/>
                </a:cubicBezTo>
                <a:cubicBezTo>
                  <a:pt x="114" y="61"/>
                  <a:pt x="114" y="61"/>
                  <a:pt x="114" y="61"/>
                </a:cubicBezTo>
                <a:cubicBezTo>
                  <a:pt x="112" y="57"/>
                  <a:pt x="112" y="57"/>
                  <a:pt x="112" y="57"/>
                </a:cubicBezTo>
                <a:cubicBezTo>
                  <a:pt x="102" y="51"/>
                  <a:pt x="102" y="51"/>
                  <a:pt x="102" y="51"/>
                </a:cubicBezTo>
                <a:cubicBezTo>
                  <a:pt x="99" y="60"/>
                  <a:pt x="99" y="60"/>
                  <a:pt x="99" y="60"/>
                </a:cubicBezTo>
                <a:cubicBezTo>
                  <a:pt x="77" y="77"/>
                  <a:pt x="77" y="77"/>
                  <a:pt x="77" y="77"/>
                </a:cubicBezTo>
                <a:cubicBezTo>
                  <a:pt x="70" y="88"/>
                  <a:pt x="70" y="88"/>
                  <a:pt x="70" y="88"/>
                </a:cubicBezTo>
                <a:cubicBezTo>
                  <a:pt x="76" y="94"/>
                  <a:pt x="76" y="94"/>
                  <a:pt x="76" y="94"/>
                </a:cubicBezTo>
                <a:cubicBezTo>
                  <a:pt x="86" y="99"/>
                  <a:pt x="86" y="99"/>
                  <a:pt x="86" y="99"/>
                </a:cubicBezTo>
                <a:cubicBezTo>
                  <a:pt x="90" y="103"/>
                  <a:pt x="90" y="103"/>
                  <a:pt x="90" y="103"/>
                </a:cubicBezTo>
                <a:cubicBezTo>
                  <a:pt x="99" y="81"/>
                  <a:pt x="99" y="81"/>
                  <a:pt x="99" y="81"/>
                </a:cubicBezTo>
                <a:cubicBezTo>
                  <a:pt x="102" y="78"/>
                  <a:pt x="102" y="78"/>
                  <a:pt x="102" y="78"/>
                </a:cubicBezTo>
                <a:cubicBezTo>
                  <a:pt x="116" y="85"/>
                  <a:pt x="116" y="85"/>
                  <a:pt x="116" y="85"/>
                </a:cubicBezTo>
                <a:cubicBezTo>
                  <a:pt x="118" y="84"/>
                  <a:pt x="118" y="84"/>
                  <a:pt x="118" y="84"/>
                </a:cubicBezTo>
                <a:cubicBezTo>
                  <a:pt x="130" y="113"/>
                  <a:pt x="130" y="113"/>
                  <a:pt x="130" y="113"/>
                </a:cubicBezTo>
                <a:cubicBezTo>
                  <a:pt x="127" y="115"/>
                  <a:pt x="127" y="115"/>
                  <a:pt x="127" y="115"/>
                </a:cubicBezTo>
                <a:cubicBezTo>
                  <a:pt x="122" y="115"/>
                  <a:pt x="122" y="115"/>
                  <a:pt x="122" y="115"/>
                </a:cubicBezTo>
                <a:cubicBezTo>
                  <a:pt x="121" y="113"/>
                  <a:pt x="121" y="113"/>
                  <a:pt x="121" y="113"/>
                </a:cubicBezTo>
                <a:cubicBezTo>
                  <a:pt x="123" y="111"/>
                  <a:pt x="123" y="111"/>
                  <a:pt x="123" y="111"/>
                </a:cubicBezTo>
                <a:cubicBezTo>
                  <a:pt x="124" y="110"/>
                  <a:pt x="124" y="110"/>
                  <a:pt x="124" y="110"/>
                </a:cubicBezTo>
                <a:cubicBezTo>
                  <a:pt x="124" y="108"/>
                  <a:pt x="124" y="108"/>
                  <a:pt x="124" y="108"/>
                </a:cubicBezTo>
                <a:cubicBezTo>
                  <a:pt x="123" y="107"/>
                  <a:pt x="123" y="107"/>
                  <a:pt x="123" y="107"/>
                </a:cubicBezTo>
                <a:cubicBezTo>
                  <a:pt x="105" y="112"/>
                  <a:pt x="105" y="112"/>
                  <a:pt x="105" y="112"/>
                </a:cubicBezTo>
                <a:cubicBezTo>
                  <a:pt x="112" y="117"/>
                  <a:pt x="112" y="117"/>
                  <a:pt x="112" y="117"/>
                </a:cubicBezTo>
                <a:cubicBezTo>
                  <a:pt x="116" y="118"/>
                  <a:pt x="116" y="118"/>
                  <a:pt x="116" y="118"/>
                </a:cubicBezTo>
                <a:cubicBezTo>
                  <a:pt x="88" y="133"/>
                  <a:pt x="88" y="133"/>
                  <a:pt x="88" y="133"/>
                </a:cubicBezTo>
                <a:cubicBezTo>
                  <a:pt x="76" y="152"/>
                  <a:pt x="76" y="152"/>
                  <a:pt x="76" y="152"/>
                </a:cubicBezTo>
                <a:cubicBezTo>
                  <a:pt x="76" y="161"/>
                  <a:pt x="76" y="161"/>
                  <a:pt x="76" y="161"/>
                </a:cubicBezTo>
                <a:cubicBezTo>
                  <a:pt x="71" y="160"/>
                  <a:pt x="71" y="160"/>
                  <a:pt x="71" y="160"/>
                </a:cubicBezTo>
                <a:cubicBezTo>
                  <a:pt x="69" y="154"/>
                  <a:pt x="69" y="154"/>
                  <a:pt x="69" y="154"/>
                </a:cubicBezTo>
                <a:cubicBezTo>
                  <a:pt x="54" y="151"/>
                  <a:pt x="54" y="151"/>
                  <a:pt x="54" y="151"/>
                </a:cubicBezTo>
                <a:cubicBezTo>
                  <a:pt x="48" y="154"/>
                  <a:pt x="48" y="154"/>
                  <a:pt x="48" y="154"/>
                </a:cubicBezTo>
                <a:cubicBezTo>
                  <a:pt x="43" y="161"/>
                  <a:pt x="43" y="161"/>
                  <a:pt x="43" y="161"/>
                </a:cubicBezTo>
                <a:cubicBezTo>
                  <a:pt x="42" y="165"/>
                  <a:pt x="42" y="165"/>
                  <a:pt x="42" y="165"/>
                </a:cubicBezTo>
                <a:cubicBezTo>
                  <a:pt x="42" y="170"/>
                  <a:pt x="42" y="170"/>
                  <a:pt x="42" y="170"/>
                </a:cubicBezTo>
                <a:cubicBezTo>
                  <a:pt x="45" y="173"/>
                  <a:pt x="45" y="173"/>
                  <a:pt x="45" y="173"/>
                </a:cubicBezTo>
                <a:cubicBezTo>
                  <a:pt x="53" y="169"/>
                  <a:pt x="53" y="169"/>
                  <a:pt x="53" y="169"/>
                </a:cubicBezTo>
                <a:cubicBezTo>
                  <a:pt x="56" y="169"/>
                  <a:pt x="56" y="169"/>
                  <a:pt x="56" y="169"/>
                </a:cubicBezTo>
                <a:cubicBezTo>
                  <a:pt x="66" y="186"/>
                  <a:pt x="66" y="186"/>
                  <a:pt x="66" y="186"/>
                </a:cubicBezTo>
                <a:cubicBezTo>
                  <a:pt x="98" y="187"/>
                  <a:pt x="98" y="187"/>
                  <a:pt x="98" y="187"/>
                </a:cubicBezTo>
                <a:cubicBezTo>
                  <a:pt x="112" y="192"/>
                  <a:pt x="112" y="192"/>
                  <a:pt x="112" y="192"/>
                </a:cubicBezTo>
                <a:cubicBezTo>
                  <a:pt x="123" y="207"/>
                  <a:pt x="123" y="207"/>
                  <a:pt x="123" y="207"/>
                </a:cubicBezTo>
                <a:cubicBezTo>
                  <a:pt x="142" y="213"/>
                  <a:pt x="142" y="213"/>
                  <a:pt x="142" y="213"/>
                </a:cubicBezTo>
                <a:cubicBezTo>
                  <a:pt x="149" y="218"/>
                  <a:pt x="149" y="218"/>
                  <a:pt x="149" y="218"/>
                </a:cubicBezTo>
                <a:lnTo>
                  <a:pt x="141" y="245"/>
                </a:lnTo>
                <a:close/>
                <a:moveTo>
                  <a:pt x="95" y="72"/>
                </a:moveTo>
                <a:cubicBezTo>
                  <a:pt x="94" y="73"/>
                  <a:pt x="94" y="73"/>
                  <a:pt x="94" y="73"/>
                </a:cubicBezTo>
                <a:cubicBezTo>
                  <a:pt x="88" y="73"/>
                  <a:pt x="88" y="73"/>
                  <a:pt x="88" y="73"/>
                </a:cubicBezTo>
                <a:cubicBezTo>
                  <a:pt x="87" y="73"/>
                  <a:pt x="87" y="73"/>
                  <a:pt x="87" y="73"/>
                </a:cubicBezTo>
                <a:cubicBezTo>
                  <a:pt x="92" y="67"/>
                  <a:pt x="92" y="67"/>
                  <a:pt x="92" y="67"/>
                </a:cubicBezTo>
                <a:cubicBezTo>
                  <a:pt x="93" y="67"/>
                  <a:pt x="93" y="67"/>
                  <a:pt x="93" y="67"/>
                </a:cubicBezTo>
                <a:cubicBezTo>
                  <a:pt x="94" y="69"/>
                  <a:pt x="94" y="69"/>
                  <a:pt x="94" y="69"/>
                </a:cubicBezTo>
                <a:lnTo>
                  <a:pt x="95" y="72"/>
                </a:lnTo>
                <a:close/>
                <a:moveTo>
                  <a:pt x="145" y="76"/>
                </a:moveTo>
                <a:cubicBezTo>
                  <a:pt x="142" y="67"/>
                  <a:pt x="142" y="67"/>
                  <a:pt x="142" y="67"/>
                </a:cubicBezTo>
                <a:cubicBezTo>
                  <a:pt x="143" y="59"/>
                  <a:pt x="143" y="59"/>
                  <a:pt x="143" y="59"/>
                </a:cubicBezTo>
                <a:cubicBezTo>
                  <a:pt x="148" y="48"/>
                  <a:pt x="148" y="48"/>
                  <a:pt x="148" y="48"/>
                </a:cubicBezTo>
                <a:cubicBezTo>
                  <a:pt x="145" y="29"/>
                  <a:pt x="145" y="29"/>
                  <a:pt x="145" y="29"/>
                </a:cubicBezTo>
                <a:cubicBezTo>
                  <a:pt x="136" y="28"/>
                  <a:pt x="136" y="28"/>
                  <a:pt x="136" y="28"/>
                </a:cubicBezTo>
                <a:cubicBezTo>
                  <a:pt x="134" y="25"/>
                  <a:pt x="134" y="25"/>
                  <a:pt x="134" y="25"/>
                </a:cubicBezTo>
                <a:cubicBezTo>
                  <a:pt x="135" y="22"/>
                  <a:pt x="135" y="22"/>
                  <a:pt x="135" y="22"/>
                </a:cubicBezTo>
                <a:cubicBezTo>
                  <a:pt x="138" y="17"/>
                  <a:pt x="138" y="17"/>
                  <a:pt x="138" y="17"/>
                </a:cubicBezTo>
                <a:cubicBezTo>
                  <a:pt x="140" y="16"/>
                  <a:pt x="140" y="16"/>
                  <a:pt x="140" y="16"/>
                </a:cubicBezTo>
                <a:cubicBezTo>
                  <a:pt x="142" y="16"/>
                  <a:pt x="145" y="15"/>
                  <a:pt x="147" y="15"/>
                </a:cubicBezTo>
                <a:cubicBezTo>
                  <a:pt x="165" y="15"/>
                  <a:pt x="181" y="19"/>
                  <a:pt x="197" y="25"/>
                </a:cubicBezTo>
                <a:cubicBezTo>
                  <a:pt x="188" y="48"/>
                  <a:pt x="188" y="48"/>
                  <a:pt x="188" y="48"/>
                </a:cubicBezTo>
                <a:cubicBezTo>
                  <a:pt x="150" y="81"/>
                  <a:pt x="150" y="81"/>
                  <a:pt x="150" y="81"/>
                </a:cubicBezTo>
                <a:lnTo>
                  <a:pt x="145" y="76"/>
                </a:lnTo>
                <a:close/>
                <a:moveTo>
                  <a:pt x="277" y="185"/>
                </a:moveTo>
                <a:cubicBezTo>
                  <a:pt x="269" y="214"/>
                  <a:pt x="250" y="240"/>
                  <a:pt x="226" y="258"/>
                </a:cubicBezTo>
                <a:cubicBezTo>
                  <a:pt x="208" y="197"/>
                  <a:pt x="208" y="197"/>
                  <a:pt x="208" y="197"/>
                </a:cubicBezTo>
                <a:cubicBezTo>
                  <a:pt x="198" y="195"/>
                  <a:pt x="198" y="195"/>
                  <a:pt x="198" y="195"/>
                </a:cubicBezTo>
                <a:cubicBezTo>
                  <a:pt x="177" y="195"/>
                  <a:pt x="177" y="195"/>
                  <a:pt x="177" y="195"/>
                </a:cubicBezTo>
                <a:cubicBezTo>
                  <a:pt x="164" y="187"/>
                  <a:pt x="164" y="187"/>
                  <a:pt x="164" y="187"/>
                </a:cubicBezTo>
                <a:cubicBezTo>
                  <a:pt x="165" y="172"/>
                  <a:pt x="165" y="172"/>
                  <a:pt x="165" y="172"/>
                </a:cubicBezTo>
                <a:cubicBezTo>
                  <a:pt x="182" y="139"/>
                  <a:pt x="182" y="139"/>
                  <a:pt x="182" y="139"/>
                </a:cubicBezTo>
                <a:cubicBezTo>
                  <a:pt x="181" y="132"/>
                  <a:pt x="181" y="132"/>
                  <a:pt x="181" y="132"/>
                </a:cubicBezTo>
                <a:cubicBezTo>
                  <a:pt x="182" y="126"/>
                  <a:pt x="182" y="126"/>
                  <a:pt x="182" y="126"/>
                </a:cubicBezTo>
                <a:cubicBezTo>
                  <a:pt x="193" y="121"/>
                  <a:pt x="193" y="121"/>
                  <a:pt x="193" y="121"/>
                </a:cubicBezTo>
                <a:cubicBezTo>
                  <a:pt x="193" y="118"/>
                  <a:pt x="193" y="118"/>
                  <a:pt x="193" y="118"/>
                </a:cubicBezTo>
                <a:cubicBezTo>
                  <a:pt x="191" y="115"/>
                  <a:pt x="191" y="115"/>
                  <a:pt x="191" y="115"/>
                </a:cubicBezTo>
                <a:cubicBezTo>
                  <a:pt x="190" y="112"/>
                  <a:pt x="190" y="112"/>
                  <a:pt x="190" y="112"/>
                </a:cubicBezTo>
                <a:cubicBezTo>
                  <a:pt x="216" y="93"/>
                  <a:pt x="216" y="93"/>
                  <a:pt x="216" y="93"/>
                </a:cubicBezTo>
                <a:cubicBezTo>
                  <a:pt x="216" y="90"/>
                  <a:pt x="216" y="90"/>
                  <a:pt x="216" y="90"/>
                </a:cubicBezTo>
                <a:cubicBezTo>
                  <a:pt x="207" y="83"/>
                  <a:pt x="207" y="83"/>
                  <a:pt x="207" y="83"/>
                </a:cubicBezTo>
                <a:cubicBezTo>
                  <a:pt x="206" y="79"/>
                  <a:pt x="206" y="79"/>
                  <a:pt x="206" y="79"/>
                </a:cubicBezTo>
                <a:cubicBezTo>
                  <a:pt x="226" y="53"/>
                  <a:pt x="226" y="53"/>
                  <a:pt x="226" y="53"/>
                </a:cubicBezTo>
                <a:cubicBezTo>
                  <a:pt x="233" y="49"/>
                  <a:pt x="233" y="49"/>
                  <a:pt x="233" y="49"/>
                </a:cubicBezTo>
                <a:cubicBezTo>
                  <a:pt x="237" y="50"/>
                  <a:pt x="237" y="50"/>
                  <a:pt x="237" y="50"/>
                </a:cubicBezTo>
                <a:cubicBezTo>
                  <a:pt x="242" y="54"/>
                  <a:pt x="247" y="59"/>
                  <a:pt x="251" y="64"/>
                </a:cubicBezTo>
                <a:cubicBezTo>
                  <a:pt x="249" y="64"/>
                  <a:pt x="249" y="64"/>
                  <a:pt x="249" y="64"/>
                </a:cubicBezTo>
                <a:cubicBezTo>
                  <a:pt x="254" y="69"/>
                  <a:pt x="254" y="69"/>
                  <a:pt x="254" y="69"/>
                </a:cubicBezTo>
                <a:cubicBezTo>
                  <a:pt x="255" y="69"/>
                  <a:pt x="255" y="69"/>
                  <a:pt x="255" y="69"/>
                </a:cubicBezTo>
                <a:cubicBezTo>
                  <a:pt x="266" y="84"/>
                  <a:pt x="275" y="101"/>
                  <a:pt x="279" y="121"/>
                </a:cubicBezTo>
                <a:cubicBezTo>
                  <a:pt x="278" y="122"/>
                  <a:pt x="278" y="122"/>
                  <a:pt x="278" y="122"/>
                </a:cubicBezTo>
                <a:cubicBezTo>
                  <a:pt x="279" y="123"/>
                  <a:pt x="279" y="123"/>
                  <a:pt x="279" y="123"/>
                </a:cubicBezTo>
                <a:cubicBezTo>
                  <a:pt x="281" y="131"/>
                  <a:pt x="282" y="140"/>
                  <a:pt x="282" y="148"/>
                </a:cubicBezTo>
                <a:cubicBezTo>
                  <a:pt x="282" y="160"/>
                  <a:pt x="280" y="172"/>
                  <a:pt x="277" y="183"/>
                </a:cubicBezTo>
                <a:cubicBezTo>
                  <a:pt x="276" y="184"/>
                  <a:pt x="276" y="184"/>
                  <a:pt x="276" y="184"/>
                </a:cubicBezTo>
                <a:lnTo>
                  <a:pt x="277" y="185"/>
                </a:lnTo>
                <a:close/>
              </a:path>
            </a:pathLst>
          </a:custGeom>
          <a:solidFill>
            <a:schemeClr val="bg1"/>
          </a:solidFill>
          <a:ln>
            <a:noFill/>
          </a:ln>
        </p:spPr>
        <p:txBody>
          <a:bodyPr vert="horz" wrap="square" lIns="128580" tIns="64290" rIns="128580" bIns="64290" numCol="1" anchor="t" anchorCtr="0" compatLnSpc="1"/>
          <a:lstStyle/>
          <a:p>
            <a:pP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8"/>
          <p:cNvSpPr txBox="1"/>
          <p:nvPr/>
        </p:nvSpPr>
        <p:spPr>
          <a:xfrm>
            <a:off x="609599" y="266751"/>
            <a:ext cx="6355528" cy="430887"/>
          </a:xfrm>
          <a:prstGeom prst="rect">
            <a:avLst/>
          </a:prstGeom>
          <a:noFill/>
        </p:spPr>
        <p:txBody>
          <a:bodyPr wrap="square" lIns="0" tIns="0" rIns="0" bIns="0" rtlCol="0" anchor="ctr">
            <a:spAutoFit/>
          </a:bodyPr>
          <a:lstStyle/>
          <a:p>
            <a:r>
              <a:rPr lang="en-US" altLang="zh-CN"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3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8"/>
          <p:cNvSpPr txBox="1"/>
          <p:nvPr/>
        </p:nvSpPr>
        <p:spPr>
          <a:xfrm>
            <a:off x="609600" y="704205"/>
            <a:ext cx="321945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500"/>
                                        <p:tgtEl>
                                          <p:spTgt spid="64"/>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up)">
                                      <p:cBhvr>
                                        <p:cTn id="28" dur="500"/>
                                        <p:tgtEl>
                                          <p:spTgt spid="68"/>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wipe(up)">
                                      <p:cBhvr>
                                        <p:cTn id="44" dur="500"/>
                                        <p:tgtEl>
                                          <p:spTgt spid="65"/>
                                        </p:tgtEl>
                                      </p:cBhvr>
                                    </p:animEffect>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ipe(up)">
                                      <p:cBhvr>
                                        <p:cTn id="48" dur="500"/>
                                        <p:tgtEl>
                                          <p:spTgt spid="6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par>
                          <p:cTn id="53" fill="hold">
                            <p:stCondLst>
                              <p:cond delay="6000"/>
                            </p:stCondLst>
                            <p:childTnLst>
                              <p:par>
                                <p:cTn id="54" presetID="10" presetClass="entr" presetSubtype="0" fill="hold"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childTnLst>
                          </p:cTn>
                        </p:par>
                        <p:par>
                          <p:cTn id="57" fill="hold">
                            <p:stCondLst>
                              <p:cond delay="6500"/>
                            </p:stCondLst>
                            <p:childTnLst>
                              <p:par>
                                <p:cTn id="58" presetID="10" presetClass="entr" presetSubtype="0" fill="hold" nodeType="after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down)">
                                      <p:cBhvr>
                                        <p:cTn id="64" dur="500"/>
                                        <p:tgtEl>
                                          <p:spTgt spid="66"/>
                                        </p:tgtEl>
                                      </p:cBhvr>
                                    </p:animEffect>
                                  </p:childTnLst>
                                </p:cTn>
                              </p:par>
                            </p:childTnLst>
                          </p:cTn>
                        </p:par>
                        <p:par>
                          <p:cTn id="65" fill="hold">
                            <p:stCondLst>
                              <p:cond delay="7500"/>
                            </p:stCondLst>
                            <p:childTnLst>
                              <p:par>
                                <p:cTn id="66" presetID="22" presetClass="entr" presetSubtype="1" fill="hold" grpId="0" nodeType="after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wipe(up)">
                                      <p:cBhvr>
                                        <p:cTn id="68" dur="500"/>
                                        <p:tgtEl>
                                          <p:spTgt spid="70"/>
                                        </p:tgtEl>
                                      </p:cBhvr>
                                    </p:animEffect>
                                  </p:childTnLst>
                                </p:cTn>
                              </p:par>
                            </p:childTnLst>
                          </p:cTn>
                        </p:par>
                        <p:par>
                          <p:cTn id="69" fill="hold">
                            <p:stCondLst>
                              <p:cond delay="8000"/>
                            </p:stCondLst>
                            <p:childTnLst>
                              <p:par>
                                <p:cTn id="70" presetID="10" presetClass="entr" presetSubtype="0"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500"/>
                                        <p:tgtEl>
                                          <p:spTgt spid="56"/>
                                        </p:tgtEl>
                                      </p:cBhvr>
                                    </p:animEffect>
                                  </p:childTnLst>
                                </p:cTn>
                              </p:par>
                            </p:childTnLst>
                          </p:cTn>
                        </p:par>
                        <p:par>
                          <p:cTn id="73" fill="hold">
                            <p:stCondLst>
                              <p:cond delay="8500"/>
                            </p:stCondLst>
                            <p:childTnLst>
                              <p:par>
                                <p:cTn id="74" presetID="10" presetClass="entr" presetSubtype="0" fill="hold" nodeType="after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childTnLst>
                          </p:cTn>
                        </p:par>
                        <p:par>
                          <p:cTn id="77" fill="hold">
                            <p:stCondLst>
                              <p:cond delay="9000"/>
                            </p:stCondLst>
                            <p:childTnLst>
                              <p:par>
                                <p:cTn id="78" presetID="10" presetClass="entr" presetSubtype="0" fill="hold" nodeType="after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fade">
                                      <p:cBhvr>
                                        <p:cTn id="80" dur="500"/>
                                        <p:tgtEl>
                                          <p:spTgt spid="63"/>
                                        </p:tgtEl>
                                      </p:cBhvr>
                                    </p:animEffect>
                                  </p:childTnLst>
                                </p:cTn>
                              </p:par>
                            </p:childTnLst>
                          </p:cTn>
                        </p:par>
                        <p:par>
                          <p:cTn id="81" fill="hold">
                            <p:stCondLst>
                              <p:cond delay="9500"/>
                            </p:stCondLst>
                            <p:childTnLst>
                              <p:par>
                                <p:cTn id="82" presetID="22" presetClass="entr" presetSubtype="1" fill="hold" grpId="0" nodeType="after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wipe(up)">
                                      <p:cBhvr>
                                        <p:cTn id="84" dur="500"/>
                                        <p:tgtEl>
                                          <p:spTgt spid="67"/>
                                        </p:tgtEl>
                                      </p:cBhvr>
                                    </p:animEffect>
                                  </p:childTnLst>
                                </p:cTn>
                              </p:par>
                            </p:childTnLst>
                          </p:cTn>
                        </p:par>
                        <p:par>
                          <p:cTn id="85" fill="hold">
                            <p:stCondLst>
                              <p:cond delay="1000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500"/>
                                        <p:tgtEl>
                                          <p:spTgt spid="71"/>
                                        </p:tgtEl>
                                      </p:cBhvr>
                                    </p:animEffect>
                                  </p:childTnLst>
                                </p:cTn>
                              </p:par>
                            </p:childTnLst>
                          </p:cTn>
                        </p:par>
                        <p:par>
                          <p:cTn id="89" fill="hold">
                            <p:stCondLst>
                              <p:cond delay="10500"/>
                            </p:stCondLst>
                            <p:childTnLst>
                              <p:par>
                                <p:cTn id="90" presetID="22" presetClass="entr" presetSubtype="1"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Effect transition="in" filter="wipe(up)">
                                      <p:cBhvr>
                                        <p:cTn id="9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0" grpId="0"/>
      <p:bldP spid="2" grpId="0" animBg="1"/>
      <p:bldP spid="45" grpId="0" animBg="1"/>
      <p:bldP spid="50" grpId="0" animBg="1"/>
      <p:bldP spid="56" grpId="0" animBg="1"/>
      <p:bldP spid="64" grpId="0"/>
      <p:bldP spid="65" grpId="0"/>
      <p:bldP spid="66" grpId="0"/>
      <p:bldP spid="67" grpId="0"/>
      <p:bldP spid="68"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rot="10836226" flipV="1">
            <a:off x="3342637" y="4562035"/>
            <a:ext cx="105978" cy="1059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rot="10836226">
            <a:off x="9024928" y="4406304"/>
            <a:ext cx="271782" cy="271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rot="21388349">
            <a:off x="8774583" y="4182747"/>
            <a:ext cx="147986" cy="1479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nvSpPr>
        <p:spPr>
          <a:xfrm rot="21388349">
            <a:off x="1018846" y="2573762"/>
            <a:ext cx="211958" cy="2133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nvSpPr>
        <p:spPr>
          <a:xfrm rot="21388349">
            <a:off x="3753409" y="3590017"/>
            <a:ext cx="330826" cy="3322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椭圆 22"/>
          <p:cNvSpPr/>
          <p:nvPr/>
        </p:nvSpPr>
        <p:spPr>
          <a:xfrm rot="21388349">
            <a:off x="3774628" y="4217186"/>
            <a:ext cx="264948" cy="2649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rot="21388349">
            <a:off x="4769784" y="4288169"/>
            <a:ext cx="332258" cy="3322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rot="21388349">
            <a:off x="1016727" y="4041493"/>
            <a:ext cx="246330" cy="246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rot="21388349">
            <a:off x="742197" y="3201073"/>
            <a:ext cx="405298" cy="4052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rot="21388349">
            <a:off x="3493459" y="2040792"/>
            <a:ext cx="127462" cy="1274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椭圆 27"/>
          <p:cNvSpPr/>
          <p:nvPr/>
        </p:nvSpPr>
        <p:spPr>
          <a:xfrm rot="10836226" flipV="1">
            <a:off x="4903015" y="4130085"/>
            <a:ext cx="105978" cy="1059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rot="21388349">
            <a:off x="7649330" y="2017920"/>
            <a:ext cx="330826" cy="3322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rot="21388349">
            <a:off x="7864881" y="4051558"/>
            <a:ext cx="266380" cy="2663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30"/>
          <p:cNvSpPr/>
          <p:nvPr/>
        </p:nvSpPr>
        <p:spPr>
          <a:xfrm rot="21388349">
            <a:off x="7973735" y="3835613"/>
            <a:ext cx="102246" cy="1022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rot="10836226">
            <a:off x="11859924" y="3224302"/>
            <a:ext cx="270358" cy="271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rot="21388349">
            <a:off x="11701787" y="3780933"/>
            <a:ext cx="147986" cy="1479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nvSpPr>
        <p:spPr>
          <a:xfrm rot="10836226">
            <a:off x="10306369" y="1382654"/>
            <a:ext cx="271782" cy="2717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a:xfrm rot="10836226" flipH="1">
            <a:off x="9849128" y="1618542"/>
            <a:ext cx="61186" cy="611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rot="21388349">
            <a:off x="11572996" y="2382955"/>
            <a:ext cx="149410" cy="1479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nvSpPr>
        <p:spPr>
          <a:xfrm rot="21388349">
            <a:off x="4677801" y="3936681"/>
            <a:ext cx="194774" cy="1947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0" name="组合 49"/>
          <p:cNvGrpSpPr/>
          <p:nvPr/>
        </p:nvGrpSpPr>
        <p:grpSpPr bwMode="auto">
          <a:xfrm>
            <a:off x="1136831" y="5064803"/>
            <a:ext cx="2439880" cy="975903"/>
            <a:chOff x="1069049" y="4125511"/>
            <a:chExt cx="1989370" cy="925406"/>
          </a:xfrm>
        </p:grpSpPr>
        <p:sp>
          <p:nvSpPr>
            <p:cNvPr id="38" name="文本框 37"/>
            <p:cNvSpPr txBox="1"/>
            <p:nvPr/>
          </p:nvSpPr>
          <p:spPr>
            <a:xfrm>
              <a:off x="1298191" y="4125511"/>
              <a:ext cx="1531084" cy="204296"/>
            </a:xfrm>
            <a:prstGeom prst="rect">
              <a:avLst/>
            </a:prstGeom>
            <a:noFill/>
          </p:spPr>
          <p:txBody>
            <a:bodyPr wrap="none" lIns="0" tIns="0" rIns="0" bIns="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41" name="矩形 40"/>
            <p:cNvSpPr/>
            <p:nvPr/>
          </p:nvSpPr>
          <p:spPr>
            <a:xfrm>
              <a:off x="1069049" y="4525585"/>
              <a:ext cx="1989370" cy="525332"/>
            </a:xfrm>
            <a:prstGeom prst="rect">
              <a:avLst/>
            </a:prstGeom>
          </p:spPr>
          <p:txBody>
            <a:bodyPr lIns="0" tIns="0" rIns="0" bIns="0">
              <a:spAutoFit/>
            </a:body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grpSp>
      <p:grpSp>
        <p:nvGrpSpPr>
          <p:cNvPr id="51" name="组合 50"/>
          <p:cNvGrpSpPr/>
          <p:nvPr/>
        </p:nvGrpSpPr>
        <p:grpSpPr bwMode="auto">
          <a:xfrm>
            <a:off x="5196825" y="5084893"/>
            <a:ext cx="2439880" cy="975903"/>
            <a:chOff x="4918779" y="4144213"/>
            <a:chExt cx="1989370" cy="925406"/>
          </a:xfrm>
        </p:grpSpPr>
        <p:sp>
          <p:nvSpPr>
            <p:cNvPr id="39" name="文本框 38"/>
            <p:cNvSpPr txBox="1"/>
            <p:nvPr/>
          </p:nvSpPr>
          <p:spPr>
            <a:xfrm>
              <a:off x="5199480" y="4144213"/>
              <a:ext cx="1531084" cy="204296"/>
            </a:xfrm>
            <a:prstGeom prst="rect">
              <a:avLst/>
            </a:prstGeom>
            <a:noFill/>
          </p:spPr>
          <p:txBody>
            <a:bodyPr wrap="none" lIns="0" tIns="0" rIns="0" bIns="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42" name="矩形 41"/>
            <p:cNvSpPr/>
            <p:nvPr/>
          </p:nvSpPr>
          <p:spPr>
            <a:xfrm>
              <a:off x="4918779" y="4544287"/>
              <a:ext cx="1989370" cy="525332"/>
            </a:xfrm>
            <a:prstGeom prst="rect">
              <a:avLst/>
            </a:prstGeom>
          </p:spPr>
          <p:txBody>
            <a:bodyPr lIns="0" tIns="0" rIns="0" bIns="0">
              <a:spAutoFit/>
            </a:body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grpSp>
      <p:grpSp>
        <p:nvGrpSpPr>
          <p:cNvPr id="52" name="组合 51"/>
          <p:cNvGrpSpPr/>
          <p:nvPr/>
        </p:nvGrpSpPr>
        <p:grpSpPr bwMode="auto">
          <a:xfrm>
            <a:off x="9256820" y="5084893"/>
            <a:ext cx="2439880" cy="975903"/>
            <a:chOff x="8768509" y="4144213"/>
            <a:chExt cx="1989370" cy="925406"/>
          </a:xfrm>
        </p:grpSpPr>
        <p:sp>
          <p:nvSpPr>
            <p:cNvPr id="40" name="文本框 39"/>
            <p:cNvSpPr txBox="1"/>
            <p:nvPr/>
          </p:nvSpPr>
          <p:spPr>
            <a:xfrm>
              <a:off x="8997651" y="4144213"/>
              <a:ext cx="1531084" cy="204296"/>
            </a:xfrm>
            <a:prstGeom prst="rect">
              <a:avLst/>
            </a:prstGeom>
            <a:noFill/>
          </p:spPr>
          <p:txBody>
            <a:bodyPr wrap="none" lIns="0" tIns="0" rIns="0" bIns="0">
              <a:spAutoFit/>
            </a:bodyPr>
            <a:lstStyle/>
            <a:p>
              <a:pPr algn="ct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43" name="矩形 42"/>
            <p:cNvSpPr/>
            <p:nvPr/>
          </p:nvSpPr>
          <p:spPr>
            <a:xfrm>
              <a:off x="8768509" y="4544287"/>
              <a:ext cx="1989370" cy="525332"/>
            </a:xfrm>
            <a:prstGeom prst="rect">
              <a:avLst/>
            </a:prstGeom>
          </p:spPr>
          <p:txBody>
            <a:bodyPr lIns="0" tIns="0" rIns="0" bIns="0">
              <a:spAutoFit/>
            </a:bodyPr>
            <a:lstStyle/>
            <a:p>
              <a:pPr marL="0" indent="0" algn="just">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grpSp>
      <p:grpSp>
        <p:nvGrpSpPr>
          <p:cNvPr id="46" name="组合 45"/>
          <p:cNvGrpSpPr/>
          <p:nvPr/>
        </p:nvGrpSpPr>
        <p:grpSpPr>
          <a:xfrm>
            <a:off x="1071418" y="2002727"/>
            <a:ext cx="2570706" cy="2569274"/>
            <a:chOff x="728641" y="1205442"/>
            <a:chExt cx="3005233" cy="3003559"/>
          </a:xfrm>
        </p:grpSpPr>
        <p:sp>
          <p:nvSpPr>
            <p:cNvPr id="6" name="椭圆 5"/>
            <p:cNvSpPr/>
            <p:nvPr/>
          </p:nvSpPr>
          <p:spPr bwMode="auto">
            <a:xfrm>
              <a:off x="728641" y="1205442"/>
              <a:ext cx="3005233" cy="30035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椭圆 1"/>
            <p:cNvSpPr/>
            <p:nvPr/>
          </p:nvSpPr>
          <p:spPr>
            <a:xfrm>
              <a:off x="859852" y="1296963"/>
              <a:ext cx="2788466" cy="278846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5131412" y="2002727"/>
            <a:ext cx="2570706" cy="2569274"/>
            <a:chOff x="4788635" y="1205442"/>
            <a:chExt cx="3005234" cy="3003559"/>
          </a:xfrm>
        </p:grpSpPr>
        <p:sp>
          <p:nvSpPr>
            <p:cNvPr id="11" name="椭圆 10"/>
            <p:cNvSpPr/>
            <p:nvPr/>
          </p:nvSpPr>
          <p:spPr bwMode="auto">
            <a:xfrm>
              <a:off x="4788635" y="1205442"/>
              <a:ext cx="3005234" cy="30035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4924858" y="1296963"/>
              <a:ext cx="2788466" cy="2788466"/>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9199669" y="2010984"/>
            <a:ext cx="2554182" cy="2552760"/>
            <a:chOff x="8848630" y="1205442"/>
            <a:chExt cx="3005233" cy="3003559"/>
          </a:xfrm>
        </p:grpSpPr>
        <p:sp>
          <p:nvSpPr>
            <p:cNvPr id="15" name="椭圆 14"/>
            <p:cNvSpPr/>
            <p:nvPr/>
          </p:nvSpPr>
          <p:spPr bwMode="auto">
            <a:xfrm>
              <a:off x="8848630" y="1205442"/>
              <a:ext cx="3005233" cy="30035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8971757" y="1296963"/>
              <a:ext cx="2788466" cy="2788466"/>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TextBox 8"/>
          <p:cNvSpPr txBox="1"/>
          <p:nvPr/>
        </p:nvSpPr>
        <p:spPr>
          <a:xfrm>
            <a:off x="609599" y="266751"/>
            <a:ext cx="5819776" cy="430887"/>
          </a:xfrm>
          <a:prstGeom prst="rect">
            <a:avLst/>
          </a:prstGeom>
          <a:noFill/>
        </p:spPr>
        <p:txBody>
          <a:bodyPr wrap="square" lIns="0" tIns="0" rIns="0" bIns="0" rtlCol="0" anchor="ctr">
            <a:spAutoFit/>
          </a:bodyPr>
          <a:lstStyle/>
          <a:p>
            <a:r>
              <a:rPr lang="en-US" altLang="zh-CN"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3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8"/>
          <p:cNvSpPr txBox="1"/>
          <p:nvPr/>
        </p:nvSpPr>
        <p:spPr>
          <a:xfrm>
            <a:off x="609600" y="704205"/>
            <a:ext cx="321945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par>
                          <p:cTn id="60" fill="hold">
                            <p:stCondLst>
                              <p:cond delay="1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animEffect transition="in" filter="fade">
                                      <p:cBhvr>
                                        <p:cTn id="70" dur="500"/>
                                        <p:tgtEl>
                                          <p:spTgt spid="3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animEffect transition="in" filter="fade">
                                      <p:cBhvr>
                                        <p:cTn id="75" dur="500"/>
                                        <p:tgtEl>
                                          <p:spTgt spid="29"/>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ppt_w</p:attrName>
                                        </p:attrNameLst>
                                      </p:cBhvr>
                                      <p:tavLst>
                                        <p:tav tm="0">
                                          <p:val>
                                            <p:fltVal val="0"/>
                                          </p:val>
                                        </p:tav>
                                        <p:tav tm="100000">
                                          <p:val>
                                            <p:strVal val="#ppt_w"/>
                                          </p:val>
                                        </p:tav>
                                      </p:tavLst>
                                    </p:anim>
                                    <p:anim calcmode="lin" valueType="num">
                                      <p:cBhvr>
                                        <p:cTn id="79" dur="500" fill="hold"/>
                                        <p:tgtEl>
                                          <p:spTgt spid="30"/>
                                        </p:tgtEl>
                                        <p:attrNameLst>
                                          <p:attrName>ppt_h</p:attrName>
                                        </p:attrNameLst>
                                      </p:cBhvr>
                                      <p:tavLst>
                                        <p:tav tm="0">
                                          <p:val>
                                            <p:fltVal val="0"/>
                                          </p:val>
                                        </p:tav>
                                        <p:tav tm="100000">
                                          <p:val>
                                            <p:strVal val="#ppt_h"/>
                                          </p:val>
                                        </p:tav>
                                      </p:tavLst>
                                    </p:anim>
                                    <p:animEffect transition="in" filter="fade">
                                      <p:cBhvr>
                                        <p:cTn id="80" dur="500"/>
                                        <p:tgtEl>
                                          <p:spTgt spid="30"/>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2000"/>
                            </p:stCondLst>
                            <p:childTnLst>
                              <p:par>
                                <p:cTn id="87" presetID="10" presetClass="entr" presetSubtype="0" fill="hold" nodeType="after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childTnLst>
                                </p:cTn>
                              </p:par>
                            </p:childTnLst>
                          </p:cTn>
                        </p:par>
                        <p:par>
                          <p:cTn id="90" fill="hold">
                            <p:stCondLst>
                              <p:cond delay="2500"/>
                            </p:stCondLst>
                            <p:childTnLst>
                              <p:par>
                                <p:cTn id="91" presetID="53" presetClass="entr" presetSubtype="16" fill="hold"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anim calcmode="lin" valueType="num">
                                      <p:cBhvr>
                                        <p:cTn id="98" dur="500" fill="hold"/>
                                        <p:tgtEl>
                                          <p:spTgt spid="20"/>
                                        </p:tgtEl>
                                        <p:attrNameLst>
                                          <p:attrName>ppt_w</p:attrName>
                                        </p:attrNameLst>
                                      </p:cBhvr>
                                      <p:tavLst>
                                        <p:tav tm="0">
                                          <p:val>
                                            <p:fltVal val="0"/>
                                          </p:val>
                                        </p:tav>
                                        <p:tav tm="100000">
                                          <p:val>
                                            <p:strVal val="#ppt_w"/>
                                          </p:val>
                                        </p:tav>
                                      </p:tavLst>
                                    </p:anim>
                                    <p:anim calcmode="lin" valueType="num">
                                      <p:cBhvr>
                                        <p:cTn id="99" dur="500" fill="hold"/>
                                        <p:tgtEl>
                                          <p:spTgt spid="20"/>
                                        </p:tgtEl>
                                        <p:attrNameLst>
                                          <p:attrName>ppt_h</p:attrName>
                                        </p:attrNameLst>
                                      </p:cBhvr>
                                      <p:tavLst>
                                        <p:tav tm="0">
                                          <p:val>
                                            <p:fltVal val="0"/>
                                          </p:val>
                                        </p:tav>
                                        <p:tav tm="100000">
                                          <p:val>
                                            <p:strVal val="#ppt_h"/>
                                          </p:val>
                                        </p:tav>
                                      </p:tavLst>
                                    </p:anim>
                                    <p:animEffect transition="in" filter="fade">
                                      <p:cBhvr>
                                        <p:cTn id="100" dur="500"/>
                                        <p:tgtEl>
                                          <p:spTgt spid="20"/>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fltVal val="0"/>
                                          </p:val>
                                        </p:tav>
                                        <p:tav tm="100000">
                                          <p:val>
                                            <p:strVal val="#ppt_w"/>
                                          </p:val>
                                        </p:tav>
                                      </p:tavLst>
                                    </p:anim>
                                    <p:anim calcmode="lin" valueType="num">
                                      <p:cBhvr>
                                        <p:cTn id="104" dur="500" fill="hold"/>
                                        <p:tgtEl>
                                          <p:spTgt spid="19"/>
                                        </p:tgtEl>
                                        <p:attrNameLst>
                                          <p:attrName>ppt_h</p:attrName>
                                        </p:attrNameLst>
                                      </p:cBhvr>
                                      <p:tavLst>
                                        <p:tav tm="0">
                                          <p:val>
                                            <p:fltVal val="0"/>
                                          </p:val>
                                        </p:tav>
                                        <p:tav tm="100000">
                                          <p:val>
                                            <p:strVal val="#ppt_h"/>
                                          </p:val>
                                        </p:tav>
                                      </p:tavLst>
                                    </p:anim>
                                    <p:animEffect transition="in" filter="fade">
                                      <p:cBhvr>
                                        <p:cTn id="105" dur="500"/>
                                        <p:tgtEl>
                                          <p:spTgt spid="19"/>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p:cTn id="108" dur="500" fill="hold"/>
                                        <p:tgtEl>
                                          <p:spTgt spid="32"/>
                                        </p:tgtEl>
                                        <p:attrNameLst>
                                          <p:attrName>ppt_w</p:attrName>
                                        </p:attrNameLst>
                                      </p:cBhvr>
                                      <p:tavLst>
                                        <p:tav tm="0">
                                          <p:val>
                                            <p:fltVal val="0"/>
                                          </p:val>
                                        </p:tav>
                                        <p:tav tm="100000">
                                          <p:val>
                                            <p:strVal val="#ppt_w"/>
                                          </p:val>
                                        </p:tav>
                                      </p:tavLst>
                                    </p:anim>
                                    <p:anim calcmode="lin" valueType="num">
                                      <p:cBhvr>
                                        <p:cTn id="109" dur="500" fill="hold"/>
                                        <p:tgtEl>
                                          <p:spTgt spid="32"/>
                                        </p:tgtEl>
                                        <p:attrNameLst>
                                          <p:attrName>ppt_h</p:attrName>
                                        </p:attrNameLst>
                                      </p:cBhvr>
                                      <p:tavLst>
                                        <p:tav tm="0">
                                          <p:val>
                                            <p:fltVal val="0"/>
                                          </p:val>
                                        </p:tav>
                                        <p:tav tm="100000">
                                          <p:val>
                                            <p:strVal val="#ppt_h"/>
                                          </p:val>
                                        </p:tav>
                                      </p:tavLst>
                                    </p:anim>
                                    <p:animEffect transition="in" filter="fade">
                                      <p:cBhvr>
                                        <p:cTn id="110" dur="500"/>
                                        <p:tgtEl>
                                          <p:spTgt spid="32"/>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p:cTn id="113" dur="500" fill="hold"/>
                                        <p:tgtEl>
                                          <p:spTgt spid="33"/>
                                        </p:tgtEl>
                                        <p:attrNameLst>
                                          <p:attrName>ppt_w</p:attrName>
                                        </p:attrNameLst>
                                      </p:cBhvr>
                                      <p:tavLst>
                                        <p:tav tm="0">
                                          <p:val>
                                            <p:fltVal val="0"/>
                                          </p:val>
                                        </p:tav>
                                        <p:tav tm="100000">
                                          <p:val>
                                            <p:strVal val="#ppt_w"/>
                                          </p:val>
                                        </p:tav>
                                      </p:tavLst>
                                    </p:anim>
                                    <p:anim calcmode="lin" valueType="num">
                                      <p:cBhvr>
                                        <p:cTn id="114" dur="500" fill="hold"/>
                                        <p:tgtEl>
                                          <p:spTgt spid="33"/>
                                        </p:tgtEl>
                                        <p:attrNameLst>
                                          <p:attrName>ppt_h</p:attrName>
                                        </p:attrNameLst>
                                      </p:cBhvr>
                                      <p:tavLst>
                                        <p:tav tm="0">
                                          <p:val>
                                            <p:fltVal val="0"/>
                                          </p:val>
                                        </p:tav>
                                        <p:tav tm="100000">
                                          <p:val>
                                            <p:strVal val="#ppt_h"/>
                                          </p:val>
                                        </p:tav>
                                      </p:tavLst>
                                    </p:anim>
                                    <p:animEffect transition="in" filter="fade">
                                      <p:cBhvr>
                                        <p:cTn id="115" dur="500"/>
                                        <p:tgtEl>
                                          <p:spTgt spid="33"/>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500" fill="hold"/>
                                        <p:tgtEl>
                                          <p:spTgt spid="34"/>
                                        </p:tgtEl>
                                        <p:attrNameLst>
                                          <p:attrName>ppt_w</p:attrName>
                                        </p:attrNameLst>
                                      </p:cBhvr>
                                      <p:tavLst>
                                        <p:tav tm="0">
                                          <p:val>
                                            <p:fltVal val="0"/>
                                          </p:val>
                                        </p:tav>
                                        <p:tav tm="100000">
                                          <p:val>
                                            <p:strVal val="#ppt_w"/>
                                          </p:val>
                                        </p:tav>
                                      </p:tavLst>
                                    </p:anim>
                                    <p:anim calcmode="lin" valueType="num">
                                      <p:cBhvr>
                                        <p:cTn id="119" dur="500" fill="hold"/>
                                        <p:tgtEl>
                                          <p:spTgt spid="34"/>
                                        </p:tgtEl>
                                        <p:attrNameLst>
                                          <p:attrName>ppt_h</p:attrName>
                                        </p:attrNameLst>
                                      </p:cBhvr>
                                      <p:tavLst>
                                        <p:tav tm="0">
                                          <p:val>
                                            <p:fltVal val="0"/>
                                          </p:val>
                                        </p:tav>
                                        <p:tav tm="100000">
                                          <p:val>
                                            <p:strVal val="#ppt_h"/>
                                          </p:val>
                                        </p:tav>
                                      </p:tavLst>
                                    </p:anim>
                                    <p:animEffect transition="in" filter="fade">
                                      <p:cBhvr>
                                        <p:cTn id="120" dur="500"/>
                                        <p:tgtEl>
                                          <p:spTgt spid="34"/>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p:cTn id="123" dur="500" fill="hold"/>
                                        <p:tgtEl>
                                          <p:spTgt spid="35"/>
                                        </p:tgtEl>
                                        <p:attrNameLst>
                                          <p:attrName>ppt_w</p:attrName>
                                        </p:attrNameLst>
                                      </p:cBhvr>
                                      <p:tavLst>
                                        <p:tav tm="0">
                                          <p:val>
                                            <p:fltVal val="0"/>
                                          </p:val>
                                        </p:tav>
                                        <p:tav tm="100000">
                                          <p:val>
                                            <p:strVal val="#ppt_w"/>
                                          </p:val>
                                        </p:tav>
                                      </p:tavLst>
                                    </p:anim>
                                    <p:anim calcmode="lin" valueType="num">
                                      <p:cBhvr>
                                        <p:cTn id="124" dur="500" fill="hold"/>
                                        <p:tgtEl>
                                          <p:spTgt spid="35"/>
                                        </p:tgtEl>
                                        <p:attrNameLst>
                                          <p:attrName>ppt_h</p:attrName>
                                        </p:attrNameLst>
                                      </p:cBhvr>
                                      <p:tavLst>
                                        <p:tav tm="0">
                                          <p:val>
                                            <p:fltVal val="0"/>
                                          </p:val>
                                        </p:tav>
                                        <p:tav tm="100000">
                                          <p:val>
                                            <p:strVal val="#ppt_h"/>
                                          </p:val>
                                        </p:tav>
                                      </p:tavLst>
                                    </p:anim>
                                    <p:animEffect transition="in" filter="fade">
                                      <p:cBhvr>
                                        <p:cTn id="125" dur="500"/>
                                        <p:tgtEl>
                                          <p:spTgt spid="35"/>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500" fill="hold"/>
                                        <p:tgtEl>
                                          <p:spTgt spid="36"/>
                                        </p:tgtEl>
                                        <p:attrNameLst>
                                          <p:attrName>ppt_w</p:attrName>
                                        </p:attrNameLst>
                                      </p:cBhvr>
                                      <p:tavLst>
                                        <p:tav tm="0">
                                          <p:val>
                                            <p:fltVal val="0"/>
                                          </p:val>
                                        </p:tav>
                                        <p:tav tm="100000">
                                          <p:val>
                                            <p:strVal val="#ppt_w"/>
                                          </p:val>
                                        </p:tav>
                                      </p:tavLst>
                                    </p:anim>
                                    <p:anim calcmode="lin" valueType="num">
                                      <p:cBhvr>
                                        <p:cTn id="129" dur="500" fill="hold"/>
                                        <p:tgtEl>
                                          <p:spTgt spid="36"/>
                                        </p:tgtEl>
                                        <p:attrNameLst>
                                          <p:attrName>ppt_h</p:attrName>
                                        </p:attrNameLst>
                                      </p:cBhvr>
                                      <p:tavLst>
                                        <p:tav tm="0">
                                          <p:val>
                                            <p:fltVal val="0"/>
                                          </p:val>
                                        </p:tav>
                                        <p:tav tm="100000">
                                          <p:val>
                                            <p:strVal val="#ppt_h"/>
                                          </p:val>
                                        </p:tav>
                                      </p:tavLst>
                                    </p:anim>
                                    <p:animEffect transition="in" filter="fade">
                                      <p:cBhvr>
                                        <p:cTn id="130" dur="500"/>
                                        <p:tgtEl>
                                          <p:spTgt spid="36"/>
                                        </p:tgtEl>
                                      </p:cBhvr>
                                    </p:animEffect>
                                  </p:childTnLst>
                                </p:cTn>
                              </p:par>
                            </p:childTnLst>
                          </p:cTn>
                        </p:par>
                        <p:par>
                          <p:cTn id="131" fill="hold">
                            <p:stCondLst>
                              <p:cond delay="3000"/>
                            </p:stCondLst>
                            <p:childTnLst>
                              <p:par>
                                <p:cTn id="132" presetID="10" presetClass="entr" presetSubtype="0" fill="hold" nodeType="after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fade">
                                      <p:cBhvr>
                                        <p:cTn id="1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AutoShape 1"/>
          <p:cNvSpPr/>
          <p:nvPr/>
        </p:nvSpPr>
        <p:spPr bwMode="auto">
          <a:xfrm>
            <a:off x="957263" y="3834385"/>
            <a:ext cx="5158270" cy="713244"/>
          </a:xfrm>
          <a:prstGeom prst="roundRect">
            <a:avLst>
              <a:gd name="adj" fmla="val 49361"/>
            </a:avLst>
          </a:prstGeom>
          <a:solidFill>
            <a:schemeClr val="accent1"/>
          </a:solidFill>
          <a:ln>
            <a:noFill/>
          </a:ln>
          <a:effectLst/>
        </p:spPr>
        <p:txBody>
          <a:bodyPr lIns="0" tIns="0" rIns="0" bIns="0" anchor="ctr"/>
          <a:lstStyle/>
          <a:p>
            <a:pPr defTabSz="274320">
              <a:lnSpc>
                <a:spcPct val="120000"/>
              </a:lnSpc>
              <a:defRPr/>
            </a:pPr>
            <a:endParaRPr lang="es-ES" sz="1600">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74" name="AutoShape 2"/>
          <p:cNvSpPr/>
          <p:nvPr/>
        </p:nvSpPr>
        <p:spPr bwMode="auto">
          <a:xfrm>
            <a:off x="6703437" y="3834385"/>
            <a:ext cx="5342513" cy="713244"/>
          </a:xfrm>
          <a:prstGeom prst="roundRect">
            <a:avLst>
              <a:gd name="adj" fmla="val 49361"/>
            </a:avLst>
          </a:prstGeom>
          <a:solidFill>
            <a:schemeClr val="accent2"/>
          </a:solidFill>
          <a:ln>
            <a:noFill/>
          </a:ln>
          <a:effectLst/>
        </p:spPr>
        <p:txBody>
          <a:bodyPr lIns="0" tIns="0" rIns="0" bIns="0" anchor="ctr"/>
          <a:lstStyle/>
          <a:p>
            <a:pPr defTabSz="274320">
              <a:lnSpc>
                <a:spcPct val="120000"/>
              </a:lnSpc>
              <a:defRPr/>
            </a:pPr>
            <a:endParaRPr lang="es-ES" sz="1600">
              <a:latin typeface="Arial" panose="020B0604020202020204" pitchFamily="34" charset="0"/>
              <a:ea typeface="微软雅黑" panose="020B0503020204020204" pitchFamily="34" charset="-122"/>
              <a:cs typeface="Helvetica Light" charset="0"/>
              <a:sym typeface="Arial" panose="020B0604020202020204" pitchFamily="34" charset="0"/>
            </a:endParaRPr>
          </a:p>
        </p:txBody>
      </p:sp>
      <p:sp>
        <p:nvSpPr>
          <p:cNvPr id="76" name="AutoShape 4"/>
          <p:cNvSpPr/>
          <p:nvPr/>
        </p:nvSpPr>
        <p:spPr bwMode="auto">
          <a:xfrm>
            <a:off x="2990501" y="4075678"/>
            <a:ext cx="1646740" cy="2306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0"/>
          <a:lstStyle/>
          <a:p>
            <a:pPr algn="ctr" defTabSz="304165">
              <a:lnSpc>
                <a:spcPct val="120000"/>
              </a:lnSpc>
              <a:spcBef>
                <a:spcPts val="800"/>
              </a:spcBef>
              <a:defRPr/>
            </a:pPr>
            <a:r>
              <a:rPr lang="zh-CN" altLang="en-US" sz="14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Please replace the text</a:t>
            </a:r>
            <a:endParaRPr lang="es-ES" sz="14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79" name="AutoShape 7"/>
          <p:cNvSpPr/>
          <p:nvPr/>
        </p:nvSpPr>
        <p:spPr bwMode="auto">
          <a:xfrm>
            <a:off x="8638775" y="4075678"/>
            <a:ext cx="1646740" cy="2306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nchorCtr="0"/>
          <a:lstStyle/>
          <a:p>
            <a:pPr algn="ctr" defTabSz="304165">
              <a:lnSpc>
                <a:spcPct val="120000"/>
              </a:lnSpc>
              <a:spcBef>
                <a:spcPts val="800"/>
              </a:spcBef>
              <a:defRPr/>
            </a:pPr>
            <a:r>
              <a:rPr lang="zh-CN" altLang="en-US" sz="140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Please replace the text</a:t>
            </a:r>
            <a:endParaRPr lang="es-ES" sz="14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81" name="AutoShape 12"/>
          <p:cNvSpPr/>
          <p:nvPr/>
        </p:nvSpPr>
        <p:spPr bwMode="auto">
          <a:xfrm>
            <a:off x="5367970" y="3145761"/>
            <a:ext cx="1045245" cy="1048229"/>
          </a:xfrm>
          <a:custGeom>
            <a:avLst/>
            <a:gdLst>
              <a:gd name="T0" fmla="+- 0 10816 32"/>
              <a:gd name="T1" fmla="*/ T0 w 21568"/>
              <a:gd name="T2" fmla="*/ 10800 h 21600"/>
              <a:gd name="T3" fmla="+- 0 10816 32"/>
              <a:gd name="T4" fmla="*/ T3 w 21568"/>
              <a:gd name="T5" fmla="*/ 10800 h 21600"/>
              <a:gd name="T6" fmla="+- 0 10816 32"/>
              <a:gd name="T7" fmla="*/ T6 w 21568"/>
              <a:gd name="T8" fmla="*/ 10800 h 21600"/>
              <a:gd name="T9" fmla="+- 0 10816 32"/>
              <a:gd name="T10" fmla="*/ T9 w 21568"/>
              <a:gd name="T11" fmla="*/ 10800 h 21600"/>
            </a:gdLst>
            <a:ahLst/>
            <a:cxnLst>
              <a:cxn ang="0">
                <a:pos x="T1" y="T2"/>
              </a:cxn>
              <a:cxn ang="0">
                <a:pos x="T4" y="T5"/>
              </a:cxn>
              <a:cxn ang="0">
                <a:pos x="T7" y="T8"/>
              </a:cxn>
              <a:cxn ang="0">
                <a:pos x="T10" y="T11"/>
              </a:cxn>
            </a:cxnLst>
            <a:rect l="0" t="0" r="r" b="b"/>
            <a:pathLst>
              <a:path w="21568" h="21600">
                <a:moveTo>
                  <a:pt x="21409" y="0"/>
                </a:moveTo>
                <a:cubicBezTo>
                  <a:pt x="18161" y="0"/>
                  <a:pt x="14923" y="755"/>
                  <a:pt x="11945" y="2220"/>
                </a:cubicBezTo>
                <a:cubicBezTo>
                  <a:pt x="11786" y="2334"/>
                  <a:pt x="11610" y="2421"/>
                  <a:pt x="11419" y="2466"/>
                </a:cubicBezTo>
                <a:cubicBezTo>
                  <a:pt x="9667" y="3389"/>
                  <a:pt x="8018" y="4575"/>
                  <a:pt x="6525" y="6016"/>
                </a:cubicBezTo>
                <a:cubicBezTo>
                  <a:pt x="6393" y="6245"/>
                  <a:pt x="6208" y="6432"/>
                  <a:pt x="5979" y="6565"/>
                </a:cubicBezTo>
                <a:cubicBezTo>
                  <a:pt x="4514" y="8085"/>
                  <a:pt x="3317" y="9765"/>
                  <a:pt x="2390" y="11552"/>
                </a:cubicBezTo>
                <a:cubicBezTo>
                  <a:pt x="2351" y="11676"/>
                  <a:pt x="2294" y="11792"/>
                  <a:pt x="2225" y="11902"/>
                </a:cubicBezTo>
                <a:cubicBezTo>
                  <a:pt x="714" y="14948"/>
                  <a:pt x="-32" y="18275"/>
                  <a:pt x="0" y="21599"/>
                </a:cubicBezTo>
                <a:cubicBezTo>
                  <a:pt x="12266" y="21599"/>
                  <a:pt x="17378" y="21599"/>
                  <a:pt x="17378" y="21599"/>
                </a:cubicBezTo>
                <a:cubicBezTo>
                  <a:pt x="17378" y="19273"/>
                  <a:pt x="19240" y="17410"/>
                  <a:pt x="21568" y="17410"/>
                </a:cubicBezTo>
                <a:cubicBezTo>
                  <a:pt x="21568" y="5"/>
                  <a:pt x="21568" y="442"/>
                  <a:pt x="21568" y="6"/>
                </a:cubicBezTo>
                <a:cubicBezTo>
                  <a:pt x="21515" y="6"/>
                  <a:pt x="21462" y="0"/>
                  <a:pt x="21409" y="0"/>
                </a:cubicBezTo>
                <a:close/>
              </a:path>
            </a:pathLst>
          </a:custGeom>
          <a:solidFill>
            <a:schemeClr val="accent1">
              <a:lumMod val="75000"/>
            </a:schemeClr>
          </a:solidFill>
          <a:ln>
            <a:noFill/>
          </a:ln>
          <a:effectLst/>
        </p:spPr>
        <p:txBody>
          <a:bodyPr lIns="0" tIns="0" rIns="0" bIns="0"/>
          <a:lstStyle/>
          <a:p>
            <a:pPr defTabSz="429260">
              <a:lnSpc>
                <a:spcPct val="120000"/>
              </a:lnSpc>
              <a:defRPr/>
            </a:pPr>
            <a:endParaRPr lang="es-ES" sz="9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2" name="AutoShape 13"/>
          <p:cNvSpPr/>
          <p:nvPr/>
        </p:nvSpPr>
        <p:spPr bwMode="auto">
          <a:xfrm>
            <a:off x="5365731" y="4193989"/>
            <a:ext cx="1045245" cy="1027340"/>
          </a:xfrm>
          <a:custGeom>
            <a:avLst/>
            <a:gdLst>
              <a:gd name="T0" fmla="*/ 10800 w 21600"/>
              <a:gd name="T1" fmla="*/ 10779 h 21559"/>
              <a:gd name="T2" fmla="*/ 10800 w 21600"/>
              <a:gd name="T3" fmla="*/ 10779 h 21559"/>
              <a:gd name="T4" fmla="*/ 10800 w 21600"/>
              <a:gd name="T5" fmla="*/ 10779 h 21559"/>
              <a:gd name="T6" fmla="*/ 10800 w 21600"/>
              <a:gd name="T7" fmla="*/ 10779 h 21559"/>
            </a:gdLst>
            <a:ahLst/>
            <a:cxnLst>
              <a:cxn ang="0">
                <a:pos x="T0" y="T1"/>
              </a:cxn>
              <a:cxn ang="0">
                <a:pos x="T2" y="T3"/>
              </a:cxn>
              <a:cxn ang="0">
                <a:pos x="T4" y="T5"/>
              </a:cxn>
              <a:cxn ang="0">
                <a:pos x="T6" y="T7"/>
              </a:cxn>
            </a:cxnLst>
            <a:rect l="0" t="0" r="r" b="b"/>
            <a:pathLst>
              <a:path w="21600" h="21559">
                <a:moveTo>
                  <a:pt x="0" y="0"/>
                </a:moveTo>
                <a:cubicBezTo>
                  <a:pt x="53" y="5502"/>
                  <a:pt x="2137" y="10988"/>
                  <a:pt x="6271" y="15186"/>
                </a:cubicBezTo>
                <a:cubicBezTo>
                  <a:pt x="10500" y="19481"/>
                  <a:pt x="16056" y="21599"/>
                  <a:pt x="21600" y="21558"/>
                </a:cubicBezTo>
                <a:cubicBezTo>
                  <a:pt x="21600" y="9859"/>
                  <a:pt x="21600" y="4260"/>
                  <a:pt x="21600" y="4260"/>
                </a:cubicBezTo>
                <a:cubicBezTo>
                  <a:pt x="19268" y="4260"/>
                  <a:pt x="17404" y="2333"/>
                  <a:pt x="17404" y="0"/>
                </a:cubicBezTo>
                <a:cubicBezTo>
                  <a:pt x="0" y="0"/>
                  <a:pt x="444" y="0"/>
                  <a:pt x="0" y="0"/>
                </a:cubicBezTo>
                <a:close/>
              </a:path>
            </a:pathLst>
          </a:custGeom>
          <a:solidFill>
            <a:schemeClr val="accent4">
              <a:lumMod val="75000"/>
            </a:schemeClr>
          </a:solidFill>
          <a:ln>
            <a:noFill/>
          </a:ln>
          <a:effectLst/>
        </p:spPr>
        <p:txBody>
          <a:bodyPr lIns="0" tIns="0" rIns="0" bIns="0"/>
          <a:lstStyle/>
          <a:p>
            <a:pPr defTabSz="429260">
              <a:lnSpc>
                <a:spcPct val="120000"/>
              </a:lnSpc>
              <a:defRPr/>
            </a:pPr>
            <a:endParaRPr lang="es-ES" sz="9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3" name="AutoShape 14"/>
          <p:cNvSpPr/>
          <p:nvPr/>
        </p:nvSpPr>
        <p:spPr bwMode="auto">
          <a:xfrm>
            <a:off x="6413215" y="3145761"/>
            <a:ext cx="1029578" cy="1048229"/>
          </a:xfrm>
          <a:custGeom>
            <a:avLst/>
            <a:gdLst>
              <a:gd name="T0" fmla="*/ 10773 w 21546"/>
              <a:gd name="T1" fmla="*/ 10800 h 21600"/>
              <a:gd name="T2" fmla="*/ 10773 w 21546"/>
              <a:gd name="T3" fmla="*/ 10800 h 21600"/>
              <a:gd name="T4" fmla="*/ 10773 w 21546"/>
              <a:gd name="T5" fmla="*/ 10800 h 21600"/>
              <a:gd name="T6" fmla="*/ 10773 w 21546"/>
              <a:gd name="T7" fmla="*/ 10800 h 21600"/>
            </a:gdLst>
            <a:ahLst/>
            <a:cxnLst>
              <a:cxn ang="0">
                <a:pos x="T0" y="T1"/>
              </a:cxn>
              <a:cxn ang="0">
                <a:pos x="T2" y="T3"/>
              </a:cxn>
              <a:cxn ang="0">
                <a:pos x="T4" y="T5"/>
              </a:cxn>
              <a:cxn ang="0">
                <a:pos x="T6" y="T7"/>
              </a:cxn>
            </a:cxnLst>
            <a:rect l="0" t="0" r="r" b="b"/>
            <a:pathLst>
              <a:path w="21546" h="21600">
                <a:moveTo>
                  <a:pt x="0" y="0"/>
                </a:moveTo>
                <a:cubicBezTo>
                  <a:pt x="0" y="12337"/>
                  <a:pt x="0" y="17409"/>
                  <a:pt x="0" y="17409"/>
                </a:cubicBezTo>
                <a:cubicBezTo>
                  <a:pt x="2328" y="17409"/>
                  <a:pt x="4253" y="19272"/>
                  <a:pt x="4253" y="21599"/>
                </a:cubicBezTo>
                <a:cubicBezTo>
                  <a:pt x="21545" y="21599"/>
                  <a:pt x="21007" y="21599"/>
                  <a:pt x="21544" y="21599"/>
                </a:cubicBezTo>
                <a:cubicBezTo>
                  <a:pt x="21600" y="16054"/>
                  <a:pt x="19487" y="10491"/>
                  <a:pt x="15193" y="6260"/>
                </a:cubicBezTo>
                <a:cubicBezTo>
                  <a:pt x="10994" y="2124"/>
                  <a:pt x="5503" y="39"/>
                  <a:pt x="0" y="0"/>
                </a:cubicBezTo>
                <a:close/>
              </a:path>
            </a:pathLst>
          </a:custGeom>
          <a:solidFill>
            <a:schemeClr val="accent2">
              <a:lumMod val="75000"/>
            </a:schemeClr>
          </a:solidFill>
          <a:ln>
            <a:noFill/>
          </a:ln>
          <a:effectLst/>
        </p:spPr>
        <p:txBody>
          <a:bodyPr lIns="0" tIns="0" rIns="0" bIns="0"/>
          <a:lstStyle/>
          <a:p>
            <a:pPr defTabSz="429260">
              <a:lnSpc>
                <a:spcPct val="120000"/>
              </a:lnSpc>
              <a:defRPr/>
            </a:pPr>
            <a:endParaRPr lang="es-ES" sz="9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4" name="AutoShape 15"/>
          <p:cNvSpPr/>
          <p:nvPr/>
        </p:nvSpPr>
        <p:spPr bwMode="auto">
          <a:xfrm>
            <a:off x="6410978" y="4193989"/>
            <a:ext cx="1030323" cy="10273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64" y="0"/>
                </a:moveTo>
                <a:cubicBezTo>
                  <a:pt x="4264" y="2337"/>
                  <a:pt x="2334" y="4268"/>
                  <a:pt x="0" y="4268"/>
                </a:cubicBezTo>
                <a:cubicBezTo>
                  <a:pt x="0" y="21599"/>
                  <a:pt x="0" y="21053"/>
                  <a:pt x="0" y="21600"/>
                </a:cubicBezTo>
                <a:cubicBezTo>
                  <a:pt x="5517" y="21559"/>
                  <a:pt x="11022" y="19436"/>
                  <a:pt x="15232" y="15216"/>
                </a:cubicBezTo>
                <a:cubicBezTo>
                  <a:pt x="19427" y="11009"/>
                  <a:pt x="21545" y="5512"/>
                  <a:pt x="21599" y="0"/>
                </a:cubicBezTo>
                <a:cubicBezTo>
                  <a:pt x="9836" y="0"/>
                  <a:pt x="4264" y="0"/>
                  <a:pt x="4264" y="0"/>
                </a:cubicBezTo>
                <a:close/>
              </a:path>
            </a:pathLst>
          </a:custGeom>
          <a:solidFill>
            <a:schemeClr val="accent3">
              <a:lumMod val="75000"/>
            </a:schemeClr>
          </a:solidFill>
          <a:ln>
            <a:noFill/>
          </a:ln>
          <a:effectLst/>
        </p:spPr>
        <p:txBody>
          <a:bodyPr lIns="0" tIns="0" rIns="0" bIns="0"/>
          <a:lstStyle/>
          <a:p>
            <a:pPr defTabSz="429260">
              <a:lnSpc>
                <a:spcPct val="120000"/>
              </a:lnSpc>
              <a:defRPr/>
            </a:pPr>
            <a:endParaRPr lang="es-ES" sz="9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5" name="AutoShape 16"/>
          <p:cNvSpPr/>
          <p:nvPr/>
        </p:nvSpPr>
        <p:spPr bwMode="auto">
          <a:xfrm>
            <a:off x="6412471" y="2840618"/>
            <a:ext cx="1514523" cy="154660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6131"/>
                </a:moveTo>
                <a:cubicBezTo>
                  <a:pt x="0" y="0"/>
                  <a:pt x="0" y="0"/>
                  <a:pt x="0" y="0"/>
                </a:cubicBezTo>
                <a:cubicBezTo>
                  <a:pt x="10685" y="0"/>
                  <a:pt x="19302" y="8437"/>
                  <a:pt x="19359" y="18900"/>
                </a:cubicBezTo>
                <a:cubicBezTo>
                  <a:pt x="21599" y="18900"/>
                  <a:pt x="21599" y="18900"/>
                  <a:pt x="21599" y="18900"/>
                </a:cubicBezTo>
                <a:cubicBezTo>
                  <a:pt x="16372" y="21599"/>
                  <a:pt x="16372" y="21599"/>
                  <a:pt x="16372" y="21599"/>
                </a:cubicBezTo>
                <a:cubicBezTo>
                  <a:pt x="11144" y="18900"/>
                  <a:pt x="11144" y="18900"/>
                  <a:pt x="11144" y="18900"/>
                </a:cubicBezTo>
                <a:cubicBezTo>
                  <a:pt x="13327" y="18900"/>
                  <a:pt x="13327" y="18900"/>
                  <a:pt x="13327" y="18900"/>
                </a:cubicBezTo>
                <a:cubicBezTo>
                  <a:pt x="13212" y="11812"/>
                  <a:pt x="7353" y="6131"/>
                  <a:pt x="114" y="6131"/>
                </a:cubicBezTo>
                <a:cubicBezTo>
                  <a:pt x="57" y="6131"/>
                  <a:pt x="57" y="6131"/>
                  <a:pt x="0" y="6131"/>
                </a:cubicBezTo>
                <a:close/>
              </a:path>
            </a:pathLst>
          </a:custGeom>
          <a:solidFill>
            <a:schemeClr val="accent2"/>
          </a:solidFill>
          <a:ln>
            <a:noFill/>
          </a:ln>
        </p:spPr>
        <p:txBody>
          <a:bodyPr lIns="0" tIns="0" rIns="0" bIns="0"/>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6" name="AutoShape 17"/>
          <p:cNvSpPr/>
          <p:nvPr/>
        </p:nvSpPr>
        <p:spPr bwMode="auto">
          <a:xfrm>
            <a:off x="5056859" y="2675738"/>
            <a:ext cx="1549588" cy="152272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907" y="2342"/>
                </a:moveTo>
                <a:cubicBezTo>
                  <a:pt x="8471" y="2342"/>
                  <a:pt x="0" y="10971"/>
                  <a:pt x="0" y="21600"/>
                </a:cubicBezTo>
                <a:cubicBezTo>
                  <a:pt x="5890" y="21600"/>
                  <a:pt x="5890" y="21600"/>
                  <a:pt x="5890" y="21600"/>
                </a:cubicBezTo>
                <a:cubicBezTo>
                  <a:pt x="5947" y="14400"/>
                  <a:pt x="11725" y="8571"/>
                  <a:pt x="18794" y="8571"/>
                </a:cubicBezTo>
                <a:cubicBezTo>
                  <a:pt x="18794" y="8571"/>
                  <a:pt x="18850" y="8571"/>
                  <a:pt x="18907" y="8571"/>
                </a:cubicBezTo>
                <a:cubicBezTo>
                  <a:pt x="18907" y="10400"/>
                  <a:pt x="18907" y="10400"/>
                  <a:pt x="18907" y="10400"/>
                </a:cubicBezTo>
                <a:cubicBezTo>
                  <a:pt x="21600" y="5200"/>
                  <a:pt x="21600" y="5200"/>
                  <a:pt x="21600" y="5200"/>
                </a:cubicBezTo>
                <a:cubicBezTo>
                  <a:pt x="18907" y="0"/>
                  <a:pt x="18907" y="0"/>
                  <a:pt x="18907" y="0"/>
                </a:cubicBezTo>
                <a:lnTo>
                  <a:pt x="18907" y="2342"/>
                </a:lnTo>
                <a:close/>
              </a:path>
            </a:pathLst>
          </a:custGeom>
          <a:solidFill>
            <a:schemeClr val="accent1"/>
          </a:solidFill>
          <a:ln>
            <a:noFill/>
          </a:ln>
        </p:spPr>
        <p:txBody>
          <a:bodyPr lIns="0" tIns="0" rIns="0" bIns="0"/>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7" name="AutoShape 18"/>
          <p:cNvSpPr/>
          <p:nvPr/>
        </p:nvSpPr>
        <p:spPr bwMode="auto">
          <a:xfrm>
            <a:off x="4895708" y="4008217"/>
            <a:ext cx="1516761" cy="15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63"/>
                </a:moveTo>
                <a:cubicBezTo>
                  <a:pt x="2291" y="2763"/>
                  <a:pt x="2291" y="2763"/>
                  <a:pt x="2291" y="2763"/>
                </a:cubicBezTo>
                <a:cubicBezTo>
                  <a:pt x="2349" y="13196"/>
                  <a:pt x="11000" y="21599"/>
                  <a:pt x="21600" y="21599"/>
                </a:cubicBezTo>
                <a:cubicBezTo>
                  <a:pt x="21600" y="15509"/>
                  <a:pt x="21600" y="15509"/>
                  <a:pt x="21600" y="15509"/>
                </a:cubicBezTo>
                <a:cubicBezTo>
                  <a:pt x="21542" y="15509"/>
                  <a:pt x="21542" y="15509"/>
                  <a:pt x="21485" y="15509"/>
                </a:cubicBezTo>
                <a:cubicBezTo>
                  <a:pt x="14266" y="15509"/>
                  <a:pt x="8422" y="9813"/>
                  <a:pt x="8307" y="2763"/>
                </a:cubicBezTo>
                <a:cubicBezTo>
                  <a:pt x="10427" y="2763"/>
                  <a:pt x="10427" y="2763"/>
                  <a:pt x="10427" y="2763"/>
                </a:cubicBezTo>
                <a:cubicBezTo>
                  <a:pt x="5213" y="0"/>
                  <a:pt x="5213" y="0"/>
                  <a:pt x="5213" y="0"/>
                </a:cubicBezTo>
                <a:lnTo>
                  <a:pt x="0" y="2763"/>
                </a:lnTo>
                <a:close/>
              </a:path>
            </a:pathLst>
          </a:custGeom>
          <a:solidFill>
            <a:schemeClr val="accent4"/>
          </a:solidFill>
          <a:ln>
            <a:noFill/>
          </a:ln>
          <a:effectLst/>
        </p:spPr>
        <p:txBody>
          <a:bodyPr lIns="0" tIns="0" rIns="0" bIns="0"/>
          <a:lstStyle/>
          <a:p>
            <a:pPr defTabSz="429260">
              <a:lnSpc>
                <a:spcPct val="120000"/>
              </a:lnSpc>
              <a:defRPr/>
            </a:pPr>
            <a:endParaRPr lang="es-ES" sz="9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8" name="AutoShape 19"/>
          <p:cNvSpPr/>
          <p:nvPr/>
        </p:nvSpPr>
        <p:spPr bwMode="auto">
          <a:xfrm>
            <a:off x="6219237" y="4270090"/>
            <a:ext cx="1546605" cy="14257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99" y="19403"/>
                </a:moveTo>
                <a:cubicBezTo>
                  <a:pt x="12768" y="19403"/>
                  <a:pt x="21037" y="10861"/>
                  <a:pt x="21600" y="122"/>
                </a:cubicBezTo>
                <a:cubicBezTo>
                  <a:pt x="18731" y="1769"/>
                  <a:pt x="18731" y="1769"/>
                  <a:pt x="18731" y="1769"/>
                </a:cubicBezTo>
                <a:cubicBezTo>
                  <a:pt x="15693" y="0"/>
                  <a:pt x="15693" y="0"/>
                  <a:pt x="15693" y="0"/>
                </a:cubicBezTo>
                <a:cubicBezTo>
                  <a:pt x="15075" y="7199"/>
                  <a:pt x="9562" y="12813"/>
                  <a:pt x="2812" y="12813"/>
                </a:cubicBezTo>
                <a:cubicBezTo>
                  <a:pt x="2756" y="12813"/>
                  <a:pt x="2756" y="12813"/>
                  <a:pt x="2699" y="12813"/>
                </a:cubicBezTo>
                <a:cubicBezTo>
                  <a:pt x="2699" y="10494"/>
                  <a:pt x="2699" y="10494"/>
                  <a:pt x="2699" y="10494"/>
                </a:cubicBezTo>
                <a:cubicBezTo>
                  <a:pt x="0" y="16047"/>
                  <a:pt x="0" y="16047"/>
                  <a:pt x="0" y="16047"/>
                </a:cubicBezTo>
                <a:cubicBezTo>
                  <a:pt x="2699" y="21600"/>
                  <a:pt x="2699" y="21600"/>
                  <a:pt x="2699" y="21600"/>
                </a:cubicBezTo>
                <a:lnTo>
                  <a:pt x="2699" y="19403"/>
                </a:lnTo>
                <a:close/>
              </a:path>
            </a:pathLst>
          </a:custGeom>
          <a:solidFill>
            <a:schemeClr val="accent3"/>
          </a:solidFill>
          <a:ln>
            <a:noFill/>
          </a:ln>
          <a:effectLst/>
        </p:spPr>
        <p:txBody>
          <a:bodyPr lIns="0" tIns="0" rIns="0" bIns="0"/>
          <a:lstStyle/>
          <a:p>
            <a:pPr defTabSz="429260">
              <a:lnSpc>
                <a:spcPct val="120000"/>
              </a:lnSpc>
              <a:defRPr/>
            </a:pPr>
            <a:endParaRPr lang="es-ES" sz="900" dirty="0">
              <a:solidFill>
                <a:srgbClr val="00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4" name="Text Placeholder 7"/>
          <p:cNvSpPr txBox="1"/>
          <p:nvPr/>
        </p:nvSpPr>
        <p:spPr>
          <a:xfrm>
            <a:off x="1964879" y="2487726"/>
            <a:ext cx="1910569" cy="318892"/>
          </a:xfrm>
          <a:prstGeom prst="rect">
            <a:avLst/>
          </a:prstGeom>
        </p:spPr>
        <p:txBody>
          <a:bodyPr vert="horz" lIns="0" tIns="0" rIns="0" bIns="0" anchor="ctr"/>
          <a:lstStyle>
            <a:lvl1pPr marL="0" indent="0" algn="r"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 Placeholder 2"/>
          <p:cNvSpPr txBox="1"/>
          <p:nvPr/>
        </p:nvSpPr>
        <p:spPr>
          <a:xfrm>
            <a:off x="1628700" y="2894259"/>
            <a:ext cx="2246747" cy="608253"/>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36" name="Rounded Rectangle 11"/>
          <p:cNvSpPr>
            <a:spLocks noChangeAspect="1"/>
          </p:cNvSpPr>
          <p:nvPr/>
        </p:nvSpPr>
        <p:spPr>
          <a:xfrm>
            <a:off x="4054350" y="2438100"/>
            <a:ext cx="676750" cy="677408"/>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 Placeholder 7"/>
          <p:cNvSpPr txBox="1"/>
          <p:nvPr/>
        </p:nvSpPr>
        <p:spPr>
          <a:xfrm>
            <a:off x="4108613" y="2523905"/>
            <a:ext cx="547828" cy="452099"/>
          </a:xfrm>
          <a:prstGeom prst="rect">
            <a:avLst/>
          </a:prstGeom>
        </p:spPr>
        <p:txBody>
          <a:bodyPr vert="horz"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000" dirty="0">
                <a:latin typeface="Arial" panose="020B0604020202020204" pitchFamily="34" charset="0"/>
                <a:ea typeface="微软雅黑" panose="020B0503020204020204" pitchFamily="34" charset="-122"/>
                <a:sym typeface="Arial" panose="020B0604020202020204" pitchFamily="34" charset="0"/>
              </a:rPr>
              <a:t>01</a:t>
            </a:r>
          </a:p>
        </p:txBody>
      </p:sp>
      <p:sp>
        <p:nvSpPr>
          <p:cNvPr id="38" name="Text Placeholder 7"/>
          <p:cNvSpPr txBox="1"/>
          <p:nvPr/>
        </p:nvSpPr>
        <p:spPr>
          <a:xfrm>
            <a:off x="9113962" y="2487726"/>
            <a:ext cx="2206141" cy="318892"/>
          </a:xfrm>
          <a:prstGeom prst="rect">
            <a:avLst/>
          </a:prstGeom>
        </p:spPr>
        <p:txBody>
          <a:bodyPr vert="horz" lIns="0" tIns="0" rIns="0" bIns="0"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 Placeholder 2"/>
          <p:cNvSpPr txBox="1"/>
          <p:nvPr/>
        </p:nvSpPr>
        <p:spPr>
          <a:xfrm>
            <a:off x="9113963" y="2894259"/>
            <a:ext cx="2211029" cy="608253"/>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40" name="Rounded Rectangle 23"/>
          <p:cNvSpPr>
            <a:spLocks noChangeAspect="1"/>
          </p:cNvSpPr>
          <p:nvPr/>
        </p:nvSpPr>
        <p:spPr>
          <a:xfrm>
            <a:off x="8310596" y="2438100"/>
            <a:ext cx="676750" cy="677408"/>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 Placeholder 7"/>
          <p:cNvSpPr txBox="1"/>
          <p:nvPr/>
        </p:nvSpPr>
        <p:spPr>
          <a:xfrm>
            <a:off x="8364860" y="2523905"/>
            <a:ext cx="547828" cy="452099"/>
          </a:xfrm>
          <a:prstGeom prst="rect">
            <a:avLst/>
          </a:prstGeom>
        </p:spPr>
        <p:txBody>
          <a:bodyPr vert="horz"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000" dirty="0">
                <a:latin typeface="Arial" panose="020B0604020202020204" pitchFamily="34" charset="0"/>
                <a:ea typeface="微软雅黑" panose="020B0503020204020204" pitchFamily="34" charset="-122"/>
                <a:sym typeface="Arial" panose="020B0604020202020204" pitchFamily="34" charset="0"/>
              </a:rPr>
              <a:t>02</a:t>
            </a:r>
          </a:p>
        </p:txBody>
      </p:sp>
      <p:sp>
        <p:nvSpPr>
          <p:cNvPr id="42" name="Text Placeholder 7"/>
          <p:cNvSpPr txBox="1"/>
          <p:nvPr/>
        </p:nvSpPr>
        <p:spPr>
          <a:xfrm>
            <a:off x="1939129" y="5118546"/>
            <a:ext cx="1936319" cy="318892"/>
          </a:xfrm>
          <a:prstGeom prst="rect">
            <a:avLst/>
          </a:prstGeom>
        </p:spPr>
        <p:txBody>
          <a:bodyPr vert="horz" lIns="0" tIns="0" rIns="0" bIns="0" anchor="ctr"/>
          <a:lstStyle>
            <a:lvl1pPr marL="0" indent="0" algn="r"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 Placeholder 2"/>
          <p:cNvSpPr txBox="1"/>
          <p:nvPr/>
        </p:nvSpPr>
        <p:spPr>
          <a:xfrm>
            <a:off x="1628700" y="5525080"/>
            <a:ext cx="2246747" cy="608253"/>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44" name="Rounded Rectangle 27"/>
          <p:cNvSpPr>
            <a:spLocks noChangeAspect="1"/>
          </p:cNvSpPr>
          <p:nvPr/>
        </p:nvSpPr>
        <p:spPr>
          <a:xfrm>
            <a:off x="4008474" y="5068920"/>
            <a:ext cx="676750" cy="677408"/>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 Placeholder 7"/>
          <p:cNvSpPr txBox="1"/>
          <p:nvPr/>
        </p:nvSpPr>
        <p:spPr>
          <a:xfrm>
            <a:off x="4062737" y="5154726"/>
            <a:ext cx="547828" cy="452099"/>
          </a:xfrm>
          <a:prstGeom prst="rect">
            <a:avLst/>
          </a:prstGeom>
        </p:spPr>
        <p:txBody>
          <a:bodyPr vert="horz"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000" dirty="0">
                <a:latin typeface="Arial" panose="020B0604020202020204" pitchFamily="34" charset="0"/>
                <a:ea typeface="微软雅黑" panose="020B0503020204020204" pitchFamily="34" charset="-122"/>
                <a:sym typeface="Arial" panose="020B0604020202020204" pitchFamily="34" charset="0"/>
              </a:rPr>
              <a:t>02</a:t>
            </a:r>
          </a:p>
        </p:txBody>
      </p:sp>
      <p:sp>
        <p:nvSpPr>
          <p:cNvPr id="46" name="Text Placeholder 7"/>
          <p:cNvSpPr txBox="1"/>
          <p:nvPr/>
        </p:nvSpPr>
        <p:spPr>
          <a:xfrm>
            <a:off x="9109075" y="5118546"/>
            <a:ext cx="2211028" cy="318892"/>
          </a:xfrm>
          <a:prstGeom prst="rect">
            <a:avLst/>
          </a:prstGeom>
        </p:spPr>
        <p:txBody>
          <a:bodyPr vert="horz" lIns="0" tIns="0" rIns="0" bIns="0"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 Placeholder 2"/>
          <p:cNvSpPr txBox="1"/>
          <p:nvPr/>
        </p:nvSpPr>
        <p:spPr>
          <a:xfrm>
            <a:off x="9109075" y="5525080"/>
            <a:ext cx="2211029" cy="608253"/>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48" name="Rounded Rectangle 16"/>
          <p:cNvSpPr>
            <a:spLocks noChangeAspect="1"/>
          </p:cNvSpPr>
          <p:nvPr/>
        </p:nvSpPr>
        <p:spPr>
          <a:xfrm>
            <a:off x="8310596" y="5068920"/>
            <a:ext cx="676750" cy="677408"/>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2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7"/>
          <p:cNvSpPr txBox="1"/>
          <p:nvPr/>
        </p:nvSpPr>
        <p:spPr>
          <a:xfrm>
            <a:off x="8364860" y="5154726"/>
            <a:ext cx="547828" cy="452099"/>
          </a:xfrm>
          <a:prstGeom prst="rect">
            <a:avLst/>
          </a:prstGeom>
        </p:spPr>
        <p:txBody>
          <a:bodyPr vert="horz"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000" dirty="0">
                <a:latin typeface="Arial" panose="020B0604020202020204" pitchFamily="34" charset="0"/>
                <a:ea typeface="微软雅黑" panose="020B0503020204020204" pitchFamily="34" charset="-122"/>
                <a:sym typeface="Arial" panose="020B0604020202020204" pitchFamily="34" charset="0"/>
              </a:rPr>
              <a:t>03</a:t>
            </a:r>
          </a:p>
        </p:txBody>
      </p:sp>
      <p:sp>
        <p:nvSpPr>
          <p:cNvPr id="30" name="TextBox 8"/>
          <p:cNvSpPr txBox="1"/>
          <p:nvPr/>
        </p:nvSpPr>
        <p:spPr>
          <a:xfrm>
            <a:off x="609599" y="266751"/>
            <a:ext cx="5801377" cy="430887"/>
          </a:xfrm>
          <a:prstGeom prst="rect">
            <a:avLst/>
          </a:prstGeom>
          <a:noFill/>
        </p:spPr>
        <p:txBody>
          <a:bodyPr wrap="square" lIns="0" tIns="0" rIns="0" bIns="0" rtlCol="0" anchor="ctr">
            <a:spAutoFit/>
          </a:bodyPr>
          <a:lstStyle/>
          <a:p>
            <a:r>
              <a:rPr lang="en-US" altLang="zh-CN"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3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609600" y="704205"/>
            <a:ext cx="321945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
                                  </p:stCondLst>
                                  <p:childTnLst>
                                    <p:set>
                                      <p:cBhvr>
                                        <p:cTn id="6" dur="1" fill="hold">
                                          <p:stCondLst>
                                            <p:cond delay="0"/>
                                          </p:stCondLst>
                                        </p:cTn>
                                        <p:tgtEl>
                                          <p:spTgt spid="86"/>
                                        </p:tgtEl>
                                        <p:attrNameLst>
                                          <p:attrName>style.visibility</p:attrName>
                                        </p:attrNameLst>
                                      </p:cBhvr>
                                      <p:to>
                                        <p:strVal val="visible"/>
                                      </p:to>
                                    </p:set>
                                    <p:animEffect transition="in" filter="dissolve">
                                      <p:cBhvr>
                                        <p:cTn id="7" dur="500"/>
                                        <p:tgtEl>
                                          <p:spTgt spid="86"/>
                                        </p:tgtEl>
                                      </p:cBhvr>
                                    </p:animEffect>
                                  </p:childTnLst>
                                </p:cTn>
                              </p:par>
                            </p:childTnLst>
                          </p:cTn>
                        </p:par>
                        <p:par>
                          <p:cTn id="8" fill="hold">
                            <p:stCondLst>
                              <p:cond delay="600"/>
                            </p:stCondLst>
                            <p:childTnLst>
                              <p:par>
                                <p:cTn id="9" presetID="9" presetClass="entr" presetSubtype="0" fill="hold" grpId="0" nodeType="afterEffect">
                                  <p:stCondLst>
                                    <p:cond delay="100"/>
                                  </p:stCondLst>
                                  <p:childTnLst>
                                    <p:set>
                                      <p:cBhvr>
                                        <p:cTn id="10" dur="1" fill="hold">
                                          <p:stCondLst>
                                            <p:cond delay="0"/>
                                          </p:stCondLst>
                                        </p:cTn>
                                        <p:tgtEl>
                                          <p:spTgt spid="85"/>
                                        </p:tgtEl>
                                        <p:attrNameLst>
                                          <p:attrName>style.visibility</p:attrName>
                                        </p:attrNameLst>
                                      </p:cBhvr>
                                      <p:to>
                                        <p:strVal val="visible"/>
                                      </p:to>
                                    </p:set>
                                    <p:animEffect transition="in" filter="dissolve">
                                      <p:cBhvr>
                                        <p:cTn id="11" dur="500"/>
                                        <p:tgtEl>
                                          <p:spTgt spid="85"/>
                                        </p:tgtEl>
                                      </p:cBhvr>
                                    </p:animEffect>
                                  </p:childTnLst>
                                </p:cTn>
                              </p:par>
                            </p:childTnLst>
                          </p:cTn>
                        </p:par>
                        <p:par>
                          <p:cTn id="12" fill="hold">
                            <p:stCondLst>
                              <p:cond delay="1200"/>
                            </p:stCondLst>
                            <p:childTnLst>
                              <p:par>
                                <p:cTn id="13" presetID="9" presetClass="entr" presetSubtype="0" fill="hold" nodeType="afterEffect">
                                  <p:stCondLst>
                                    <p:cond delay="100"/>
                                  </p:stCondLst>
                                  <p:childTnLst>
                                    <p:set>
                                      <p:cBhvr>
                                        <p:cTn id="14" dur="1" fill="hold">
                                          <p:stCondLst>
                                            <p:cond delay="0"/>
                                          </p:stCondLst>
                                        </p:cTn>
                                        <p:tgtEl>
                                          <p:spTgt spid="81"/>
                                        </p:tgtEl>
                                        <p:attrNameLst>
                                          <p:attrName>style.visibility</p:attrName>
                                        </p:attrNameLst>
                                      </p:cBhvr>
                                      <p:to>
                                        <p:strVal val="visible"/>
                                      </p:to>
                                    </p:set>
                                    <p:animEffect transition="in" filter="dissolve">
                                      <p:cBhvr>
                                        <p:cTn id="15" dur="500"/>
                                        <p:tgtEl>
                                          <p:spTgt spid="81"/>
                                        </p:tgtEl>
                                      </p:cBhvr>
                                    </p:animEffect>
                                  </p:childTnLst>
                                </p:cTn>
                              </p:par>
                            </p:childTnLst>
                          </p:cTn>
                        </p:par>
                        <p:par>
                          <p:cTn id="16" fill="hold">
                            <p:stCondLst>
                              <p:cond delay="1800"/>
                            </p:stCondLst>
                            <p:childTnLst>
                              <p:par>
                                <p:cTn id="17" presetID="9" presetClass="entr" presetSubtype="0" fill="hold" nodeType="afterEffect">
                                  <p:stCondLst>
                                    <p:cond delay="100"/>
                                  </p:stCondLst>
                                  <p:childTnLst>
                                    <p:set>
                                      <p:cBhvr>
                                        <p:cTn id="18" dur="1" fill="hold">
                                          <p:stCondLst>
                                            <p:cond delay="0"/>
                                          </p:stCondLst>
                                        </p:cTn>
                                        <p:tgtEl>
                                          <p:spTgt spid="83"/>
                                        </p:tgtEl>
                                        <p:attrNameLst>
                                          <p:attrName>style.visibility</p:attrName>
                                        </p:attrNameLst>
                                      </p:cBhvr>
                                      <p:to>
                                        <p:strVal val="visible"/>
                                      </p:to>
                                    </p:set>
                                    <p:animEffect transition="in" filter="dissolve">
                                      <p:cBhvr>
                                        <p:cTn id="19" dur="500"/>
                                        <p:tgtEl>
                                          <p:spTgt spid="83"/>
                                        </p:tgtEl>
                                      </p:cBhvr>
                                    </p:animEffect>
                                  </p:childTnLst>
                                </p:cTn>
                              </p:par>
                            </p:childTnLst>
                          </p:cTn>
                        </p:par>
                        <p:par>
                          <p:cTn id="20" fill="hold">
                            <p:stCondLst>
                              <p:cond delay="2400"/>
                            </p:stCondLst>
                            <p:childTnLst>
                              <p:par>
                                <p:cTn id="21" presetID="9" presetClass="entr" presetSubtype="0" fill="hold" nodeType="afterEffect">
                                  <p:stCondLst>
                                    <p:cond delay="100"/>
                                  </p:stCondLst>
                                  <p:childTnLst>
                                    <p:set>
                                      <p:cBhvr>
                                        <p:cTn id="22" dur="1" fill="hold">
                                          <p:stCondLst>
                                            <p:cond delay="0"/>
                                          </p:stCondLst>
                                        </p:cTn>
                                        <p:tgtEl>
                                          <p:spTgt spid="87"/>
                                        </p:tgtEl>
                                        <p:attrNameLst>
                                          <p:attrName>style.visibility</p:attrName>
                                        </p:attrNameLst>
                                      </p:cBhvr>
                                      <p:to>
                                        <p:strVal val="visible"/>
                                      </p:to>
                                    </p:set>
                                    <p:animEffect transition="in" filter="dissolve">
                                      <p:cBhvr>
                                        <p:cTn id="23" dur="500"/>
                                        <p:tgtEl>
                                          <p:spTgt spid="87"/>
                                        </p:tgtEl>
                                      </p:cBhvr>
                                    </p:animEffect>
                                  </p:childTnLst>
                                </p:cTn>
                              </p:par>
                            </p:childTnLst>
                          </p:cTn>
                        </p:par>
                        <p:par>
                          <p:cTn id="24" fill="hold">
                            <p:stCondLst>
                              <p:cond delay="3000"/>
                            </p:stCondLst>
                            <p:childTnLst>
                              <p:par>
                                <p:cTn id="25" presetID="9" presetClass="entr" presetSubtype="0" fill="hold" nodeType="afterEffect">
                                  <p:stCondLst>
                                    <p:cond delay="100"/>
                                  </p:stCondLst>
                                  <p:childTnLst>
                                    <p:set>
                                      <p:cBhvr>
                                        <p:cTn id="26" dur="1" fill="hold">
                                          <p:stCondLst>
                                            <p:cond delay="0"/>
                                          </p:stCondLst>
                                        </p:cTn>
                                        <p:tgtEl>
                                          <p:spTgt spid="82"/>
                                        </p:tgtEl>
                                        <p:attrNameLst>
                                          <p:attrName>style.visibility</p:attrName>
                                        </p:attrNameLst>
                                      </p:cBhvr>
                                      <p:to>
                                        <p:strVal val="visible"/>
                                      </p:to>
                                    </p:set>
                                    <p:animEffect transition="in" filter="dissolve">
                                      <p:cBhvr>
                                        <p:cTn id="27" dur="500"/>
                                        <p:tgtEl>
                                          <p:spTgt spid="82"/>
                                        </p:tgtEl>
                                      </p:cBhvr>
                                    </p:animEffect>
                                  </p:childTnLst>
                                </p:cTn>
                              </p:par>
                            </p:childTnLst>
                          </p:cTn>
                        </p:par>
                        <p:par>
                          <p:cTn id="28" fill="hold">
                            <p:stCondLst>
                              <p:cond delay="3600"/>
                            </p:stCondLst>
                            <p:childTnLst>
                              <p:par>
                                <p:cTn id="29" presetID="9" presetClass="entr" presetSubtype="0" fill="hold" nodeType="afterEffect">
                                  <p:stCondLst>
                                    <p:cond delay="100"/>
                                  </p:stCondLst>
                                  <p:childTnLst>
                                    <p:set>
                                      <p:cBhvr>
                                        <p:cTn id="30" dur="1" fill="hold">
                                          <p:stCondLst>
                                            <p:cond delay="0"/>
                                          </p:stCondLst>
                                        </p:cTn>
                                        <p:tgtEl>
                                          <p:spTgt spid="84"/>
                                        </p:tgtEl>
                                        <p:attrNameLst>
                                          <p:attrName>style.visibility</p:attrName>
                                        </p:attrNameLst>
                                      </p:cBhvr>
                                      <p:to>
                                        <p:strVal val="visible"/>
                                      </p:to>
                                    </p:set>
                                    <p:animEffect transition="in" filter="dissolve">
                                      <p:cBhvr>
                                        <p:cTn id="31" dur="500"/>
                                        <p:tgtEl>
                                          <p:spTgt spid="84"/>
                                        </p:tgtEl>
                                      </p:cBhvr>
                                    </p:animEffect>
                                  </p:childTnLst>
                                </p:cTn>
                              </p:par>
                            </p:childTnLst>
                          </p:cTn>
                        </p:par>
                        <p:par>
                          <p:cTn id="32" fill="hold">
                            <p:stCondLst>
                              <p:cond delay="4200"/>
                            </p:stCondLst>
                            <p:childTnLst>
                              <p:par>
                                <p:cTn id="33" presetID="9" presetClass="entr" presetSubtype="0" fill="hold" nodeType="afterEffect">
                                  <p:stCondLst>
                                    <p:cond delay="100"/>
                                  </p:stCondLst>
                                  <p:childTnLst>
                                    <p:set>
                                      <p:cBhvr>
                                        <p:cTn id="34" dur="1" fill="hold">
                                          <p:stCondLst>
                                            <p:cond delay="0"/>
                                          </p:stCondLst>
                                        </p:cTn>
                                        <p:tgtEl>
                                          <p:spTgt spid="88"/>
                                        </p:tgtEl>
                                        <p:attrNameLst>
                                          <p:attrName>style.visibility</p:attrName>
                                        </p:attrNameLst>
                                      </p:cBhvr>
                                      <p:to>
                                        <p:strVal val="visible"/>
                                      </p:to>
                                    </p:set>
                                    <p:animEffect transition="in" filter="dissolve">
                                      <p:cBhvr>
                                        <p:cTn id="35" dur="500"/>
                                        <p:tgtEl>
                                          <p:spTgt spid="88"/>
                                        </p:tgtEl>
                                      </p:cBhvr>
                                    </p:animEffect>
                                  </p:childTnLst>
                                </p:cTn>
                              </p:par>
                            </p:childTnLst>
                          </p:cTn>
                        </p:par>
                        <p:par>
                          <p:cTn id="36" fill="hold">
                            <p:stCondLst>
                              <p:cond delay="4800"/>
                            </p:stCondLst>
                            <p:childTnLst>
                              <p:par>
                                <p:cTn id="37" presetID="9" presetClass="entr" presetSubtype="0" fill="hold" grpId="0" nodeType="afterEffect">
                                  <p:stCondLst>
                                    <p:cond delay="100"/>
                                  </p:stCondLst>
                                  <p:childTnLst>
                                    <p:set>
                                      <p:cBhvr>
                                        <p:cTn id="38" dur="1" fill="hold">
                                          <p:stCondLst>
                                            <p:cond delay="0"/>
                                          </p:stCondLst>
                                        </p:cTn>
                                        <p:tgtEl>
                                          <p:spTgt spid="73"/>
                                        </p:tgtEl>
                                        <p:attrNameLst>
                                          <p:attrName>style.visibility</p:attrName>
                                        </p:attrNameLst>
                                      </p:cBhvr>
                                      <p:to>
                                        <p:strVal val="visible"/>
                                      </p:to>
                                    </p:set>
                                    <p:animEffect transition="in" filter="dissolve">
                                      <p:cBhvr>
                                        <p:cTn id="39" dur="500"/>
                                        <p:tgtEl>
                                          <p:spTgt spid="73"/>
                                        </p:tgtEl>
                                      </p:cBhvr>
                                    </p:animEffect>
                                  </p:childTnLst>
                                </p:cTn>
                              </p:par>
                            </p:childTnLst>
                          </p:cTn>
                        </p:par>
                        <p:par>
                          <p:cTn id="40" fill="hold">
                            <p:stCondLst>
                              <p:cond delay="5400"/>
                            </p:stCondLst>
                            <p:childTnLst>
                              <p:par>
                                <p:cTn id="41" presetID="2" presetClass="entr" presetSubtype="2" fill="hold" grpId="0" nodeType="afterEffect">
                                  <p:stCondLst>
                                    <p:cond delay="100"/>
                                  </p:stCondLst>
                                  <p:childTnLst>
                                    <p:set>
                                      <p:cBhvr>
                                        <p:cTn id="42" dur="1" fill="hold">
                                          <p:stCondLst>
                                            <p:cond delay="0"/>
                                          </p:stCondLst>
                                        </p:cTn>
                                        <p:tgtEl>
                                          <p:spTgt spid="76"/>
                                        </p:tgtEl>
                                        <p:attrNameLst>
                                          <p:attrName>style.visibility</p:attrName>
                                        </p:attrNameLst>
                                      </p:cBhvr>
                                      <p:to>
                                        <p:strVal val="visible"/>
                                      </p:to>
                                    </p:set>
                                    <p:anim calcmode="lin" valueType="num">
                                      <p:cBhvr additive="base">
                                        <p:cTn id="43" dur="500" fill="hold"/>
                                        <p:tgtEl>
                                          <p:spTgt spid="76"/>
                                        </p:tgtEl>
                                        <p:attrNameLst>
                                          <p:attrName>ppt_x</p:attrName>
                                        </p:attrNameLst>
                                      </p:cBhvr>
                                      <p:tavLst>
                                        <p:tav tm="0">
                                          <p:val>
                                            <p:strVal val="1+#ppt_w/2"/>
                                          </p:val>
                                        </p:tav>
                                        <p:tav tm="100000">
                                          <p:val>
                                            <p:strVal val="#ppt_x"/>
                                          </p:val>
                                        </p:tav>
                                      </p:tavLst>
                                    </p:anim>
                                    <p:anim calcmode="lin" valueType="num">
                                      <p:cBhvr additive="base">
                                        <p:cTn id="44" dur="500" fill="hold"/>
                                        <p:tgtEl>
                                          <p:spTgt spid="76"/>
                                        </p:tgtEl>
                                        <p:attrNameLst>
                                          <p:attrName>ppt_y</p:attrName>
                                        </p:attrNameLst>
                                      </p:cBhvr>
                                      <p:tavLst>
                                        <p:tav tm="0">
                                          <p:val>
                                            <p:strVal val="#ppt_y"/>
                                          </p:val>
                                        </p:tav>
                                        <p:tav tm="100000">
                                          <p:val>
                                            <p:strVal val="#ppt_y"/>
                                          </p:val>
                                        </p:tav>
                                      </p:tavLst>
                                    </p:anim>
                                  </p:childTnLst>
                                </p:cTn>
                              </p:par>
                            </p:childTnLst>
                          </p:cTn>
                        </p:par>
                        <p:par>
                          <p:cTn id="45" fill="hold">
                            <p:stCondLst>
                              <p:cond delay="6000"/>
                            </p:stCondLst>
                            <p:childTnLst>
                              <p:par>
                                <p:cTn id="46" presetID="9" presetClass="entr" presetSubtype="0" fill="hold" grpId="0" nodeType="afterEffect">
                                  <p:stCondLst>
                                    <p:cond delay="100"/>
                                  </p:stCondLst>
                                  <p:childTnLst>
                                    <p:set>
                                      <p:cBhvr>
                                        <p:cTn id="47" dur="1" fill="hold">
                                          <p:stCondLst>
                                            <p:cond delay="0"/>
                                          </p:stCondLst>
                                        </p:cTn>
                                        <p:tgtEl>
                                          <p:spTgt spid="74"/>
                                        </p:tgtEl>
                                        <p:attrNameLst>
                                          <p:attrName>style.visibility</p:attrName>
                                        </p:attrNameLst>
                                      </p:cBhvr>
                                      <p:to>
                                        <p:strVal val="visible"/>
                                      </p:to>
                                    </p:set>
                                    <p:animEffect transition="in" filter="dissolve">
                                      <p:cBhvr>
                                        <p:cTn id="48" dur="500"/>
                                        <p:tgtEl>
                                          <p:spTgt spid="74"/>
                                        </p:tgtEl>
                                      </p:cBhvr>
                                    </p:animEffect>
                                  </p:childTnLst>
                                </p:cTn>
                              </p:par>
                            </p:childTnLst>
                          </p:cTn>
                        </p:par>
                        <p:par>
                          <p:cTn id="49" fill="hold">
                            <p:stCondLst>
                              <p:cond delay="6600"/>
                            </p:stCondLst>
                            <p:childTnLst>
                              <p:par>
                                <p:cTn id="50" presetID="2" presetClass="entr" presetSubtype="2" fill="hold" grpId="0" nodeType="afterEffect">
                                  <p:stCondLst>
                                    <p:cond delay="100"/>
                                  </p:stCondLst>
                                  <p:childTnLst>
                                    <p:set>
                                      <p:cBhvr>
                                        <p:cTn id="51" dur="1" fill="hold">
                                          <p:stCondLst>
                                            <p:cond delay="0"/>
                                          </p:stCondLst>
                                        </p:cTn>
                                        <p:tgtEl>
                                          <p:spTgt spid="79"/>
                                        </p:tgtEl>
                                        <p:attrNameLst>
                                          <p:attrName>style.visibility</p:attrName>
                                        </p:attrNameLst>
                                      </p:cBhvr>
                                      <p:to>
                                        <p:strVal val="visible"/>
                                      </p:to>
                                    </p:set>
                                    <p:anim calcmode="lin" valueType="num">
                                      <p:cBhvr additive="base">
                                        <p:cTn id="52" dur="500" fill="hold"/>
                                        <p:tgtEl>
                                          <p:spTgt spid="79"/>
                                        </p:tgtEl>
                                        <p:attrNameLst>
                                          <p:attrName>ppt_x</p:attrName>
                                        </p:attrNameLst>
                                      </p:cBhvr>
                                      <p:tavLst>
                                        <p:tav tm="0">
                                          <p:val>
                                            <p:strVal val="1+#ppt_w/2"/>
                                          </p:val>
                                        </p:tav>
                                        <p:tav tm="100000">
                                          <p:val>
                                            <p:strVal val="#ppt_x"/>
                                          </p:val>
                                        </p:tav>
                                      </p:tavLst>
                                    </p:anim>
                                    <p:anim calcmode="lin" valueType="num">
                                      <p:cBhvr additive="base">
                                        <p:cTn id="53" dur="500" fill="hold"/>
                                        <p:tgtEl>
                                          <p:spTgt spid="79"/>
                                        </p:tgtEl>
                                        <p:attrNameLst>
                                          <p:attrName>ppt_y</p:attrName>
                                        </p:attrNameLst>
                                      </p:cBhvr>
                                      <p:tavLst>
                                        <p:tav tm="0">
                                          <p:val>
                                            <p:strVal val="#ppt_y"/>
                                          </p:val>
                                        </p:tav>
                                        <p:tav tm="100000">
                                          <p:val>
                                            <p:strVal val="#ppt_y"/>
                                          </p:val>
                                        </p:tav>
                                      </p:tavLst>
                                    </p:anim>
                                  </p:childTnLst>
                                </p:cTn>
                              </p:par>
                              <p:par>
                                <p:cTn id="54" presetID="53" presetClass="entr" presetSubtype="16" fill="hold" grpId="0" nodeType="withEffect">
                                  <p:stCondLst>
                                    <p:cond delay="200"/>
                                  </p:stCondLst>
                                  <p:childTnLst>
                                    <p:set>
                                      <p:cBhvr>
                                        <p:cTn id="55" dur="1" fill="hold">
                                          <p:stCondLst>
                                            <p:cond delay="0"/>
                                          </p:stCondLst>
                                        </p:cTn>
                                        <p:tgtEl>
                                          <p:spTgt spid="34">
                                            <p:txEl>
                                              <p:pRg st="0" end="0"/>
                                            </p:txEl>
                                          </p:spTgt>
                                        </p:tgtEl>
                                        <p:attrNameLst>
                                          <p:attrName>style.visibility</p:attrName>
                                        </p:attrNameLst>
                                      </p:cBhvr>
                                      <p:to>
                                        <p:strVal val="visible"/>
                                      </p:to>
                                    </p:set>
                                    <p:anim calcmode="lin" valueType="num">
                                      <p:cBhvr>
                                        <p:cTn id="56"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34">
                                            <p:txEl>
                                              <p:pRg st="0" end="0"/>
                                            </p:txEl>
                                          </p:spTgt>
                                        </p:tgtEl>
                                      </p:cBhvr>
                                    </p:animEffect>
                                  </p:childTnLst>
                                </p:cTn>
                              </p:par>
                              <p:par>
                                <p:cTn id="59" presetID="23" presetClass="entr" presetSubtype="16" fill="hold" grpId="0" nodeType="withEffect">
                                  <p:stCondLst>
                                    <p:cond delay="200"/>
                                  </p:stCondLst>
                                  <p:childTnLst>
                                    <p:set>
                                      <p:cBhvr>
                                        <p:cTn id="60" dur="1" fill="hold">
                                          <p:stCondLst>
                                            <p:cond delay="0"/>
                                          </p:stCondLst>
                                        </p:cTn>
                                        <p:tgtEl>
                                          <p:spTgt spid="35">
                                            <p:txEl>
                                              <p:pRg st="0" end="0"/>
                                            </p:txEl>
                                          </p:spTgt>
                                        </p:tgtEl>
                                        <p:attrNameLst>
                                          <p:attrName>style.visibility</p:attrName>
                                        </p:attrNameLst>
                                      </p:cBhvr>
                                      <p:to>
                                        <p:strVal val="visible"/>
                                      </p:to>
                                    </p:set>
                                    <p:anim calcmode="lin" valueType="num">
                                      <p:cBhvr>
                                        <p:cTn id="61"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35">
                                            <p:txEl>
                                              <p:pRg st="0" end="0"/>
                                            </p:txEl>
                                          </p:spTgt>
                                        </p:tgtEl>
                                        <p:attrNameLst>
                                          <p:attrName>ppt_h</p:attrName>
                                        </p:attrNameLst>
                                      </p:cBhvr>
                                      <p:tavLst>
                                        <p:tav tm="0">
                                          <p:val>
                                            <p:fltVal val="0"/>
                                          </p:val>
                                        </p:tav>
                                        <p:tav tm="100000">
                                          <p:val>
                                            <p:strVal val="#ppt_h"/>
                                          </p:val>
                                        </p:tav>
                                      </p:tavLst>
                                    </p:anim>
                                  </p:childTnLst>
                                </p:cTn>
                              </p:par>
                              <p:par>
                                <p:cTn id="63" presetID="53" presetClass="entr" presetSubtype="16" fill="hold" grpId="0" nodeType="withEffect">
                                  <p:stCondLst>
                                    <p:cond delay="20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37">
                                            <p:txEl>
                                              <p:pRg st="0" end="0"/>
                                            </p:txEl>
                                          </p:spTgt>
                                        </p:tgtEl>
                                        <p:attrNameLst>
                                          <p:attrName>style.visibility</p:attrName>
                                        </p:attrNameLst>
                                      </p:cBhvr>
                                      <p:to>
                                        <p:strVal val="visible"/>
                                      </p:to>
                                    </p:set>
                                    <p:anim calcmode="lin" valueType="num">
                                      <p:cBhvr>
                                        <p:cTn id="70"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37">
                                            <p:txEl>
                                              <p:pRg st="0" end="0"/>
                                            </p:txEl>
                                          </p:spTgt>
                                        </p:tgtEl>
                                      </p:cBhvr>
                                    </p:animEffect>
                                  </p:childTnLst>
                                </p:cTn>
                              </p:par>
                              <p:par>
                                <p:cTn id="73" presetID="53" presetClass="entr" presetSubtype="16" fill="hold" grpId="0" nodeType="withEffect">
                                  <p:stCondLst>
                                    <p:cond delay="200"/>
                                  </p:stCondLst>
                                  <p:childTnLst>
                                    <p:set>
                                      <p:cBhvr>
                                        <p:cTn id="74" dur="1" fill="hold">
                                          <p:stCondLst>
                                            <p:cond delay="0"/>
                                          </p:stCondLst>
                                        </p:cTn>
                                        <p:tgtEl>
                                          <p:spTgt spid="38">
                                            <p:txEl>
                                              <p:pRg st="0" end="0"/>
                                            </p:txEl>
                                          </p:spTgt>
                                        </p:tgtEl>
                                        <p:attrNameLst>
                                          <p:attrName>style.visibility</p:attrName>
                                        </p:attrNameLst>
                                      </p:cBhvr>
                                      <p:to>
                                        <p:strVal val="visible"/>
                                      </p:to>
                                    </p:set>
                                    <p:anim calcmode="lin" valueType="num">
                                      <p:cBhvr>
                                        <p:cTn id="75"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77" dur="500"/>
                                        <p:tgtEl>
                                          <p:spTgt spid="38">
                                            <p:txEl>
                                              <p:pRg st="0" end="0"/>
                                            </p:txEl>
                                          </p:spTgt>
                                        </p:tgtEl>
                                      </p:cBhvr>
                                    </p:animEffect>
                                  </p:childTnLst>
                                </p:cTn>
                              </p:par>
                              <p:par>
                                <p:cTn id="78" presetID="23" presetClass="entr" presetSubtype="16" fill="hold" grpId="0" nodeType="withEffect">
                                  <p:stCondLst>
                                    <p:cond delay="200"/>
                                  </p:stCondLst>
                                  <p:childTnLst>
                                    <p:set>
                                      <p:cBhvr>
                                        <p:cTn id="79" dur="1" fill="hold">
                                          <p:stCondLst>
                                            <p:cond delay="0"/>
                                          </p:stCondLst>
                                        </p:cTn>
                                        <p:tgtEl>
                                          <p:spTgt spid="39">
                                            <p:txEl>
                                              <p:pRg st="0" end="0"/>
                                            </p:txEl>
                                          </p:spTgt>
                                        </p:tgtEl>
                                        <p:attrNameLst>
                                          <p:attrName>style.visibility</p:attrName>
                                        </p:attrNameLst>
                                      </p:cBhvr>
                                      <p:to>
                                        <p:strVal val="visible"/>
                                      </p:to>
                                    </p:set>
                                    <p:anim calcmode="lin" valueType="num">
                                      <p:cBhvr>
                                        <p:cTn id="80"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39">
                                            <p:txEl>
                                              <p:pRg st="0" end="0"/>
                                            </p:txEl>
                                          </p:spTgt>
                                        </p:tgtEl>
                                        <p:attrNameLst>
                                          <p:attrName>ppt_h</p:attrName>
                                        </p:attrNameLst>
                                      </p:cBhvr>
                                      <p:tavLst>
                                        <p:tav tm="0">
                                          <p:val>
                                            <p:fltVal val="0"/>
                                          </p:val>
                                        </p:tav>
                                        <p:tav tm="100000">
                                          <p:val>
                                            <p:strVal val="#ppt_h"/>
                                          </p:val>
                                        </p:tav>
                                      </p:tavLst>
                                    </p:anim>
                                  </p:childTnLst>
                                </p:cTn>
                              </p:par>
                              <p:par>
                                <p:cTn id="82" presetID="53" presetClass="entr" presetSubtype="16" fill="hold" grpId="0" nodeType="withEffect">
                                  <p:stCondLst>
                                    <p:cond delay="20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41">
                                            <p:txEl>
                                              <p:pRg st="0" end="0"/>
                                            </p:txEl>
                                          </p:spTgt>
                                        </p:tgtEl>
                                        <p:attrNameLst>
                                          <p:attrName>style.visibility</p:attrName>
                                        </p:attrNameLst>
                                      </p:cBhvr>
                                      <p:to>
                                        <p:strVal val="visible"/>
                                      </p:to>
                                    </p:set>
                                    <p:anim calcmode="lin" valueType="num">
                                      <p:cBhvr>
                                        <p:cTn id="89"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41">
                                            <p:txEl>
                                              <p:pRg st="0" end="0"/>
                                            </p:txEl>
                                          </p:spTgt>
                                        </p:tgtEl>
                                      </p:cBhvr>
                                    </p:animEffect>
                                  </p:childTnLst>
                                </p:cTn>
                              </p:par>
                              <p:par>
                                <p:cTn id="92" presetID="53" presetClass="entr" presetSubtype="16" fill="hold" grpId="0" nodeType="withEffect">
                                  <p:stCondLst>
                                    <p:cond delay="200"/>
                                  </p:stCondLst>
                                  <p:childTnLst>
                                    <p:set>
                                      <p:cBhvr>
                                        <p:cTn id="93" dur="1" fill="hold">
                                          <p:stCondLst>
                                            <p:cond delay="0"/>
                                          </p:stCondLst>
                                        </p:cTn>
                                        <p:tgtEl>
                                          <p:spTgt spid="42">
                                            <p:txEl>
                                              <p:pRg st="0" end="0"/>
                                            </p:txEl>
                                          </p:spTgt>
                                        </p:tgtEl>
                                        <p:attrNameLst>
                                          <p:attrName>style.visibility</p:attrName>
                                        </p:attrNameLst>
                                      </p:cBhvr>
                                      <p:to>
                                        <p:strVal val="visible"/>
                                      </p:to>
                                    </p:set>
                                    <p:anim calcmode="lin" valueType="num">
                                      <p:cBhvr>
                                        <p:cTn id="94"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42">
                                            <p:txEl>
                                              <p:pRg st="0" end="0"/>
                                            </p:txEl>
                                          </p:spTgt>
                                        </p:tgtEl>
                                      </p:cBhvr>
                                    </p:animEffect>
                                  </p:childTnLst>
                                </p:cTn>
                              </p:par>
                              <p:par>
                                <p:cTn id="97" presetID="23" presetClass="entr" presetSubtype="16" fill="hold" grpId="0" nodeType="withEffect">
                                  <p:stCondLst>
                                    <p:cond delay="200"/>
                                  </p:stCondLst>
                                  <p:childTnLst>
                                    <p:set>
                                      <p:cBhvr>
                                        <p:cTn id="98" dur="1" fill="hold">
                                          <p:stCondLst>
                                            <p:cond delay="0"/>
                                          </p:stCondLst>
                                        </p:cTn>
                                        <p:tgtEl>
                                          <p:spTgt spid="43">
                                            <p:txEl>
                                              <p:pRg st="0" end="0"/>
                                            </p:txEl>
                                          </p:spTgt>
                                        </p:tgtEl>
                                        <p:attrNameLst>
                                          <p:attrName>style.visibility</p:attrName>
                                        </p:attrNameLst>
                                      </p:cBhvr>
                                      <p:to>
                                        <p:strVal val="visible"/>
                                      </p:to>
                                    </p:set>
                                    <p:anim calcmode="lin" valueType="num">
                                      <p:cBhvr>
                                        <p:cTn id="99"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100" dur="500" fill="hold"/>
                                        <p:tgtEl>
                                          <p:spTgt spid="43">
                                            <p:txEl>
                                              <p:pRg st="0" end="0"/>
                                            </p:txEl>
                                          </p:spTgt>
                                        </p:tgtEl>
                                        <p:attrNameLst>
                                          <p:attrName>ppt_h</p:attrName>
                                        </p:attrNameLst>
                                      </p:cBhvr>
                                      <p:tavLst>
                                        <p:tav tm="0">
                                          <p:val>
                                            <p:fltVal val="0"/>
                                          </p:val>
                                        </p:tav>
                                        <p:tav tm="100000">
                                          <p:val>
                                            <p:strVal val="#ppt_h"/>
                                          </p:val>
                                        </p:tav>
                                      </p:tavLst>
                                    </p:anim>
                                  </p:childTnLst>
                                </p:cTn>
                              </p:par>
                              <p:par>
                                <p:cTn id="101" presetID="53" presetClass="entr" presetSubtype="16" fill="hold" grpId="0" nodeType="withEffect">
                                  <p:stCondLst>
                                    <p:cond delay="20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childTnLst>
                                </p:cTn>
                              </p:par>
                              <p:par>
                                <p:cTn id="106" presetID="53" presetClass="entr" presetSubtype="16" fill="hold" grpId="0" nodeType="withEffect">
                                  <p:stCondLst>
                                    <p:cond delay="200"/>
                                  </p:stCondLst>
                                  <p:childTnLst>
                                    <p:set>
                                      <p:cBhvr>
                                        <p:cTn id="107" dur="1" fill="hold">
                                          <p:stCondLst>
                                            <p:cond delay="0"/>
                                          </p:stCondLst>
                                        </p:cTn>
                                        <p:tgtEl>
                                          <p:spTgt spid="45">
                                            <p:txEl>
                                              <p:pRg st="0" end="0"/>
                                            </p:txEl>
                                          </p:spTgt>
                                        </p:tgtEl>
                                        <p:attrNameLst>
                                          <p:attrName>style.visibility</p:attrName>
                                        </p:attrNameLst>
                                      </p:cBhvr>
                                      <p:to>
                                        <p:strVal val="visible"/>
                                      </p:to>
                                    </p:set>
                                    <p:anim calcmode="lin" valueType="num">
                                      <p:cBhvr>
                                        <p:cTn id="108"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09"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110" dur="500"/>
                                        <p:tgtEl>
                                          <p:spTgt spid="45">
                                            <p:txEl>
                                              <p:pRg st="0" end="0"/>
                                            </p:txEl>
                                          </p:spTgt>
                                        </p:tgtEl>
                                      </p:cBhvr>
                                    </p:animEffect>
                                  </p:childTnLst>
                                </p:cTn>
                              </p:par>
                              <p:par>
                                <p:cTn id="111" presetID="53" presetClass="entr" presetSubtype="16" fill="hold" grpId="0" nodeType="withEffect">
                                  <p:stCondLst>
                                    <p:cond delay="200"/>
                                  </p:stCondLst>
                                  <p:childTnLst>
                                    <p:set>
                                      <p:cBhvr>
                                        <p:cTn id="112" dur="1" fill="hold">
                                          <p:stCondLst>
                                            <p:cond delay="0"/>
                                          </p:stCondLst>
                                        </p:cTn>
                                        <p:tgtEl>
                                          <p:spTgt spid="46">
                                            <p:txEl>
                                              <p:pRg st="0" end="0"/>
                                            </p:txEl>
                                          </p:spTgt>
                                        </p:tgtEl>
                                        <p:attrNameLst>
                                          <p:attrName>style.visibility</p:attrName>
                                        </p:attrNameLst>
                                      </p:cBhvr>
                                      <p:to>
                                        <p:strVal val="visible"/>
                                      </p:to>
                                    </p:set>
                                    <p:anim calcmode="lin" valueType="num">
                                      <p:cBhvr>
                                        <p:cTn id="113"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14" dur="5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115" dur="500"/>
                                        <p:tgtEl>
                                          <p:spTgt spid="46">
                                            <p:txEl>
                                              <p:pRg st="0" end="0"/>
                                            </p:txEl>
                                          </p:spTgt>
                                        </p:tgtEl>
                                      </p:cBhvr>
                                    </p:animEffect>
                                  </p:childTnLst>
                                </p:cTn>
                              </p:par>
                              <p:par>
                                <p:cTn id="116" presetID="23" presetClass="entr" presetSubtype="16" fill="hold" grpId="0" nodeType="withEffect">
                                  <p:stCondLst>
                                    <p:cond delay="200"/>
                                  </p:stCondLst>
                                  <p:childTnLst>
                                    <p:set>
                                      <p:cBhvr>
                                        <p:cTn id="117" dur="1" fill="hold">
                                          <p:stCondLst>
                                            <p:cond delay="0"/>
                                          </p:stCondLst>
                                        </p:cTn>
                                        <p:tgtEl>
                                          <p:spTgt spid="47">
                                            <p:txEl>
                                              <p:pRg st="0" end="0"/>
                                            </p:txEl>
                                          </p:spTgt>
                                        </p:tgtEl>
                                        <p:attrNameLst>
                                          <p:attrName>style.visibility</p:attrName>
                                        </p:attrNameLst>
                                      </p:cBhvr>
                                      <p:to>
                                        <p:strVal val="visible"/>
                                      </p:to>
                                    </p:set>
                                    <p:anim calcmode="lin" valueType="num">
                                      <p:cBhvr>
                                        <p:cTn id="118"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19" dur="500" fill="hold"/>
                                        <p:tgtEl>
                                          <p:spTgt spid="47">
                                            <p:txEl>
                                              <p:pRg st="0" end="0"/>
                                            </p:txEl>
                                          </p:spTgt>
                                        </p:tgtEl>
                                        <p:attrNameLst>
                                          <p:attrName>ppt_h</p:attrName>
                                        </p:attrNameLst>
                                      </p:cBhvr>
                                      <p:tavLst>
                                        <p:tav tm="0">
                                          <p:val>
                                            <p:fltVal val="0"/>
                                          </p:val>
                                        </p:tav>
                                        <p:tav tm="100000">
                                          <p:val>
                                            <p:strVal val="#ppt_h"/>
                                          </p:val>
                                        </p:tav>
                                      </p:tavLst>
                                    </p:anim>
                                  </p:childTnLst>
                                </p:cTn>
                              </p:par>
                              <p:par>
                                <p:cTn id="120" presetID="53" presetClass="entr" presetSubtype="16" fill="hold" grpId="0" nodeType="withEffect">
                                  <p:stCondLst>
                                    <p:cond delay="200"/>
                                  </p:stCondLst>
                                  <p:childTnLst>
                                    <p:set>
                                      <p:cBhvr>
                                        <p:cTn id="121" dur="1" fill="hold">
                                          <p:stCondLst>
                                            <p:cond delay="0"/>
                                          </p:stCondLst>
                                        </p:cTn>
                                        <p:tgtEl>
                                          <p:spTgt spid="48"/>
                                        </p:tgtEl>
                                        <p:attrNameLst>
                                          <p:attrName>style.visibility</p:attrName>
                                        </p:attrNameLst>
                                      </p:cBhvr>
                                      <p:to>
                                        <p:strVal val="visible"/>
                                      </p:to>
                                    </p:set>
                                    <p:anim calcmode="lin" valueType="num">
                                      <p:cBhvr>
                                        <p:cTn id="122" dur="500" fill="hold"/>
                                        <p:tgtEl>
                                          <p:spTgt spid="48"/>
                                        </p:tgtEl>
                                        <p:attrNameLst>
                                          <p:attrName>ppt_w</p:attrName>
                                        </p:attrNameLst>
                                      </p:cBhvr>
                                      <p:tavLst>
                                        <p:tav tm="0">
                                          <p:val>
                                            <p:fltVal val="0"/>
                                          </p:val>
                                        </p:tav>
                                        <p:tav tm="100000">
                                          <p:val>
                                            <p:strVal val="#ppt_w"/>
                                          </p:val>
                                        </p:tav>
                                      </p:tavLst>
                                    </p:anim>
                                    <p:anim calcmode="lin" valueType="num">
                                      <p:cBhvr>
                                        <p:cTn id="123" dur="500" fill="hold"/>
                                        <p:tgtEl>
                                          <p:spTgt spid="48"/>
                                        </p:tgtEl>
                                        <p:attrNameLst>
                                          <p:attrName>ppt_h</p:attrName>
                                        </p:attrNameLst>
                                      </p:cBhvr>
                                      <p:tavLst>
                                        <p:tav tm="0">
                                          <p:val>
                                            <p:fltVal val="0"/>
                                          </p:val>
                                        </p:tav>
                                        <p:tav tm="100000">
                                          <p:val>
                                            <p:strVal val="#ppt_h"/>
                                          </p:val>
                                        </p:tav>
                                      </p:tavLst>
                                    </p:anim>
                                    <p:animEffect transition="in" filter="fade">
                                      <p:cBhvr>
                                        <p:cTn id="124" dur="500"/>
                                        <p:tgtEl>
                                          <p:spTgt spid="48"/>
                                        </p:tgtEl>
                                      </p:cBhvr>
                                    </p:animEffect>
                                  </p:childTnLst>
                                </p:cTn>
                              </p:par>
                              <p:par>
                                <p:cTn id="125" presetID="53" presetClass="entr" presetSubtype="16" fill="hold" grpId="0" nodeType="withEffect">
                                  <p:stCondLst>
                                    <p:cond delay="200"/>
                                  </p:stCondLst>
                                  <p:childTnLst>
                                    <p:set>
                                      <p:cBhvr>
                                        <p:cTn id="126" dur="1" fill="hold">
                                          <p:stCondLst>
                                            <p:cond delay="0"/>
                                          </p:stCondLst>
                                        </p:cTn>
                                        <p:tgtEl>
                                          <p:spTgt spid="49">
                                            <p:txEl>
                                              <p:pRg st="0" end="0"/>
                                            </p:txEl>
                                          </p:spTgt>
                                        </p:tgtEl>
                                        <p:attrNameLst>
                                          <p:attrName>style.visibility</p:attrName>
                                        </p:attrNameLst>
                                      </p:cBhvr>
                                      <p:to>
                                        <p:strVal val="visible"/>
                                      </p:to>
                                    </p:set>
                                    <p:anim calcmode="lin" valueType="num">
                                      <p:cBhvr>
                                        <p:cTn id="127"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128" dur="5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129"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autoUpdateAnimBg="0"/>
      <p:bldP spid="74" grpId="0" animBg="1" autoUpdateAnimBg="0"/>
      <p:bldP spid="76" grpId="0" autoUpdateAnimBg="0"/>
      <p:bldP spid="79" grpId="0" autoUpdateAnimBg="0"/>
      <p:bldP spid="85" grpId="0" animBg="1"/>
      <p:bldP spid="86" grpId="0" animBg="1"/>
      <p:bldP spid="34" grpId="0" build="p">
        <p:tmplLst>
          <p:tmpl lvl="1">
            <p:tnLst>
              <p:par>
                <p:cTn presetID="5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35" grpId="0" build="p">
        <p:tmplLst>
          <p:tmpl lvl="1">
            <p:tnLst>
              <p:par>
                <p:cTn presetID="23" presetClass="entr" presetSubtype="16"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 calcmode="lin" valueType="num">
                      <p:cBhvr>
                        <p:cTn dur="500" fill="hold"/>
                        <p:tgtEl>
                          <p:spTgt spid="35"/>
                        </p:tgtEl>
                        <p:attrNameLst>
                          <p:attrName>ppt_w</p:attrName>
                        </p:attrNameLst>
                      </p:cBhvr>
                      <p:tavLst>
                        <p:tav tm="0">
                          <p:val>
                            <p:fltVal val="0"/>
                          </p:val>
                        </p:tav>
                        <p:tav tm="100000">
                          <p:val>
                            <p:strVal val="#ppt_w"/>
                          </p:val>
                        </p:tav>
                      </p:tavLst>
                    </p:anim>
                    <p:anim calcmode="lin" valueType="num">
                      <p:cBhvr>
                        <p:cTn dur="500" fill="hold"/>
                        <p:tgtEl>
                          <p:spTgt spid="35"/>
                        </p:tgtEl>
                        <p:attrNameLst>
                          <p:attrName>ppt_h</p:attrName>
                        </p:attrNameLst>
                      </p:cBhvr>
                      <p:tavLst>
                        <p:tav tm="0">
                          <p:val>
                            <p:fltVal val="0"/>
                          </p:val>
                        </p:tav>
                        <p:tav tm="100000">
                          <p:val>
                            <p:strVal val="#ppt_h"/>
                          </p:val>
                        </p:tav>
                      </p:tavLst>
                    </p:anim>
                  </p:childTnLst>
                </p:cTn>
              </p:par>
            </p:tnLst>
          </p:tmpl>
        </p:tmplLst>
      </p:bldP>
      <p:bldP spid="36" grpId="0" animBg="1"/>
      <p:bldP spid="37" grpId="0" build="p">
        <p:tmplLst>
          <p:tmpl lvl="1">
            <p:tnLst>
              <p:par>
                <p:cTn presetID="53" presetClass="entr" presetSubtype="16" fill="hold" nodeType="withEffect">
                  <p:stCondLst>
                    <p:cond delay="20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38" grpId="0" build="p">
        <p:tmplLst>
          <p:tmpl lvl="1">
            <p:tnLst>
              <p:par>
                <p:cTn presetID="53" presetClass="entr" presetSubtype="16"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Effect transition="in" filter="fade">
                      <p:cBhvr>
                        <p:cTn dur="500"/>
                        <p:tgtEl>
                          <p:spTgt spid="38"/>
                        </p:tgtEl>
                      </p:cBhvr>
                    </p:animEffect>
                  </p:childTnLst>
                </p:cTn>
              </p:par>
            </p:tnLst>
          </p:tmpl>
        </p:tmplLst>
      </p:bldP>
      <p:bldP spid="39" grpId="0" build="p">
        <p:tmplLst>
          <p:tmpl lvl="1">
            <p:tnLst>
              <p:par>
                <p:cTn presetID="23" presetClass="entr" presetSubtype="16"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childTnLst>
                </p:cTn>
              </p:par>
            </p:tnLst>
          </p:tmpl>
        </p:tmplLst>
      </p:bldP>
      <p:bldP spid="40" grpId="0" animBg="1"/>
      <p:bldP spid="41" grpId="0" build="p">
        <p:tmplLst>
          <p:tmpl lvl="1">
            <p:tnLst>
              <p:par>
                <p:cTn presetID="53" presetClass="entr" presetSubtype="16"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42" grpId="0" build="p">
        <p:tmplLst>
          <p:tmpl lvl="1">
            <p:tnLst>
              <p:par>
                <p:cTn presetID="53" presetClass="entr" presetSubtype="16"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Effect transition="in" filter="fade">
                      <p:cBhvr>
                        <p:cTn dur="500"/>
                        <p:tgtEl>
                          <p:spTgt spid="42"/>
                        </p:tgtEl>
                      </p:cBhvr>
                    </p:animEffect>
                  </p:childTnLst>
                </p:cTn>
              </p:par>
            </p:tnLst>
          </p:tmpl>
        </p:tmplLst>
      </p:bldP>
      <p:bldP spid="43" grpId="0" build="p">
        <p:tmplLst>
          <p:tmpl lvl="1">
            <p:tnLst>
              <p:par>
                <p:cTn presetID="23" presetClass="entr" presetSubtype="16"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childTnLst>
                </p:cTn>
              </p:par>
            </p:tnLst>
          </p:tmpl>
        </p:tmplLst>
      </p:bldP>
      <p:bldP spid="44" grpId="0" animBg="1"/>
      <p:bldP spid="45" grpId="0" build="p">
        <p:tmplLst>
          <p:tmpl lvl="1">
            <p:tnLst>
              <p:par>
                <p:cTn presetID="5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animEffect transition="in" filter="fade">
                      <p:cBhvr>
                        <p:cTn dur="500"/>
                        <p:tgtEl>
                          <p:spTgt spid="45"/>
                        </p:tgtEl>
                      </p:cBhvr>
                    </p:animEffect>
                  </p:childTnLst>
                </p:cTn>
              </p:par>
            </p:tnLst>
          </p:tmpl>
        </p:tmplLst>
      </p:bldP>
      <p:bldP spid="46" grpId="0" build="p">
        <p:tmplLst>
          <p:tmpl lvl="1">
            <p:tnLst>
              <p:par>
                <p:cTn presetID="53" presetClass="entr" presetSubtype="16"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 calcmode="lin" valueType="num">
                      <p:cBhvr>
                        <p:cTn dur="500" fill="hold"/>
                        <p:tgtEl>
                          <p:spTgt spid="46"/>
                        </p:tgtEl>
                        <p:attrNameLst>
                          <p:attrName>ppt_w</p:attrName>
                        </p:attrNameLst>
                      </p:cBhvr>
                      <p:tavLst>
                        <p:tav tm="0">
                          <p:val>
                            <p:fltVal val="0"/>
                          </p:val>
                        </p:tav>
                        <p:tav tm="100000">
                          <p:val>
                            <p:strVal val="#ppt_w"/>
                          </p:val>
                        </p:tav>
                      </p:tavLst>
                    </p:anim>
                    <p:anim calcmode="lin" valueType="num">
                      <p:cBhvr>
                        <p:cTn dur="500" fill="hold"/>
                        <p:tgtEl>
                          <p:spTgt spid="46"/>
                        </p:tgtEl>
                        <p:attrNameLst>
                          <p:attrName>ppt_h</p:attrName>
                        </p:attrNameLst>
                      </p:cBhvr>
                      <p:tavLst>
                        <p:tav tm="0">
                          <p:val>
                            <p:fltVal val="0"/>
                          </p:val>
                        </p:tav>
                        <p:tav tm="100000">
                          <p:val>
                            <p:strVal val="#ppt_h"/>
                          </p:val>
                        </p:tav>
                      </p:tavLst>
                    </p:anim>
                    <p:animEffect transition="in" filter="fade">
                      <p:cBhvr>
                        <p:cTn dur="500"/>
                        <p:tgtEl>
                          <p:spTgt spid="46"/>
                        </p:tgtEl>
                      </p:cBhvr>
                    </p:animEffect>
                  </p:childTnLst>
                </p:cTn>
              </p:par>
            </p:tnLst>
          </p:tmpl>
        </p:tmplLst>
      </p:bldP>
      <p:bldP spid="47" grpId="0" build="p">
        <p:tmplLst>
          <p:tmpl lvl="1">
            <p:tnLst>
              <p:par>
                <p:cTn presetID="2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childTnLst>
                </p:cTn>
              </p:par>
            </p:tnLst>
          </p:tmpl>
        </p:tmplLst>
      </p:bldP>
      <p:bldP spid="48" grpId="0" animBg="1"/>
      <p:bldP spid="49" grpId="0" build="p">
        <p:tmplLst>
          <p:tmpl lvl="1">
            <p:tnLst>
              <p:par>
                <p:cTn presetID="5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animEffect transition="in" filter="fade">
                      <p:cBhvr>
                        <p:cTn dur="500"/>
                        <p:tgtEl>
                          <p:spTgt spid="49"/>
                        </p:tgtEl>
                      </p:cBhvr>
                    </p:animEffect>
                  </p:childTnLst>
                </p:cTn>
              </p:par>
            </p:tnLst>
          </p:tmpl>
        </p:tmplLst>
      </p:b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1"/>
          <p:cNvSpPr/>
          <p:nvPr/>
        </p:nvSpPr>
        <p:spPr bwMode="auto">
          <a:xfrm>
            <a:off x="0" y="1604565"/>
            <a:ext cx="6489648" cy="2875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2290" name="AutoShape 2"/>
          <p:cNvSpPr/>
          <p:nvPr/>
        </p:nvSpPr>
        <p:spPr bwMode="auto">
          <a:xfrm>
            <a:off x="6462861" y="1600101"/>
            <a:ext cx="6395889" cy="28729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noFill/>
            <a:prstDash val="solid"/>
            <a:miter lim="0"/>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2293" name="AutoShape 5" descr="image4.png"/>
          <p:cNvSpPr/>
          <p:nvPr/>
        </p:nvSpPr>
        <p:spPr bwMode="auto">
          <a:xfrm>
            <a:off x="5176928" y="1226284"/>
            <a:ext cx="2634994" cy="55754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0">
            <a:blip r:embed="rId3"/>
            <a:srcRect/>
            <a:stretch>
              <a:fillRect/>
            </a:stretch>
          </a:blipFill>
          <a:ln w="25400" cap="flat" cmpd="sng">
            <a:solidFill>
              <a:srgbClr val="000000">
                <a:alpha val="0"/>
              </a:srgbClr>
            </a:solidFill>
            <a:prstDash val="solid"/>
            <a:miter lim="0"/>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 name="矩形 2"/>
          <p:cNvSpPr/>
          <p:nvPr/>
        </p:nvSpPr>
        <p:spPr>
          <a:xfrm>
            <a:off x="5493271" y="2306404"/>
            <a:ext cx="1944216" cy="345638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299" name="AutoShape 11"/>
          <p:cNvSpPr/>
          <p:nvPr/>
        </p:nvSpPr>
        <p:spPr bwMode="auto">
          <a:xfrm>
            <a:off x="7835724" y="5212545"/>
            <a:ext cx="375026" cy="3772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6" y="18801"/>
                </a:moveTo>
                <a:cubicBezTo>
                  <a:pt x="21517" y="18964"/>
                  <a:pt x="21599" y="19177"/>
                  <a:pt x="21599" y="19437"/>
                </a:cubicBezTo>
                <a:cubicBezTo>
                  <a:pt x="21599" y="19581"/>
                  <a:pt x="21517" y="19776"/>
                  <a:pt x="21356" y="20019"/>
                </a:cubicBezTo>
                <a:cubicBezTo>
                  <a:pt x="21192" y="20261"/>
                  <a:pt x="20989" y="20504"/>
                  <a:pt x="20746" y="20741"/>
                </a:cubicBezTo>
                <a:cubicBezTo>
                  <a:pt x="20503" y="20979"/>
                  <a:pt x="20260" y="21184"/>
                  <a:pt x="20022" y="21348"/>
                </a:cubicBezTo>
                <a:cubicBezTo>
                  <a:pt x="19782" y="21517"/>
                  <a:pt x="19593" y="21599"/>
                  <a:pt x="19446" y="21599"/>
                </a:cubicBezTo>
                <a:cubicBezTo>
                  <a:pt x="19189" y="21599"/>
                  <a:pt x="18974" y="21514"/>
                  <a:pt x="18810" y="21342"/>
                </a:cubicBezTo>
                <a:lnTo>
                  <a:pt x="13956" y="16503"/>
                </a:lnTo>
                <a:cubicBezTo>
                  <a:pt x="13216" y="16979"/>
                  <a:pt x="12429" y="17349"/>
                  <a:pt x="11589" y="17603"/>
                </a:cubicBezTo>
                <a:cubicBezTo>
                  <a:pt x="10750" y="17863"/>
                  <a:pt x="9891" y="17990"/>
                  <a:pt x="9007" y="17990"/>
                </a:cubicBezTo>
                <a:cubicBezTo>
                  <a:pt x="7770" y="17990"/>
                  <a:pt x="6608" y="17759"/>
                  <a:pt x="5518" y="17290"/>
                </a:cubicBezTo>
                <a:cubicBezTo>
                  <a:pt x="4427" y="16822"/>
                  <a:pt x="3470" y="16175"/>
                  <a:pt x="2645" y="15353"/>
                </a:cubicBezTo>
                <a:cubicBezTo>
                  <a:pt x="1817" y="14535"/>
                  <a:pt x="1173" y="13579"/>
                  <a:pt x="701" y="12487"/>
                </a:cubicBezTo>
                <a:cubicBezTo>
                  <a:pt x="232" y="11399"/>
                  <a:pt x="0" y="10237"/>
                  <a:pt x="0" y="8999"/>
                </a:cubicBezTo>
                <a:cubicBezTo>
                  <a:pt x="0" y="7768"/>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2" y="237"/>
                  <a:pt x="12487" y="709"/>
                </a:cubicBezTo>
                <a:cubicBezTo>
                  <a:pt x="13572" y="1180"/>
                  <a:pt x="14530" y="1827"/>
                  <a:pt x="15358" y="2646"/>
                </a:cubicBezTo>
                <a:cubicBezTo>
                  <a:pt x="16183" y="3468"/>
                  <a:pt x="16830" y="4422"/>
                  <a:pt x="17299" y="5515"/>
                </a:cubicBezTo>
                <a:cubicBezTo>
                  <a:pt x="17768" y="6602"/>
                  <a:pt x="18002" y="7768"/>
                  <a:pt x="18002" y="8999"/>
                </a:cubicBezTo>
                <a:cubicBezTo>
                  <a:pt x="18002" y="9887"/>
                  <a:pt x="17872" y="10748"/>
                  <a:pt x="17615" y="11588"/>
                </a:cubicBezTo>
                <a:cubicBezTo>
                  <a:pt x="17358" y="12434"/>
                  <a:pt x="16991" y="13218"/>
                  <a:pt x="16513" y="13947"/>
                </a:cubicBezTo>
                <a:lnTo>
                  <a:pt x="21356" y="18801"/>
                </a:lnTo>
                <a:close/>
                <a:moveTo>
                  <a:pt x="3597" y="8999"/>
                </a:moveTo>
                <a:cubicBezTo>
                  <a:pt x="3597" y="9759"/>
                  <a:pt x="3741" y="10465"/>
                  <a:pt x="4029" y="11117"/>
                </a:cubicBezTo>
                <a:cubicBezTo>
                  <a:pt x="4317" y="11770"/>
                  <a:pt x="4707" y="12338"/>
                  <a:pt x="5193" y="12821"/>
                </a:cubicBezTo>
                <a:cubicBezTo>
                  <a:pt x="5679" y="13300"/>
                  <a:pt x="6253" y="13684"/>
                  <a:pt x="6908" y="13970"/>
                </a:cubicBezTo>
                <a:cubicBezTo>
                  <a:pt x="7566" y="14252"/>
                  <a:pt x="8264" y="14394"/>
                  <a:pt x="9004" y="14394"/>
                </a:cubicBezTo>
                <a:cubicBezTo>
                  <a:pt x="9745" y="14394"/>
                  <a:pt x="10439" y="14252"/>
                  <a:pt x="11091" y="13970"/>
                </a:cubicBezTo>
                <a:cubicBezTo>
                  <a:pt x="11744" y="13684"/>
                  <a:pt x="12318" y="13300"/>
                  <a:pt x="12801" y="12821"/>
                </a:cubicBezTo>
                <a:cubicBezTo>
                  <a:pt x="13290" y="12338"/>
                  <a:pt x="13677" y="11770"/>
                  <a:pt x="13965" y="11117"/>
                </a:cubicBezTo>
                <a:cubicBezTo>
                  <a:pt x="14253" y="10465"/>
                  <a:pt x="14397" y="9759"/>
                  <a:pt x="14397" y="8999"/>
                </a:cubicBezTo>
                <a:cubicBezTo>
                  <a:pt x="14397" y="8260"/>
                  <a:pt x="14253" y="7565"/>
                  <a:pt x="13965" y="6913"/>
                </a:cubicBezTo>
                <a:cubicBezTo>
                  <a:pt x="13674" y="6258"/>
                  <a:pt x="13290" y="5683"/>
                  <a:pt x="12801" y="5193"/>
                </a:cubicBezTo>
                <a:cubicBezTo>
                  <a:pt x="12316" y="4703"/>
                  <a:pt x="11744" y="4317"/>
                  <a:pt x="11091" y="4032"/>
                </a:cubicBezTo>
                <a:cubicBezTo>
                  <a:pt x="10439" y="3750"/>
                  <a:pt x="9741" y="3606"/>
                  <a:pt x="9004" y="3606"/>
                </a:cubicBezTo>
                <a:cubicBezTo>
                  <a:pt x="8267" y="3606"/>
                  <a:pt x="7566" y="3750"/>
                  <a:pt x="6908" y="4032"/>
                </a:cubicBezTo>
                <a:cubicBezTo>
                  <a:pt x="6253" y="4317"/>
                  <a:pt x="5676" y="4703"/>
                  <a:pt x="5193" y="5193"/>
                </a:cubicBezTo>
                <a:cubicBezTo>
                  <a:pt x="4707" y="5683"/>
                  <a:pt x="4317" y="6258"/>
                  <a:pt x="4029" y="6913"/>
                </a:cubicBezTo>
                <a:cubicBezTo>
                  <a:pt x="3741" y="7565"/>
                  <a:pt x="3597" y="8257"/>
                  <a:pt x="3597" y="8999"/>
                </a:cubicBezTo>
                <a:moveTo>
                  <a:pt x="9007" y="5591"/>
                </a:moveTo>
                <a:cubicBezTo>
                  <a:pt x="9184" y="5591"/>
                  <a:pt x="9344" y="5656"/>
                  <a:pt x="9472" y="5785"/>
                </a:cubicBezTo>
                <a:cubicBezTo>
                  <a:pt x="9602" y="5919"/>
                  <a:pt x="9668" y="6082"/>
                  <a:pt x="9668" y="6280"/>
                </a:cubicBezTo>
                <a:cubicBezTo>
                  <a:pt x="9668" y="6461"/>
                  <a:pt x="9602" y="6616"/>
                  <a:pt x="9472" y="6745"/>
                </a:cubicBezTo>
                <a:cubicBezTo>
                  <a:pt x="9344" y="6878"/>
                  <a:pt x="9184" y="6944"/>
                  <a:pt x="9007" y="6944"/>
                </a:cubicBezTo>
                <a:cubicBezTo>
                  <a:pt x="8439" y="6944"/>
                  <a:pt x="7953" y="7144"/>
                  <a:pt x="7552" y="7537"/>
                </a:cubicBezTo>
                <a:cubicBezTo>
                  <a:pt x="7151" y="7934"/>
                  <a:pt x="6950" y="8423"/>
                  <a:pt x="6950" y="8996"/>
                </a:cubicBezTo>
                <a:cubicBezTo>
                  <a:pt x="6950" y="9179"/>
                  <a:pt x="6884" y="9332"/>
                  <a:pt x="6755" y="9465"/>
                </a:cubicBezTo>
                <a:cubicBezTo>
                  <a:pt x="6623" y="9596"/>
                  <a:pt x="6467" y="9658"/>
                  <a:pt x="6288" y="9658"/>
                </a:cubicBezTo>
                <a:cubicBezTo>
                  <a:pt x="6080" y="9658"/>
                  <a:pt x="5914" y="9596"/>
                  <a:pt x="5786" y="9465"/>
                </a:cubicBezTo>
                <a:cubicBezTo>
                  <a:pt x="5659" y="9332"/>
                  <a:pt x="5600" y="9179"/>
                  <a:pt x="5600" y="8996"/>
                </a:cubicBezTo>
                <a:cubicBezTo>
                  <a:pt x="5600" y="8539"/>
                  <a:pt x="5685" y="8104"/>
                  <a:pt x="5863" y="7686"/>
                </a:cubicBezTo>
                <a:cubicBezTo>
                  <a:pt x="6037" y="7271"/>
                  <a:pt x="6281" y="6907"/>
                  <a:pt x="6597" y="6591"/>
                </a:cubicBezTo>
                <a:cubicBezTo>
                  <a:pt x="6905" y="6277"/>
                  <a:pt x="7264" y="6029"/>
                  <a:pt x="7677" y="5857"/>
                </a:cubicBezTo>
                <a:cubicBezTo>
                  <a:pt x="8086" y="5680"/>
                  <a:pt x="8530" y="5591"/>
                  <a:pt x="9007" y="5591"/>
                </a:cubicBezTo>
              </a:path>
            </a:pathLst>
          </a:custGeom>
          <a:solidFill>
            <a:schemeClr val="accent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2301" name="AutoShape 13"/>
          <p:cNvSpPr/>
          <p:nvPr/>
        </p:nvSpPr>
        <p:spPr bwMode="auto">
          <a:xfrm>
            <a:off x="4842211" y="5259425"/>
            <a:ext cx="377258" cy="314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3"/>
                </a:moveTo>
                <a:cubicBezTo>
                  <a:pt x="20632" y="3223"/>
                  <a:pt x="20946" y="3384"/>
                  <a:pt x="21208" y="3713"/>
                </a:cubicBezTo>
                <a:cubicBezTo>
                  <a:pt x="21469" y="4043"/>
                  <a:pt x="21599" y="4427"/>
                  <a:pt x="21599" y="4864"/>
                </a:cubicBezTo>
                <a:lnTo>
                  <a:pt x="21599" y="19984"/>
                </a:lnTo>
                <a:cubicBezTo>
                  <a:pt x="21599" y="20421"/>
                  <a:pt x="21469" y="20804"/>
                  <a:pt x="21208" y="21120"/>
                </a:cubicBezTo>
                <a:cubicBezTo>
                  <a:pt x="20946" y="21441"/>
                  <a:pt x="20632" y="21599"/>
                  <a:pt x="20263" y="21599"/>
                </a:cubicBezTo>
                <a:lnTo>
                  <a:pt x="1348" y="21599"/>
                </a:lnTo>
                <a:cubicBezTo>
                  <a:pt x="982" y="21599"/>
                  <a:pt x="662" y="21441"/>
                  <a:pt x="399" y="21120"/>
                </a:cubicBezTo>
                <a:cubicBezTo>
                  <a:pt x="135" y="20804"/>
                  <a:pt x="0" y="20421"/>
                  <a:pt x="0" y="19984"/>
                </a:cubicBezTo>
                <a:lnTo>
                  <a:pt x="0" y="4864"/>
                </a:lnTo>
                <a:cubicBezTo>
                  <a:pt x="0" y="4427"/>
                  <a:pt x="135" y="4043"/>
                  <a:pt x="399" y="3713"/>
                </a:cubicBezTo>
                <a:cubicBezTo>
                  <a:pt x="662" y="3384"/>
                  <a:pt x="982" y="3223"/>
                  <a:pt x="1348" y="3223"/>
                </a:cubicBezTo>
                <a:lnTo>
                  <a:pt x="5637" y="3223"/>
                </a:lnTo>
                <a:lnTo>
                  <a:pt x="6318" y="1459"/>
                </a:lnTo>
                <a:cubicBezTo>
                  <a:pt x="6457" y="1058"/>
                  <a:pt x="6718" y="713"/>
                  <a:pt x="7090" y="426"/>
                </a:cubicBezTo>
                <a:cubicBezTo>
                  <a:pt x="7467" y="143"/>
                  <a:pt x="7839" y="0"/>
                  <a:pt x="8203" y="0"/>
                </a:cubicBezTo>
                <a:lnTo>
                  <a:pt x="13396" y="0"/>
                </a:lnTo>
                <a:cubicBezTo>
                  <a:pt x="13763" y="0"/>
                  <a:pt x="14135" y="143"/>
                  <a:pt x="14509" y="426"/>
                </a:cubicBezTo>
                <a:cubicBezTo>
                  <a:pt x="14885" y="713"/>
                  <a:pt x="15146" y="1058"/>
                  <a:pt x="15293" y="1459"/>
                </a:cubicBezTo>
                <a:lnTo>
                  <a:pt x="15962" y="3223"/>
                </a:lnTo>
                <a:lnTo>
                  <a:pt x="20263" y="3223"/>
                </a:lnTo>
                <a:close/>
                <a:moveTo>
                  <a:pt x="10805" y="19185"/>
                </a:moveTo>
                <a:cubicBezTo>
                  <a:pt x="11572" y="19185"/>
                  <a:pt x="12299" y="19002"/>
                  <a:pt x="12987" y="18650"/>
                </a:cubicBezTo>
                <a:cubicBezTo>
                  <a:pt x="13673" y="18294"/>
                  <a:pt x="14270" y="17810"/>
                  <a:pt x="14775" y="17196"/>
                </a:cubicBezTo>
                <a:cubicBezTo>
                  <a:pt x="15279" y="16582"/>
                  <a:pt x="15678" y="15862"/>
                  <a:pt x="15973" y="15047"/>
                </a:cubicBezTo>
                <a:cubicBezTo>
                  <a:pt x="16270" y="14234"/>
                  <a:pt x="16419" y="13355"/>
                  <a:pt x="16419" y="12422"/>
                </a:cubicBezTo>
                <a:cubicBezTo>
                  <a:pt x="16419" y="11498"/>
                  <a:pt x="16270" y="10623"/>
                  <a:pt x="15973" y="9794"/>
                </a:cubicBezTo>
                <a:cubicBezTo>
                  <a:pt x="15678" y="8966"/>
                  <a:pt x="15279" y="8250"/>
                  <a:pt x="14775" y="7645"/>
                </a:cubicBezTo>
                <a:cubicBezTo>
                  <a:pt x="14270" y="7035"/>
                  <a:pt x="13673" y="6557"/>
                  <a:pt x="12987" y="6199"/>
                </a:cubicBezTo>
                <a:cubicBezTo>
                  <a:pt x="12299" y="5843"/>
                  <a:pt x="11572" y="5666"/>
                  <a:pt x="10805" y="5666"/>
                </a:cubicBezTo>
                <a:cubicBezTo>
                  <a:pt x="10040" y="5666"/>
                  <a:pt x="9313" y="5846"/>
                  <a:pt x="8619" y="6199"/>
                </a:cubicBezTo>
                <a:cubicBezTo>
                  <a:pt x="7930" y="6557"/>
                  <a:pt x="7332" y="7035"/>
                  <a:pt x="6828" y="7645"/>
                </a:cubicBezTo>
                <a:cubicBezTo>
                  <a:pt x="6324" y="8250"/>
                  <a:pt x="5922" y="8963"/>
                  <a:pt x="5626" y="9788"/>
                </a:cubicBezTo>
                <a:cubicBezTo>
                  <a:pt x="5330" y="10611"/>
                  <a:pt x="5180" y="11491"/>
                  <a:pt x="5180" y="12422"/>
                </a:cubicBezTo>
                <a:cubicBezTo>
                  <a:pt x="5180" y="13355"/>
                  <a:pt x="5330" y="14234"/>
                  <a:pt x="5626" y="15047"/>
                </a:cubicBezTo>
                <a:cubicBezTo>
                  <a:pt x="5922" y="15862"/>
                  <a:pt x="6324" y="16582"/>
                  <a:pt x="6828" y="17196"/>
                </a:cubicBezTo>
                <a:cubicBezTo>
                  <a:pt x="7332" y="17810"/>
                  <a:pt x="7930" y="18294"/>
                  <a:pt x="8619" y="18650"/>
                </a:cubicBezTo>
                <a:cubicBezTo>
                  <a:pt x="9313" y="19005"/>
                  <a:pt x="10040" y="19185"/>
                  <a:pt x="10805" y="19185"/>
                </a:cubicBezTo>
                <a:moveTo>
                  <a:pt x="10805" y="7833"/>
                </a:moveTo>
                <a:cubicBezTo>
                  <a:pt x="11337" y="7833"/>
                  <a:pt x="11833" y="7952"/>
                  <a:pt x="12295" y="8190"/>
                </a:cubicBezTo>
                <a:cubicBezTo>
                  <a:pt x="12755" y="8432"/>
                  <a:pt x="13158" y="8754"/>
                  <a:pt x="13501" y="9168"/>
                </a:cubicBezTo>
                <a:cubicBezTo>
                  <a:pt x="13846" y="9583"/>
                  <a:pt x="14118" y="10068"/>
                  <a:pt x="14316" y="10623"/>
                </a:cubicBezTo>
                <a:cubicBezTo>
                  <a:pt x="14515" y="11185"/>
                  <a:pt x="14615" y="11781"/>
                  <a:pt x="14615" y="12422"/>
                </a:cubicBezTo>
                <a:cubicBezTo>
                  <a:pt x="14615" y="13055"/>
                  <a:pt x="14515" y="13650"/>
                  <a:pt x="14316" y="14204"/>
                </a:cubicBezTo>
                <a:cubicBezTo>
                  <a:pt x="14118" y="14757"/>
                  <a:pt x="13846" y="15245"/>
                  <a:pt x="13501" y="15667"/>
                </a:cubicBezTo>
                <a:cubicBezTo>
                  <a:pt x="13158" y="16091"/>
                  <a:pt x="12752" y="16419"/>
                  <a:pt x="12289" y="16660"/>
                </a:cubicBezTo>
                <a:cubicBezTo>
                  <a:pt x="11825" y="16898"/>
                  <a:pt x="11329" y="17016"/>
                  <a:pt x="10805" y="17016"/>
                </a:cubicBezTo>
                <a:cubicBezTo>
                  <a:pt x="10275" y="17016"/>
                  <a:pt x="9777" y="16898"/>
                  <a:pt x="9313" y="16660"/>
                </a:cubicBezTo>
                <a:cubicBezTo>
                  <a:pt x="8848" y="16419"/>
                  <a:pt x="8444" y="16091"/>
                  <a:pt x="8101" y="15667"/>
                </a:cubicBezTo>
                <a:cubicBezTo>
                  <a:pt x="7755" y="15245"/>
                  <a:pt x="7484" y="14755"/>
                  <a:pt x="7285" y="14198"/>
                </a:cubicBezTo>
                <a:cubicBezTo>
                  <a:pt x="7084" y="13641"/>
                  <a:pt x="6985" y="13045"/>
                  <a:pt x="6985" y="12422"/>
                </a:cubicBezTo>
                <a:cubicBezTo>
                  <a:pt x="6985" y="11781"/>
                  <a:pt x="7084" y="11185"/>
                  <a:pt x="7285" y="10623"/>
                </a:cubicBezTo>
                <a:cubicBezTo>
                  <a:pt x="7484" y="10068"/>
                  <a:pt x="7755" y="9583"/>
                  <a:pt x="8101" y="9168"/>
                </a:cubicBezTo>
                <a:cubicBezTo>
                  <a:pt x="8444" y="8754"/>
                  <a:pt x="8848" y="8432"/>
                  <a:pt x="9313" y="8190"/>
                </a:cubicBezTo>
                <a:cubicBezTo>
                  <a:pt x="9777" y="7952"/>
                  <a:pt x="10275" y="7833"/>
                  <a:pt x="10805" y="7833"/>
                </a:cubicBezTo>
              </a:path>
            </a:pathLst>
          </a:custGeom>
          <a:solidFill>
            <a:schemeClr val="accent3"/>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1" name="TextBox 15"/>
          <p:cNvSpPr txBox="1"/>
          <p:nvPr/>
        </p:nvSpPr>
        <p:spPr>
          <a:xfrm>
            <a:off x="1340360" y="5390000"/>
            <a:ext cx="3252592" cy="553998"/>
          </a:xfrm>
          <a:prstGeom prst="rect">
            <a:avLst/>
          </a:prstGeom>
          <a:noFill/>
        </p:spPr>
        <p:txBody>
          <a:bodyPr wrap="square" lIns="0" tIns="0" rIns="0" bIns="0" rtlCol="0">
            <a:spAutoFit/>
          </a:bodyPr>
          <a:lstStyle/>
          <a:p>
            <a:pPr algn="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32" name="TextBox 16"/>
          <p:cNvSpPr txBox="1"/>
          <p:nvPr/>
        </p:nvSpPr>
        <p:spPr>
          <a:xfrm>
            <a:off x="2836133" y="5069269"/>
            <a:ext cx="1756819" cy="215444"/>
          </a:xfrm>
          <a:prstGeom prst="rect">
            <a:avLst/>
          </a:prstGeom>
          <a:noFill/>
        </p:spPr>
        <p:txBody>
          <a:bodyPr wrap="square" lIns="0" tIns="0" rIns="0" bIns="0" rtlCol="0">
            <a:spAutoFit/>
          </a:bodyPr>
          <a:lstStyle/>
          <a:p>
            <a:pPr algn="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33" name="TextBox 15"/>
          <p:cNvSpPr txBox="1"/>
          <p:nvPr/>
        </p:nvSpPr>
        <p:spPr>
          <a:xfrm>
            <a:off x="8347443" y="5390000"/>
            <a:ext cx="3410523" cy="553998"/>
          </a:xfrm>
          <a:prstGeom prst="rect">
            <a:avLst/>
          </a:prstGeom>
          <a:noFill/>
        </p:spPr>
        <p:txBody>
          <a:bodyPr wrap="square" lIns="0" tIns="0" rIns="0" bIns="0" rtlCol="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34" name="TextBox 16"/>
          <p:cNvSpPr txBox="1"/>
          <p:nvPr/>
        </p:nvSpPr>
        <p:spPr>
          <a:xfrm>
            <a:off x="8347443" y="5069269"/>
            <a:ext cx="1615827" cy="21544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35" name="TextBox 15"/>
          <p:cNvSpPr txBox="1"/>
          <p:nvPr/>
        </p:nvSpPr>
        <p:spPr>
          <a:xfrm>
            <a:off x="1172791" y="2737720"/>
            <a:ext cx="3420161" cy="716735"/>
          </a:xfrm>
          <a:prstGeom prst="rect">
            <a:avLst/>
          </a:prstGeom>
          <a:noFill/>
        </p:spPr>
        <p:txBody>
          <a:bodyPr wrap="square" lIns="0" tIns="0" rIns="0" bIns="0" rtlCol="0">
            <a:spAutoFit/>
          </a:bodyPr>
          <a:lstStyle/>
          <a:p>
            <a:pPr algn="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36" name="TextBox 16"/>
          <p:cNvSpPr txBox="1"/>
          <p:nvPr/>
        </p:nvSpPr>
        <p:spPr>
          <a:xfrm>
            <a:off x="2977126" y="2416989"/>
            <a:ext cx="1615827" cy="215444"/>
          </a:xfrm>
          <a:prstGeom prst="rect">
            <a:avLst/>
          </a:prstGeom>
          <a:noFill/>
        </p:spPr>
        <p:txBody>
          <a:bodyPr wrap="none" lIns="0" tIns="0" rIns="0" bIns="0" rtlCol="0">
            <a:spAutoFit/>
          </a:bodyPr>
          <a:lstStyle/>
          <a:p>
            <a:pPr algn="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37" name="TextBox 15"/>
          <p:cNvSpPr txBox="1"/>
          <p:nvPr/>
        </p:nvSpPr>
        <p:spPr>
          <a:xfrm>
            <a:off x="8347443" y="2737720"/>
            <a:ext cx="3410523" cy="716735"/>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38" name="TextBox 16"/>
          <p:cNvSpPr txBox="1"/>
          <p:nvPr/>
        </p:nvSpPr>
        <p:spPr>
          <a:xfrm>
            <a:off x="8347443" y="2416989"/>
            <a:ext cx="1615827" cy="215444"/>
          </a:xfrm>
          <a:prstGeom prst="rect">
            <a:avLst/>
          </a:prstGeom>
          <a:noFill/>
        </p:spPr>
        <p:txBody>
          <a:bodyPr wrap="none" lIns="0" tIns="0" rIns="0" bIns="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p:txBody>
      </p:sp>
      <p:sp>
        <p:nvSpPr>
          <p:cNvPr id="16" name="TextBox 8"/>
          <p:cNvSpPr txBox="1"/>
          <p:nvPr/>
        </p:nvSpPr>
        <p:spPr>
          <a:xfrm>
            <a:off x="609599" y="266751"/>
            <a:ext cx="6107808" cy="430887"/>
          </a:xfrm>
          <a:prstGeom prst="rect">
            <a:avLst/>
          </a:prstGeom>
          <a:noFill/>
        </p:spPr>
        <p:txBody>
          <a:bodyPr wrap="square" lIns="0" tIns="0" rIns="0" bIns="0" rtlCol="0" anchor="ctr">
            <a:spAutoFit/>
          </a:bodyPr>
          <a:lstStyle/>
          <a:p>
            <a:r>
              <a:rPr lang="en-US" altLang="zh-CN"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3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8"/>
          <p:cNvSpPr txBox="1"/>
          <p:nvPr/>
        </p:nvSpPr>
        <p:spPr>
          <a:xfrm>
            <a:off x="609600" y="704205"/>
            <a:ext cx="321945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1+#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289"/>
                                        </p:tgtEl>
                                        <p:attrNameLst>
                                          <p:attrName>style.visibility</p:attrName>
                                        </p:attrNameLst>
                                      </p:cBhvr>
                                      <p:to>
                                        <p:strVal val="visible"/>
                                      </p:to>
                                    </p:set>
                                    <p:anim calcmode="lin" valueType="num">
                                      <p:cBhvr additive="base">
                                        <p:cTn id="12" dur="500" fill="hold"/>
                                        <p:tgtEl>
                                          <p:spTgt spid="12289"/>
                                        </p:tgtEl>
                                        <p:attrNameLst>
                                          <p:attrName>ppt_x</p:attrName>
                                        </p:attrNameLst>
                                      </p:cBhvr>
                                      <p:tavLst>
                                        <p:tav tm="0">
                                          <p:val>
                                            <p:strVal val="0-#ppt_w/2"/>
                                          </p:val>
                                        </p:tav>
                                        <p:tav tm="100000">
                                          <p:val>
                                            <p:strVal val="#ppt_x"/>
                                          </p:val>
                                        </p:tav>
                                      </p:tavLst>
                                    </p:anim>
                                    <p:anim calcmode="lin" valueType="num">
                                      <p:cBhvr additive="base">
                                        <p:cTn id="13" dur="500" fill="hold"/>
                                        <p:tgtEl>
                                          <p:spTgt spid="1228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2293"/>
                                        </p:tgtEl>
                                        <p:attrNameLst>
                                          <p:attrName>style.visibility</p:attrName>
                                        </p:attrNameLst>
                                      </p:cBhvr>
                                      <p:to>
                                        <p:strVal val="visible"/>
                                      </p:to>
                                    </p:set>
                                    <p:anim calcmode="lin" valueType="num">
                                      <p:cBhvr additive="base">
                                        <p:cTn id="17" dur="500" fill="hold"/>
                                        <p:tgtEl>
                                          <p:spTgt spid="12293"/>
                                        </p:tgtEl>
                                        <p:attrNameLst>
                                          <p:attrName>ppt_x</p:attrName>
                                        </p:attrNameLst>
                                      </p:cBhvr>
                                      <p:tavLst>
                                        <p:tav tm="0">
                                          <p:val>
                                            <p:strVal val="0-#ppt_w/2"/>
                                          </p:val>
                                        </p:tav>
                                        <p:tav tm="100000">
                                          <p:val>
                                            <p:strVal val="#ppt_x"/>
                                          </p:val>
                                        </p:tav>
                                      </p:tavLst>
                                    </p:anim>
                                    <p:anim calcmode="lin" valueType="num">
                                      <p:cBhvr additive="base">
                                        <p:cTn id="18" dur="500" fill="hold"/>
                                        <p:tgtEl>
                                          <p:spTgt spid="1229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2301"/>
                                        </p:tgtEl>
                                        <p:attrNameLst>
                                          <p:attrName>style.visibility</p:attrName>
                                        </p:attrNameLst>
                                      </p:cBhvr>
                                      <p:to>
                                        <p:strVal val="visible"/>
                                      </p:to>
                                    </p:set>
                                    <p:anim calcmode="lin" valueType="num">
                                      <p:cBhvr>
                                        <p:cTn id="26" dur="500" fill="hold"/>
                                        <p:tgtEl>
                                          <p:spTgt spid="12301"/>
                                        </p:tgtEl>
                                        <p:attrNameLst>
                                          <p:attrName>ppt_w</p:attrName>
                                        </p:attrNameLst>
                                      </p:cBhvr>
                                      <p:tavLst>
                                        <p:tav tm="0">
                                          <p:val>
                                            <p:fltVal val="0"/>
                                          </p:val>
                                        </p:tav>
                                        <p:tav tm="100000">
                                          <p:val>
                                            <p:strVal val="#ppt_w"/>
                                          </p:val>
                                        </p:tav>
                                      </p:tavLst>
                                    </p:anim>
                                    <p:anim calcmode="lin" valueType="num">
                                      <p:cBhvr>
                                        <p:cTn id="27" dur="500" fill="hold"/>
                                        <p:tgtEl>
                                          <p:spTgt spid="12301"/>
                                        </p:tgtEl>
                                        <p:attrNameLst>
                                          <p:attrName>ppt_h</p:attrName>
                                        </p:attrNameLst>
                                      </p:cBhvr>
                                      <p:tavLst>
                                        <p:tav tm="0">
                                          <p:val>
                                            <p:fltVal val="0"/>
                                          </p:val>
                                        </p:tav>
                                        <p:tav tm="100000">
                                          <p:val>
                                            <p:strVal val="#ppt_h"/>
                                          </p:val>
                                        </p:tav>
                                      </p:tavLst>
                                    </p:anim>
                                    <p:animEffect transition="in" filter="fade">
                                      <p:cBhvr>
                                        <p:cTn id="28" dur="500"/>
                                        <p:tgtEl>
                                          <p:spTgt spid="12301"/>
                                        </p:tgtEl>
                                      </p:cBhvr>
                                    </p:animEffect>
                                  </p:childTnLst>
                                </p:cTn>
                              </p:par>
                            </p:childTnLst>
                          </p:cTn>
                        </p:par>
                        <p:par>
                          <p:cTn id="29" fill="hold">
                            <p:stCondLst>
                              <p:cond delay="2500"/>
                            </p:stCondLst>
                            <p:childTnLst>
                              <p:par>
                                <p:cTn id="30" presetID="17" presetClass="entr" presetSubtype="1" fill="hold" grpId="0" nodeType="afterEffect">
                                  <p:stCondLst>
                                    <p:cond delay="0"/>
                                  </p:stCondLst>
                                  <p:iterate type="lt">
                                    <p:tmPct val="40000"/>
                                  </p:iterate>
                                  <p:childTnLst>
                                    <p:set>
                                      <p:cBhvr>
                                        <p:cTn id="31" dur="1" fill="hold">
                                          <p:stCondLst>
                                            <p:cond delay="0"/>
                                          </p:stCondLst>
                                        </p:cTn>
                                        <p:tgtEl>
                                          <p:spTgt spid="32"/>
                                        </p:tgtEl>
                                        <p:attrNameLst>
                                          <p:attrName>style.visibility</p:attrName>
                                        </p:attrNameLst>
                                      </p:cBhvr>
                                      <p:to>
                                        <p:strVal val="visible"/>
                                      </p:to>
                                    </p:set>
                                    <p:anim calcmode="lin" valueType="num">
                                      <p:cBhvr>
                                        <p:cTn id="32" dur="250" fill="hold"/>
                                        <p:tgtEl>
                                          <p:spTgt spid="32"/>
                                        </p:tgtEl>
                                        <p:attrNameLst>
                                          <p:attrName>ppt_x</p:attrName>
                                        </p:attrNameLst>
                                      </p:cBhvr>
                                      <p:tavLst>
                                        <p:tav tm="0">
                                          <p:val>
                                            <p:strVal val="#ppt_x"/>
                                          </p:val>
                                        </p:tav>
                                        <p:tav tm="100000">
                                          <p:val>
                                            <p:strVal val="#ppt_x"/>
                                          </p:val>
                                        </p:tav>
                                      </p:tavLst>
                                    </p:anim>
                                    <p:anim calcmode="lin" valueType="num">
                                      <p:cBhvr>
                                        <p:cTn id="33" dur="250" fill="hold"/>
                                        <p:tgtEl>
                                          <p:spTgt spid="32"/>
                                        </p:tgtEl>
                                        <p:attrNameLst>
                                          <p:attrName>ppt_y</p:attrName>
                                        </p:attrNameLst>
                                      </p:cBhvr>
                                      <p:tavLst>
                                        <p:tav tm="0">
                                          <p:val>
                                            <p:strVal val="#ppt_y-#ppt_h/2"/>
                                          </p:val>
                                        </p:tav>
                                        <p:tav tm="100000">
                                          <p:val>
                                            <p:strVal val="#ppt_y"/>
                                          </p:val>
                                        </p:tav>
                                      </p:tavLst>
                                    </p:anim>
                                    <p:anim calcmode="lin" valueType="num">
                                      <p:cBhvr>
                                        <p:cTn id="34" dur="250" fill="hold"/>
                                        <p:tgtEl>
                                          <p:spTgt spid="32"/>
                                        </p:tgtEl>
                                        <p:attrNameLst>
                                          <p:attrName>ppt_w</p:attrName>
                                        </p:attrNameLst>
                                      </p:cBhvr>
                                      <p:tavLst>
                                        <p:tav tm="0">
                                          <p:val>
                                            <p:strVal val="#ppt_w"/>
                                          </p:val>
                                        </p:tav>
                                        <p:tav tm="100000">
                                          <p:val>
                                            <p:strVal val="#ppt_w"/>
                                          </p:val>
                                        </p:tav>
                                      </p:tavLst>
                                    </p:anim>
                                    <p:anim calcmode="lin" valueType="num">
                                      <p:cBhvr>
                                        <p:cTn id="35" dur="250" fill="hold"/>
                                        <p:tgtEl>
                                          <p:spTgt spid="32"/>
                                        </p:tgtEl>
                                        <p:attrNameLst>
                                          <p:attrName>ppt_h</p:attrName>
                                        </p:attrNameLst>
                                      </p:cBhvr>
                                      <p:tavLst>
                                        <p:tav tm="0">
                                          <p:val>
                                            <p:fltVal val="0"/>
                                          </p:val>
                                        </p:tav>
                                        <p:tav tm="100000">
                                          <p:val>
                                            <p:strVal val="#ppt_h"/>
                                          </p:val>
                                        </p:tav>
                                      </p:tavLst>
                                    </p:anim>
                                  </p:childTnLst>
                                </p:cTn>
                              </p:par>
                            </p:childTnLst>
                          </p:cTn>
                        </p:par>
                        <p:par>
                          <p:cTn id="36" fill="hold">
                            <p:stCondLst>
                              <p:cond delay="3549"/>
                            </p:stCondLst>
                            <p:childTnLst>
                              <p:par>
                                <p:cTn id="37" presetID="22" presetClass="entr" presetSubtype="8"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p:stCondLst>
                              <p:cond delay="4049"/>
                            </p:stCondLst>
                            <p:childTnLst>
                              <p:par>
                                <p:cTn id="41" presetID="53" presetClass="entr" presetSubtype="16" fill="hold" grpId="0" nodeType="afterEffect">
                                  <p:stCondLst>
                                    <p:cond delay="0"/>
                                  </p:stCondLst>
                                  <p:childTnLst>
                                    <p:set>
                                      <p:cBhvr>
                                        <p:cTn id="42" dur="1" fill="hold">
                                          <p:stCondLst>
                                            <p:cond delay="0"/>
                                          </p:stCondLst>
                                        </p:cTn>
                                        <p:tgtEl>
                                          <p:spTgt spid="12299"/>
                                        </p:tgtEl>
                                        <p:attrNameLst>
                                          <p:attrName>style.visibility</p:attrName>
                                        </p:attrNameLst>
                                      </p:cBhvr>
                                      <p:to>
                                        <p:strVal val="visible"/>
                                      </p:to>
                                    </p:set>
                                    <p:anim calcmode="lin" valueType="num">
                                      <p:cBhvr>
                                        <p:cTn id="43" dur="500" fill="hold"/>
                                        <p:tgtEl>
                                          <p:spTgt spid="12299"/>
                                        </p:tgtEl>
                                        <p:attrNameLst>
                                          <p:attrName>ppt_w</p:attrName>
                                        </p:attrNameLst>
                                      </p:cBhvr>
                                      <p:tavLst>
                                        <p:tav tm="0">
                                          <p:val>
                                            <p:fltVal val="0"/>
                                          </p:val>
                                        </p:tav>
                                        <p:tav tm="100000">
                                          <p:val>
                                            <p:strVal val="#ppt_w"/>
                                          </p:val>
                                        </p:tav>
                                      </p:tavLst>
                                    </p:anim>
                                    <p:anim calcmode="lin" valueType="num">
                                      <p:cBhvr>
                                        <p:cTn id="44" dur="500" fill="hold"/>
                                        <p:tgtEl>
                                          <p:spTgt spid="12299"/>
                                        </p:tgtEl>
                                        <p:attrNameLst>
                                          <p:attrName>ppt_h</p:attrName>
                                        </p:attrNameLst>
                                      </p:cBhvr>
                                      <p:tavLst>
                                        <p:tav tm="0">
                                          <p:val>
                                            <p:fltVal val="0"/>
                                          </p:val>
                                        </p:tav>
                                        <p:tav tm="100000">
                                          <p:val>
                                            <p:strVal val="#ppt_h"/>
                                          </p:val>
                                        </p:tav>
                                      </p:tavLst>
                                    </p:anim>
                                    <p:animEffect transition="in" filter="fade">
                                      <p:cBhvr>
                                        <p:cTn id="45" dur="500"/>
                                        <p:tgtEl>
                                          <p:spTgt spid="12299"/>
                                        </p:tgtEl>
                                      </p:cBhvr>
                                    </p:animEffect>
                                  </p:childTnLst>
                                </p:cTn>
                              </p:par>
                            </p:childTnLst>
                          </p:cTn>
                        </p:par>
                        <p:par>
                          <p:cTn id="46" fill="hold">
                            <p:stCondLst>
                              <p:cond delay="4549"/>
                            </p:stCondLst>
                            <p:childTnLst>
                              <p:par>
                                <p:cTn id="47" presetID="17" presetClass="entr" presetSubtype="1" fill="hold" grpId="0" nodeType="afterEffect">
                                  <p:stCondLst>
                                    <p:cond delay="0"/>
                                  </p:stCondLst>
                                  <p:iterate type="lt">
                                    <p:tmPct val="40000"/>
                                  </p:iterate>
                                  <p:childTnLst>
                                    <p:set>
                                      <p:cBhvr>
                                        <p:cTn id="48" dur="1" fill="hold">
                                          <p:stCondLst>
                                            <p:cond delay="0"/>
                                          </p:stCondLst>
                                        </p:cTn>
                                        <p:tgtEl>
                                          <p:spTgt spid="34"/>
                                        </p:tgtEl>
                                        <p:attrNameLst>
                                          <p:attrName>style.visibility</p:attrName>
                                        </p:attrNameLst>
                                      </p:cBhvr>
                                      <p:to>
                                        <p:strVal val="visible"/>
                                      </p:to>
                                    </p:set>
                                    <p:anim calcmode="lin" valueType="num">
                                      <p:cBhvr>
                                        <p:cTn id="49" dur="250" fill="hold"/>
                                        <p:tgtEl>
                                          <p:spTgt spid="34"/>
                                        </p:tgtEl>
                                        <p:attrNameLst>
                                          <p:attrName>ppt_x</p:attrName>
                                        </p:attrNameLst>
                                      </p:cBhvr>
                                      <p:tavLst>
                                        <p:tav tm="0">
                                          <p:val>
                                            <p:strVal val="#ppt_x"/>
                                          </p:val>
                                        </p:tav>
                                        <p:tav tm="100000">
                                          <p:val>
                                            <p:strVal val="#ppt_x"/>
                                          </p:val>
                                        </p:tav>
                                      </p:tavLst>
                                    </p:anim>
                                    <p:anim calcmode="lin" valueType="num">
                                      <p:cBhvr>
                                        <p:cTn id="50" dur="250" fill="hold"/>
                                        <p:tgtEl>
                                          <p:spTgt spid="34"/>
                                        </p:tgtEl>
                                        <p:attrNameLst>
                                          <p:attrName>ppt_y</p:attrName>
                                        </p:attrNameLst>
                                      </p:cBhvr>
                                      <p:tavLst>
                                        <p:tav tm="0">
                                          <p:val>
                                            <p:strVal val="#ppt_y-#ppt_h/2"/>
                                          </p:val>
                                        </p:tav>
                                        <p:tav tm="100000">
                                          <p:val>
                                            <p:strVal val="#ppt_y"/>
                                          </p:val>
                                        </p:tav>
                                      </p:tavLst>
                                    </p:anim>
                                    <p:anim calcmode="lin" valueType="num">
                                      <p:cBhvr>
                                        <p:cTn id="51" dur="250" fill="hold"/>
                                        <p:tgtEl>
                                          <p:spTgt spid="34"/>
                                        </p:tgtEl>
                                        <p:attrNameLst>
                                          <p:attrName>ppt_w</p:attrName>
                                        </p:attrNameLst>
                                      </p:cBhvr>
                                      <p:tavLst>
                                        <p:tav tm="0">
                                          <p:val>
                                            <p:strVal val="#ppt_w"/>
                                          </p:val>
                                        </p:tav>
                                        <p:tav tm="100000">
                                          <p:val>
                                            <p:strVal val="#ppt_w"/>
                                          </p:val>
                                        </p:tav>
                                      </p:tavLst>
                                    </p:anim>
                                    <p:anim calcmode="lin" valueType="num">
                                      <p:cBhvr>
                                        <p:cTn id="52" dur="250" fill="hold"/>
                                        <p:tgtEl>
                                          <p:spTgt spid="34"/>
                                        </p:tgtEl>
                                        <p:attrNameLst>
                                          <p:attrName>ppt_h</p:attrName>
                                        </p:attrNameLst>
                                      </p:cBhvr>
                                      <p:tavLst>
                                        <p:tav tm="0">
                                          <p:val>
                                            <p:fltVal val="0"/>
                                          </p:val>
                                        </p:tav>
                                        <p:tav tm="100000">
                                          <p:val>
                                            <p:strVal val="#ppt_h"/>
                                          </p:val>
                                        </p:tav>
                                      </p:tavLst>
                                    </p:anim>
                                  </p:childTnLst>
                                </p:cTn>
                              </p:par>
                            </p:childTnLst>
                          </p:cTn>
                        </p:par>
                        <p:par>
                          <p:cTn id="53" fill="hold">
                            <p:stCondLst>
                              <p:cond delay="5599"/>
                            </p:stCondLst>
                            <p:childTnLst>
                              <p:par>
                                <p:cTn id="54" presetID="22" presetClass="entr" presetSubtype="8"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childTnLst>
                          </p:cTn>
                        </p:par>
                        <p:par>
                          <p:cTn id="57" fill="hold">
                            <p:stCondLst>
                              <p:cond delay="6099"/>
                            </p:stCondLst>
                            <p:childTnLst>
                              <p:par>
                                <p:cTn id="58" presetID="17" presetClass="entr" presetSubtype="1" fill="hold" grpId="0" nodeType="afterEffect">
                                  <p:stCondLst>
                                    <p:cond delay="0"/>
                                  </p:stCondLst>
                                  <p:iterate type="lt">
                                    <p:tmPct val="40000"/>
                                  </p:iterate>
                                  <p:childTnLst>
                                    <p:set>
                                      <p:cBhvr>
                                        <p:cTn id="59" dur="1" fill="hold">
                                          <p:stCondLst>
                                            <p:cond delay="0"/>
                                          </p:stCondLst>
                                        </p:cTn>
                                        <p:tgtEl>
                                          <p:spTgt spid="36"/>
                                        </p:tgtEl>
                                        <p:attrNameLst>
                                          <p:attrName>style.visibility</p:attrName>
                                        </p:attrNameLst>
                                      </p:cBhvr>
                                      <p:to>
                                        <p:strVal val="visible"/>
                                      </p:to>
                                    </p:set>
                                    <p:anim calcmode="lin" valueType="num">
                                      <p:cBhvr>
                                        <p:cTn id="60" dur="250" fill="hold"/>
                                        <p:tgtEl>
                                          <p:spTgt spid="36"/>
                                        </p:tgtEl>
                                        <p:attrNameLst>
                                          <p:attrName>ppt_x</p:attrName>
                                        </p:attrNameLst>
                                      </p:cBhvr>
                                      <p:tavLst>
                                        <p:tav tm="0">
                                          <p:val>
                                            <p:strVal val="#ppt_x"/>
                                          </p:val>
                                        </p:tav>
                                        <p:tav tm="100000">
                                          <p:val>
                                            <p:strVal val="#ppt_x"/>
                                          </p:val>
                                        </p:tav>
                                      </p:tavLst>
                                    </p:anim>
                                    <p:anim calcmode="lin" valueType="num">
                                      <p:cBhvr>
                                        <p:cTn id="61" dur="250" fill="hold"/>
                                        <p:tgtEl>
                                          <p:spTgt spid="36"/>
                                        </p:tgtEl>
                                        <p:attrNameLst>
                                          <p:attrName>ppt_y</p:attrName>
                                        </p:attrNameLst>
                                      </p:cBhvr>
                                      <p:tavLst>
                                        <p:tav tm="0">
                                          <p:val>
                                            <p:strVal val="#ppt_y-#ppt_h/2"/>
                                          </p:val>
                                        </p:tav>
                                        <p:tav tm="100000">
                                          <p:val>
                                            <p:strVal val="#ppt_y"/>
                                          </p:val>
                                        </p:tav>
                                      </p:tavLst>
                                    </p:anim>
                                    <p:anim calcmode="lin" valueType="num">
                                      <p:cBhvr>
                                        <p:cTn id="62" dur="250" fill="hold"/>
                                        <p:tgtEl>
                                          <p:spTgt spid="36"/>
                                        </p:tgtEl>
                                        <p:attrNameLst>
                                          <p:attrName>ppt_w</p:attrName>
                                        </p:attrNameLst>
                                      </p:cBhvr>
                                      <p:tavLst>
                                        <p:tav tm="0">
                                          <p:val>
                                            <p:strVal val="#ppt_w"/>
                                          </p:val>
                                        </p:tav>
                                        <p:tav tm="100000">
                                          <p:val>
                                            <p:strVal val="#ppt_w"/>
                                          </p:val>
                                        </p:tav>
                                      </p:tavLst>
                                    </p:anim>
                                    <p:anim calcmode="lin" valueType="num">
                                      <p:cBhvr>
                                        <p:cTn id="63" dur="250" fill="hold"/>
                                        <p:tgtEl>
                                          <p:spTgt spid="36"/>
                                        </p:tgtEl>
                                        <p:attrNameLst>
                                          <p:attrName>ppt_h</p:attrName>
                                        </p:attrNameLst>
                                      </p:cBhvr>
                                      <p:tavLst>
                                        <p:tav tm="0">
                                          <p:val>
                                            <p:fltVal val="0"/>
                                          </p:val>
                                        </p:tav>
                                        <p:tav tm="100000">
                                          <p:val>
                                            <p:strVal val="#ppt_h"/>
                                          </p:val>
                                        </p:tav>
                                      </p:tavLst>
                                    </p:anim>
                                  </p:childTnLst>
                                </p:cTn>
                              </p:par>
                            </p:childTnLst>
                          </p:cTn>
                        </p:par>
                        <p:par>
                          <p:cTn id="64" fill="hold">
                            <p:stCondLst>
                              <p:cond delay="7149"/>
                            </p:stCondLst>
                            <p:childTnLst>
                              <p:par>
                                <p:cTn id="65" presetID="22" presetClass="entr" presetSubtype="8"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500"/>
                                        <p:tgtEl>
                                          <p:spTgt spid="35"/>
                                        </p:tgtEl>
                                      </p:cBhvr>
                                    </p:animEffect>
                                  </p:childTnLst>
                                </p:cTn>
                              </p:par>
                            </p:childTnLst>
                          </p:cTn>
                        </p:par>
                        <p:par>
                          <p:cTn id="68" fill="hold">
                            <p:stCondLst>
                              <p:cond delay="7649"/>
                            </p:stCondLst>
                            <p:childTnLst>
                              <p:par>
                                <p:cTn id="69" presetID="17" presetClass="entr" presetSubtype="1" fill="hold" grpId="0" nodeType="afterEffect">
                                  <p:stCondLst>
                                    <p:cond delay="0"/>
                                  </p:stCondLst>
                                  <p:iterate type="lt">
                                    <p:tmPct val="40000"/>
                                  </p:iterate>
                                  <p:childTnLst>
                                    <p:set>
                                      <p:cBhvr>
                                        <p:cTn id="70" dur="1" fill="hold">
                                          <p:stCondLst>
                                            <p:cond delay="0"/>
                                          </p:stCondLst>
                                        </p:cTn>
                                        <p:tgtEl>
                                          <p:spTgt spid="38"/>
                                        </p:tgtEl>
                                        <p:attrNameLst>
                                          <p:attrName>style.visibility</p:attrName>
                                        </p:attrNameLst>
                                      </p:cBhvr>
                                      <p:to>
                                        <p:strVal val="visible"/>
                                      </p:to>
                                    </p:set>
                                    <p:anim calcmode="lin" valueType="num">
                                      <p:cBhvr>
                                        <p:cTn id="71" dur="250" fill="hold"/>
                                        <p:tgtEl>
                                          <p:spTgt spid="38"/>
                                        </p:tgtEl>
                                        <p:attrNameLst>
                                          <p:attrName>ppt_x</p:attrName>
                                        </p:attrNameLst>
                                      </p:cBhvr>
                                      <p:tavLst>
                                        <p:tav tm="0">
                                          <p:val>
                                            <p:strVal val="#ppt_x"/>
                                          </p:val>
                                        </p:tav>
                                        <p:tav tm="100000">
                                          <p:val>
                                            <p:strVal val="#ppt_x"/>
                                          </p:val>
                                        </p:tav>
                                      </p:tavLst>
                                    </p:anim>
                                    <p:anim calcmode="lin" valueType="num">
                                      <p:cBhvr>
                                        <p:cTn id="72" dur="250" fill="hold"/>
                                        <p:tgtEl>
                                          <p:spTgt spid="38"/>
                                        </p:tgtEl>
                                        <p:attrNameLst>
                                          <p:attrName>ppt_y</p:attrName>
                                        </p:attrNameLst>
                                      </p:cBhvr>
                                      <p:tavLst>
                                        <p:tav tm="0">
                                          <p:val>
                                            <p:strVal val="#ppt_y-#ppt_h/2"/>
                                          </p:val>
                                        </p:tav>
                                        <p:tav tm="100000">
                                          <p:val>
                                            <p:strVal val="#ppt_y"/>
                                          </p:val>
                                        </p:tav>
                                      </p:tavLst>
                                    </p:anim>
                                    <p:anim calcmode="lin" valueType="num">
                                      <p:cBhvr>
                                        <p:cTn id="73" dur="250" fill="hold"/>
                                        <p:tgtEl>
                                          <p:spTgt spid="38"/>
                                        </p:tgtEl>
                                        <p:attrNameLst>
                                          <p:attrName>ppt_w</p:attrName>
                                        </p:attrNameLst>
                                      </p:cBhvr>
                                      <p:tavLst>
                                        <p:tav tm="0">
                                          <p:val>
                                            <p:strVal val="#ppt_w"/>
                                          </p:val>
                                        </p:tav>
                                        <p:tav tm="100000">
                                          <p:val>
                                            <p:strVal val="#ppt_w"/>
                                          </p:val>
                                        </p:tav>
                                      </p:tavLst>
                                    </p:anim>
                                    <p:anim calcmode="lin" valueType="num">
                                      <p:cBhvr>
                                        <p:cTn id="74" dur="250" fill="hold"/>
                                        <p:tgtEl>
                                          <p:spTgt spid="38"/>
                                        </p:tgtEl>
                                        <p:attrNameLst>
                                          <p:attrName>ppt_h</p:attrName>
                                        </p:attrNameLst>
                                      </p:cBhvr>
                                      <p:tavLst>
                                        <p:tav tm="0">
                                          <p:val>
                                            <p:fltVal val="0"/>
                                          </p:val>
                                        </p:tav>
                                        <p:tav tm="100000">
                                          <p:val>
                                            <p:strVal val="#ppt_h"/>
                                          </p:val>
                                        </p:tav>
                                      </p:tavLst>
                                    </p:anim>
                                  </p:childTnLst>
                                </p:cTn>
                              </p:par>
                            </p:childTnLst>
                          </p:cTn>
                        </p:par>
                        <p:par>
                          <p:cTn id="75" fill="hold">
                            <p:stCondLst>
                              <p:cond delay="8699"/>
                            </p:stCondLst>
                            <p:childTnLst>
                              <p:par>
                                <p:cTn id="76" presetID="22" presetClass="entr" presetSubtype="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left)">
                                      <p:cBhvr>
                                        <p:cTn id="7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299" grpId="0" animBg="1"/>
      <p:bldP spid="12301" grpId="0" animBg="1"/>
      <p:bldP spid="31" grpId="0"/>
      <p:bldP spid="32" grpId="0"/>
      <p:bldP spid="33" grpId="0"/>
      <p:bldP spid="34" grpId="0"/>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图表 65"/>
          <p:cNvGraphicFramePr/>
          <p:nvPr/>
        </p:nvGraphicFramePr>
        <p:xfrm>
          <a:off x="1773562" y="2176165"/>
          <a:ext cx="5774115" cy="3802548"/>
        </p:xfrm>
        <a:graphic>
          <a:graphicData uri="http://schemas.openxmlformats.org/drawingml/2006/chart">
            <c:chart xmlns:c="http://schemas.openxmlformats.org/drawingml/2006/chart" xmlns:r="http://schemas.openxmlformats.org/officeDocument/2006/relationships" r:id="rId3"/>
          </a:graphicData>
        </a:graphic>
      </p:graphicFrame>
      <p:sp>
        <p:nvSpPr>
          <p:cNvPr id="20" name="Freeform 19"/>
          <p:cNvSpPr/>
          <p:nvPr/>
        </p:nvSpPr>
        <p:spPr bwMode="auto">
          <a:xfrm>
            <a:off x="2245611" y="4395220"/>
            <a:ext cx="675187" cy="1456915"/>
          </a:xfrm>
          <a:custGeom>
            <a:avLst/>
            <a:gdLst>
              <a:gd name="T0" fmla="*/ 379 w 488"/>
              <a:gd name="T1" fmla="*/ 1053 h 1053"/>
              <a:gd name="T2" fmla="*/ 109 w 488"/>
              <a:gd name="T3" fmla="*/ 1053 h 1053"/>
              <a:gd name="T4" fmla="*/ 109 w 488"/>
              <a:gd name="T5" fmla="*/ 247 h 1053"/>
              <a:gd name="T6" fmla="*/ 0 w 488"/>
              <a:gd name="T7" fmla="*/ 247 h 1053"/>
              <a:gd name="T8" fmla="*/ 241 w 488"/>
              <a:gd name="T9" fmla="*/ 0 h 1053"/>
              <a:gd name="T10" fmla="*/ 488 w 488"/>
              <a:gd name="T11" fmla="*/ 247 h 1053"/>
              <a:gd name="T12" fmla="*/ 379 w 488"/>
              <a:gd name="T13" fmla="*/ 247 h 1053"/>
              <a:gd name="T14" fmla="*/ 379 w 488"/>
              <a:gd name="T15" fmla="*/ 1053 h 1053"/>
              <a:gd name="T16" fmla="*/ 379 w 488"/>
              <a:gd name="T17" fmla="*/ 105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1053">
                <a:moveTo>
                  <a:pt x="379" y="1053"/>
                </a:moveTo>
                <a:lnTo>
                  <a:pt x="109" y="1053"/>
                </a:lnTo>
                <a:lnTo>
                  <a:pt x="109" y="247"/>
                </a:lnTo>
                <a:lnTo>
                  <a:pt x="0" y="247"/>
                </a:lnTo>
                <a:lnTo>
                  <a:pt x="241" y="0"/>
                </a:lnTo>
                <a:lnTo>
                  <a:pt x="488" y="247"/>
                </a:lnTo>
                <a:lnTo>
                  <a:pt x="379" y="247"/>
                </a:lnTo>
                <a:lnTo>
                  <a:pt x="379" y="1053"/>
                </a:lnTo>
                <a:lnTo>
                  <a:pt x="379" y="1053"/>
                </a:lnTo>
                <a:close/>
              </a:path>
            </a:pathLst>
          </a:custGeom>
          <a:solidFill>
            <a:schemeClr val="bg1">
              <a:lumMod val="95000"/>
            </a:schemeClr>
          </a:solidFill>
          <a:ln>
            <a:noFill/>
          </a:ln>
        </p:spPr>
        <p:txBody>
          <a:bodyPr vert="horz" wrap="square" lIns="96430" tIns="48216" rIns="96430" bIns="48216" numCol="1" anchor="t" anchorCtr="0" compatLnSpc="1"/>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2"/>
          <p:cNvSpPr/>
          <p:nvPr/>
        </p:nvSpPr>
        <p:spPr bwMode="auto">
          <a:xfrm>
            <a:off x="3630382" y="3548893"/>
            <a:ext cx="675187" cy="1249377"/>
          </a:xfrm>
          <a:custGeom>
            <a:avLst/>
            <a:gdLst>
              <a:gd name="T0" fmla="*/ 115 w 488"/>
              <a:gd name="T1" fmla="*/ 0 h 903"/>
              <a:gd name="T2" fmla="*/ 379 w 488"/>
              <a:gd name="T3" fmla="*/ 0 h 903"/>
              <a:gd name="T4" fmla="*/ 379 w 488"/>
              <a:gd name="T5" fmla="*/ 662 h 903"/>
              <a:gd name="T6" fmla="*/ 488 w 488"/>
              <a:gd name="T7" fmla="*/ 662 h 903"/>
              <a:gd name="T8" fmla="*/ 247 w 488"/>
              <a:gd name="T9" fmla="*/ 903 h 903"/>
              <a:gd name="T10" fmla="*/ 0 w 488"/>
              <a:gd name="T11" fmla="*/ 662 h 903"/>
              <a:gd name="T12" fmla="*/ 115 w 488"/>
              <a:gd name="T13" fmla="*/ 662 h 903"/>
              <a:gd name="T14" fmla="*/ 115 w 488"/>
              <a:gd name="T15" fmla="*/ 0 h 903"/>
              <a:gd name="T16" fmla="*/ 115 w 488"/>
              <a:gd name="T17"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903">
                <a:moveTo>
                  <a:pt x="115" y="0"/>
                </a:moveTo>
                <a:lnTo>
                  <a:pt x="379" y="0"/>
                </a:lnTo>
                <a:lnTo>
                  <a:pt x="379" y="662"/>
                </a:lnTo>
                <a:lnTo>
                  <a:pt x="488" y="662"/>
                </a:lnTo>
                <a:lnTo>
                  <a:pt x="247" y="903"/>
                </a:lnTo>
                <a:lnTo>
                  <a:pt x="0" y="662"/>
                </a:lnTo>
                <a:lnTo>
                  <a:pt x="115" y="662"/>
                </a:lnTo>
                <a:lnTo>
                  <a:pt x="115" y="0"/>
                </a:lnTo>
                <a:lnTo>
                  <a:pt x="115" y="0"/>
                </a:lnTo>
                <a:close/>
              </a:path>
            </a:pathLst>
          </a:custGeom>
          <a:solidFill>
            <a:schemeClr val="bg1">
              <a:lumMod val="95000"/>
            </a:schemeClr>
          </a:solidFill>
          <a:ln>
            <a:noFill/>
          </a:ln>
        </p:spPr>
        <p:txBody>
          <a:bodyPr vert="horz" wrap="square" lIns="96430" tIns="48216" rIns="96430" bIns="48216" numCol="1" anchor="t" anchorCtr="0" compatLnSpc="1"/>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6"/>
          <p:cNvSpPr/>
          <p:nvPr/>
        </p:nvSpPr>
        <p:spPr bwMode="auto">
          <a:xfrm>
            <a:off x="5012577" y="4395220"/>
            <a:ext cx="673803" cy="1456915"/>
          </a:xfrm>
          <a:custGeom>
            <a:avLst/>
            <a:gdLst>
              <a:gd name="T0" fmla="*/ 373 w 487"/>
              <a:gd name="T1" fmla="*/ 1053 h 1053"/>
              <a:gd name="T2" fmla="*/ 109 w 487"/>
              <a:gd name="T3" fmla="*/ 1053 h 1053"/>
              <a:gd name="T4" fmla="*/ 109 w 487"/>
              <a:gd name="T5" fmla="*/ 247 h 1053"/>
              <a:gd name="T6" fmla="*/ 0 w 487"/>
              <a:gd name="T7" fmla="*/ 247 h 1053"/>
              <a:gd name="T8" fmla="*/ 241 w 487"/>
              <a:gd name="T9" fmla="*/ 0 h 1053"/>
              <a:gd name="T10" fmla="*/ 487 w 487"/>
              <a:gd name="T11" fmla="*/ 247 h 1053"/>
              <a:gd name="T12" fmla="*/ 373 w 487"/>
              <a:gd name="T13" fmla="*/ 247 h 1053"/>
              <a:gd name="T14" fmla="*/ 373 w 487"/>
              <a:gd name="T15" fmla="*/ 1053 h 1053"/>
              <a:gd name="T16" fmla="*/ 373 w 487"/>
              <a:gd name="T17" fmla="*/ 105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7" h="1053">
                <a:moveTo>
                  <a:pt x="373" y="1053"/>
                </a:moveTo>
                <a:lnTo>
                  <a:pt x="109" y="1053"/>
                </a:lnTo>
                <a:lnTo>
                  <a:pt x="109" y="247"/>
                </a:lnTo>
                <a:lnTo>
                  <a:pt x="0" y="247"/>
                </a:lnTo>
                <a:lnTo>
                  <a:pt x="241" y="0"/>
                </a:lnTo>
                <a:lnTo>
                  <a:pt x="487" y="247"/>
                </a:lnTo>
                <a:lnTo>
                  <a:pt x="373" y="247"/>
                </a:lnTo>
                <a:lnTo>
                  <a:pt x="373" y="1053"/>
                </a:lnTo>
                <a:lnTo>
                  <a:pt x="373" y="1053"/>
                </a:lnTo>
                <a:close/>
              </a:path>
            </a:pathLst>
          </a:custGeom>
          <a:solidFill>
            <a:schemeClr val="bg1">
              <a:lumMod val="95000"/>
            </a:schemeClr>
          </a:solidFill>
          <a:ln>
            <a:noFill/>
          </a:ln>
        </p:spPr>
        <p:txBody>
          <a:bodyPr vert="horz" wrap="square" lIns="96430" tIns="48216" rIns="96430" bIns="48216" numCol="1" anchor="t" anchorCtr="0" compatLnSpc="1"/>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8"/>
          <p:cNvSpPr/>
          <p:nvPr/>
        </p:nvSpPr>
        <p:spPr bwMode="auto">
          <a:xfrm>
            <a:off x="6397348" y="3085791"/>
            <a:ext cx="675187" cy="1663069"/>
          </a:xfrm>
          <a:custGeom>
            <a:avLst/>
            <a:gdLst>
              <a:gd name="T0" fmla="*/ 115 w 488"/>
              <a:gd name="T1" fmla="*/ 0 h 1202"/>
              <a:gd name="T2" fmla="*/ 379 w 488"/>
              <a:gd name="T3" fmla="*/ 0 h 1202"/>
              <a:gd name="T4" fmla="*/ 379 w 488"/>
              <a:gd name="T5" fmla="*/ 955 h 1202"/>
              <a:gd name="T6" fmla="*/ 488 w 488"/>
              <a:gd name="T7" fmla="*/ 955 h 1202"/>
              <a:gd name="T8" fmla="*/ 247 w 488"/>
              <a:gd name="T9" fmla="*/ 1202 h 1202"/>
              <a:gd name="T10" fmla="*/ 0 w 488"/>
              <a:gd name="T11" fmla="*/ 955 h 1202"/>
              <a:gd name="T12" fmla="*/ 115 w 488"/>
              <a:gd name="T13" fmla="*/ 955 h 1202"/>
              <a:gd name="T14" fmla="*/ 115 w 488"/>
              <a:gd name="T15" fmla="*/ 0 h 1202"/>
              <a:gd name="T16" fmla="*/ 115 w 488"/>
              <a:gd name="T17" fmla="*/ 0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1202">
                <a:moveTo>
                  <a:pt x="115" y="0"/>
                </a:moveTo>
                <a:lnTo>
                  <a:pt x="379" y="0"/>
                </a:lnTo>
                <a:lnTo>
                  <a:pt x="379" y="955"/>
                </a:lnTo>
                <a:lnTo>
                  <a:pt x="488" y="955"/>
                </a:lnTo>
                <a:lnTo>
                  <a:pt x="247" y="1202"/>
                </a:lnTo>
                <a:lnTo>
                  <a:pt x="0" y="955"/>
                </a:lnTo>
                <a:lnTo>
                  <a:pt x="115" y="955"/>
                </a:lnTo>
                <a:lnTo>
                  <a:pt x="115" y="0"/>
                </a:lnTo>
                <a:lnTo>
                  <a:pt x="115" y="0"/>
                </a:lnTo>
                <a:close/>
              </a:path>
            </a:pathLst>
          </a:custGeom>
          <a:solidFill>
            <a:schemeClr val="bg1">
              <a:lumMod val="95000"/>
            </a:schemeClr>
          </a:solidFill>
          <a:ln>
            <a:noFill/>
          </a:ln>
        </p:spPr>
        <p:txBody>
          <a:bodyPr vert="horz" wrap="square" lIns="96430" tIns="48216" rIns="96430" bIns="48216" numCol="1" anchor="t" anchorCtr="0" compatLnSpc="1"/>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8557606" y="3331110"/>
            <a:ext cx="1547287" cy="258532"/>
          </a:xfrm>
          <a:prstGeom prst="rect">
            <a:avLst/>
          </a:prstGeom>
          <a:noFill/>
        </p:spPr>
        <p:txBody>
          <a:bodyPr vert="horz"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6298480" y="5912455"/>
            <a:ext cx="872920" cy="276807"/>
          </a:xfrm>
          <a:prstGeom prst="rect">
            <a:avLst/>
          </a:prstGeom>
          <a:noFill/>
        </p:spPr>
        <p:txBody>
          <a:bodyPr vert="horz" wrap="squar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1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4912517" y="5912455"/>
            <a:ext cx="872920" cy="276807"/>
          </a:xfrm>
          <a:prstGeom prst="rect">
            <a:avLst/>
          </a:prstGeom>
          <a:noFill/>
        </p:spPr>
        <p:txBody>
          <a:bodyPr vert="horz" wrap="squar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1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3531516" y="5912455"/>
            <a:ext cx="872920" cy="276807"/>
          </a:xfrm>
          <a:prstGeom prst="rect">
            <a:avLst/>
          </a:prstGeom>
          <a:noFill/>
        </p:spPr>
        <p:txBody>
          <a:bodyPr vert="horz" wrap="squar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1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2146051" y="5912455"/>
            <a:ext cx="872920" cy="276807"/>
          </a:xfrm>
          <a:prstGeom prst="rect">
            <a:avLst/>
          </a:prstGeom>
          <a:noFill/>
        </p:spPr>
        <p:txBody>
          <a:bodyPr vert="horz" wrap="square" rtlCol="0">
            <a:spAutoFit/>
          </a:bodyPr>
          <a:lstStyle/>
          <a:p>
            <a:pPr algn="ctr">
              <a:lnSpc>
                <a:spcPct val="120000"/>
              </a:lnSpc>
            </a:pPr>
            <a:r>
              <a:rPr lang="en-US" sz="11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11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1"/>
          <p:cNvSpPr/>
          <p:nvPr/>
        </p:nvSpPr>
        <p:spPr>
          <a:xfrm>
            <a:off x="8229575" y="3724720"/>
            <a:ext cx="337981" cy="307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8229575" y="4326606"/>
            <a:ext cx="337981" cy="30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8229575" y="4928493"/>
            <a:ext cx="337981" cy="3072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8229575" y="5530379"/>
            <a:ext cx="337981" cy="3072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8609873" y="3712827"/>
            <a:ext cx="2119680" cy="429605"/>
          </a:xfrm>
          <a:prstGeom prst="rect">
            <a:avLst/>
          </a:prstGeom>
          <a:noFill/>
        </p:spPr>
        <p:txBody>
          <a:bodyPr vert="horz"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8609873" y="4325743"/>
            <a:ext cx="2119680" cy="429605"/>
          </a:xfrm>
          <a:prstGeom prst="rect">
            <a:avLst/>
          </a:prstGeom>
          <a:noFill/>
        </p:spPr>
        <p:txBody>
          <a:bodyPr vert="horz"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8613625" y="4923243"/>
            <a:ext cx="2115928" cy="429605"/>
          </a:xfrm>
          <a:prstGeom prst="rect">
            <a:avLst/>
          </a:prstGeom>
          <a:noFill/>
        </p:spPr>
        <p:txBody>
          <a:bodyPr vert="horz"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8614559" y="5521828"/>
            <a:ext cx="2083078" cy="429605"/>
          </a:xfrm>
          <a:prstGeom prst="rect">
            <a:avLst/>
          </a:prstGeom>
          <a:noFill/>
        </p:spPr>
        <p:txBody>
          <a:bodyPr vert="horz"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add-about, headline modify text content, also can copy your content to this directly 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8"/>
          <p:cNvSpPr txBox="1"/>
          <p:nvPr/>
        </p:nvSpPr>
        <p:spPr>
          <a:xfrm>
            <a:off x="609599" y="266751"/>
            <a:ext cx="7115920" cy="430887"/>
          </a:xfrm>
          <a:prstGeom prst="rect">
            <a:avLst/>
          </a:prstGeom>
          <a:noFill/>
        </p:spPr>
        <p:txBody>
          <a:bodyPr wrap="square" lIns="0" tIns="0" rIns="0" bIns="0" rtlCol="0" anchor="ctr">
            <a:spAutoFit/>
          </a:bodyPr>
          <a:lstStyle/>
          <a:p>
            <a:r>
              <a:rPr lang="en-US" altLang="zh-CN"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3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
          <p:cNvSpPr txBox="1"/>
          <p:nvPr/>
        </p:nvSpPr>
        <p:spPr>
          <a:xfrm>
            <a:off x="609600" y="704205"/>
            <a:ext cx="321945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c="http://schemas.openxmlformats.org/drawingml/2006/chart"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left)">
                                      <p:cBhvr>
                                        <p:cTn id="3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p:bldP spid="37"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H_SubTitle_1"/>
          <p:cNvSpPr txBox="1"/>
          <p:nvPr>
            <p:custDataLst>
              <p:tags r:id="rId2"/>
            </p:custDataLst>
          </p:nvPr>
        </p:nvSpPr>
        <p:spPr>
          <a:xfrm>
            <a:off x="7581839" y="2331493"/>
            <a:ext cx="3456048" cy="307777"/>
          </a:xfrm>
          <a:prstGeom prst="rect">
            <a:avLst/>
          </a:prstGeom>
          <a:noFill/>
        </p:spPr>
        <p:txBody>
          <a:bodyPr wrap="square" lIns="0" tIns="0" rIns="0" bIns="0" anchor="ctr">
            <a:spAutoFit/>
          </a:bodyPr>
          <a:lstStyle/>
          <a:p>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6127177" y="2096213"/>
            <a:ext cx="1128364" cy="686394"/>
            <a:chOff x="6127160" y="2096130"/>
            <a:chExt cx="1128426" cy="686432"/>
          </a:xfrm>
        </p:grpSpPr>
        <p:cxnSp>
          <p:nvCxnSpPr>
            <p:cNvPr id="4" name="MH_Other_1"/>
            <p:cNvCxnSpPr/>
            <p:nvPr>
              <p:custDataLst>
                <p:tags r:id="rId16"/>
              </p:custDataLst>
            </p:nvPr>
          </p:nvCxnSpPr>
          <p:spPr>
            <a:xfrm flipH="1">
              <a:off x="6525624" y="2096130"/>
              <a:ext cx="729962" cy="6864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MH_Other_2"/>
            <p:cNvSpPr/>
            <p:nvPr>
              <p:custDataLst>
                <p:tags r:id="rId17"/>
              </p:custDataLst>
            </p:nvPr>
          </p:nvSpPr>
          <p:spPr>
            <a:xfrm>
              <a:off x="6145577" y="2497943"/>
              <a:ext cx="532403" cy="242763"/>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29" anchor="ctr">
              <a:normAutofit fontScale="85000" lnSpcReduction="20000"/>
            </a:bodyPr>
            <a:lstStyle/>
            <a:p>
              <a:pPr algn="ctr">
                <a:defRPr/>
              </a:pPr>
              <a:endParaRPr lang="zh-CN" altLang="en-US" sz="147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0" name="MH_Other_3"/>
            <p:cNvSpPr txBox="1">
              <a:spLocks noChangeArrowheads="1"/>
            </p:cNvSpPr>
            <p:nvPr>
              <p:custDataLst>
                <p:tags r:id="rId18"/>
              </p:custDataLst>
            </p:nvPr>
          </p:nvSpPr>
          <p:spPr bwMode="auto">
            <a:xfrm>
              <a:off x="6127160" y="2108456"/>
              <a:ext cx="565888" cy="3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da-DK" altLang="zh-CN" sz="253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53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MH_SubTitle_2"/>
          <p:cNvSpPr txBox="1"/>
          <p:nvPr>
            <p:custDataLst>
              <p:tags r:id="rId3"/>
            </p:custDataLst>
          </p:nvPr>
        </p:nvSpPr>
        <p:spPr>
          <a:xfrm>
            <a:off x="7581839" y="3376709"/>
            <a:ext cx="3456048" cy="307777"/>
          </a:xfrm>
          <a:prstGeom prst="rect">
            <a:avLst/>
          </a:prstGeom>
          <a:noFill/>
        </p:spPr>
        <p:txBody>
          <a:bodyPr wrap="square" lIns="0" tIns="0" rIns="0" bIns="0" anchor="ctr">
            <a:spAutoFit/>
          </a:bodyPr>
          <a:lstStyle/>
          <a:p>
            <a:pPr lvl="0"/>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WORK OF THE UPS</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a:off x="6127177" y="3141987"/>
            <a:ext cx="1128364" cy="686394"/>
            <a:chOff x="6127160" y="3142521"/>
            <a:chExt cx="1128426" cy="686432"/>
          </a:xfrm>
        </p:grpSpPr>
        <p:cxnSp>
          <p:nvCxnSpPr>
            <p:cNvPr id="9" name="MH_Other_4"/>
            <p:cNvCxnSpPr/>
            <p:nvPr>
              <p:custDataLst>
                <p:tags r:id="rId13"/>
              </p:custDataLst>
            </p:nvPr>
          </p:nvCxnSpPr>
          <p:spPr>
            <a:xfrm flipH="1">
              <a:off x="6525624" y="3142521"/>
              <a:ext cx="729962" cy="6864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MH_Other_5"/>
            <p:cNvSpPr/>
            <p:nvPr>
              <p:custDataLst>
                <p:tags r:id="rId14"/>
              </p:custDataLst>
            </p:nvPr>
          </p:nvSpPr>
          <p:spPr>
            <a:xfrm>
              <a:off x="6145577" y="3544334"/>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29" anchor="ctr">
              <a:normAutofit fontScale="85000" lnSpcReduction="20000"/>
            </a:bodyPr>
            <a:lstStyle/>
            <a:p>
              <a:pPr algn="ctr">
                <a:defRPr/>
              </a:pPr>
              <a:endParaRPr lang="zh-CN" altLang="en-US" sz="147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4" name="MH_Other_6"/>
            <p:cNvSpPr txBox="1">
              <a:spLocks noChangeArrowheads="1"/>
            </p:cNvSpPr>
            <p:nvPr>
              <p:custDataLst>
                <p:tags r:id="rId15"/>
              </p:custDataLst>
            </p:nvPr>
          </p:nvSpPr>
          <p:spPr bwMode="auto">
            <a:xfrm>
              <a:off x="6127160" y="3154847"/>
              <a:ext cx="565888" cy="3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253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53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MH_SubTitle_3"/>
          <p:cNvSpPr txBox="1"/>
          <p:nvPr>
            <p:custDataLst>
              <p:tags r:id="rId4"/>
            </p:custDataLst>
          </p:nvPr>
        </p:nvSpPr>
        <p:spPr>
          <a:xfrm>
            <a:off x="7581839" y="4421926"/>
            <a:ext cx="3456048" cy="307777"/>
          </a:xfrm>
          <a:prstGeom prst="rect">
            <a:avLst/>
          </a:prstGeom>
          <a:noFill/>
        </p:spPr>
        <p:txBody>
          <a:bodyPr wrap="square" lIns="0" tIns="0" rIns="0" bIns="0" anchor="ctr">
            <a:spAutoFit/>
          </a:bodyPr>
          <a:lstStyle/>
          <a:p>
            <a:pPr lvl="0"/>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PROJECT PROJECT </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p:cNvGrpSpPr/>
          <p:nvPr/>
        </p:nvGrpSpPr>
        <p:grpSpPr>
          <a:xfrm>
            <a:off x="6127177" y="4187761"/>
            <a:ext cx="1128364" cy="686394"/>
            <a:chOff x="6127160" y="4187237"/>
            <a:chExt cx="1128426" cy="686432"/>
          </a:xfrm>
        </p:grpSpPr>
        <p:cxnSp>
          <p:nvCxnSpPr>
            <p:cNvPr id="15" name="MH_Other_7"/>
            <p:cNvCxnSpPr/>
            <p:nvPr>
              <p:custDataLst>
                <p:tags r:id="rId10"/>
              </p:custDataLst>
            </p:nvPr>
          </p:nvCxnSpPr>
          <p:spPr>
            <a:xfrm flipH="1">
              <a:off x="6525624" y="4187237"/>
              <a:ext cx="729962" cy="6864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MH_Other_8"/>
            <p:cNvSpPr/>
            <p:nvPr>
              <p:custDataLst>
                <p:tags r:id="rId11"/>
              </p:custDataLst>
            </p:nvPr>
          </p:nvSpPr>
          <p:spPr>
            <a:xfrm>
              <a:off x="6145577" y="458905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29" anchor="ctr">
              <a:normAutofit fontScale="85000" lnSpcReduction="20000"/>
            </a:bodyPr>
            <a:lstStyle/>
            <a:p>
              <a:pPr algn="ctr">
                <a:defRPr/>
              </a:pPr>
              <a:endParaRPr lang="zh-CN" altLang="en-US" sz="147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8" name="MH_Other_9"/>
            <p:cNvSpPr txBox="1">
              <a:spLocks noChangeArrowheads="1"/>
            </p:cNvSpPr>
            <p:nvPr>
              <p:custDataLst>
                <p:tags r:id="rId12"/>
              </p:custDataLst>
            </p:nvPr>
          </p:nvSpPr>
          <p:spPr bwMode="auto">
            <a:xfrm>
              <a:off x="6127160" y="4199563"/>
              <a:ext cx="565888" cy="3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253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53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MH_SubTitle_4"/>
          <p:cNvSpPr txBox="1"/>
          <p:nvPr>
            <p:custDataLst>
              <p:tags r:id="rId5"/>
            </p:custDataLst>
          </p:nvPr>
        </p:nvSpPr>
        <p:spPr>
          <a:xfrm>
            <a:off x="7581839" y="5467144"/>
            <a:ext cx="3456048" cy="307777"/>
          </a:xfrm>
          <a:prstGeom prst="rect">
            <a:avLst/>
          </a:prstGeom>
          <a:noFill/>
        </p:spPr>
        <p:txBody>
          <a:bodyPr wrap="square" lIns="0" tIns="0" rIns="0" bIns="0" anchor="ctr">
            <a:spAutoFit/>
          </a:bodyPr>
          <a:lstStyle/>
          <a:p>
            <a:pPr lvl="0"/>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6127177" y="5233535"/>
            <a:ext cx="1128364" cy="684720"/>
            <a:chOff x="6127160" y="5233626"/>
            <a:chExt cx="1128426" cy="684758"/>
          </a:xfrm>
        </p:grpSpPr>
        <p:cxnSp>
          <p:nvCxnSpPr>
            <p:cNvPr id="20" name="MH_Other_10"/>
            <p:cNvCxnSpPr/>
            <p:nvPr>
              <p:custDataLst>
                <p:tags r:id="rId7"/>
              </p:custDataLst>
            </p:nvPr>
          </p:nvCxnSpPr>
          <p:spPr>
            <a:xfrm flipH="1">
              <a:off x="6525624" y="5233626"/>
              <a:ext cx="729962" cy="68475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MH_Other_11"/>
            <p:cNvSpPr/>
            <p:nvPr>
              <p:custDataLst>
                <p:tags r:id="rId8"/>
              </p:custDataLst>
            </p:nvPr>
          </p:nvSpPr>
          <p:spPr>
            <a:xfrm>
              <a:off x="6145577" y="563544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29" anchor="ctr">
              <a:normAutofit fontScale="85000" lnSpcReduction="20000"/>
            </a:bodyPr>
            <a:lstStyle/>
            <a:p>
              <a:pPr algn="ctr">
                <a:defRPr/>
              </a:pPr>
              <a:endParaRPr lang="zh-CN" altLang="en-US" sz="147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62" name="MH_Other_12"/>
            <p:cNvSpPr txBox="1">
              <a:spLocks noChangeArrowheads="1"/>
            </p:cNvSpPr>
            <p:nvPr>
              <p:custDataLst>
                <p:tags r:id="rId9"/>
              </p:custDataLst>
            </p:nvPr>
          </p:nvSpPr>
          <p:spPr bwMode="auto">
            <a:xfrm>
              <a:off x="6127160" y="5245952"/>
              <a:ext cx="565888" cy="3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253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53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MH_Others_2"/>
          <p:cNvSpPr txBox="1"/>
          <p:nvPr>
            <p:custDataLst>
              <p:tags r:id="rId6"/>
            </p:custDataLst>
          </p:nvPr>
        </p:nvSpPr>
        <p:spPr>
          <a:xfrm>
            <a:off x="1655315" y="3415521"/>
            <a:ext cx="3551004" cy="738664"/>
          </a:xfrm>
          <a:prstGeom prst="rect">
            <a:avLst/>
          </a:prstGeom>
          <a:noFill/>
        </p:spPr>
        <p:txBody>
          <a:bodyPr wrap="square" lIns="0" tIns="0" rIns="0" bIns="0">
            <a:spAutoFit/>
          </a:bodyPr>
          <a:lstStyle/>
          <a:p>
            <a:pPr algn="ctr">
              <a:defRPr/>
            </a:pPr>
            <a:r>
              <a:rPr lang="en-US" altLang="zh-CN" sz="48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8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transition spd="med"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by="(-#ppt_w*2)" calcmode="lin" valueType="num">
                                          <p:cBhvr rctx="PPT">
                                            <p:cTn id="7" dur="500" autoRev="1" fill="hold">
                                              <p:stCondLst>
                                                <p:cond delay="0"/>
                                              </p:stCondLst>
                                            </p:cTn>
                                            <p:tgtEl>
                                              <p:spTgt spid="19"/>
                                            </p:tgtEl>
                                            <p:attrNameLst>
                                              <p:attrName>ppt_w</p:attrName>
                                            </p:attrNameLst>
                                          </p:cBhvr>
                                        </p:anim>
                                        <p:anim by="(#ppt_w*0.50)" calcmode="lin" valueType="num">
                                          <p:cBhvr>
                                            <p:cTn id="8" dur="500" decel="50000" autoRev="1" fill="hold">
                                              <p:stCondLst>
                                                <p:cond delay="0"/>
                                              </p:stCondLst>
                                            </p:cTn>
                                            <p:tgtEl>
                                              <p:spTgt spid="19"/>
                                            </p:tgtEl>
                                            <p:attrNameLst>
                                              <p:attrName>ppt_x</p:attrName>
                                            </p:attrNameLst>
                                          </p:cBhvr>
                                        </p:anim>
                                        <p:anim from="(-#ppt_h/2)" to="(#ppt_y)" calcmode="lin" valueType="num">
                                          <p:cBhvr>
                                            <p:cTn id="9" dur="1000" fill="hold">
                                              <p:stCondLst>
                                                <p:cond delay="0"/>
                                              </p:stCondLst>
                                            </p:cTn>
                                            <p:tgtEl>
                                              <p:spTgt spid="19"/>
                                            </p:tgtEl>
                                            <p:attrNameLst>
                                              <p:attrName>ppt_y</p:attrName>
                                            </p:attrNameLst>
                                          </p:cBhvr>
                                        </p:anim>
                                        <p:animRot by="21600000">
                                          <p:cBhvr>
                                            <p:cTn id="10" dur="1000" fill="hold">
                                              <p:stCondLst>
                                                <p:cond delay="0"/>
                                              </p:stCondLst>
                                            </p:cTn>
                                            <p:tgtEl>
                                              <p:spTgt spid="1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accel="40000" fill="hold" nodeType="clickEffect" p14:presetBounceEnd="40000">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14:bounceEnd="40000">
                                          <p:cBhvr additive="base">
                                            <p:cTn id="15" dur="1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16"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accel="40000" fill="hold" grpId="0" nodeType="clickEffect" p14:presetBounceEnd="40000">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14:bounceEnd="40000">
                                          <p:cBhvr additive="base">
                                            <p:cTn id="21" dur="15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22"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accel="40000" fill="hold" nodeType="clickEffect" p14:presetBounceEnd="4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40000">
                                          <p:cBhvr additive="base">
                                            <p:cTn id="27" dur="1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28" dur="1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accel="40000" fill="hold" grpId="0" nodeType="clickEffect" p14:presetBounceEnd="40000">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14:bounceEnd="40000">
                                          <p:cBhvr additive="base">
                                            <p:cTn id="33" dur="1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34" dur="1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accel="40000" fill="hold" nodeType="clickEffect" p14:presetBounceEnd="40000">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14:bounceEnd="40000">
                                          <p:cBhvr additive="base">
                                            <p:cTn id="39" dur="150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40" dur="1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accel="40000" fill="hold" grpId="0" nodeType="clickEffect" p14:presetBounceEnd="40000">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14:bounceEnd="40000">
                                          <p:cBhvr additive="base">
                                            <p:cTn id="45" dur="1500" fill="hold"/>
                                            <p:tgtEl>
                                              <p:spTgt spid="17"/>
                                            </p:tgtEl>
                                            <p:attrNameLst>
                                              <p:attrName>ppt_x</p:attrName>
                                            </p:attrNameLst>
                                          </p:cBhvr>
                                          <p:tavLst>
                                            <p:tav tm="0">
                                              <p:val>
                                                <p:strVal val="0-#ppt_w/2"/>
                                              </p:val>
                                            </p:tav>
                                            <p:tav tm="100000">
                                              <p:val>
                                                <p:strVal val="#ppt_x"/>
                                              </p:val>
                                            </p:tav>
                                          </p:tavLst>
                                        </p:anim>
                                        <p:anim calcmode="lin" valueType="num" p14:bounceEnd="40000">
                                          <p:cBhvr additive="base">
                                            <p:cTn id="46" dur="1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accel="40000" fill="hold" nodeType="clickEffect" p14:presetBounceEnd="40000">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14:bounceEnd="40000">
                                          <p:cBhvr additive="base">
                                            <p:cTn id="51" dur="15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52" dur="1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accel="40000" fill="hold" grpId="0" nodeType="clickEffect" p14:presetBounceEnd="40000">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14:bounceEnd="40000">
                                          <p:cBhvr additive="base">
                                            <p:cTn id="57" dur="1500" fill="hold"/>
                                            <p:tgtEl>
                                              <p:spTgt spid="22"/>
                                            </p:tgtEl>
                                            <p:attrNameLst>
                                              <p:attrName>ppt_x</p:attrName>
                                            </p:attrNameLst>
                                          </p:cBhvr>
                                          <p:tavLst>
                                            <p:tav tm="0">
                                              <p:val>
                                                <p:strVal val="0-#ppt_w/2"/>
                                              </p:val>
                                            </p:tav>
                                            <p:tav tm="100000">
                                              <p:val>
                                                <p:strVal val="#ppt_x"/>
                                              </p:val>
                                            </p:tav>
                                          </p:tavLst>
                                        </p:anim>
                                        <p:anim calcmode="lin" valueType="num" p14:bounceEnd="40000">
                                          <p:cBhvr additive="base">
                                            <p:cTn id="58" dur="1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7" grpId="0"/>
          <p:bldP spid="22" grpId="0"/>
          <p:bldP spid="19"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by="(-#ppt_w*2)" calcmode="lin" valueType="num">
                                          <p:cBhvr rctx="PPT">
                                            <p:cTn id="7" dur="500" autoRev="1" fill="hold">
                                              <p:stCondLst>
                                                <p:cond delay="0"/>
                                              </p:stCondLst>
                                            </p:cTn>
                                            <p:tgtEl>
                                              <p:spTgt spid="19"/>
                                            </p:tgtEl>
                                            <p:attrNameLst>
                                              <p:attrName>ppt_w</p:attrName>
                                            </p:attrNameLst>
                                          </p:cBhvr>
                                        </p:anim>
                                        <p:anim by="(#ppt_w*0.50)" calcmode="lin" valueType="num">
                                          <p:cBhvr>
                                            <p:cTn id="8" dur="500" decel="50000" autoRev="1" fill="hold">
                                              <p:stCondLst>
                                                <p:cond delay="0"/>
                                              </p:stCondLst>
                                            </p:cTn>
                                            <p:tgtEl>
                                              <p:spTgt spid="19"/>
                                            </p:tgtEl>
                                            <p:attrNameLst>
                                              <p:attrName>ppt_x</p:attrName>
                                            </p:attrNameLst>
                                          </p:cBhvr>
                                        </p:anim>
                                        <p:anim from="(-#ppt_h/2)" to="(#ppt_y)" calcmode="lin" valueType="num">
                                          <p:cBhvr>
                                            <p:cTn id="9" dur="1000" fill="hold">
                                              <p:stCondLst>
                                                <p:cond delay="0"/>
                                              </p:stCondLst>
                                            </p:cTn>
                                            <p:tgtEl>
                                              <p:spTgt spid="19"/>
                                            </p:tgtEl>
                                            <p:attrNameLst>
                                              <p:attrName>ppt_y</p:attrName>
                                            </p:attrNameLst>
                                          </p:cBhvr>
                                        </p:anim>
                                        <p:animRot by="21600000">
                                          <p:cBhvr>
                                            <p:cTn id="10" dur="1000" fill="hold">
                                              <p:stCondLst>
                                                <p:cond delay="0"/>
                                              </p:stCondLst>
                                            </p:cTn>
                                            <p:tgtEl>
                                              <p:spTgt spid="1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accel="4000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0-#ppt_w/2"/>
                                              </p:val>
                                            </p:tav>
                                            <p:tav tm="100000">
                                              <p:val>
                                                <p:strVal val="#ppt_x"/>
                                              </p:val>
                                            </p:tav>
                                          </p:tavLst>
                                        </p:anim>
                                        <p:anim calcmode="lin" valueType="num">
                                          <p:cBhvr additive="base">
                                            <p:cTn id="16"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accel="4000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500" fill="hold"/>
                                            <p:tgtEl>
                                              <p:spTgt spid="6"/>
                                            </p:tgtEl>
                                            <p:attrNameLst>
                                              <p:attrName>ppt_x</p:attrName>
                                            </p:attrNameLst>
                                          </p:cBhvr>
                                          <p:tavLst>
                                            <p:tav tm="0">
                                              <p:val>
                                                <p:strVal val="0-#ppt_w/2"/>
                                              </p:val>
                                            </p:tav>
                                            <p:tav tm="100000">
                                              <p:val>
                                                <p:strVal val="#ppt_x"/>
                                              </p:val>
                                            </p:tav>
                                          </p:tavLst>
                                        </p:anim>
                                        <p:anim calcmode="lin" valueType="num">
                                          <p:cBhvr additive="base">
                                            <p:cTn id="22"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accel="4000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500" fill="hold"/>
                                            <p:tgtEl>
                                              <p:spTgt spid="7"/>
                                            </p:tgtEl>
                                            <p:attrNameLst>
                                              <p:attrName>ppt_x</p:attrName>
                                            </p:attrNameLst>
                                          </p:cBhvr>
                                          <p:tavLst>
                                            <p:tav tm="0">
                                              <p:val>
                                                <p:strVal val="0-#ppt_w/2"/>
                                              </p:val>
                                            </p:tav>
                                            <p:tav tm="100000">
                                              <p:val>
                                                <p:strVal val="#ppt_x"/>
                                              </p:val>
                                            </p:tav>
                                          </p:tavLst>
                                        </p:anim>
                                        <p:anim calcmode="lin" valueType="num">
                                          <p:cBhvr additive="base">
                                            <p:cTn id="28" dur="1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accel="4000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500" fill="hold"/>
                                            <p:tgtEl>
                                              <p:spTgt spid="12"/>
                                            </p:tgtEl>
                                            <p:attrNameLst>
                                              <p:attrName>ppt_x</p:attrName>
                                            </p:attrNameLst>
                                          </p:cBhvr>
                                          <p:tavLst>
                                            <p:tav tm="0">
                                              <p:val>
                                                <p:strVal val="0-#ppt_w/2"/>
                                              </p:val>
                                            </p:tav>
                                            <p:tav tm="100000">
                                              <p:val>
                                                <p:strVal val="#ppt_x"/>
                                              </p:val>
                                            </p:tav>
                                          </p:tavLst>
                                        </p:anim>
                                        <p:anim calcmode="lin" valueType="num">
                                          <p:cBhvr additive="base">
                                            <p:cTn id="34" dur="1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accel="4000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1500" fill="hold"/>
                                            <p:tgtEl>
                                              <p:spTgt spid="8"/>
                                            </p:tgtEl>
                                            <p:attrNameLst>
                                              <p:attrName>ppt_x</p:attrName>
                                            </p:attrNameLst>
                                          </p:cBhvr>
                                          <p:tavLst>
                                            <p:tav tm="0">
                                              <p:val>
                                                <p:strVal val="0-#ppt_w/2"/>
                                              </p:val>
                                            </p:tav>
                                            <p:tav tm="100000">
                                              <p:val>
                                                <p:strVal val="#ppt_x"/>
                                              </p:val>
                                            </p:tav>
                                          </p:tavLst>
                                        </p:anim>
                                        <p:anim calcmode="lin" valueType="num">
                                          <p:cBhvr additive="base">
                                            <p:cTn id="40" dur="1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accel="4000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1500" fill="hold"/>
                                            <p:tgtEl>
                                              <p:spTgt spid="17"/>
                                            </p:tgtEl>
                                            <p:attrNameLst>
                                              <p:attrName>ppt_x</p:attrName>
                                            </p:attrNameLst>
                                          </p:cBhvr>
                                          <p:tavLst>
                                            <p:tav tm="0">
                                              <p:val>
                                                <p:strVal val="0-#ppt_w/2"/>
                                              </p:val>
                                            </p:tav>
                                            <p:tav tm="100000">
                                              <p:val>
                                                <p:strVal val="#ppt_x"/>
                                              </p:val>
                                            </p:tav>
                                          </p:tavLst>
                                        </p:anim>
                                        <p:anim calcmode="lin" valueType="num">
                                          <p:cBhvr additive="base">
                                            <p:cTn id="46" dur="1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accel="4000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1500" fill="hold"/>
                                            <p:tgtEl>
                                              <p:spTgt spid="10"/>
                                            </p:tgtEl>
                                            <p:attrNameLst>
                                              <p:attrName>ppt_x</p:attrName>
                                            </p:attrNameLst>
                                          </p:cBhvr>
                                          <p:tavLst>
                                            <p:tav tm="0">
                                              <p:val>
                                                <p:strVal val="0-#ppt_w/2"/>
                                              </p:val>
                                            </p:tav>
                                            <p:tav tm="100000">
                                              <p:val>
                                                <p:strVal val="#ppt_x"/>
                                              </p:val>
                                            </p:tav>
                                          </p:tavLst>
                                        </p:anim>
                                        <p:anim calcmode="lin" valueType="num">
                                          <p:cBhvr additive="base">
                                            <p:cTn id="52" dur="1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accel="4000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1500" fill="hold"/>
                                            <p:tgtEl>
                                              <p:spTgt spid="22"/>
                                            </p:tgtEl>
                                            <p:attrNameLst>
                                              <p:attrName>ppt_x</p:attrName>
                                            </p:attrNameLst>
                                          </p:cBhvr>
                                          <p:tavLst>
                                            <p:tav tm="0">
                                              <p:val>
                                                <p:strVal val="0-#ppt_w/2"/>
                                              </p:val>
                                            </p:tav>
                                            <p:tav tm="100000">
                                              <p:val>
                                                <p:strVal val="#ppt_x"/>
                                              </p:val>
                                            </p:tav>
                                          </p:tavLst>
                                        </p:anim>
                                        <p:anim calcmode="lin" valueType="num">
                                          <p:cBhvr additive="base">
                                            <p:cTn id="58" dur="1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7" grpId="0"/>
          <p:bldP spid="22" grpId="0"/>
          <p:bldP spid="1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2"/>
            </p:custDataLst>
          </p:nvPr>
        </p:nvSpPr>
        <p:spPr>
          <a:xfrm>
            <a:off x="2282" y="2619424"/>
            <a:ext cx="12854189" cy="11958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847188" rtlCol="0" anchor="ctr">
            <a:normAutofit/>
          </a:bodyPr>
          <a:lstStyle/>
          <a:p>
            <a:pPr algn="ct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3"/>
            </p:custDataLst>
          </p:nvPr>
        </p:nvSpPr>
        <p:spPr>
          <a:xfrm>
            <a:off x="1435845" y="2240558"/>
            <a:ext cx="2733278" cy="2151296"/>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chemeClr val="accent4">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tIns="0" bIns="569437" rtlCol="0" anchor="ctr">
            <a:noAutofit/>
          </a:bodyPr>
          <a:lstStyle/>
          <a:p>
            <a:pPr lvl="0" algn="ctr">
              <a:buClr>
                <a:srgbClr val="FFC000">
                  <a:lumMod val="75000"/>
                </a:srgbClr>
              </a:buClr>
              <a:buSzPct val="60000"/>
            </a:pPr>
            <a:r>
              <a:rPr lang="en-US" altLang="zh-CN" sz="66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6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Entry_1"/>
          <p:cNvSpPr/>
          <p:nvPr>
            <p:custDataLst>
              <p:tags r:id="rId4"/>
            </p:custDataLst>
          </p:nvPr>
        </p:nvSpPr>
        <p:spPr>
          <a:xfrm>
            <a:off x="5061223" y="2863385"/>
            <a:ext cx="4191749" cy="7078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year's work plan</a:t>
            </a:r>
            <a:endPar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1"/>
          <p:cNvSpPr txBox="1"/>
          <p:nvPr/>
        </p:nvSpPr>
        <p:spPr>
          <a:xfrm>
            <a:off x="6965666" y="3882865"/>
            <a:ext cx="1609415" cy="215123"/>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5195117" y="3882865"/>
            <a:ext cx="1609415" cy="215123"/>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965666" y="4152492"/>
            <a:ext cx="1609415" cy="215123"/>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5195117" y="4152492"/>
            <a:ext cx="1609415" cy="215123"/>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transition spd="slow" advTm="0">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8"/>
          <p:cNvSpPr>
            <a:spLocks noChangeArrowheads="1"/>
          </p:cNvSpPr>
          <p:nvPr/>
        </p:nvSpPr>
        <p:spPr bwMode="auto">
          <a:xfrm>
            <a:off x="6429376" y="1289829"/>
            <a:ext cx="5760640" cy="5677028"/>
          </a:xfrm>
          <a:prstGeom prst="rect">
            <a:avLst/>
          </a:prstGeom>
          <a:solidFill>
            <a:schemeClr val="accent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0" y="2804031"/>
            <a:ext cx="12858750" cy="3940024"/>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39"/>
          <p:cNvSpPr txBox="1"/>
          <p:nvPr/>
        </p:nvSpPr>
        <p:spPr>
          <a:xfrm>
            <a:off x="1192477" y="3156375"/>
            <a:ext cx="3528392" cy="877163"/>
          </a:xfrm>
          <a:prstGeom prst="rect">
            <a:avLst/>
          </a:prstGeom>
          <a:noFill/>
        </p:spPr>
        <p:txBody>
          <a:bodyPr wrap="square" lIns="0" tIns="0" rIns="0" bIns="0" rtlCol="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a:p>
            <a:pPr marL="0" indent="0">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20" name="TextBox 39"/>
          <p:cNvSpPr txBox="1"/>
          <p:nvPr/>
        </p:nvSpPr>
        <p:spPr>
          <a:xfrm>
            <a:off x="1192477" y="4318324"/>
            <a:ext cx="3528392" cy="877163"/>
          </a:xfrm>
          <a:prstGeom prst="rect">
            <a:avLst/>
          </a:prstGeom>
          <a:noFill/>
        </p:spPr>
        <p:txBody>
          <a:bodyPr wrap="square" lIns="0" tIns="0" rIns="0" bIns="0" rtlCol="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a:p>
            <a:pPr marL="0" indent="0">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21" name="TextBox 39"/>
          <p:cNvSpPr txBox="1"/>
          <p:nvPr/>
        </p:nvSpPr>
        <p:spPr>
          <a:xfrm>
            <a:off x="1192477" y="5480273"/>
            <a:ext cx="3528392" cy="877163"/>
          </a:xfrm>
          <a:prstGeom prst="rect">
            <a:avLst/>
          </a:prstGeom>
          <a:noFill/>
        </p:spPr>
        <p:txBody>
          <a:bodyPr wrap="square" lIns="0" tIns="0" rIns="0" bIns="0" rtlCol="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a:p>
            <a:pPr marL="0" indent="0">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9" name="Rectangle 9"/>
          <p:cNvSpPr/>
          <p:nvPr/>
        </p:nvSpPr>
        <p:spPr>
          <a:xfrm>
            <a:off x="5462015" y="3455220"/>
            <a:ext cx="3587978" cy="263764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10"/>
          <p:cNvSpPr/>
          <p:nvPr/>
        </p:nvSpPr>
        <p:spPr>
          <a:xfrm>
            <a:off x="9293720" y="3455220"/>
            <a:ext cx="3585717" cy="263764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39"/>
          <p:cNvSpPr txBox="1"/>
          <p:nvPr/>
        </p:nvSpPr>
        <p:spPr>
          <a:xfrm>
            <a:off x="1192477" y="1282953"/>
            <a:ext cx="4179018" cy="1354217"/>
          </a:xfrm>
          <a:prstGeom prst="rect">
            <a:avLst/>
          </a:prstGeom>
          <a:noFill/>
        </p:spPr>
        <p:txBody>
          <a:bodyPr wrap="square" lIns="0" tIns="0" rIns="0" bIns="0" rtlCol="0">
            <a:spAutoFit/>
          </a:bodyPr>
          <a:lstStyle/>
          <a:p>
            <a:r>
              <a:rPr lang="en-US" altLang="zh-CN" sz="4400"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ADD RELATED TITLE WORDS</a:t>
            </a:r>
            <a:endParaRPr lang="zh-CN" altLang="en-US" sz="4400"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
        <p:nvSpPr>
          <p:cNvPr id="12" name="TextBox 8"/>
          <p:cNvSpPr txBox="1"/>
          <p:nvPr/>
        </p:nvSpPr>
        <p:spPr>
          <a:xfrm>
            <a:off x="609599" y="266751"/>
            <a:ext cx="6467848" cy="430887"/>
          </a:xfrm>
          <a:prstGeom prst="rect">
            <a:avLst/>
          </a:prstGeom>
          <a:noFill/>
        </p:spPr>
        <p:txBody>
          <a:bodyPr wrap="square" lIns="0" tIns="0" rIns="0" bIns="0" rtlCol="0" anchor="ctr">
            <a:spAutoFit/>
          </a:bodyPr>
          <a:lstStyle/>
          <a:p>
            <a:r>
              <a:rPr lang="en-US" altLang="zh-CN"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3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609600" y="704205"/>
            <a:ext cx="321945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43011"/>
                                        </p:tgtEl>
                                        <p:attrNameLst>
                                          <p:attrName>style.visibility</p:attrName>
                                        </p:attrNameLst>
                                      </p:cBhvr>
                                      <p:to>
                                        <p:strVal val="visible"/>
                                      </p:to>
                                    </p:set>
                                    <p:animEffect transition="in" filter="barn(outHorizontal)">
                                      <p:cBhvr>
                                        <p:cTn id="11" dur="500"/>
                                        <p:tgtEl>
                                          <p:spTgt spid="430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 presetClass="entr" presetSubtype="8" fill="hold" grpId="0" nodeType="withEffect">
                                  <p:stCondLst>
                                    <p:cond delay="5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50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P spid="2" grpId="0" animBg="1"/>
      <p:bldP spid="19" grpId="0"/>
      <p:bldP spid="20" grpId="0"/>
      <p:bldP spid="21" grpId="0"/>
      <p:bldP spid="9" grpId="0" animBg="1"/>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p:cNvGrpSpPr/>
          <p:nvPr/>
        </p:nvGrpSpPr>
        <p:grpSpPr>
          <a:xfrm rot="1203774">
            <a:off x="2291241" y="2945926"/>
            <a:ext cx="321407" cy="1549014"/>
            <a:chOff x="2971802" y="2190750"/>
            <a:chExt cx="228598" cy="1101725"/>
          </a:xfrm>
        </p:grpSpPr>
        <p:cxnSp>
          <p:nvCxnSpPr>
            <p:cNvPr id="122" name="Straight Connector 121"/>
            <p:cNvCxnSpPr/>
            <p:nvPr/>
          </p:nvCxnSpPr>
          <p:spPr>
            <a:xfrm rot="16200000" flipV="1">
              <a:off x="2478088" y="2684463"/>
              <a:ext cx="1101725" cy="114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flipH="1" flipV="1">
              <a:off x="2592387" y="2684463"/>
              <a:ext cx="1101725" cy="1143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2559075" y="2044995"/>
            <a:ext cx="1178502" cy="1178502"/>
            <a:chOff x="1657350" y="1428750"/>
            <a:chExt cx="838200" cy="838200"/>
          </a:xfrm>
        </p:grpSpPr>
        <p:sp>
          <p:nvSpPr>
            <p:cNvPr id="118" name="Rectangle 117"/>
            <p:cNvSpPr/>
            <p:nvPr/>
          </p:nvSpPr>
          <p:spPr>
            <a:xfrm>
              <a:off x="1657350" y="1428750"/>
              <a:ext cx="8382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52"/>
            <p:cNvSpPr>
              <a:spLocks noEditPoints="1"/>
            </p:cNvSpPr>
            <p:nvPr/>
          </p:nvSpPr>
          <p:spPr bwMode="auto">
            <a:xfrm>
              <a:off x="1890341" y="1647623"/>
              <a:ext cx="372219" cy="40045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Group 63"/>
          <p:cNvGrpSpPr/>
          <p:nvPr/>
        </p:nvGrpSpPr>
        <p:grpSpPr>
          <a:xfrm>
            <a:off x="4862515" y="3223494"/>
            <a:ext cx="321407" cy="1549014"/>
            <a:chOff x="2971801" y="2190750"/>
            <a:chExt cx="228599" cy="1101725"/>
          </a:xfrm>
        </p:grpSpPr>
        <p:cxnSp>
          <p:nvCxnSpPr>
            <p:cNvPr id="61" name="Straight Connector 60"/>
            <p:cNvCxnSpPr/>
            <p:nvPr/>
          </p:nvCxnSpPr>
          <p:spPr>
            <a:xfrm rot="16200000" flipV="1">
              <a:off x="2478088" y="2684463"/>
              <a:ext cx="1101725" cy="1143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2592387" y="2684463"/>
              <a:ext cx="1101725" cy="1143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4433963" y="2044995"/>
            <a:ext cx="1178502" cy="1178502"/>
            <a:chOff x="2905125" y="1428750"/>
            <a:chExt cx="838200" cy="838200"/>
          </a:xfrm>
        </p:grpSpPr>
        <p:sp>
          <p:nvSpPr>
            <p:cNvPr id="43" name="Rectangle 42"/>
            <p:cNvSpPr/>
            <p:nvPr/>
          </p:nvSpPr>
          <p:spPr>
            <a:xfrm>
              <a:off x="2905125" y="1428750"/>
              <a:ext cx="838200"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48"/>
            <p:cNvSpPr/>
            <p:nvPr/>
          </p:nvSpPr>
          <p:spPr bwMode="auto">
            <a:xfrm>
              <a:off x="3221544" y="1661741"/>
              <a:ext cx="205362" cy="372219"/>
            </a:xfrm>
            <a:custGeom>
              <a:avLst/>
              <a:gdLst/>
              <a:ahLst/>
              <a:cxnLst>
                <a:cxn ang="0">
                  <a:pos x="36" y="20"/>
                </a:cxn>
                <a:cxn ang="0">
                  <a:pos x="15" y="66"/>
                </a:cxn>
                <a:cxn ang="0">
                  <a:pos x="13" y="67"/>
                </a:cxn>
                <a:cxn ang="0">
                  <a:pos x="12" y="67"/>
                </a:cxn>
                <a:cxn ang="0">
                  <a:pos x="11" y="65"/>
                </a:cxn>
                <a:cxn ang="0">
                  <a:pos x="19" y="33"/>
                </a:cxn>
                <a:cxn ang="0">
                  <a:pos x="3" y="37"/>
                </a:cxn>
                <a:cxn ang="0">
                  <a:pos x="2" y="37"/>
                </a:cxn>
                <a:cxn ang="0">
                  <a:pos x="1" y="36"/>
                </a:cxn>
                <a:cxn ang="0">
                  <a:pos x="1" y="35"/>
                </a:cxn>
                <a:cxn ang="0">
                  <a:pos x="9" y="2"/>
                </a:cxn>
                <a:cxn ang="0">
                  <a:pos x="10" y="0"/>
                </a:cxn>
                <a:cxn ang="0">
                  <a:pos x="24" y="0"/>
                </a:cxn>
                <a:cxn ang="0">
                  <a:pos x="25" y="2"/>
                </a:cxn>
                <a:cxn ang="0">
                  <a:pos x="25" y="3"/>
                </a:cxn>
                <a:cxn ang="0">
                  <a:pos x="18" y="21"/>
                </a:cxn>
                <a:cxn ang="0">
                  <a:pos x="34" y="18"/>
                </a:cxn>
                <a:cxn ang="0">
                  <a:pos x="35" y="17"/>
                </a:cxn>
                <a:cxn ang="0">
                  <a:pos x="36" y="18"/>
                </a:cxn>
                <a:cxn ang="0">
                  <a:pos x="36" y="20"/>
                </a:cxn>
              </a:cxnLst>
              <a:rect l="0" t="0" r="r" b="b"/>
              <a:pathLst>
                <a:path w="37" h="67">
                  <a:moveTo>
                    <a:pt x="36" y="20"/>
                  </a:moveTo>
                  <a:cubicBezTo>
                    <a:pt x="15" y="66"/>
                    <a:pt x="15" y="66"/>
                    <a:pt x="15" y="66"/>
                  </a:cubicBezTo>
                  <a:cubicBezTo>
                    <a:pt x="14" y="67"/>
                    <a:pt x="14" y="67"/>
                    <a:pt x="13" y="67"/>
                  </a:cubicBezTo>
                  <a:cubicBezTo>
                    <a:pt x="13" y="67"/>
                    <a:pt x="13" y="67"/>
                    <a:pt x="12" y="67"/>
                  </a:cubicBezTo>
                  <a:cubicBezTo>
                    <a:pt x="11" y="67"/>
                    <a:pt x="11" y="66"/>
                    <a:pt x="11" y="65"/>
                  </a:cubicBezTo>
                  <a:cubicBezTo>
                    <a:pt x="19" y="33"/>
                    <a:pt x="19" y="33"/>
                    <a:pt x="19" y="33"/>
                  </a:cubicBezTo>
                  <a:cubicBezTo>
                    <a:pt x="3" y="37"/>
                    <a:pt x="3" y="37"/>
                    <a:pt x="3" y="37"/>
                  </a:cubicBezTo>
                  <a:cubicBezTo>
                    <a:pt x="3" y="37"/>
                    <a:pt x="2" y="37"/>
                    <a:pt x="2" y="37"/>
                  </a:cubicBezTo>
                  <a:cubicBezTo>
                    <a:pt x="2" y="37"/>
                    <a:pt x="1" y="37"/>
                    <a:pt x="1" y="36"/>
                  </a:cubicBezTo>
                  <a:cubicBezTo>
                    <a:pt x="1" y="36"/>
                    <a:pt x="0" y="35"/>
                    <a:pt x="1" y="35"/>
                  </a:cubicBezTo>
                  <a:cubicBezTo>
                    <a:pt x="9" y="2"/>
                    <a:pt x="9" y="2"/>
                    <a:pt x="9" y="2"/>
                  </a:cubicBezTo>
                  <a:cubicBezTo>
                    <a:pt x="9" y="1"/>
                    <a:pt x="10" y="0"/>
                    <a:pt x="10" y="0"/>
                  </a:cubicBezTo>
                  <a:cubicBezTo>
                    <a:pt x="24" y="0"/>
                    <a:pt x="24" y="0"/>
                    <a:pt x="24" y="0"/>
                  </a:cubicBezTo>
                  <a:cubicBezTo>
                    <a:pt x="25" y="0"/>
                    <a:pt x="25" y="1"/>
                    <a:pt x="25" y="2"/>
                  </a:cubicBezTo>
                  <a:cubicBezTo>
                    <a:pt x="25" y="2"/>
                    <a:pt x="25" y="3"/>
                    <a:pt x="25" y="3"/>
                  </a:cubicBezTo>
                  <a:cubicBezTo>
                    <a:pt x="18" y="21"/>
                    <a:pt x="18" y="21"/>
                    <a:pt x="18" y="21"/>
                  </a:cubicBezTo>
                  <a:cubicBezTo>
                    <a:pt x="34" y="18"/>
                    <a:pt x="34" y="18"/>
                    <a:pt x="34" y="18"/>
                  </a:cubicBezTo>
                  <a:cubicBezTo>
                    <a:pt x="34" y="17"/>
                    <a:pt x="34" y="17"/>
                    <a:pt x="35" y="17"/>
                  </a:cubicBezTo>
                  <a:cubicBezTo>
                    <a:pt x="35" y="17"/>
                    <a:pt x="36" y="18"/>
                    <a:pt x="36" y="18"/>
                  </a:cubicBezTo>
                  <a:cubicBezTo>
                    <a:pt x="36" y="19"/>
                    <a:pt x="37" y="19"/>
                    <a:pt x="36" y="20"/>
                  </a:cubicBez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Group 84"/>
          <p:cNvGrpSpPr/>
          <p:nvPr/>
        </p:nvGrpSpPr>
        <p:grpSpPr>
          <a:xfrm>
            <a:off x="6657050" y="3223494"/>
            <a:ext cx="321407" cy="1549014"/>
            <a:chOff x="2971801" y="2190750"/>
            <a:chExt cx="228599" cy="1101725"/>
          </a:xfrm>
        </p:grpSpPr>
        <p:cxnSp>
          <p:nvCxnSpPr>
            <p:cNvPr id="86" name="Straight Connector 85"/>
            <p:cNvCxnSpPr/>
            <p:nvPr/>
          </p:nvCxnSpPr>
          <p:spPr>
            <a:xfrm rot="16200000" flipV="1">
              <a:off x="2478088" y="2684463"/>
              <a:ext cx="1101725" cy="1143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flipV="1">
              <a:off x="2592387" y="2684463"/>
              <a:ext cx="1101725" cy="1143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6228499" y="2044995"/>
            <a:ext cx="1178502" cy="1178502"/>
            <a:chOff x="4152900" y="1428750"/>
            <a:chExt cx="838200" cy="838200"/>
          </a:xfrm>
        </p:grpSpPr>
        <p:sp>
          <p:nvSpPr>
            <p:cNvPr id="82" name="Rectangle 81"/>
            <p:cNvSpPr/>
            <p:nvPr/>
          </p:nvSpPr>
          <p:spPr>
            <a:xfrm>
              <a:off x="4152900" y="1428750"/>
              <a:ext cx="8382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107"/>
            <p:cNvSpPr>
              <a:spLocks noEditPoints="1"/>
            </p:cNvSpPr>
            <p:nvPr/>
          </p:nvSpPr>
          <p:spPr bwMode="auto">
            <a:xfrm>
              <a:off x="4391025" y="1664308"/>
              <a:ext cx="361951" cy="367085"/>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Group 92"/>
          <p:cNvGrpSpPr/>
          <p:nvPr/>
        </p:nvGrpSpPr>
        <p:grpSpPr>
          <a:xfrm>
            <a:off x="8478369" y="3223494"/>
            <a:ext cx="321407" cy="1549014"/>
            <a:chOff x="2971801" y="2190750"/>
            <a:chExt cx="228599" cy="1101725"/>
          </a:xfrm>
        </p:grpSpPr>
        <p:cxnSp>
          <p:nvCxnSpPr>
            <p:cNvPr id="94" name="Straight Connector 93"/>
            <p:cNvCxnSpPr/>
            <p:nvPr/>
          </p:nvCxnSpPr>
          <p:spPr>
            <a:xfrm rot="16200000" flipV="1">
              <a:off x="2478088" y="2684463"/>
              <a:ext cx="1101725" cy="1143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2592387" y="2684463"/>
              <a:ext cx="1101725" cy="1143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8049817" y="2044995"/>
            <a:ext cx="1178502" cy="1178502"/>
            <a:chOff x="5400675" y="1428750"/>
            <a:chExt cx="838200" cy="838200"/>
          </a:xfrm>
        </p:grpSpPr>
        <p:sp>
          <p:nvSpPr>
            <p:cNvPr id="90" name="Rectangle 89"/>
            <p:cNvSpPr/>
            <p:nvPr/>
          </p:nvSpPr>
          <p:spPr>
            <a:xfrm>
              <a:off x="5400675" y="1428750"/>
              <a:ext cx="838200" cy="838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130"/>
            <p:cNvSpPr>
              <a:spLocks noEditPoints="1"/>
            </p:cNvSpPr>
            <p:nvPr/>
          </p:nvSpPr>
          <p:spPr bwMode="auto">
            <a:xfrm>
              <a:off x="5633666" y="1661741"/>
              <a:ext cx="372219" cy="372219"/>
            </a:xfrm>
            <a:custGeom>
              <a:avLst/>
              <a:gdLst/>
              <a:ahLst/>
              <a:cxnLst>
                <a:cxn ang="0">
                  <a:pos x="62" y="67"/>
                </a:cxn>
                <a:cxn ang="0">
                  <a:pos x="59" y="66"/>
                </a:cxn>
                <a:cxn ang="0">
                  <a:pos x="45" y="52"/>
                </a:cxn>
                <a:cxn ang="0">
                  <a:pos x="29" y="57"/>
                </a:cxn>
                <a:cxn ang="0">
                  <a:pos x="0" y="29"/>
                </a:cxn>
                <a:cxn ang="0">
                  <a:pos x="29" y="0"/>
                </a:cxn>
                <a:cxn ang="0">
                  <a:pos x="57" y="29"/>
                </a:cxn>
                <a:cxn ang="0">
                  <a:pos x="52" y="45"/>
                </a:cxn>
                <a:cxn ang="0">
                  <a:pos x="66" y="59"/>
                </a:cxn>
                <a:cxn ang="0">
                  <a:pos x="67" y="62"/>
                </a:cxn>
                <a:cxn ang="0">
                  <a:pos x="62" y="67"/>
                </a:cxn>
                <a:cxn ang="0">
                  <a:pos x="29" y="11"/>
                </a:cxn>
                <a:cxn ang="0">
                  <a:pos x="11" y="29"/>
                </a:cxn>
                <a:cxn ang="0">
                  <a:pos x="29" y="47"/>
                </a:cxn>
                <a:cxn ang="0">
                  <a:pos x="47" y="29"/>
                </a:cxn>
                <a:cxn ang="0">
                  <a:pos x="29" y="11"/>
                </a:cxn>
                <a:cxn ang="0">
                  <a:pos x="42" y="30"/>
                </a:cxn>
                <a:cxn ang="0">
                  <a:pos x="40" y="31"/>
                </a:cxn>
                <a:cxn ang="0">
                  <a:pos x="31" y="31"/>
                </a:cxn>
                <a:cxn ang="0">
                  <a:pos x="31" y="40"/>
                </a:cxn>
                <a:cxn ang="0">
                  <a:pos x="30" y="42"/>
                </a:cxn>
                <a:cxn ang="0">
                  <a:pos x="27" y="42"/>
                </a:cxn>
                <a:cxn ang="0">
                  <a:pos x="26" y="40"/>
                </a:cxn>
                <a:cxn ang="0">
                  <a:pos x="26" y="31"/>
                </a:cxn>
                <a:cxn ang="0">
                  <a:pos x="17" y="31"/>
                </a:cxn>
                <a:cxn ang="0">
                  <a:pos x="16" y="30"/>
                </a:cxn>
                <a:cxn ang="0">
                  <a:pos x="16" y="27"/>
                </a:cxn>
                <a:cxn ang="0">
                  <a:pos x="17" y="26"/>
                </a:cxn>
                <a:cxn ang="0">
                  <a:pos x="26" y="26"/>
                </a:cxn>
                <a:cxn ang="0">
                  <a:pos x="26" y="17"/>
                </a:cxn>
                <a:cxn ang="0">
                  <a:pos x="27" y="16"/>
                </a:cxn>
                <a:cxn ang="0">
                  <a:pos x="30" y="16"/>
                </a:cxn>
                <a:cxn ang="0">
                  <a:pos x="31" y="17"/>
                </a:cxn>
                <a:cxn ang="0">
                  <a:pos x="31" y="26"/>
                </a:cxn>
                <a:cxn ang="0">
                  <a:pos x="40" y="26"/>
                </a:cxn>
                <a:cxn ang="0">
                  <a:pos x="42" y="27"/>
                </a:cxn>
                <a:cxn ang="0">
                  <a:pos x="42" y="30"/>
                </a:cxn>
              </a:cxnLst>
              <a:rect l="0" t="0" r="r" b="b"/>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0" name="Group 99"/>
          <p:cNvGrpSpPr/>
          <p:nvPr/>
        </p:nvGrpSpPr>
        <p:grpSpPr>
          <a:xfrm>
            <a:off x="10259511" y="3223494"/>
            <a:ext cx="321407" cy="1549014"/>
            <a:chOff x="2971801" y="2190750"/>
            <a:chExt cx="228599" cy="1101725"/>
          </a:xfrm>
        </p:grpSpPr>
        <p:cxnSp>
          <p:nvCxnSpPr>
            <p:cNvPr id="101" name="Straight Connector 100"/>
            <p:cNvCxnSpPr/>
            <p:nvPr/>
          </p:nvCxnSpPr>
          <p:spPr>
            <a:xfrm rot="16200000" flipV="1">
              <a:off x="2478088" y="2684463"/>
              <a:ext cx="1101725" cy="1143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2592387" y="2684463"/>
              <a:ext cx="1101725" cy="1143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9830961" y="2044995"/>
            <a:ext cx="1178502" cy="1178502"/>
            <a:chOff x="6648450" y="1428750"/>
            <a:chExt cx="838200" cy="838200"/>
          </a:xfrm>
        </p:grpSpPr>
        <p:sp>
          <p:nvSpPr>
            <p:cNvPr id="97" name="Rectangle 96"/>
            <p:cNvSpPr/>
            <p:nvPr/>
          </p:nvSpPr>
          <p:spPr>
            <a:xfrm>
              <a:off x="6648450" y="1428750"/>
              <a:ext cx="838200" cy="838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89"/>
            <p:cNvSpPr>
              <a:spLocks noEditPoints="1"/>
            </p:cNvSpPr>
            <p:nvPr/>
          </p:nvSpPr>
          <p:spPr bwMode="auto">
            <a:xfrm>
              <a:off x="6878874" y="1659174"/>
              <a:ext cx="377353" cy="377353"/>
            </a:xfrm>
            <a:custGeom>
              <a:avLst/>
              <a:gdLst/>
              <a:ahLst/>
              <a:cxnLst>
                <a:cxn ang="0">
                  <a:pos x="68" y="3"/>
                </a:cxn>
                <a:cxn ang="0">
                  <a:pos x="58" y="61"/>
                </a:cxn>
                <a:cxn ang="0">
                  <a:pos x="57" y="63"/>
                </a:cxn>
                <a:cxn ang="0">
                  <a:pos x="56" y="63"/>
                </a:cxn>
                <a:cxn ang="0">
                  <a:pos x="55" y="63"/>
                </a:cxn>
                <a:cxn ang="0">
                  <a:pos x="35" y="55"/>
                </a:cxn>
                <a:cxn ang="0">
                  <a:pos x="23" y="67"/>
                </a:cxn>
                <a:cxn ang="0">
                  <a:pos x="22" y="68"/>
                </a:cxn>
                <a:cxn ang="0">
                  <a:pos x="21" y="68"/>
                </a:cxn>
                <a:cxn ang="0">
                  <a:pos x="19" y="65"/>
                </a:cxn>
                <a:cxn ang="0">
                  <a:pos x="19" y="48"/>
                </a:cxn>
                <a:cxn ang="0">
                  <a:pos x="1" y="41"/>
                </a:cxn>
                <a:cxn ang="0">
                  <a:pos x="0" y="39"/>
                </a:cxn>
                <a:cxn ang="0">
                  <a:pos x="1" y="36"/>
                </a:cxn>
                <a:cxn ang="0">
                  <a:pos x="64" y="0"/>
                </a:cxn>
                <a:cxn ang="0">
                  <a:pos x="67" y="0"/>
                </a:cxn>
                <a:cxn ang="0">
                  <a:pos x="68" y="3"/>
                </a:cxn>
                <a:cxn ang="0">
                  <a:pos x="62" y="7"/>
                </a:cxn>
                <a:cxn ang="0">
                  <a:pos x="8" y="38"/>
                </a:cxn>
                <a:cxn ang="0">
                  <a:pos x="20" y="43"/>
                </a:cxn>
                <a:cxn ang="0">
                  <a:pos x="53" y="19"/>
                </a:cxn>
                <a:cxn ang="0">
                  <a:pos x="35" y="49"/>
                </a:cxn>
                <a:cxn ang="0">
                  <a:pos x="54" y="57"/>
                </a:cxn>
                <a:cxn ang="0">
                  <a:pos x="62" y="7"/>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chemeClr val="bg1"/>
            </a:solidFill>
            <a:ln w="9525">
              <a:noFill/>
              <a:round/>
            </a:ln>
          </p:spPr>
          <p:txBody>
            <a:bodyPr vert="horz" wrap="square" lIns="128563" tIns="64282" rIns="128563" bIns="64282" numCol="1" anchor="t" anchorCtr="0" compatLnSpc="1"/>
            <a:lstStyle/>
            <a:p>
              <a:pP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grpSp>
      <p:sp>
        <p:nvSpPr>
          <p:cNvPr id="161" name="Right Arrow 160"/>
          <p:cNvSpPr/>
          <p:nvPr/>
        </p:nvSpPr>
        <p:spPr>
          <a:xfrm>
            <a:off x="3844715" y="2376188"/>
            <a:ext cx="495507" cy="51611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62" name="Right Arrow 161"/>
          <p:cNvSpPr/>
          <p:nvPr/>
        </p:nvSpPr>
        <p:spPr>
          <a:xfrm>
            <a:off x="5679425" y="2376188"/>
            <a:ext cx="495507" cy="51611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63" name="Right Arrow 162"/>
          <p:cNvSpPr/>
          <p:nvPr/>
        </p:nvSpPr>
        <p:spPr>
          <a:xfrm>
            <a:off x="7487354" y="2376188"/>
            <a:ext cx="495507" cy="51611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164" name="Right Arrow 163"/>
          <p:cNvSpPr/>
          <p:nvPr/>
        </p:nvSpPr>
        <p:spPr>
          <a:xfrm>
            <a:off x="9295279" y="2376188"/>
            <a:ext cx="495507" cy="51611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810">
              <a:latin typeface="Arial" panose="020B0604020202020204" pitchFamily="34" charset="0"/>
              <a:ea typeface="微软雅黑" panose="020B0503020204020204" pitchFamily="34" charset="-122"/>
              <a:sym typeface="Arial" panose="020B0604020202020204" pitchFamily="34" charset="0"/>
            </a:endParaRPr>
          </a:p>
        </p:txBody>
      </p:sp>
      <p:sp>
        <p:nvSpPr>
          <p:cNvPr id="51" name="Text Placeholder 7"/>
          <p:cNvSpPr txBox="1"/>
          <p:nvPr/>
        </p:nvSpPr>
        <p:spPr>
          <a:xfrm>
            <a:off x="1555567" y="4593619"/>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2"/>
          <p:cNvSpPr txBox="1"/>
          <p:nvPr/>
        </p:nvSpPr>
        <p:spPr>
          <a:xfrm>
            <a:off x="1555567" y="4982936"/>
            <a:ext cx="1754878" cy="429605"/>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55" name="Text Placeholder 7"/>
          <p:cNvSpPr txBox="1"/>
          <p:nvPr/>
        </p:nvSpPr>
        <p:spPr>
          <a:xfrm>
            <a:off x="4241617" y="4917469"/>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2"/>
          <p:cNvSpPr txBox="1"/>
          <p:nvPr/>
        </p:nvSpPr>
        <p:spPr>
          <a:xfrm>
            <a:off x="4241617" y="5306786"/>
            <a:ext cx="1754878" cy="429605"/>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57" name="Text Placeholder 7"/>
          <p:cNvSpPr txBox="1"/>
          <p:nvPr/>
        </p:nvSpPr>
        <p:spPr>
          <a:xfrm>
            <a:off x="6089467" y="4917469"/>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2"/>
          <p:cNvSpPr txBox="1"/>
          <p:nvPr/>
        </p:nvSpPr>
        <p:spPr>
          <a:xfrm>
            <a:off x="6089467" y="5306786"/>
            <a:ext cx="1754878" cy="429605"/>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59" name="Text Placeholder 7"/>
          <p:cNvSpPr txBox="1"/>
          <p:nvPr/>
        </p:nvSpPr>
        <p:spPr>
          <a:xfrm>
            <a:off x="7937317" y="4917469"/>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2"/>
          <p:cNvSpPr txBox="1"/>
          <p:nvPr/>
        </p:nvSpPr>
        <p:spPr>
          <a:xfrm>
            <a:off x="7937317" y="5306786"/>
            <a:ext cx="1754878" cy="429605"/>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63" name="Text Placeholder 7"/>
          <p:cNvSpPr txBox="1"/>
          <p:nvPr/>
        </p:nvSpPr>
        <p:spPr>
          <a:xfrm>
            <a:off x="9785167" y="4917469"/>
            <a:ext cx="1331091" cy="334187"/>
          </a:xfrm>
          <a:prstGeom prst="rect">
            <a:avLst/>
          </a:prstGeom>
        </p:spPr>
        <p:txBody>
          <a:bodyPr vert="horz" lIns="0" tIns="103884" rIns="0" bIns="103884" anchor="ctr" anchorCtr="0"/>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 Placeholder 2"/>
          <p:cNvSpPr txBox="1"/>
          <p:nvPr/>
        </p:nvSpPr>
        <p:spPr>
          <a:xfrm>
            <a:off x="9785167" y="5306786"/>
            <a:ext cx="1754878" cy="429605"/>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add-about, headline modify text content, also can copy your content to this directly ly.</a:t>
            </a:r>
          </a:p>
        </p:txBody>
      </p:sp>
      <p:sp>
        <p:nvSpPr>
          <p:cNvPr id="46" name="TextBox 8"/>
          <p:cNvSpPr txBox="1"/>
          <p:nvPr/>
        </p:nvSpPr>
        <p:spPr>
          <a:xfrm>
            <a:off x="609599" y="266751"/>
            <a:ext cx="6462602" cy="430887"/>
          </a:xfrm>
          <a:prstGeom prst="rect">
            <a:avLst/>
          </a:prstGeom>
          <a:noFill/>
        </p:spPr>
        <p:txBody>
          <a:bodyPr wrap="square" lIns="0" tIns="0" rIns="0" bIns="0" rtlCol="0" anchor="ctr">
            <a:spAutoFit/>
          </a:bodyPr>
          <a:lstStyle/>
          <a:p>
            <a:r>
              <a:rPr lang="en-US" altLang="zh-CN"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3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8"/>
          <p:cNvSpPr txBox="1"/>
          <p:nvPr/>
        </p:nvSpPr>
        <p:spPr>
          <a:xfrm>
            <a:off x="609600" y="704205"/>
            <a:ext cx="321945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Effect transition="in" filter="fade">
                                      <p:cBhvr>
                                        <p:cTn id="9" dur="500"/>
                                        <p:tgtEl>
                                          <p:spTgt spid="130"/>
                                        </p:tgtEl>
                                      </p:cBhvr>
                                    </p:animEffec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strips(downLeft)">
                                      <p:cBhvr>
                                        <p:cTn id="13" dur="500"/>
                                        <p:tgtEl>
                                          <p:spTgt spid="12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p:cTn id="17" dur="500" fill="hold"/>
                                        <p:tgtEl>
                                          <p:spTgt spid="161"/>
                                        </p:tgtEl>
                                        <p:attrNameLst>
                                          <p:attrName>ppt_w</p:attrName>
                                        </p:attrNameLst>
                                      </p:cBhvr>
                                      <p:tavLst>
                                        <p:tav tm="0">
                                          <p:val>
                                            <p:fltVal val="0"/>
                                          </p:val>
                                        </p:tav>
                                        <p:tav tm="100000">
                                          <p:val>
                                            <p:strVal val="#ppt_w"/>
                                          </p:val>
                                        </p:tav>
                                      </p:tavLst>
                                    </p:anim>
                                    <p:anim calcmode="lin" valueType="num">
                                      <p:cBhvr>
                                        <p:cTn id="18" dur="500" fill="hold"/>
                                        <p:tgtEl>
                                          <p:spTgt spid="161"/>
                                        </p:tgtEl>
                                        <p:attrNameLst>
                                          <p:attrName>ppt_h</p:attrName>
                                        </p:attrNameLst>
                                      </p:cBhvr>
                                      <p:tavLst>
                                        <p:tav tm="0">
                                          <p:val>
                                            <p:fltVal val="0"/>
                                          </p:val>
                                        </p:tav>
                                        <p:tav tm="100000">
                                          <p:val>
                                            <p:strVal val="#ppt_h"/>
                                          </p:val>
                                        </p:tav>
                                      </p:tavLst>
                                    </p:anim>
                                    <p:animEffect transition="in" filter="fade">
                                      <p:cBhvr>
                                        <p:cTn id="19" dur="500"/>
                                        <p:tgtEl>
                                          <p:spTgt spid="161"/>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31"/>
                                        </p:tgtEl>
                                        <p:attrNameLst>
                                          <p:attrName>style.visibility</p:attrName>
                                        </p:attrNameLst>
                                      </p:cBhvr>
                                      <p:to>
                                        <p:strVal val="visible"/>
                                      </p:to>
                                    </p:set>
                                    <p:anim calcmode="lin" valueType="num">
                                      <p:cBhvr>
                                        <p:cTn id="23" dur="500" fill="hold"/>
                                        <p:tgtEl>
                                          <p:spTgt spid="131"/>
                                        </p:tgtEl>
                                        <p:attrNameLst>
                                          <p:attrName>ppt_w</p:attrName>
                                        </p:attrNameLst>
                                      </p:cBhvr>
                                      <p:tavLst>
                                        <p:tav tm="0">
                                          <p:val>
                                            <p:fltVal val="0"/>
                                          </p:val>
                                        </p:tav>
                                        <p:tav tm="100000">
                                          <p:val>
                                            <p:strVal val="#ppt_w"/>
                                          </p:val>
                                        </p:tav>
                                      </p:tavLst>
                                    </p:anim>
                                    <p:anim calcmode="lin" valueType="num">
                                      <p:cBhvr>
                                        <p:cTn id="24" dur="500" fill="hold"/>
                                        <p:tgtEl>
                                          <p:spTgt spid="131"/>
                                        </p:tgtEl>
                                        <p:attrNameLst>
                                          <p:attrName>ppt_h</p:attrName>
                                        </p:attrNameLst>
                                      </p:cBhvr>
                                      <p:tavLst>
                                        <p:tav tm="0">
                                          <p:val>
                                            <p:fltVal val="0"/>
                                          </p:val>
                                        </p:tav>
                                        <p:tav tm="100000">
                                          <p:val>
                                            <p:strVal val="#ppt_h"/>
                                          </p:val>
                                        </p:tav>
                                      </p:tavLst>
                                    </p:anim>
                                    <p:animEffect transition="in" filter="fade">
                                      <p:cBhvr>
                                        <p:cTn id="25" dur="500"/>
                                        <p:tgtEl>
                                          <p:spTgt spid="131"/>
                                        </p:tgtEl>
                                      </p:cBhvr>
                                    </p:animEffect>
                                  </p:childTnLst>
                                </p:cTn>
                              </p:par>
                            </p:childTnLst>
                          </p:cTn>
                        </p:par>
                        <p:par>
                          <p:cTn id="26" fill="hold">
                            <p:stCondLst>
                              <p:cond delay="2000"/>
                            </p:stCondLst>
                            <p:childTnLst>
                              <p:par>
                                <p:cTn id="27" presetID="18" presetClass="entr" presetSubtype="12"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strips(downLeft)">
                                      <p:cBhvr>
                                        <p:cTn id="29" dur="500"/>
                                        <p:tgtEl>
                                          <p:spTgt spid="6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62"/>
                                        </p:tgtEl>
                                        <p:attrNameLst>
                                          <p:attrName>style.visibility</p:attrName>
                                        </p:attrNameLst>
                                      </p:cBhvr>
                                      <p:to>
                                        <p:strVal val="visible"/>
                                      </p:to>
                                    </p:set>
                                    <p:anim calcmode="lin" valueType="num">
                                      <p:cBhvr>
                                        <p:cTn id="33" dur="500" fill="hold"/>
                                        <p:tgtEl>
                                          <p:spTgt spid="162"/>
                                        </p:tgtEl>
                                        <p:attrNameLst>
                                          <p:attrName>ppt_w</p:attrName>
                                        </p:attrNameLst>
                                      </p:cBhvr>
                                      <p:tavLst>
                                        <p:tav tm="0">
                                          <p:val>
                                            <p:fltVal val="0"/>
                                          </p:val>
                                        </p:tav>
                                        <p:tav tm="100000">
                                          <p:val>
                                            <p:strVal val="#ppt_w"/>
                                          </p:val>
                                        </p:tav>
                                      </p:tavLst>
                                    </p:anim>
                                    <p:anim calcmode="lin" valueType="num">
                                      <p:cBhvr>
                                        <p:cTn id="34" dur="500" fill="hold"/>
                                        <p:tgtEl>
                                          <p:spTgt spid="162"/>
                                        </p:tgtEl>
                                        <p:attrNameLst>
                                          <p:attrName>ppt_h</p:attrName>
                                        </p:attrNameLst>
                                      </p:cBhvr>
                                      <p:tavLst>
                                        <p:tav tm="0">
                                          <p:val>
                                            <p:fltVal val="0"/>
                                          </p:val>
                                        </p:tav>
                                        <p:tav tm="100000">
                                          <p:val>
                                            <p:strVal val="#ppt_h"/>
                                          </p:val>
                                        </p:tav>
                                      </p:tavLst>
                                    </p:anim>
                                    <p:animEffect transition="in" filter="fade">
                                      <p:cBhvr>
                                        <p:cTn id="35" dur="500"/>
                                        <p:tgtEl>
                                          <p:spTgt spid="162"/>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3500"/>
                            </p:stCondLst>
                            <p:childTnLst>
                              <p:par>
                                <p:cTn id="43" presetID="18" presetClass="entr" presetSubtype="12"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strips(downLeft)">
                                      <p:cBhvr>
                                        <p:cTn id="45" dur="500"/>
                                        <p:tgtEl>
                                          <p:spTgt spid="8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63"/>
                                        </p:tgtEl>
                                        <p:attrNameLst>
                                          <p:attrName>style.visibility</p:attrName>
                                        </p:attrNameLst>
                                      </p:cBhvr>
                                      <p:to>
                                        <p:strVal val="visible"/>
                                      </p:to>
                                    </p:set>
                                    <p:anim calcmode="lin" valueType="num">
                                      <p:cBhvr>
                                        <p:cTn id="49" dur="500" fill="hold"/>
                                        <p:tgtEl>
                                          <p:spTgt spid="163"/>
                                        </p:tgtEl>
                                        <p:attrNameLst>
                                          <p:attrName>ppt_w</p:attrName>
                                        </p:attrNameLst>
                                      </p:cBhvr>
                                      <p:tavLst>
                                        <p:tav tm="0">
                                          <p:val>
                                            <p:fltVal val="0"/>
                                          </p:val>
                                        </p:tav>
                                        <p:tav tm="100000">
                                          <p:val>
                                            <p:strVal val="#ppt_w"/>
                                          </p:val>
                                        </p:tav>
                                      </p:tavLst>
                                    </p:anim>
                                    <p:anim calcmode="lin" valueType="num">
                                      <p:cBhvr>
                                        <p:cTn id="50" dur="500" fill="hold"/>
                                        <p:tgtEl>
                                          <p:spTgt spid="163"/>
                                        </p:tgtEl>
                                        <p:attrNameLst>
                                          <p:attrName>ppt_h</p:attrName>
                                        </p:attrNameLst>
                                      </p:cBhvr>
                                      <p:tavLst>
                                        <p:tav tm="0">
                                          <p:val>
                                            <p:fltVal val="0"/>
                                          </p:val>
                                        </p:tav>
                                        <p:tav tm="100000">
                                          <p:val>
                                            <p:strVal val="#ppt_h"/>
                                          </p:val>
                                        </p:tav>
                                      </p:tavLst>
                                    </p:anim>
                                    <p:animEffect transition="in" filter="fade">
                                      <p:cBhvr>
                                        <p:cTn id="51" dur="500"/>
                                        <p:tgtEl>
                                          <p:spTgt spid="163"/>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133"/>
                                        </p:tgtEl>
                                        <p:attrNameLst>
                                          <p:attrName>style.visibility</p:attrName>
                                        </p:attrNameLst>
                                      </p:cBhvr>
                                      <p:to>
                                        <p:strVal val="visible"/>
                                      </p:to>
                                    </p:set>
                                    <p:anim calcmode="lin" valueType="num">
                                      <p:cBhvr>
                                        <p:cTn id="55" dur="500" fill="hold"/>
                                        <p:tgtEl>
                                          <p:spTgt spid="133"/>
                                        </p:tgtEl>
                                        <p:attrNameLst>
                                          <p:attrName>ppt_w</p:attrName>
                                        </p:attrNameLst>
                                      </p:cBhvr>
                                      <p:tavLst>
                                        <p:tav tm="0">
                                          <p:val>
                                            <p:fltVal val="0"/>
                                          </p:val>
                                        </p:tav>
                                        <p:tav tm="100000">
                                          <p:val>
                                            <p:strVal val="#ppt_w"/>
                                          </p:val>
                                        </p:tav>
                                      </p:tavLst>
                                    </p:anim>
                                    <p:anim calcmode="lin" valueType="num">
                                      <p:cBhvr>
                                        <p:cTn id="56" dur="500" fill="hold"/>
                                        <p:tgtEl>
                                          <p:spTgt spid="133"/>
                                        </p:tgtEl>
                                        <p:attrNameLst>
                                          <p:attrName>ppt_h</p:attrName>
                                        </p:attrNameLst>
                                      </p:cBhvr>
                                      <p:tavLst>
                                        <p:tav tm="0">
                                          <p:val>
                                            <p:fltVal val="0"/>
                                          </p:val>
                                        </p:tav>
                                        <p:tav tm="100000">
                                          <p:val>
                                            <p:strVal val="#ppt_h"/>
                                          </p:val>
                                        </p:tav>
                                      </p:tavLst>
                                    </p:anim>
                                    <p:animEffect transition="in" filter="fade">
                                      <p:cBhvr>
                                        <p:cTn id="57" dur="500"/>
                                        <p:tgtEl>
                                          <p:spTgt spid="133"/>
                                        </p:tgtEl>
                                      </p:cBhvr>
                                    </p:animEffect>
                                  </p:childTnLst>
                                </p:cTn>
                              </p:par>
                            </p:childTnLst>
                          </p:cTn>
                        </p:par>
                        <p:par>
                          <p:cTn id="58" fill="hold">
                            <p:stCondLst>
                              <p:cond delay="5000"/>
                            </p:stCondLst>
                            <p:childTnLst>
                              <p:par>
                                <p:cTn id="59" presetID="18" presetClass="entr" presetSubtype="12" fill="hold" nodeType="after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strips(downLeft)">
                                      <p:cBhvr>
                                        <p:cTn id="61" dur="500"/>
                                        <p:tgtEl>
                                          <p:spTgt spid="93"/>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64"/>
                                        </p:tgtEl>
                                        <p:attrNameLst>
                                          <p:attrName>style.visibility</p:attrName>
                                        </p:attrNameLst>
                                      </p:cBhvr>
                                      <p:to>
                                        <p:strVal val="visible"/>
                                      </p:to>
                                    </p:set>
                                    <p:anim calcmode="lin" valueType="num">
                                      <p:cBhvr>
                                        <p:cTn id="65" dur="500" fill="hold"/>
                                        <p:tgtEl>
                                          <p:spTgt spid="164"/>
                                        </p:tgtEl>
                                        <p:attrNameLst>
                                          <p:attrName>ppt_w</p:attrName>
                                        </p:attrNameLst>
                                      </p:cBhvr>
                                      <p:tavLst>
                                        <p:tav tm="0">
                                          <p:val>
                                            <p:fltVal val="0"/>
                                          </p:val>
                                        </p:tav>
                                        <p:tav tm="100000">
                                          <p:val>
                                            <p:strVal val="#ppt_w"/>
                                          </p:val>
                                        </p:tav>
                                      </p:tavLst>
                                    </p:anim>
                                    <p:anim calcmode="lin" valueType="num">
                                      <p:cBhvr>
                                        <p:cTn id="66" dur="500" fill="hold"/>
                                        <p:tgtEl>
                                          <p:spTgt spid="164"/>
                                        </p:tgtEl>
                                        <p:attrNameLst>
                                          <p:attrName>ppt_h</p:attrName>
                                        </p:attrNameLst>
                                      </p:cBhvr>
                                      <p:tavLst>
                                        <p:tav tm="0">
                                          <p:val>
                                            <p:fltVal val="0"/>
                                          </p:val>
                                        </p:tav>
                                        <p:tav tm="100000">
                                          <p:val>
                                            <p:strVal val="#ppt_h"/>
                                          </p:val>
                                        </p:tav>
                                      </p:tavLst>
                                    </p:anim>
                                    <p:animEffect transition="in" filter="fade">
                                      <p:cBhvr>
                                        <p:cTn id="67" dur="500"/>
                                        <p:tgtEl>
                                          <p:spTgt spid="164"/>
                                        </p:tgtEl>
                                      </p:cBhvr>
                                    </p:animEffect>
                                  </p:childTnLst>
                                </p:cTn>
                              </p:par>
                            </p:childTnLst>
                          </p:cTn>
                        </p:par>
                        <p:par>
                          <p:cTn id="68" fill="hold">
                            <p:stCondLst>
                              <p:cond delay="6000"/>
                            </p:stCondLst>
                            <p:childTnLst>
                              <p:par>
                                <p:cTn id="69" presetID="53" presetClass="entr" presetSubtype="16" fill="hold" nodeType="after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500" fill="hold"/>
                                        <p:tgtEl>
                                          <p:spTgt spid="134"/>
                                        </p:tgtEl>
                                        <p:attrNameLst>
                                          <p:attrName>ppt_w</p:attrName>
                                        </p:attrNameLst>
                                      </p:cBhvr>
                                      <p:tavLst>
                                        <p:tav tm="0">
                                          <p:val>
                                            <p:fltVal val="0"/>
                                          </p:val>
                                        </p:tav>
                                        <p:tav tm="100000">
                                          <p:val>
                                            <p:strVal val="#ppt_w"/>
                                          </p:val>
                                        </p:tav>
                                      </p:tavLst>
                                    </p:anim>
                                    <p:anim calcmode="lin" valueType="num">
                                      <p:cBhvr>
                                        <p:cTn id="72" dur="500" fill="hold"/>
                                        <p:tgtEl>
                                          <p:spTgt spid="134"/>
                                        </p:tgtEl>
                                        <p:attrNameLst>
                                          <p:attrName>ppt_h</p:attrName>
                                        </p:attrNameLst>
                                      </p:cBhvr>
                                      <p:tavLst>
                                        <p:tav tm="0">
                                          <p:val>
                                            <p:fltVal val="0"/>
                                          </p:val>
                                        </p:tav>
                                        <p:tav tm="100000">
                                          <p:val>
                                            <p:strVal val="#ppt_h"/>
                                          </p:val>
                                        </p:tav>
                                      </p:tavLst>
                                    </p:anim>
                                    <p:animEffect transition="in" filter="fade">
                                      <p:cBhvr>
                                        <p:cTn id="73" dur="500"/>
                                        <p:tgtEl>
                                          <p:spTgt spid="134"/>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100"/>
                                        </p:tgtEl>
                                        <p:attrNameLst>
                                          <p:attrName>style.visibility</p:attrName>
                                        </p:attrNameLst>
                                      </p:cBhvr>
                                      <p:to>
                                        <p:strVal val="visible"/>
                                      </p:to>
                                    </p:set>
                                    <p:animEffect transition="in" filter="strips(downLeft)">
                                      <p:cBhvr>
                                        <p:cTn id="77" dur="500"/>
                                        <p:tgtEl>
                                          <p:spTgt spid="100"/>
                                        </p:tgtEl>
                                      </p:cBhvr>
                                    </p:animEffect>
                                  </p:childTnLst>
                                </p:cTn>
                              </p:par>
                              <p:par>
                                <p:cTn id="78" presetID="53" presetClass="entr" presetSubtype="16" fill="hold" grpId="0" nodeType="withEffect">
                                  <p:stCondLst>
                                    <p:cond delay="200"/>
                                  </p:stCondLst>
                                  <p:childTnLst>
                                    <p:set>
                                      <p:cBhvr>
                                        <p:cTn id="79" dur="1" fill="hold">
                                          <p:stCondLst>
                                            <p:cond delay="0"/>
                                          </p:stCondLst>
                                        </p:cTn>
                                        <p:tgtEl>
                                          <p:spTgt spid="51">
                                            <p:txEl>
                                              <p:pRg st="0" end="0"/>
                                            </p:txEl>
                                          </p:spTgt>
                                        </p:tgtEl>
                                        <p:attrNameLst>
                                          <p:attrName>style.visibility</p:attrName>
                                        </p:attrNameLst>
                                      </p:cBhvr>
                                      <p:to>
                                        <p:strVal val="visible"/>
                                      </p:to>
                                    </p:set>
                                    <p:anim calcmode="lin" valueType="num">
                                      <p:cBhvr>
                                        <p:cTn id="80"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51">
                                            <p:txEl>
                                              <p:pRg st="0" end="0"/>
                                            </p:txEl>
                                          </p:spTgt>
                                        </p:tgtEl>
                                      </p:cBhvr>
                                    </p:animEffect>
                                  </p:childTnLst>
                                </p:cTn>
                              </p:par>
                              <p:par>
                                <p:cTn id="83" presetID="23" presetClass="entr" presetSubtype="16" fill="hold" grpId="0" nodeType="withEffect">
                                  <p:stCondLst>
                                    <p:cond delay="200"/>
                                  </p:stCondLst>
                                  <p:childTnLst>
                                    <p:set>
                                      <p:cBhvr>
                                        <p:cTn id="84" dur="1" fill="hold">
                                          <p:stCondLst>
                                            <p:cond delay="0"/>
                                          </p:stCondLst>
                                        </p:cTn>
                                        <p:tgtEl>
                                          <p:spTgt spid="52">
                                            <p:txEl>
                                              <p:pRg st="0" end="0"/>
                                            </p:txEl>
                                          </p:spTgt>
                                        </p:tgtEl>
                                        <p:attrNameLst>
                                          <p:attrName>style.visibility</p:attrName>
                                        </p:attrNameLst>
                                      </p:cBhvr>
                                      <p:to>
                                        <p:strVal val="visible"/>
                                      </p:to>
                                    </p:set>
                                    <p:anim calcmode="lin" valueType="num">
                                      <p:cBhvr>
                                        <p:cTn id="85"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52">
                                            <p:txEl>
                                              <p:pRg st="0" end="0"/>
                                            </p:txEl>
                                          </p:spTgt>
                                        </p:tgtEl>
                                        <p:attrNameLst>
                                          <p:attrName>ppt_h</p:attrName>
                                        </p:attrNameLst>
                                      </p:cBhvr>
                                      <p:tavLst>
                                        <p:tav tm="0">
                                          <p:val>
                                            <p:fltVal val="0"/>
                                          </p:val>
                                        </p:tav>
                                        <p:tav tm="100000">
                                          <p:val>
                                            <p:strVal val="#ppt_h"/>
                                          </p:val>
                                        </p:tav>
                                      </p:tavLst>
                                    </p:anim>
                                  </p:childTnLst>
                                </p:cTn>
                              </p:par>
                              <p:par>
                                <p:cTn id="87" presetID="53" presetClass="entr" presetSubtype="16" fill="hold" grpId="0" nodeType="withEffect">
                                  <p:stCondLst>
                                    <p:cond delay="200"/>
                                  </p:stCondLst>
                                  <p:childTnLst>
                                    <p:set>
                                      <p:cBhvr>
                                        <p:cTn id="88" dur="1" fill="hold">
                                          <p:stCondLst>
                                            <p:cond delay="0"/>
                                          </p:stCondLst>
                                        </p:cTn>
                                        <p:tgtEl>
                                          <p:spTgt spid="55">
                                            <p:txEl>
                                              <p:pRg st="0" end="0"/>
                                            </p:txEl>
                                          </p:spTgt>
                                        </p:tgtEl>
                                        <p:attrNameLst>
                                          <p:attrName>style.visibility</p:attrName>
                                        </p:attrNameLst>
                                      </p:cBhvr>
                                      <p:to>
                                        <p:strVal val="visible"/>
                                      </p:to>
                                    </p:set>
                                    <p:anim calcmode="lin" valueType="num">
                                      <p:cBhvr>
                                        <p:cTn id="89"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55">
                                            <p:txEl>
                                              <p:pRg st="0" end="0"/>
                                            </p:txEl>
                                          </p:spTgt>
                                        </p:tgtEl>
                                      </p:cBhvr>
                                    </p:animEffect>
                                  </p:childTnLst>
                                </p:cTn>
                              </p:par>
                              <p:par>
                                <p:cTn id="92" presetID="23" presetClass="entr" presetSubtype="16" fill="hold" grpId="0" nodeType="withEffect">
                                  <p:stCondLst>
                                    <p:cond delay="200"/>
                                  </p:stCondLst>
                                  <p:childTnLst>
                                    <p:set>
                                      <p:cBhvr>
                                        <p:cTn id="93" dur="1" fill="hold">
                                          <p:stCondLst>
                                            <p:cond delay="0"/>
                                          </p:stCondLst>
                                        </p:cTn>
                                        <p:tgtEl>
                                          <p:spTgt spid="56">
                                            <p:txEl>
                                              <p:pRg st="0" end="0"/>
                                            </p:txEl>
                                          </p:spTgt>
                                        </p:tgtEl>
                                        <p:attrNameLst>
                                          <p:attrName>style.visibility</p:attrName>
                                        </p:attrNameLst>
                                      </p:cBhvr>
                                      <p:to>
                                        <p:strVal val="visible"/>
                                      </p:to>
                                    </p:set>
                                    <p:anim calcmode="lin" valueType="num">
                                      <p:cBhvr>
                                        <p:cTn id="94"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6">
                                            <p:txEl>
                                              <p:pRg st="0" end="0"/>
                                            </p:txEl>
                                          </p:spTgt>
                                        </p:tgtEl>
                                        <p:attrNameLst>
                                          <p:attrName>ppt_h</p:attrName>
                                        </p:attrNameLst>
                                      </p:cBhvr>
                                      <p:tavLst>
                                        <p:tav tm="0">
                                          <p:val>
                                            <p:fltVal val="0"/>
                                          </p:val>
                                        </p:tav>
                                        <p:tav tm="100000">
                                          <p:val>
                                            <p:strVal val="#ppt_h"/>
                                          </p:val>
                                        </p:tav>
                                      </p:tavLst>
                                    </p:anim>
                                  </p:childTnLst>
                                </p:cTn>
                              </p:par>
                              <p:par>
                                <p:cTn id="96" presetID="53" presetClass="entr" presetSubtype="16" fill="hold" grpId="0" nodeType="withEffect">
                                  <p:stCondLst>
                                    <p:cond delay="200"/>
                                  </p:stCondLst>
                                  <p:childTnLst>
                                    <p:set>
                                      <p:cBhvr>
                                        <p:cTn id="97" dur="1" fill="hold">
                                          <p:stCondLst>
                                            <p:cond delay="0"/>
                                          </p:stCondLst>
                                        </p:cTn>
                                        <p:tgtEl>
                                          <p:spTgt spid="57">
                                            <p:txEl>
                                              <p:pRg st="0" end="0"/>
                                            </p:txEl>
                                          </p:spTgt>
                                        </p:tgtEl>
                                        <p:attrNameLst>
                                          <p:attrName>style.visibility</p:attrName>
                                        </p:attrNameLst>
                                      </p:cBhvr>
                                      <p:to>
                                        <p:strVal val="visible"/>
                                      </p:to>
                                    </p:set>
                                    <p:anim calcmode="lin" valueType="num">
                                      <p:cBhvr>
                                        <p:cTn id="98"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00" dur="500"/>
                                        <p:tgtEl>
                                          <p:spTgt spid="57">
                                            <p:txEl>
                                              <p:pRg st="0" end="0"/>
                                            </p:txEl>
                                          </p:spTgt>
                                        </p:tgtEl>
                                      </p:cBhvr>
                                    </p:animEffect>
                                  </p:childTnLst>
                                </p:cTn>
                              </p:par>
                              <p:par>
                                <p:cTn id="101" presetID="23" presetClass="entr" presetSubtype="16" fill="hold" grpId="0" nodeType="withEffect">
                                  <p:stCondLst>
                                    <p:cond delay="200"/>
                                  </p:stCondLst>
                                  <p:childTnLst>
                                    <p:set>
                                      <p:cBhvr>
                                        <p:cTn id="102" dur="1" fill="hold">
                                          <p:stCondLst>
                                            <p:cond delay="0"/>
                                          </p:stCondLst>
                                        </p:cTn>
                                        <p:tgtEl>
                                          <p:spTgt spid="58">
                                            <p:txEl>
                                              <p:pRg st="0" end="0"/>
                                            </p:txEl>
                                          </p:spTgt>
                                        </p:tgtEl>
                                        <p:attrNameLst>
                                          <p:attrName>style.visibility</p:attrName>
                                        </p:attrNameLst>
                                      </p:cBhvr>
                                      <p:to>
                                        <p:strVal val="visible"/>
                                      </p:to>
                                    </p:set>
                                    <p:anim calcmode="lin" valueType="num">
                                      <p:cBhvr>
                                        <p:cTn id="103"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104" dur="500" fill="hold"/>
                                        <p:tgtEl>
                                          <p:spTgt spid="58">
                                            <p:txEl>
                                              <p:pRg st="0" end="0"/>
                                            </p:txEl>
                                          </p:spTgt>
                                        </p:tgtEl>
                                        <p:attrNameLst>
                                          <p:attrName>ppt_h</p:attrName>
                                        </p:attrNameLst>
                                      </p:cBhvr>
                                      <p:tavLst>
                                        <p:tav tm="0">
                                          <p:val>
                                            <p:fltVal val="0"/>
                                          </p:val>
                                        </p:tav>
                                        <p:tav tm="100000">
                                          <p:val>
                                            <p:strVal val="#ppt_h"/>
                                          </p:val>
                                        </p:tav>
                                      </p:tavLst>
                                    </p:anim>
                                  </p:childTnLst>
                                </p:cTn>
                              </p:par>
                              <p:par>
                                <p:cTn id="105" presetID="53" presetClass="entr" presetSubtype="16" fill="hold" grpId="0" nodeType="withEffect">
                                  <p:stCondLst>
                                    <p:cond delay="200"/>
                                  </p:stCondLst>
                                  <p:childTnLst>
                                    <p:set>
                                      <p:cBhvr>
                                        <p:cTn id="106" dur="1" fill="hold">
                                          <p:stCondLst>
                                            <p:cond delay="0"/>
                                          </p:stCondLst>
                                        </p:cTn>
                                        <p:tgtEl>
                                          <p:spTgt spid="59">
                                            <p:txEl>
                                              <p:pRg st="0" end="0"/>
                                            </p:txEl>
                                          </p:spTgt>
                                        </p:tgtEl>
                                        <p:attrNameLst>
                                          <p:attrName>style.visibility</p:attrName>
                                        </p:attrNameLst>
                                      </p:cBhvr>
                                      <p:to>
                                        <p:strVal val="visible"/>
                                      </p:to>
                                    </p:set>
                                    <p:anim calcmode="lin" valueType="num">
                                      <p:cBhvr>
                                        <p:cTn id="107"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08"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09" dur="500"/>
                                        <p:tgtEl>
                                          <p:spTgt spid="59">
                                            <p:txEl>
                                              <p:pRg st="0" end="0"/>
                                            </p:txEl>
                                          </p:spTgt>
                                        </p:tgtEl>
                                      </p:cBhvr>
                                    </p:animEffect>
                                  </p:childTnLst>
                                </p:cTn>
                              </p:par>
                              <p:par>
                                <p:cTn id="110" presetID="23" presetClass="entr" presetSubtype="16" fill="hold" grpId="0" nodeType="withEffect">
                                  <p:stCondLst>
                                    <p:cond delay="200"/>
                                  </p:stCondLst>
                                  <p:childTnLst>
                                    <p:set>
                                      <p:cBhvr>
                                        <p:cTn id="111" dur="1" fill="hold">
                                          <p:stCondLst>
                                            <p:cond delay="0"/>
                                          </p:stCondLst>
                                        </p:cTn>
                                        <p:tgtEl>
                                          <p:spTgt spid="60">
                                            <p:txEl>
                                              <p:pRg st="0" end="0"/>
                                            </p:txEl>
                                          </p:spTgt>
                                        </p:tgtEl>
                                        <p:attrNameLst>
                                          <p:attrName>style.visibility</p:attrName>
                                        </p:attrNameLst>
                                      </p:cBhvr>
                                      <p:to>
                                        <p:strVal val="visible"/>
                                      </p:to>
                                    </p:set>
                                    <p:anim calcmode="lin" valueType="num">
                                      <p:cBhvr>
                                        <p:cTn id="112"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113" dur="500" fill="hold"/>
                                        <p:tgtEl>
                                          <p:spTgt spid="60">
                                            <p:txEl>
                                              <p:pRg st="0" end="0"/>
                                            </p:txEl>
                                          </p:spTgt>
                                        </p:tgtEl>
                                        <p:attrNameLst>
                                          <p:attrName>ppt_h</p:attrName>
                                        </p:attrNameLst>
                                      </p:cBhvr>
                                      <p:tavLst>
                                        <p:tav tm="0">
                                          <p:val>
                                            <p:fltVal val="0"/>
                                          </p:val>
                                        </p:tav>
                                        <p:tav tm="100000">
                                          <p:val>
                                            <p:strVal val="#ppt_h"/>
                                          </p:val>
                                        </p:tav>
                                      </p:tavLst>
                                    </p:anim>
                                  </p:childTnLst>
                                </p:cTn>
                              </p:par>
                              <p:par>
                                <p:cTn id="114" presetID="53" presetClass="entr" presetSubtype="16" fill="hold" grpId="0" nodeType="withEffect">
                                  <p:stCondLst>
                                    <p:cond delay="200"/>
                                  </p:stCondLst>
                                  <p:childTnLst>
                                    <p:set>
                                      <p:cBhvr>
                                        <p:cTn id="115" dur="1" fill="hold">
                                          <p:stCondLst>
                                            <p:cond delay="0"/>
                                          </p:stCondLst>
                                        </p:cTn>
                                        <p:tgtEl>
                                          <p:spTgt spid="63">
                                            <p:txEl>
                                              <p:pRg st="0" end="0"/>
                                            </p:txEl>
                                          </p:spTgt>
                                        </p:tgtEl>
                                        <p:attrNameLst>
                                          <p:attrName>style.visibility</p:attrName>
                                        </p:attrNameLst>
                                      </p:cBhvr>
                                      <p:to>
                                        <p:strVal val="visible"/>
                                      </p:to>
                                    </p:set>
                                    <p:anim calcmode="lin" valueType="num">
                                      <p:cBhvr>
                                        <p:cTn id="116"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117"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118" dur="500"/>
                                        <p:tgtEl>
                                          <p:spTgt spid="63">
                                            <p:txEl>
                                              <p:pRg st="0" end="0"/>
                                            </p:txEl>
                                          </p:spTgt>
                                        </p:tgtEl>
                                      </p:cBhvr>
                                    </p:animEffect>
                                  </p:childTnLst>
                                </p:cTn>
                              </p:par>
                              <p:par>
                                <p:cTn id="119" presetID="23" presetClass="entr" presetSubtype="16" fill="hold" grpId="0" nodeType="withEffect">
                                  <p:stCondLst>
                                    <p:cond delay="200"/>
                                  </p:stCondLst>
                                  <p:childTnLst>
                                    <p:set>
                                      <p:cBhvr>
                                        <p:cTn id="120" dur="1" fill="hold">
                                          <p:stCondLst>
                                            <p:cond delay="0"/>
                                          </p:stCondLst>
                                        </p:cTn>
                                        <p:tgtEl>
                                          <p:spTgt spid="65">
                                            <p:txEl>
                                              <p:pRg st="0" end="0"/>
                                            </p:txEl>
                                          </p:spTgt>
                                        </p:tgtEl>
                                        <p:attrNameLst>
                                          <p:attrName>style.visibility</p:attrName>
                                        </p:attrNameLst>
                                      </p:cBhvr>
                                      <p:to>
                                        <p:strVal val="visible"/>
                                      </p:to>
                                    </p:set>
                                    <p:anim calcmode="lin" valueType="num">
                                      <p:cBhvr>
                                        <p:cTn id="121" dur="5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6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51" grpId="0" build="p">
        <p:tmplLst>
          <p:tmpl lvl="1">
            <p:tnLst>
              <p:par>
                <p:cTn presetID="5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P spid="52" grpId="0" build="p">
        <p:tmplLst>
          <p:tmpl lvl="1">
            <p:tnLst>
              <p:par>
                <p:cTn presetID="23" presetClass="entr" presetSubtype="16"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 calcmode="lin" valueType="num">
                      <p:cBhvr>
                        <p:cTn dur="500" fill="hold"/>
                        <p:tgtEl>
                          <p:spTgt spid="52"/>
                        </p:tgtEl>
                        <p:attrNameLst>
                          <p:attrName>ppt_w</p:attrName>
                        </p:attrNameLst>
                      </p:cBhvr>
                      <p:tavLst>
                        <p:tav tm="0">
                          <p:val>
                            <p:fltVal val="0"/>
                          </p:val>
                        </p:tav>
                        <p:tav tm="100000">
                          <p:val>
                            <p:strVal val="#ppt_w"/>
                          </p:val>
                        </p:tav>
                      </p:tavLst>
                    </p:anim>
                    <p:anim calcmode="lin" valueType="num">
                      <p:cBhvr>
                        <p:cTn dur="500" fill="hold"/>
                        <p:tgtEl>
                          <p:spTgt spid="52"/>
                        </p:tgtEl>
                        <p:attrNameLst>
                          <p:attrName>ppt_h</p:attrName>
                        </p:attrNameLst>
                      </p:cBhvr>
                      <p:tavLst>
                        <p:tav tm="0">
                          <p:val>
                            <p:fltVal val="0"/>
                          </p:val>
                        </p:tav>
                        <p:tav tm="100000">
                          <p:val>
                            <p:strVal val="#ppt_h"/>
                          </p:val>
                        </p:tav>
                      </p:tavLst>
                    </p:anim>
                  </p:childTnLst>
                </p:cTn>
              </p:par>
            </p:tnLst>
          </p:tmpl>
        </p:tmplLst>
      </p:bldP>
      <p:bldP spid="55" grpId="0" build="p">
        <p:tmplLst>
          <p:tmpl lvl="1">
            <p:tnLst>
              <p:par>
                <p:cTn presetID="53" presetClass="entr" presetSubtype="16" fill="hold" nodeType="withEffect">
                  <p:stCondLst>
                    <p:cond delay="20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56" grpId="0" build="p">
        <p:tmplLst>
          <p:tmpl lvl="1">
            <p:tnLst>
              <p:par>
                <p:cTn presetID="23" presetClass="entr" presetSubtype="16"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childTnLst>
                </p:cTn>
              </p:par>
            </p:tnLst>
          </p:tmpl>
        </p:tmplLst>
      </p:bldP>
      <p:bldP spid="57" grpId="0" build="p">
        <p:tmplLst>
          <p:tmpl lvl="1">
            <p:tnLst>
              <p:par>
                <p:cTn presetID="53" presetClass="entr" presetSubtype="16"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23" presetClass="entr" presetSubtype="16" fill="hold" nodeType="withEffect">
                  <p:stCondLst>
                    <p:cond delay="20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childTnLst>
                </p:cTn>
              </p:par>
            </p:tnLst>
          </p:tmpl>
        </p:tmplLst>
      </p:bldP>
      <p:bldP spid="59" grpId="0" build="p">
        <p:tmplLst>
          <p:tmpl lvl="1">
            <p:tnLst>
              <p:par>
                <p:cTn presetID="53" presetClass="entr" presetSubtype="16"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P spid="60" grpId="0" build="p">
        <p:tmplLst>
          <p:tmpl lvl="1">
            <p:tnLst>
              <p:par>
                <p:cTn presetID="23" presetClass="entr" presetSubtype="16"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 calcmode="lin" valueType="num">
                      <p:cBhvr>
                        <p:cTn dur="500" fill="hold"/>
                        <p:tgtEl>
                          <p:spTgt spid="60"/>
                        </p:tgtEl>
                        <p:attrNameLst>
                          <p:attrName>ppt_w</p:attrName>
                        </p:attrNameLst>
                      </p:cBhvr>
                      <p:tavLst>
                        <p:tav tm="0">
                          <p:val>
                            <p:fltVal val="0"/>
                          </p:val>
                        </p:tav>
                        <p:tav tm="100000">
                          <p:val>
                            <p:strVal val="#ppt_w"/>
                          </p:val>
                        </p:tav>
                      </p:tavLst>
                    </p:anim>
                    <p:anim calcmode="lin" valueType="num">
                      <p:cBhvr>
                        <p:cTn dur="500" fill="hold"/>
                        <p:tgtEl>
                          <p:spTgt spid="60"/>
                        </p:tgtEl>
                        <p:attrNameLst>
                          <p:attrName>ppt_h</p:attrName>
                        </p:attrNameLst>
                      </p:cBhvr>
                      <p:tavLst>
                        <p:tav tm="0">
                          <p:val>
                            <p:fltVal val="0"/>
                          </p:val>
                        </p:tav>
                        <p:tav tm="100000">
                          <p:val>
                            <p:strVal val="#ppt_h"/>
                          </p:val>
                        </p:tav>
                      </p:tavLst>
                    </p:anim>
                  </p:childTnLst>
                </p:cTn>
              </p:par>
            </p:tnLst>
          </p:tmpl>
        </p:tmplLst>
      </p:bldP>
      <p:bldP spid="63" grpId="0" build="p">
        <p:tmplLst>
          <p:tmpl lvl="1">
            <p:tnLst>
              <p:par>
                <p:cTn presetID="53" presetClass="entr" presetSubtype="16" fill="hold" nodeType="withEffect">
                  <p:stCondLst>
                    <p:cond delay="20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5" grpId="0" build="p">
        <p:tmplLst>
          <p:tmpl lvl="1">
            <p:tnLst>
              <p:par>
                <p:cTn presetID="23" presetClass="entr" presetSubtype="16" fill="hold" nodeType="withEffect">
                  <p:stCondLst>
                    <p:cond delay="200"/>
                  </p:stCondLst>
                  <p:childTnLst>
                    <p:set>
                      <p:cBhvr>
                        <p:cTn dur="1" fill="hold">
                          <p:stCondLst>
                            <p:cond delay="0"/>
                          </p:stCondLst>
                        </p:cTn>
                        <p:tgtEl>
                          <p:spTgt spid="65"/>
                        </p:tgtEl>
                        <p:attrNameLst>
                          <p:attrName>style.visibility</p:attrName>
                        </p:attrNameLst>
                      </p:cBhvr>
                      <p:to>
                        <p:strVal val="visible"/>
                      </p:to>
                    </p:set>
                    <p:anim calcmode="lin" valueType="num">
                      <p:cBhvr>
                        <p:cTn dur="500" fill="hold"/>
                        <p:tgtEl>
                          <p:spTgt spid="65"/>
                        </p:tgtEl>
                        <p:attrNameLst>
                          <p:attrName>ppt_w</p:attrName>
                        </p:attrNameLst>
                      </p:cBhvr>
                      <p:tavLst>
                        <p:tav tm="0">
                          <p:val>
                            <p:fltVal val="0"/>
                          </p:val>
                        </p:tav>
                        <p:tav tm="100000">
                          <p:val>
                            <p:strVal val="#ppt_w"/>
                          </p:val>
                        </p:tav>
                      </p:tavLst>
                    </p:anim>
                    <p:anim calcmode="lin" valueType="num">
                      <p:cBhvr>
                        <p:cTn dur="500" fill="hold"/>
                        <p:tgtEl>
                          <p:spTgt spid="65"/>
                        </p:tgtEl>
                        <p:attrNameLst>
                          <p:attrName>ppt_h</p:attrName>
                        </p:attrNameLst>
                      </p:cBhvr>
                      <p:tavLst>
                        <p:tav tm="0">
                          <p:val>
                            <p:fltVal val="0"/>
                          </p:val>
                        </p:tav>
                        <p:tav tm="100000">
                          <p:val>
                            <p:strVal val="#ppt_h"/>
                          </p:val>
                        </p:tav>
                      </p:tavLst>
                    </p:anim>
                  </p:childTnLst>
                </p:cTn>
              </p:par>
            </p:tnLst>
          </p:tmpl>
        </p:tmplLst>
      </p:b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03546" y="1573789"/>
            <a:ext cx="5442405" cy="47227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884237" y="1573789"/>
            <a:ext cx="5719309" cy="472278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latin typeface="Arial" panose="020B0604020202020204" pitchFamily="34" charset="0"/>
              <a:ea typeface="微软雅黑" panose="020B0503020204020204" pitchFamily="34" charset="-122"/>
              <a:sym typeface="Arial" panose="020B0604020202020204" pitchFamily="34" charset="0"/>
            </a:endParaRPr>
          </a:p>
        </p:txBody>
      </p:sp>
      <p:grpSp>
        <p:nvGrpSpPr>
          <p:cNvPr id="6" name="Group 5"/>
          <p:cNvGrpSpPr/>
          <p:nvPr/>
        </p:nvGrpSpPr>
        <p:grpSpPr>
          <a:xfrm>
            <a:off x="3130442" y="3351749"/>
            <a:ext cx="1166868" cy="1166868"/>
            <a:chOff x="2802802" y="3178129"/>
            <a:chExt cx="1106424" cy="1106424"/>
          </a:xfrm>
        </p:grpSpPr>
        <p:sp>
          <p:nvSpPr>
            <p:cNvPr id="13" name="Rounded Rectangle 12"/>
            <p:cNvSpPr/>
            <p:nvPr/>
          </p:nvSpPr>
          <p:spPr>
            <a:xfrm>
              <a:off x="2802802" y="3178129"/>
              <a:ext cx="1106424" cy="110642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latin typeface="Arial" panose="020B0604020202020204" pitchFamily="34" charset="0"/>
                <a:ea typeface="微软雅黑" panose="020B0503020204020204" pitchFamily="34" charset="-122"/>
                <a:sym typeface="Arial" panose="020B0604020202020204" pitchFamily="34" charset="0"/>
              </a:endParaRPr>
            </a:p>
          </p:txBody>
        </p:sp>
        <p:sp>
          <p:nvSpPr>
            <p:cNvPr id="14" name="AutoShape 117"/>
            <p:cNvSpPr/>
            <p:nvPr/>
          </p:nvSpPr>
          <p:spPr bwMode="auto">
            <a:xfrm>
              <a:off x="3024883" y="3465491"/>
              <a:ext cx="679846" cy="56119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1"/>
            </a:solidFill>
            <a:ln>
              <a:noFill/>
            </a:ln>
            <a:effectLst/>
          </p:spPr>
          <p:txBody>
            <a:bodyPr lIns="20091" tIns="20091" rIns="20091" bIns="20091" anchor="ctr"/>
            <a:lstStyle/>
            <a:p>
              <a:pPr algn="ctr" defTabSz="240665" hangingPunct="0">
                <a:lnSpc>
                  <a:spcPct val="150000"/>
                </a:lnSpc>
              </a:pPr>
              <a:endParaRPr lang="en-US" sz="158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Rectangle 16"/>
          <p:cNvSpPr/>
          <p:nvPr/>
        </p:nvSpPr>
        <p:spPr>
          <a:xfrm>
            <a:off x="6939097" y="2624283"/>
            <a:ext cx="2564805" cy="307777"/>
          </a:xfrm>
          <a:prstGeom prst="rect">
            <a:avLst/>
          </a:prstGeom>
        </p:spPr>
        <p:txBody>
          <a:bodyPr wrap="none" lIns="0" tIns="0" rIns="0" bIns="0">
            <a:spAutoFit/>
          </a:bodyPr>
          <a:lstStyle/>
          <a:p>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Copy your content directly to this point</a:t>
            </a:r>
            <a:endParaRPr lang="en-GB"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18"/>
          <p:cNvSpPr/>
          <p:nvPr/>
        </p:nvSpPr>
        <p:spPr>
          <a:xfrm>
            <a:off x="6939097" y="3176146"/>
            <a:ext cx="4674854" cy="2031325"/>
          </a:xfrm>
          <a:prstGeom prst="rect">
            <a:avLst/>
          </a:prstGeom>
        </p:spPr>
        <p:txBody>
          <a:bodyPr wrap="square" lIns="0" tIns="0" rIns="0" bIns="0">
            <a:spAutoFit/>
          </a:bodyPr>
          <a:lstStyle/>
          <a:p>
            <a:pPr>
              <a:lnSpc>
                <a:spcPct val="150000"/>
              </a:lnSpc>
              <a:defRPr/>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a:t>
            </a:r>
            <a:r>
              <a:rPr lang="en-GB"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a:t>
            </a:r>
            <a:r>
              <a:rPr lang="en-GB"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a:t>
            </a:r>
            <a:endParaRPr lang="en-GB"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8"/>
          <p:cNvSpPr txBox="1"/>
          <p:nvPr/>
        </p:nvSpPr>
        <p:spPr>
          <a:xfrm>
            <a:off x="609599" y="266751"/>
            <a:ext cx="6107808" cy="430887"/>
          </a:xfrm>
          <a:prstGeom prst="rect">
            <a:avLst/>
          </a:prstGeom>
          <a:noFill/>
        </p:spPr>
        <p:txBody>
          <a:bodyPr wrap="square" lIns="0" tIns="0" rIns="0" bIns="0" rtlCol="0" anchor="ctr">
            <a:spAutoFit/>
          </a:bodyPr>
          <a:lstStyle/>
          <a:p>
            <a:r>
              <a:rPr lang="en-US" altLang="zh-CN"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3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8"/>
          <p:cNvSpPr txBox="1"/>
          <p:nvPr/>
        </p:nvSpPr>
        <p:spPr>
          <a:xfrm>
            <a:off x="609600" y="704205"/>
            <a:ext cx="321945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Scale>
                                      <p:cBhvr>
                                        <p:cTn id="1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6"/>
                                        </p:tgtEl>
                                        <p:attrNameLst>
                                          <p:attrName>ppt_x</p:attrName>
                                          <p:attrName>ppt_y</p:attrName>
                                        </p:attrNameLst>
                                      </p:cBhvr>
                                    </p:animMotion>
                                    <p:animEffect transition="in" filter="fade">
                                      <p:cBhvr>
                                        <p:cTn id="18" dur="1000"/>
                                        <p:tgtEl>
                                          <p:spTgt spid="6"/>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6" presetClass="emph" presetSubtype="0" fill="hold" nodeType="afterEffect">
                                  <p:stCondLst>
                                    <p:cond delay="0"/>
                                  </p:stCondLst>
                                  <p:childTnLst>
                                    <p:animEffect transition="out" filter="fade">
                                      <p:cBhvr>
                                        <p:cTn id="31" dur="500" tmFilter="0, 0; .2, .5; .8, .5; 1, 0"/>
                                        <p:tgtEl>
                                          <p:spTgt spid="6"/>
                                        </p:tgtEl>
                                      </p:cBhvr>
                                    </p:animEffect>
                                    <p:animScale>
                                      <p:cBhvr>
                                        <p:cTn id="3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7"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11634" y="1729712"/>
            <a:ext cx="3306355" cy="4791153"/>
            <a:chOff x="612503" y="1412965"/>
            <a:chExt cx="3448595" cy="4997269"/>
          </a:xfrm>
        </p:grpSpPr>
        <p:sp>
          <p:nvSpPr>
            <p:cNvPr id="53" name="Rectangle 52"/>
            <p:cNvSpPr/>
            <p:nvPr/>
          </p:nvSpPr>
          <p:spPr>
            <a:xfrm>
              <a:off x="612503" y="1412965"/>
              <a:ext cx="3081384" cy="46779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latin typeface="Arial" panose="020B0604020202020204" pitchFamily="34" charset="0"/>
                <a:ea typeface="微软雅黑" panose="020B0503020204020204" pitchFamily="34" charset="-122"/>
                <a:sym typeface="Arial" panose="020B0604020202020204" pitchFamily="34" charset="0"/>
              </a:endParaRPr>
            </a:p>
          </p:txBody>
        </p:sp>
        <p:sp>
          <p:nvSpPr>
            <p:cNvPr id="54" name="Rectangle 53"/>
            <p:cNvSpPr/>
            <p:nvPr/>
          </p:nvSpPr>
          <p:spPr>
            <a:xfrm>
              <a:off x="828039" y="1604552"/>
              <a:ext cx="3081384" cy="467795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latin typeface="Arial" panose="020B0604020202020204" pitchFamily="34" charset="0"/>
                <a:ea typeface="微软雅黑" panose="020B0503020204020204" pitchFamily="34" charset="-122"/>
                <a:sym typeface="Arial" panose="020B0604020202020204" pitchFamily="34" charset="0"/>
              </a:endParaRPr>
            </a:p>
          </p:txBody>
        </p:sp>
        <p:sp>
          <p:nvSpPr>
            <p:cNvPr id="55" name="Rectangle 54"/>
            <p:cNvSpPr/>
            <p:nvPr/>
          </p:nvSpPr>
          <p:spPr>
            <a:xfrm>
              <a:off x="979714" y="1732280"/>
              <a:ext cx="3081384" cy="4677954"/>
            </a:xfrm>
            <a:prstGeom prst="rect">
              <a:avLst/>
            </a:prstGeom>
            <a:noFill/>
            <a:ln w="222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Oval 55"/>
          <p:cNvSpPr/>
          <p:nvPr/>
        </p:nvSpPr>
        <p:spPr>
          <a:xfrm>
            <a:off x="6581883" y="2120593"/>
            <a:ext cx="307273" cy="307273"/>
          </a:xfrm>
          <a:prstGeom prst="ellipse">
            <a:avLst/>
          </a:prstGeom>
          <a:solidFill>
            <a:schemeClr val="bg2"/>
          </a:solidFill>
          <a:ln>
            <a:solidFill>
              <a:schemeClr val="accent1">
                <a:shade val="50000"/>
              </a:schemeClr>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latin typeface="Arial" panose="020B0604020202020204" pitchFamily="34" charset="0"/>
              <a:ea typeface="微软雅黑" panose="020B0503020204020204" pitchFamily="34" charset="-122"/>
              <a:sym typeface="Arial" panose="020B0604020202020204" pitchFamily="34" charset="0"/>
            </a:endParaRPr>
          </a:p>
        </p:txBody>
      </p:sp>
      <p:sp>
        <p:nvSpPr>
          <p:cNvPr id="57" name="Oval 56"/>
          <p:cNvSpPr/>
          <p:nvPr/>
        </p:nvSpPr>
        <p:spPr>
          <a:xfrm>
            <a:off x="6581883" y="3378920"/>
            <a:ext cx="307273" cy="307273"/>
          </a:xfrm>
          <a:prstGeom prst="ellipse">
            <a:avLst/>
          </a:prstGeom>
          <a:solidFill>
            <a:schemeClr val="bg2"/>
          </a:solidFill>
          <a:ln>
            <a:solidFill>
              <a:schemeClr val="accent2"/>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latin typeface="Arial" panose="020B0604020202020204" pitchFamily="34" charset="0"/>
              <a:ea typeface="微软雅黑" panose="020B0503020204020204" pitchFamily="34" charset="-122"/>
              <a:sym typeface="Arial" panose="020B0604020202020204" pitchFamily="34" charset="0"/>
            </a:endParaRPr>
          </a:p>
        </p:txBody>
      </p:sp>
      <p:sp>
        <p:nvSpPr>
          <p:cNvPr id="58" name="Oval 57"/>
          <p:cNvSpPr/>
          <p:nvPr/>
        </p:nvSpPr>
        <p:spPr>
          <a:xfrm>
            <a:off x="6581883" y="4637247"/>
            <a:ext cx="307273" cy="307273"/>
          </a:xfrm>
          <a:prstGeom prst="ellipse">
            <a:avLst/>
          </a:prstGeom>
          <a:solidFill>
            <a:schemeClr val="bg2"/>
          </a:solidFill>
          <a:ln>
            <a:solidFill>
              <a:schemeClr val="accent3"/>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latin typeface="Arial" panose="020B0604020202020204" pitchFamily="34" charset="0"/>
              <a:ea typeface="微软雅黑" panose="020B0503020204020204" pitchFamily="34" charset="-122"/>
              <a:sym typeface="Arial" panose="020B0604020202020204" pitchFamily="34" charset="0"/>
            </a:endParaRPr>
          </a:p>
        </p:txBody>
      </p:sp>
      <p:sp>
        <p:nvSpPr>
          <p:cNvPr id="59" name="Oval 58"/>
          <p:cNvSpPr/>
          <p:nvPr/>
        </p:nvSpPr>
        <p:spPr>
          <a:xfrm>
            <a:off x="6581883" y="5895573"/>
            <a:ext cx="307273" cy="307273"/>
          </a:xfrm>
          <a:prstGeom prst="ellipse">
            <a:avLst/>
          </a:prstGeom>
          <a:solidFill>
            <a:schemeClr val="bg2"/>
          </a:solidFill>
          <a:ln>
            <a:solidFill>
              <a:schemeClr val="accent4"/>
            </a:solidFill>
          </a:ln>
          <a:effectLst>
            <a:outerShdw blurRad="190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latin typeface="Arial" panose="020B0604020202020204" pitchFamily="34" charset="0"/>
              <a:ea typeface="微软雅黑" panose="020B0503020204020204" pitchFamily="34" charset="-122"/>
              <a:sym typeface="Arial" panose="020B0604020202020204" pitchFamily="34" charset="0"/>
            </a:endParaRPr>
          </a:p>
        </p:txBody>
      </p:sp>
      <p:grpSp>
        <p:nvGrpSpPr>
          <p:cNvPr id="60" name="Group 59"/>
          <p:cNvGrpSpPr/>
          <p:nvPr/>
        </p:nvGrpSpPr>
        <p:grpSpPr>
          <a:xfrm>
            <a:off x="5197960" y="2018676"/>
            <a:ext cx="1031858" cy="511107"/>
            <a:chOff x="4928372" y="1814284"/>
            <a:chExt cx="978408" cy="484632"/>
          </a:xfrm>
        </p:grpSpPr>
        <p:sp>
          <p:nvSpPr>
            <p:cNvPr id="61" name="Pentagon 60"/>
            <p:cNvSpPr/>
            <p:nvPr/>
          </p:nvSpPr>
          <p:spPr>
            <a:xfrm>
              <a:off x="4928372" y="1814284"/>
              <a:ext cx="978408" cy="48463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61"/>
            <p:cNvSpPr txBox="1"/>
            <p:nvPr/>
          </p:nvSpPr>
          <p:spPr>
            <a:xfrm>
              <a:off x="4929924" y="1856545"/>
              <a:ext cx="746608" cy="395313"/>
            </a:xfrm>
            <a:prstGeom prst="rect">
              <a:avLst/>
            </a:prstGeom>
            <a:noFill/>
          </p:spPr>
          <p:txBody>
            <a:bodyPr wrap="none" rtlCol="0">
              <a:spAutoFit/>
            </a:bodyPr>
            <a:lstStyle/>
            <a:p>
              <a:pPr algn="ctr"/>
              <a:r>
                <a:rPr lang="en-US" sz="2110" b="1" dirty="0">
                  <a:solidFill>
                    <a:schemeClr val="bg1"/>
                  </a:solidFill>
                  <a:latin typeface="Arial" panose="020B0604020202020204" pitchFamily="34" charset="0"/>
                  <a:ea typeface="微软雅黑" panose="020B0503020204020204" pitchFamily="34" charset="-122"/>
                  <a:sym typeface="Arial" panose="020B0604020202020204" pitchFamily="34" charset="0"/>
                </a:rPr>
                <a:t>2016</a:t>
              </a:r>
              <a:endParaRPr lang="en-GB" sz="211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Group 62"/>
          <p:cNvGrpSpPr/>
          <p:nvPr/>
        </p:nvGrpSpPr>
        <p:grpSpPr>
          <a:xfrm>
            <a:off x="5197960" y="5793656"/>
            <a:ext cx="1031858" cy="511107"/>
            <a:chOff x="4928372" y="5399956"/>
            <a:chExt cx="978408" cy="484632"/>
          </a:xfrm>
        </p:grpSpPr>
        <p:sp>
          <p:nvSpPr>
            <p:cNvPr id="64" name="Pentagon 63"/>
            <p:cNvSpPr/>
            <p:nvPr/>
          </p:nvSpPr>
          <p:spPr>
            <a:xfrm>
              <a:off x="4928372" y="5399956"/>
              <a:ext cx="978408" cy="484632"/>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4"/>
            <p:cNvSpPr txBox="1"/>
            <p:nvPr/>
          </p:nvSpPr>
          <p:spPr>
            <a:xfrm>
              <a:off x="4929924" y="5442217"/>
              <a:ext cx="746608" cy="395313"/>
            </a:xfrm>
            <a:prstGeom prst="rect">
              <a:avLst/>
            </a:prstGeom>
            <a:noFill/>
          </p:spPr>
          <p:txBody>
            <a:bodyPr wrap="none" rtlCol="0">
              <a:spAutoFit/>
            </a:bodyPr>
            <a:lstStyle/>
            <a:p>
              <a:pPr algn="ctr"/>
              <a:r>
                <a:rPr lang="en-US" sz="2110" b="1" dirty="0">
                  <a:solidFill>
                    <a:schemeClr val="bg1"/>
                  </a:solidFill>
                  <a:latin typeface="Arial" panose="020B0604020202020204" pitchFamily="34" charset="0"/>
                  <a:ea typeface="微软雅黑" panose="020B0503020204020204" pitchFamily="34" charset="-122"/>
                  <a:sym typeface="Arial" panose="020B0604020202020204" pitchFamily="34" charset="0"/>
                </a:rPr>
                <a:t>2019</a:t>
              </a:r>
              <a:endParaRPr lang="en-GB" sz="211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 name="Group 65"/>
          <p:cNvGrpSpPr/>
          <p:nvPr/>
        </p:nvGrpSpPr>
        <p:grpSpPr>
          <a:xfrm>
            <a:off x="5197960" y="4535330"/>
            <a:ext cx="1031858" cy="511107"/>
            <a:chOff x="4928372" y="4204732"/>
            <a:chExt cx="978408" cy="484632"/>
          </a:xfrm>
        </p:grpSpPr>
        <p:sp>
          <p:nvSpPr>
            <p:cNvPr id="67" name="Pentagon 66"/>
            <p:cNvSpPr/>
            <p:nvPr/>
          </p:nvSpPr>
          <p:spPr>
            <a:xfrm>
              <a:off x="4928372" y="4204732"/>
              <a:ext cx="978408" cy="48463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67"/>
            <p:cNvSpPr txBox="1"/>
            <p:nvPr/>
          </p:nvSpPr>
          <p:spPr>
            <a:xfrm>
              <a:off x="4929924" y="4246353"/>
              <a:ext cx="746608" cy="395313"/>
            </a:xfrm>
            <a:prstGeom prst="rect">
              <a:avLst/>
            </a:prstGeom>
            <a:noFill/>
          </p:spPr>
          <p:txBody>
            <a:bodyPr wrap="none" rtlCol="0">
              <a:spAutoFit/>
            </a:bodyPr>
            <a:lstStyle/>
            <a:p>
              <a:pPr algn="ctr"/>
              <a:r>
                <a:rPr lang="en-US" sz="2110" b="1" dirty="0">
                  <a:solidFill>
                    <a:schemeClr val="bg1"/>
                  </a:solidFill>
                  <a:latin typeface="Arial" panose="020B0604020202020204" pitchFamily="34" charset="0"/>
                  <a:ea typeface="微软雅黑" panose="020B0503020204020204" pitchFamily="34" charset="-122"/>
                  <a:sym typeface="Arial" panose="020B0604020202020204" pitchFamily="34" charset="0"/>
                </a:rPr>
                <a:t>2018</a:t>
              </a:r>
              <a:endParaRPr lang="en-GB" sz="211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Group 68"/>
          <p:cNvGrpSpPr/>
          <p:nvPr/>
        </p:nvGrpSpPr>
        <p:grpSpPr>
          <a:xfrm>
            <a:off x="5197960" y="3277003"/>
            <a:ext cx="1031858" cy="511107"/>
            <a:chOff x="4928372" y="3009508"/>
            <a:chExt cx="978408" cy="484632"/>
          </a:xfrm>
        </p:grpSpPr>
        <p:sp>
          <p:nvSpPr>
            <p:cNvPr id="70" name="Pentagon 69"/>
            <p:cNvSpPr/>
            <p:nvPr/>
          </p:nvSpPr>
          <p:spPr>
            <a:xfrm>
              <a:off x="4928372" y="3009508"/>
              <a:ext cx="978408" cy="48463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70"/>
            <p:cNvSpPr txBox="1"/>
            <p:nvPr/>
          </p:nvSpPr>
          <p:spPr>
            <a:xfrm>
              <a:off x="4929924" y="3046076"/>
              <a:ext cx="746608" cy="395313"/>
            </a:xfrm>
            <a:prstGeom prst="rect">
              <a:avLst/>
            </a:prstGeom>
            <a:noFill/>
          </p:spPr>
          <p:txBody>
            <a:bodyPr wrap="none" rtlCol="0">
              <a:spAutoFit/>
            </a:bodyPr>
            <a:lstStyle/>
            <a:p>
              <a:pPr algn="ctr"/>
              <a:r>
                <a:rPr lang="en-US" sz="2110" b="1" dirty="0">
                  <a:solidFill>
                    <a:schemeClr val="bg1"/>
                  </a:solidFill>
                  <a:latin typeface="Arial" panose="020B0604020202020204" pitchFamily="34" charset="0"/>
                  <a:ea typeface="微软雅黑" panose="020B0503020204020204" pitchFamily="34" charset="-122"/>
                  <a:sym typeface="Arial" panose="020B0604020202020204" pitchFamily="34" charset="0"/>
                </a:rPr>
                <a:t>2017</a:t>
              </a:r>
              <a:endParaRPr lang="en-GB" sz="211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2" name="Group 71"/>
          <p:cNvGrpSpPr/>
          <p:nvPr/>
        </p:nvGrpSpPr>
        <p:grpSpPr>
          <a:xfrm>
            <a:off x="7042793" y="1847032"/>
            <a:ext cx="4867688" cy="669726"/>
            <a:chOff x="6677642" y="1782217"/>
            <a:chExt cx="4615543" cy="635035"/>
          </a:xfrm>
        </p:grpSpPr>
        <p:sp>
          <p:nvSpPr>
            <p:cNvPr id="73" name="TextBox 72"/>
            <p:cNvSpPr txBox="1"/>
            <p:nvPr/>
          </p:nvSpPr>
          <p:spPr>
            <a:xfrm>
              <a:off x="6677642" y="1782217"/>
              <a:ext cx="1702364" cy="291834"/>
            </a:xfrm>
            <a:prstGeom prst="rect">
              <a:avLst/>
            </a:prstGeom>
            <a:noFill/>
          </p:spPr>
          <p:txBody>
            <a:bodyPr wrap="none" lIns="0" tIns="0" rIns="0" bIns="0" rtlCol="0">
              <a:spAutoFit/>
            </a:bodyPr>
            <a:lstStyle/>
            <a:p>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GB"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73"/>
            <p:cNvSpPr/>
            <p:nvPr/>
          </p:nvSpPr>
          <p:spPr>
            <a:xfrm>
              <a:off x="6677642" y="2087844"/>
              <a:ext cx="4615543" cy="329408"/>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Group 74"/>
          <p:cNvGrpSpPr/>
          <p:nvPr/>
        </p:nvGrpSpPr>
        <p:grpSpPr>
          <a:xfrm>
            <a:off x="7042792" y="3105359"/>
            <a:ext cx="4867688" cy="669726"/>
            <a:chOff x="6677642" y="1782217"/>
            <a:chExt cx="4615543" cy="635034"/>
          </a:xfrm>
        </p:grpSpPr>
        <p:sp>
          <p:nvSpPr>
            <p:cNvPr id="76" name="TextBox 75"/>
            <p:cNvSpPr txBox="1"/>
            <p:nvPr/>
          </p:nvSpPr>
          <p:spPr>
            <a:xfrm>
              <a:off x="6677642" y="1782217"/>
              <a:ext cx="1702364" cy="291834"/>
            </a:xfrm>
            <a:prstGeom prst="rect">
              <a:avLst/>
            </a:prstGeom>
            <a:noFill/>
          </p:spPr>
          <p:txBody>
            <a:bodyPr wrap="none" lIns="0" tIns="0" rIns="0" bIns="0" rtlCol="0">
              <a:spAutoFit/>
            </a:bodyPr>
            <a:lstStyle/>
            <a:p>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GB"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Rectangle 76"/>
            <p:cNvSpPr/>
            <p:nvPr/>
          </p:nvSpPr>
          <p:spPr>
            <a:xfrm>
              <a:off x="6677642" y="2087844"/>
              <a:ext cx="4615543" cy="329407"/>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8" name="Group 77"/>
          <p:cNvGrpSpPr/>
          <p:nvPr/>
        </p:nvGrpSpPr>
        <p:grpSpPr>
          <a:xfrm>
            <a:off x="7042791" y="4363686"/>
            <a:ext cx="4867688" cy="669726"/>
            <a:chOff x="6677642" y="1782217"/>
            <a:chExt cx="4615543" cy="635034"/>
          </a:xfrm>
        </p:grpSpPr>
        <p:sp>
          <p:nvSpPr>
            <p:cNvPr id="79" name="TextBox 78"/>
            <p:cNvSpPr txBox="1"/>
            <p:nvPr/>
          </p:nvSpPr>
          <p:spPr>
            <a:xfrm>
              <a:off x="6677642" y="1782217"/>
              <a:ext cx="1702364" cy="291834"/>
            </a:xfrm>
            <a:prstGeom prst="rect">
              <a:avLst/>
            </a:prstGeom>
            <a:noFill/>
          </p:spPr>
          <p:txBody>
            <a:bodyPr wrap="none" lIns="0" tIns="0" rIns="0" bIns="0" rtlCol="0">
              <a:spAutoFit/>
            </a:bodyPr>
            <a:lstStyle/>
            <a:p>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GB"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Rectangle 79"/>
            <p:cNvSpPr/>
            <p:nvPr/>
          </p:nvSpPr>
          <p:spPr>
            <a:xfrm>
              <a:off x="6677642" y="2087844"/>
              <a:ext cx="4615543" cy="329407"/>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 name="Group 80"/>
          <p:cNvGrpSpPr/>
          <p:nvPr/>
        </p:nvGrpSpPr>
        <p:grpSpPr>
          <a:xfrm>
            <a:off x="7042791" y="5622013"/>
            <a:ext cx="4867688" cy="669726"/>
            <a:chOff x="6677642" y="1782217"/>
            <a:chExt cx="4615543" cy="635034"/>
          </a:xfrm>
        </p:grpSpPr>
        <p:sp>
          <p:nvSpPr>
            <p:cNvPr id="82" name="TextBox 81"/>
            <p:cNvSpPr txBox="1"/>
            <p:nvPr/>
          </p:nvSpPr>
          <p:spPr>
            <a:xfrm>
              <a:off x="6677642" y="1782217"/>
              <a:ext cx="1702364" cy="291834"/>
            </a:xfrm>
            <a:prstGeom prst="rect">
              <a:avLst/>
            </a:prstGeom>
            <a:noFill/>
          </p:spPr>
          <p:txBody>
            <a:bodyPr wrap="none" lIns="0" tIns="0" rIns="0" bIns="0" rtlCol="0">
              <a:spAutoFit/>
            </a:bodyPr>
            <a:lstStyle/>
            <a:p>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n-GB"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Rectangle 82"/>
            <p:cNvSpPr/>
            <p:nvPr/>
          </p:nvSpPr>
          <p:spPr>
            <a:xfrm>
              <a:off x="6677642" y="2087844"/>
              <a:ext cx="4615543" cy="329407"/>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modify the text content, or copy your content directly to this. Please replace the text content, modify the text content, or copy your content directly to this. Please replace the text content, modify the text content, or copy your content directly to this.</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84" name="Straight Connector 83"/>
          <p:cNvCxnSpPr>
            <a:stCxn id="56" idx="4"/>
            <a:endCxn id="57" idx="0"/>
          </p:cNvCxnSpPr>
          <p:nvPr/>
        </p:nvCxnSpPr>
        <p:spPr>
          <a:xfrm>
            <a:off x="6735520" y="2427866"/>
            <a:ext cx="0" cy="951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57" idx="4"/>
            <a:endCxn id="58" idx="0"/>
          </p:cNvCxnSpPr>
          <p:nvPr/>
        </p:nvCxnSpPr>
        <p:spPr>
          <a:xfrm>
            <a:off x="6735520" y="3686193"/>
            <a:ext cx="0" cy="95105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58" idx="4"/>
            <a:endCxn id="59" idx="0"/>
          </p:cNvCxnSpPr>
          <p:nvPr/>
        </p:nvCxnSpPr>
        <p:spPr>
          <a:xfrm>
            <a:off x="6735520" y="4944520"/>
            <a:ext cx="0" cy="95105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TextBox 8"/>
          <p:cNvSpPr txBox="1"/>
          <p:nvPr/>
        </p:nvSpPr>
        <p:spPr>
          <a:xfrm>
            <a:off x="609599" y="266751"/>
            <a:ext cx="5972284" cy="430887"/>
          </a:xfrm>
          <a:prstGeom prst="rect">
            <a:avLst/>
          </a:prstGeom>
          <a:noFill/>
        </p:spPr>
        <p:txBody>
          <a:bodyPr wrap="square" lIns="0" tIns="0" rIns="0" bIns="0" rtlCol="0" anchor="ctr">
            <a:spAutoFit/>
          </a:bodyPr>
          <a:lstStyle/>
          <a:p>
            <a:r>
              <a:rPr lang="en-US" altLang="zh-CN"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3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8"/>
          <p:cNvSpPr txBox="1"/>
          <p:nvPr/>
        </p:nvSpPr>
        <p:spPr>
          <a:xfrm>
            <a:off x="609600" y="704205"/>
            <a:ext cx="321945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wipe(up)">
                                      <p:cBhvr>
                                        <p:cTn id="18" dur="500"/>
                                        <p:tgtEl>
                                          <p:spTgt spid="8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wipe(up)">
                                      <p:cBhvr>
                                        <p:cTn id="28" dur="500"/>
                                        <p:tgtEl>
                                          <p:spTgt spid="85"/>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p:cTn id="32" dur="500" fill="hold"/>
                                        <p:tgtEl>
                                          <p:spTgt spid="58"/>
                                        </p:tgtEl>
                                        <p:attrNameLst>
                                          <p:attrName>ppt_w</p:attrName>
                                        </p:attrNameLst>
                                      </p:cBhvr>
                                      <p:tavLst>
                                        <p:tav tm="0">
                                          <p:val>
                                            <p:fltVal val="0"/>
                                          </p:val>
                                        </p:tav>
                                        <p:tav tm="100000">
                                          <p:val>
                                            <p:strVal val="#ppt_w"/>
                                          </p:val>
                                        </p:tav>
                                      </p:tavLst>
                                    </p:anim>
                                    <p:anim calcmode="lin" valueType="num">
                                      <p:cBhvr>
                                        <p:cTn id="33" dur="500" fill="hold"/>
                                        <p:tgtEl>
                                          <p:spTgt spid="58"/>
                                        </p:tgtEl>
                                        <p:attrNameLst>
                                          <p:attrName>ppt_h</p:attrName>
                                        </p:attrNameLst>
                                      </p:cBhvr>
                                      <p:tavLst>
                                        <p:tav tm="0">
                                          <p:val>
                                            <p:fltVal val="0"/>
                                          </p:val>
                                        </p:tav>
                                        <p:tav tm="100000">
                                          <p:val>
                                            <p:strVal val="#ppt_h"/>
                                          </p:val>
                                        </p:tav>
                                      </p:tavLst>
                                    </p:anim>
                                    <p:animEffect transition="in" filter="fade">
                                      <p:cBhvr>
                                        <p:cTn id="34" dur="500"/>
                                        <p:tgtEl>
                                          <p:spTgt spid="58"/>
                                        </p:tgtEl>
                                      </p:cBhvr>
                                    </p:animEffect>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wipe(up)">
                                      <p:cBhvr>
                                        <p:cTn id="38" dur="500"/>
                                        <p:tgtEl>
                                          <p:spTgt spid="86"/>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p:cTn id="42" dur="500" fill="hold"/>
                                        <p:tgtEl>
                                          <p:spTgt spid="59"/>
                                        </p:tgtEl>
                                        <p:attrNameLst>
                                          <p:attrName>ppt_w</p:attrName>
                                        </p:attrNameLst>
                                      </p:cBhvr>
                                      <p:tavLst>
                                        <p:tav tm="0">
                                          <p:val>
                                            <p:fltVal val="0"/>
                                          </p:val>
                                        </p:tav>
                                        <p:tav tm="100000">
                                          <p:val>
                                            <p:strVal val="#ppt_w"/>
                                          </p:val>
                                        </p:tav>
                                      </p:tavLst>
                                    </p:anim>
                                    <p:anim calcmode="lin" valueType="num">
                                      <p:cBhvr>
                                        <p:cTn id="43" dur="500" fill="hold"/>
                                        <p:tgtEl>
                                          <p:spTgt spid="59"/>
                                        </p:tgtEl>
                                        <p:attrNameLst>
                                          <p:attrName>ppt_h</p:attrName>
                                        </p:attrNameLst>
                                      </p:cBhvr>
                                      <p:tavLst>
                                        <p:tav tm="0">
                                          <p:val>
                                            <p:fltVal val="0"/>
                                          </p:val>
                                        </p:tav>
                                        <p:tav tm="100000">
                                          <p:val>
                                            <p:strVal val="#ppt_h"/>
                                          </p:val>
                                        </p:tav>
                                      </p:tavLst>
                                    </p:anim>
                                    <p:animEffect transition="in" filter="fade">
                                      <p:cBhvr>
                                        <p:cTn id="44" dur="500"/>
                                        <p:tgtEl>
                                          <p:spTgt spid="59"/>
                                        </p:tgtEl>
                                      </p:cBhvr>
                                    </p:animEffect>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left)">
                                      <p:cBhvr>
                                        <p:cTn id="48" dur="500"/>
                                        <p:tgtEl>
                                          <p:spTgt spid="60"/>
                                        </p:tgtEl>
                                      </p:cBhvr>
                                    </p:animEffect>
                                  </p:childTnLst>
                                </p:cTn>
                              </p:par>
                            </p:childTnLst>
                          </p:cTn>
                        </p:par>
                        <p:par>
                          <p:cTn id="49" fill="hold">
                            <p:stCondLst>
                              <p:cond delay="4500"/>
                            </p:stCondLst>
                            <p:childTnLst>
                              <p:par>
                                <p:cTn id="50" presetID="12" presetClass="entr" presetSubtype="8" fill="hold"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p:tgtEl>
                                          <p:spTgt spid="72"/>
                                        </p:tgtEl>
                                        <p:attrNameLst>
                                          <p:attrName>ppt_x</p:attrName>
                                        </p:attrNameLst>
                                      </p:cBhvr>
                                      <p:tavLst>
                                        <p:tav tm="0">
                                          <p:val>
                                            <p:strVal val="#ppt_x-#ppt_w*1.125000"/>
                                          </p:val>
                                        </p:tav>
                                        <p:tav tm="100000">
                                          <p:val>
                                            <p:strVal val="#ppt_x"/>
                                          </p:val>
                                        </p:tav>
                                      </p:tavLst>
                                    </p:anim>
                                    <p:animEffect transition="in" filter="wipe(right)">
                                      <p:cBhvr>
                                        <p:cTn id="53" dur="500"/>
                                        <p:tgtEl>
                                          <p:spTgt spid="72"/>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500"/>
                                        <p:tgtEl>
                                          <p:spTgt spid="69"/>
                                        </p:tgtEl>
                                      </p:cBhvr>
                                    </p:animEffect>
                                  </p:childTnLst>
                                </p:cTn>
                              </p:par>
                            </p:childTnLst>
                          </p:cTn>
                        </p:par>
                        <p:par>
                          <p:cTn id="58" fill="hold">
                            <p:stCondLst>
                              <p:cond delay="5500"/>
                            </p:stCondLst>
                            <p:childTnLst>
                              <p:par>
                                <p:cTn id="59" presetID="12" presetClass="entr" presetSubtype="8"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p:tgtEl>
                                          <p:spTgt spid="75"/>
                                        </p:tgtEl>
                                        <p:attrNameLst>
                                          <p:attrName>ppt_x</p:attrName>
                                        </p:attrNameLst>
                                      </p:cBhvr>
                                      <p:tavLst>
                                        <p:tav tm="0">
                                          <p:val>
                                            <p:strVal val="#ppt_x-#ppt_w*1.125000"/>
                                          </p:val>
                                        </p:tav>
                                        <p:tav tm="100000">
                                          <p:val>
                                            <p:strVal val="#ppt_x"/>
                                          </p:val>
                                        </p:tav>
                                      </p:tavLst>
                                    </p:anim>
                                    <p:animEffect transition="in" filter="wipe(right)">
                                      <p:cBhvr>
                                        <p:cTn id="62" dur="500"/>
                                        <p:tgtEl>
                                          <p:spTgt spid="75"/>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wipe(left)">
                                      <p:cBhvr>
                                        <p:cTn id="66" dur="500"/>
                                        <p:tgtEl>
                                          <p:spTgt spid="66"/>
                                        </p:tgtEl>
                                      </p:cBhvr>
                                    </p:animEffect>
                                  </p:childTnLst>
                                </p:cTn>
                              </p:par>
                            </p:childTnLst>
                          </p:cTn>
                        </p:par>
                        <p:par>
                          <p:cTn id="67" fill="hold">
                            <p:stCondLst>
                              <p:cond delay="6500"/>
                            </p:stCondLst>
                            <p:childTnLst>
                              <p:par>
                                <p:cTn id="68" presetID="12" presetClass="entr" presetSubtype="8" fill="hold"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additive="base">
                                        <p:cTn id="70" dur="500"/>
                                        <p:tgtEl>
                                          <p:spTgt spid="78"/>
                                        </p:tgtEl>
                                        <p:attrNameLst>
                                          <p:attrName>ppt_x</p:attrName>
                                        </p:attrNameLst>
                                      </p:cBhvr>
                                      <p:tavLst>
                                        <p:tav tm="0">
                                          <p:val>
                                            <p:strVal val="#ppt_x-#ppt_w*1.125000"/>
                                          </p:val>
                                        </p:tav>
                                        <p:tav tm="100000">
                                          <p:val>
                                            <p:strVal val="#ppt_x"/>
                                          </p:val>
                                        </p:tav>
                                      </p:tavLst>
                                    </p:anim>
                                    <p:animEffect transition="in" filter="wipe(right)">
                                      <p:cBhvr>
                                        <p:cTn id="71" dur="500"/>
                                        <p:tgtEl>
                                          <p:spTgt spid="78"/>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ipe(left)">
                                      <p:cBhvr>
                                        <p:cTn id="75" dur="500"/>
                                        <p:tgtEl>
                                          <p:spTgt spid="63"/>
                                        </p:tgtEl>
                                      </p:cBhvr>
                                    </p:animEffect>
                                  </p:childTnLst>
                                </p:cTn>
                              </p:par>
                            </p:childTnLst>
                          </p:cTn>
                        </p:par>
                        <p:par>
                          <p:cTn id="76" fill="hold">
                            <p:stCondLst>
                              <p:cond delay="7500"/>
                            </p:stCondLst>
                            <p:childTnLst>
                              <p:par>
                                <p:cTn id="77" presetID="12" presetClass="entr" presetSubtype="8" fill="hold" nodeType="afterEffect">
                                  <p:stCondLst>
                                    <p:cond delay="0"/>
                                  </p:stCondLst>
                                  <p:childTnLst>
                                    <p:set>
                                      <p:cBhvr>
                                        <p:cTn id="78" dur="1" fill="hold">
                                          <p:stCondLst>
                                            <p:cond delay="0"/>
                                          </p:stCondLst>
                                        </p:cTn>
                                        <p:tgtEl>
                                          <p:spTgt spid="81"/>
                                        </p:tgtEl>
                                        <p:attrNameLst>
                                          <p:attrName>style.visibility</p:attrName>
                                        </p:attrNameLst>
                                      </p:cBhvr>
                                      <p:to>
                                        <p:strVal val="visible"/>
                                      </p:to>
                                    </p:set>
                                    <p:anim calcmode="lin" valueType="num">
                                      <p:cBhvr additive="base">
                                        <p:cTn id="79" dur="500"/>
                                        <p:tgtEl>
                                          <p:spTgt spid="81"/>
                                        </p:tgtEl>
                                        <p:attrNameLst>
                                          <p:attrName>ppt_x</p:attrName>
                                        </p:attrNameLst>
                                      </p:cBhvr>
                                      <p:tavLst>
                                        <p:tav tm="0">
                                          <p:val>
                                            <p:strVal val="#ppt_x-#ppt_w*1.125000"/>
                                          </p:val>
                                        </p:tav>
                                        <p:tav tm="100000">
                                          <p:val>
                                            <p:strVal val="#ppt_x"/>
                                          </p:val>
                                        </p:tav>
                                      </p:tavLst>
                                    </p:anim>
                                    <p:animEffect transition="in" filter="wipe(right)">
                                      <p:cBhvr>
                                        <p:cTn id="8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49"/>
          </a:xfrm>
          <a:prstGeom prst="rect">
            <a:avLst/>
          </a:prstGeom>
          <a:blipFill dpi="0" rotWithShape="1">
            <a:blip r:embed="rId3">
              <a:extLst>
                <a:ext uri="{BEBA8EAE-BF5A-486C-A8C5-ECC9F3942E4B}">
                  <a14:imgProps xmlns:a14="http://schemas.microsoft.com/office/drawing/2010/main">
                    <a14:imgLayer r:embed="rId4">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259"/>
          <p:cNvSpPr>
            <a:spLocks noChangeArrowheads="1"/>
          </p:cNvSpPr>
          <p:nvPr/>
        </p:nvSpPr>
        <p:spPr bwMode="auto">
          <a:xfrm>
            <a:off x="1924050" y="4115966"/>
            <a:ext cx="90106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600" b="1" dirty="0">
                <a:solidFill>
                  <a:schemeClr val="accent1">
                    <a:lumMod val="50000"/>
                  </a:schemeClr>
                </a:solidFill>
                <a:cs typeface="Arial" panose="020B0604020202020204" pitchFamily="34" charset="0"/>
              </a:rPr>
              <a:t>THANK YOU</a:t>
            </a:r>
            <a:endParaRPr lang="zh-CN" altLang="en-US" sz="6000" b="1" dirty="0">
              <a:solidFill>
                <a:schemeClr val="accent1">
                  <a:lumMod val="50000"/>
                </a:schemeClr>
              </a:solidFill>
              <a:cs typeface="Arial" panose="020B0604020202020204" pitchFamily="34" charset="0"/>
            </a:endParaRPr>
          </a:p>
        </p:txBody>
      </p:sp>
      <p:sp>
        <p:nvSpPr>
          <p:cNvPr id="13" name="矩形 259"/>
          <p:cNvSpPr>
            <a:spLocks noChangeArrowheads="1"/>
          </p:cNvSpPr>
          <p:nvPr/>
        </p:nvSpPr>
        <p:spPr bwMode="auto">
          <a:xfrm>
            <a:off x="3669295" y="6019565"/>
            <a:ext cx="2261298" cy="288147"/>
          </a:xfrm>
          <a:prstGeom prst="rect">
            <a:avLst/>
          </a:prstGeom>
          <a:noFill/>
          <a:ln w="9525">
            <a:solidFill>
              <a:schemeClr val="accent1">
                <a:lumMod val="50000"/>
              </a:schemeClr>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400" dirty="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rPr>
              <a:t>BY: FREEPPT7.COM</a:t>
            </a:r>
          </a:p>
        </p:txBody>
      </p:sp>
      <p:sp>
        <p:nvSpPr>
          <p:cNvPr id="15" name="矩形 259"/>
          <p:cNvSpPr>
            <a:spLocks noChangeArrowheads="1"/>
          </p:cNvSpPr>
          <p:nvPr/>
        </p:nvSpPr>
        <p:spPr bwMode="auto">
          <a:xfrm>
            <a:off x="6649023" y="6019565"/>
            <a:ext cx="2588663" cy="288147"/>
          </a:xfrm>
          <a:prstGeom prst="rect">
            <a:avLst/>
          </a:prstGeom>
          <a:noFill/>
          <a:ln w="9525">
            <a:solidFill>
              <a:schemeClr val="accent1">
                <a:lumMod val="50000"/>
              </a:schemeClr>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400" dirty="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hlinkClick r:id="rId5"/>
              </a:rPr>
              <a:t>https://www.freeppt7.com</a:t>
            </a:r>
            <a:endParaRPr lang="en-US" altLang="zh-CN" sz="1400" dirty="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8" name="Oval 22"/>
          <p:cNvSpPr/>
          <p:nvPr/>
        </p:nvSpPr>
        <p:spPr>
          <a:xfrm>
            <a:off x="4351809" y="2156537"/>
            <a:ext cx="1302122" cy="1302122"/>
          </a:xfrm>
          <a:prstGeom prst="ellipse">
            <a:avLst/>
          </a:prstGeom>
          <a:gradFill flip="none" rotWithShape="1">
            <a:gsLst>
              <a:gs pos="100000">
                <a:schemeClr val="bg1">
                  <a:lumMod val="72000"/>
                </a:schemeClr>
              </a:gs>
              <a:gs pos="13000">
                <a:srgbClr val="000000">
                  <a:tint val="0"/>
                </a:srgbClr>
              </a:gs>
            </a:gsLst>
            <a:lin ang="2700000" scaled="1"/>
            <a:tileRect/>
          </a:gradFill>
          <a:ln w="31750">
            <a:gradFill>
              <a:gsLst>
                <a:gs pos="0">
                  <a:schemeClr val="bg1"/>
                </a:gs>
                <a:gs pos="100000">
                  <a:schemeClr val="bg1">
                    <a:lumMod val="68000"/>
                  </a:schemeClr>
                </a:gs>
              </a:gsLst>
              <a:lin ang="2700000" scaled="0"/>
            </a:gradFill>
          </a:ln>
          <a:effectLst>
            <a:outerShdw blurRad="3048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accent1"/>
                </a:solidFill>
                <a:latin typeface="Impact" panose="020B0806030902050204" pitchFamily="34" charset="0"/>
                <a:sym typeface="Arial" panose="020B0604020202020204" pitchFamily="34" charset="0"/>
              </a:rPr>
              <a:t>L</a:t>
            </a:r>
          </a:p>
        </p:txBody>
      </p:sp>
      <p:sp>
        <p:nvSpPr>
          <p:cNvPr id="9" name="Oval 22"/>
          <p:cNvSpPr/>
          <p:nvPr/>
        </p:nvSpPr>
        <p:spPr>
          <a:xfrm>
            <a:off x="5305670" y="2156537"/>
            <a:ext cx="1302122" cy="1302122"/>
          </a:xfrm>
          <a:prstGeom prst="ellipse">
            <a:avLst/>
          </a:prstGeom>
          <a:gradFill flip="none" rotWithShape="1">
            <a:gsLst>
              <a:gs pos="100000">
                <a:schemeClr val="bg1">
                  <a:lumMod val="72000"/>
                </a:schemeClr>
              </a:gs>
              <a:gs pos="13000">
                <a:srgbClr val="000000">
                  <a:tint val="0"/>
                </a:srgbClr>
              </a:gs>
            </a:gsLst>
            <a:lin ang="2700000" scaled="1"/>
            <a:tileRect/>
          </a:gradFill>
          <a:ln w="31750">
            <a:gradFill>
              <a:gsLst>
                <a:gs pos="0">
                  <a:schemeClr val="bg1"/>
                </a:gs>
                <a:gs pos="100000">
                  <a:schemeClr val="bg1">
                    <a:lumMod val="68000"/>
                  </a:schemeClr>
                </a:gs>
              </a:gsLst>
              <a:lin ang="2700000" scaled="0"/>
            </a:gradFill>
          </a:ln>
          <a:effectLst>
            <a:outerShdw blurRad="3048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accent2"/>
                </a:solidFill>
                <a:latin typeface="Impact" panose="020B0806030902050204" pitchFamily="34" charset="0"/>
                <a:sym typeface="Arial" panose="020B0604020202020204" pitchFamily="34" charset="0"/>
              </a:rPr>
              <a:t>O</a:t>
            </a:r>
          </a:p>
        </p:txBody>
      </p:sp>
      <p:sp>
        <p:nvSpPr>
          <p:cNvPr id="10" name="Oval 22"/>
          <p:cNvSpPr/>
          <p:nvPr/>
        </p:nvSpPr>
        <p:spPr>
          <a:xfrm>
            <a:off x="6259531" y="2156537"/>
            <a:ext cx="1302122" cy="1302122"/>
          </a:xfrm>
          <a:prstGeom prst="ellipse">
            <a:avLst/>
          </a:prstGeom>
          <a:gradFill flip="none" rotWithShape="1">
            <a:gsLst>
              <a:gs pos="100000">
                <a:schemeClr val="bg1">
                  <a:lumMod val="72000"/>
                </a:schemeClr>
              </a:gs>
              <a:gs pos="13000">
                <a:srgbClr val="000000">
                  <a:tint val="0"/>
                </a:srgbClr>
              </a:gs>
            </a:gsLst>
            <a:lin ang="2700000" scaled="1"/>
            <a:tileRect/>
          </a:gradFill>
          <a:ln w="31750">
            <a:gradFill>
              <a:gsLst>
                <a:gs pos="0">
                  <a:schemeClr val="bg1"/>
                </a:gs>
                <a:gs pos="100000">
                  <a:schemeClr val="bg1">
                    <a:lumMod val="68000"/>
                  </a:schemeClr>
                </a:gs>
              </a:gsLst>
              <a:lin ang="2700000" scaled="0"/>
            </a:gradFill>
          </a:ln>
          <a:effectLst>
            <a:outerShdw blurRad="3048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accent3"/>
                </a:solidFill>
                <a:latin typeface="Impact" panose="020B0806030902050204" pitchFamily="34" charset="0"/>
                <a:sym typeface="Arial" panose="020B0604020202020204" pitchFamily="34" charset="0"/>
              </a:rPr>
              <a:t>G</a:t>
            </a:r>
          </a:p>
        </p:txBody>
      </p:sp>
      <p:sp>
        <p:nvSpPr>
          <p:cNvPr id="12" name="Oval 22"/>
          <p:cNvSpPr/>
          <p:nvPr/>
        </p:nvSpPr>
        <p:spPr>
          <a:xfrm>
            <a:off x="7213391" y="2156537"/>
            <a:ext cx="1302122" cy="1302122"/>
          </a:xfrm>
          <a:prstGeom prst="ellipse">
            <a:avLst/>
          </a:prstGeom>
          <a:gradFill flip="none" rotWithShape="1">
            <a:gsLst>
              <a:gs pos="100000">
                <a:schemeClr val="bg1">
                  <a:lumMod val="72000"/>
                </a:schemeClr>
              </a:gs>
              <a:gs pos="13000">
                <a:srgbClr val="000000">
                  <a:tint val="0"/>
                </a:srgbClr>
              </a:gs>
            </a:gsLst>
            <a:lin ang="2700000" scaled="1"/>
            <a:tileRect/>
          </a:gradFill>
          <a:ln w="31750">
            <a:gradFill>
              <a:gsLst>
                <a:gs pos="0">
                  <a:schemeClr val="bg1"/>
                </a:gs>
                <a:gs pos="100000">
                  <a:schemeClr val="bg1">
                    <a:lumMod val="68000"/>
                  </a:schemeClr>
                </a:gs>
              </a:gsLst>
              <a:lin ang="2700000" scaled="0"/>
            </a:gradFill>
          </a:ln>
          <a:effectLst>
            <a:outerShdw blurRad="3048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accent4"/>
                </a:solidFill>
                <a:latin typeface="Impact" panose="020B0806030902050204" pitchFamily="34" charset="0"/>
                <a:sym typeface="Arial" panose="020B0604020202020204" pitchFamily="34" charset="0"/>
              </a:rPr>
              <a:t>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p14="http://schemas.microsoft.com/office/powerpoint/2010/main"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par>
                          <p:cTn id="36" fill="hold">
                            <p:stCondLst>
                              <p:cond delay="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1"/>
                                        </p:tgtEl>
                                        <p:attrNameLst>
                                          <p:attrName>ppt_y</p:attrName>
                                        </p:attrNameLst>
                                      </p:cBhvr>
                                      <p:tavLst>
                                        <p:tav tm="0">
                                          <p:val>
                                            <p:strVal val="#ppt_y"/>
                                          </p:val>
                                        </p:tav>
                                        <p:tav tm="100000">
                                          <p:val>
                                            <p:strVal val="#ppt_y"/>
                                          </p:val>
                                        </p:tav>
                                      </p:tavLst>
                                    </p:anim>
                                    <p:anim calcmode="lin" valueType="num">
                                      <p:cBhvr>
                                        <p:cTn id="4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1"/>
                                        </p:tgtEl>
                                      </p:cBhvr>
                                    </p:animEffect>
                                  </p:childTnLst>
                                </p:cTn>
                              </p:par>
                            </p:childTnLst>
                          </p:cTn>
                        </p:par>
                        <p:par>
                          <p:cTn id="44" fill="hold">
                            <p:stCondLst>
                              <p:cond delay="1350"/>
                            </p:stCondLst>
                            <p:childTnLst>
                              <p:par>
                                <p:cTn id="45" presetID="26" presetClass="emph" presetSubtype="0" fill="hold" grpId="1" nodeType="afterEffect">
                                  <p:stCondLst>
                                    <p:cond delay="0"/>
                                  </p:stCondLst>
                                  <p:iterate type="lt">
                                    <p:tmPct val="0"/>
                                  </p:iterate>
                                  <p:childTnLst>
                                    <p:animEffect transition="out" filter="fade">
                                      <p:cBhvr>
                                        <p:cTn id="46" dur="500" tmFilter="0, 0; .2, .5; .8, .5; 1, 0"/>
                                        <p:tgtEl>
                                          <p:spTgt spid="11"/>
                                        </p:tgtEl>
                                      </p:cBhvr>
                                    </p:animEffect>
                                    <p:animScale>
                                      <p:cBhvr>
                                        <p:cTn id="47" dur="250" autoRev="1" fill="hold"/>
                                        <p:tgtEl>
                                          <p:spTgt spid="11"/>
                                        </p:tgtEl>
                                      </p:cBhvr>
                                      <p:by x="105000" y="105000"/>
                                    </p:animScale>
                                  </p:childTnLst>
                                </p:cTn>
                              </p:par>
                            </p:childTnLst>
                          </p:cTn>
                        </p:par>
                        <p:par>
                          <p:cTn id="48" fill="hold">
                            <p:stCondLst>
                              <p:cond delay="1850"/>
                            </p:stCondLst>
                            <p:childTnLst>
                              <p:par>
                                <p:cTn id="49" presetID="53" presetClass="entr" presetSubtype="16"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2350"/>
                            </p:stCondLst>
                            <p:childTnLst>
                              <p:par>
                                <p:cTn id="55" presetID="53" presetClass="entr" presetSubtype="16"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1" grpId="1"/>
      <p:bldP spid="13" grpId="0" animBg="1"/>
      <p:bldP spid="15" grpId="0" animBg="1"/>
      <p:bldP spid="8" grpId="0" animBg="1"/>
      <p:bldP spid="9"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2"/>
            </p:custDataLst>
          </p:nvPr>
        </p:nvSpPr>
        <p:spPr>
          <a:xfrm>
            <a:off x="2282" y="2619424"/>
            <a:ext cx="12854189" cy="11958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47188" rtlCol="0" anchor="ctr">
            <a:normAutofit/>
          </a:bodyPr>
          <a:lstStyle/>
          <a:p>
            <a:pPr algn="ct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3"/>
            </p:custDataLst>
          </p:nvPr>
        </p:nvSpPr>
        <p:spPr>
          <a:xfrm>
            <a:off x="1435845" y="2240558"/>
            <a:ext cx="2733278" cy="2151296"/>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chemeClr val="accent1">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tIns="0" bIns="569437" rtlCol="0" anchor="ctr">
            <a:noAutofit/>
          </a:bodyPr>
          <a:lstStyle/>
          <a:p>
            <a:pPr lvl="0" algn="ctr">
              <a:buClr>
                <a:srgbClr val="FFC000">
                  <a:lumMod val="75000"/>
                </a:srgbClr>
              </a:buClr>
              <a:buSzPct val="60000"/>
            </a:pPr>
            <a:r>
              <a:rPr lang="en-US" altLang="zh-CN" sz="66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6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Entry_1"/>
          <p:cNvSpPr/>
          <p:nvPr>
            <p:custDataLst>
              <p:tags r:id="rId4"/>
            </p:custDataLst>
          </p:nvPr>
        </p:nvSpPr>
        <p:spPr>
          <a:xfrm>
            <a:off x="5694010" y="3060352"/>
            <a:ext cx="3255645"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1"/>
          <p:cNvSpPr txBox="1"/>
          <p:nvPr/>
        </p:nvSpPr>
        <p:spPr>
          <a:xfrm>
            <a:off x="6965666" y="3882865"/>
            <a:ext cx="1609415" cy="215123"/>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5195117" y="3882865"/>
            <a:ext cx="1609415" cy="215123"/>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965666" y="4152492"/>
            <a:ext cx="1609415" cy="215123"/>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5195117" y="4152492"/>
            <a:ext cx="1609415" cy="215123"/>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transition spd="slow" advTm="0">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5"/>
          <p:cNvGrpSpPr/>
          <p:nvPr/>
        </p:nvGrpSpPr>
        <p:grpSpPr>
          <a:xfrm>
            <a:off x="802341" y="1658570"/>
            <a:ext cx="5380512" cy="2077492"/>
            <a:chOff x="785786" y="1428742"/>
            <a:chExt cx="3826352" cy="1477408"/>
          </a:xfrm>
        </p:grpSpPr>
        <p:sp>
          <p:nvSpPr>
            <p:cNvPr id="47" name="Oval 46"/>
            <p:cNvSpPr/>
            <p:nvPr/>
          </p:nvSpPr>
          <p:spPr>
            <a:xfrm>
              <a:off x="785786" y="1702231"/>
              <a:ext cx="1167534" cy="116753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47"/>
            <p:cNvSpPr/>
            <p:nvPr/>
          </p:nvSpPr>
          <p:spPr>
            <a:xfrm>
              <a:off x="2071670" y="2214560"/>
              <a:ext cx="2540468" cy="492469"/>
            </a:xfrm>
            <a:prstGeom prst="rect">
              <a:avLst/>
            </a:prstGeom>
          </p:spPr>
          <p:txBody>
            <a:bodyPr wrap="square" lIns="0" tIns="0" rIns="0" bIns="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49" name="Rectangle 48"/>
            <p:cNvSpPr/>
            <p:nvPr/>
          </p:nvSpPr>
          <p:spPr>
            <a:xfrm>
              <a:off x="2040370" y="1428742"/>
              <a:ext cx="674242" cy="1477408"/>
            </a:xfrm>
            <a:prstGeom prst="rect">
              <a:avLst/>
            </a:prstGeom>
          </p:spPr>
          <p:txBody>
            <a:bodyPr wrap="square" lIns="0" tIns="0" rIns="0" bIns="0">
              <a:spAutoFit/>
            </a:bodyPr>
            <a:lstStyle/>
            <a:p>
              <a:r>
                <a:rPr lang="en-US" sz="13500" dirty="0">
                  <a:solidFill>
                    <a:schemeClr val="bg1">
                      <a:lumMod val="6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a:t>
              </a:r>
              <a:endParaRPr lang="en-US" sz="13500" dirty="0">
                <a:solidFill>
                  <a:schemeClr val="bg1">
                    <a:lumMod val="65000"/>
                  </a:schemeClr>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nvGrpSpPr>
          <p:cNvPr id="4" name="Group 26"/>
          <p:cNvGrpSpPr/>
          <p:nvPr/>
        </p:nvGrpSpPr>
        <p:grpSpPr>
          <a:xfrm>
            <a:off x="6427775" y="1658569"/>
            <a:ext cx="6027206" cy="2410900"/>
            <a:chOff x="4500562" y="1285866"/>
            <a:chExt cx="4286248" cy="1714512"/>
          </a:xfrm>
        </p:grpSpPr>
        <p:sp>
          <p:nvSpPr>
            <p:cNvPr id="38" name="Rectangle 37"/>
            <p:cNvSpPr/>
            <p:nvPr/>
          </p:nvSpPr>
          <p:spPr>
            <a:xfrm>
              <a:off x="4500562" y="1285866"/>
              <a:ext cx="4286248" cy="171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Group 49"/>
            <p:cNvGrpSpPr/>
            <p:nvPr/>
          </p:nvGrpSpPr>
          <p:grpSpPr>
            <a:xfrm>
              <a:off x="4786314" y="1285866"/>
              <a:ext cx="3826352" cy="1477409"/>
              <a:chOff x="785786" y="1428742"/>
              <a:chExt cx="3826352" cy="1477409"/>
            </a:xfrm>
          </p:grpSpPr>
          <p:sp>
            <p:nvSpPr>
              <p:cNvPr id="51" name="Oval 50"/>
              <p:cNvSpPr/>
              <p:nvPr/>
            </p:nvSpPr>
            <p:spPr>
              <a:xfrm>
                <a:off x="785786" y="1702231"/>
                <a:ext cx="1167534" cy="1167534"/>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Rectangle 51"/>
              <p:cNvSpPr/>
              <p:nvPr/>
            </p:nvSpPr>
            <p:spPr>
              <a:xfrm>
                <a:off x="2071670" y="2214560"/>
                <a:ext cx="2540468" cy="492469"/>
              </a:xfrm>
              <a:prstGeom prst="rect">
                <a:avLst/>
              </a:prstGeom>
            </p:spPr>
            <p:txBody>
              <a:bodyPr wrap="square" lIns="0" tIns="0" rIns="0" bIns="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53" name="Rectangle 52"/>
              <p:cNvSpPr/>
              <p:nvPr/>
            </p:nvSpPr>
            <p:spPr>
              <a:xfrm>
                <a:off x="2040370" y="1428742"/>
                <a:ext cx="674242" cy="1477409"/>
              </a:xfrm>
              <a:prstGeom prst="rect">
                <a:avLst/>
              </a:prstGeom>
            </p:spPr>
            <p:txBody>
              <a:bodyPr wrap="square" lIns="0" tIns="0" rIns="0" bIns="0">
                <a:spAutoFit/>
              </a:bodyPr>
              <a:lstStyle/>
              <a:p>
                <a:r>
                  <a:rPr lang="en-US" sz="13500" dirty="0">
                    <a:solidFill>
                      <a:schemeClr val="bg1"/>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a:t>
                </a:r>
                <a:endParaRPr lang="en-US" sz="135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grpSp>
        <p:nvGrpSpPr>
          <p:cNvPr id="6" name="Group 25"/>
          <p:cNvGrpSpPr/>
          <p:nvPr/>
        </p:nvGrpSpPr>
        <p:grpSpPr>
          <a:xfrm>
            <a:off x="500979" y="4069470"/>
            <a:ext cx="5926796" cy="2410900"/>
            <a:chOff x="285720" y="3000378"/>
            <a:chExt cx="4214842" cy="1714512"/>
          </a:xfrm>
        </p:grpSpPr>
        <p:sp>
          <p:nvSpPr>
            <p:cNvPr id="54" name="Rectangle 53"/>
            <p:cNvSpPr/>
            <p:nvPr/>
          </p:nvSpPr>
          <p:spPr>
            <a:xfrm>
              <a:off x="285720" y="3000378"/>
              <a:ext cx="4214842" cy="1714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54"/>
            <p:cNvGrpSpPr/>
            <p:nvPr/>
          </p:nvGrpSpPr>
          <p:grpSpPr>
            <a:xfrm>
              <a:off x="500034" y="3000378"/>
              <a:ext cx="3826352" cy="1477409"/>
              <a:chOff x="785786" y="1428742"/>
              <a:chExt cx="3826352" cy="1477409"/>
            </a:xfrm>
          </p:grpSpPr>
          <p:sp>
            <p:nvSpPr>
              <p:cNvPr id="56" name="Oval 55"/>
              <p:cNvSpPr/>
              <p:nvPr/>
            </p:nvSpPr>
            <p:spPr>
              <a:xfrm>
                <a:off x="785786" y="1702231"/>
                <a:ext cx="1167534" cy="1167534"/>
              </a:xfrm>
              <a:prstGeom prst="ellips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Rectangle 56"/>
              <p:cNvSpPr/>
              <p:nvPr/>
            </p:nvSpPr>
            <p:spPr>
              <a:xfrm>
                <a:off x="2071670" y="2214560"/>
                <a:ext cx="2540468" cy="492469"/>
              </a:xfrm>
              <a:prstGeom prst="rect">
                <a:avLst/>
              </a:prstGeom>
            </p:spPr>
            <p:txBody>
              <a:bodyPr wrap="square" lIns="0" tIns="0" rIns="0" bIns="0">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58" name="Rectangle 57"/>
              <p:cNvSpPr/>
              <p:nvPr/>
            </p:nvSpPr>
            <p:spPr>
              <a:xfrm>
                <a:off x="2040370" y="1428742"/>
                <a:ext cx="674242" cy="1477409"/>
              </a:xfrm>
              <a:prstGeom prst="rect">
                <a:avLst/>
              </a:prstGeom>
            </p:spPr>
            <p:txBody>
              <a:bodyPr wrap="square" lIns="0" tIns="0" rIns="0" bIns="0">
                <a:spAutoFit/>
              </a:bodyPr>
              <a:lstStyle/>
              <a:p>
                <a:r>
                  <a:rPr lang="en-US" sz="13500" dirty="0">
                    <a:solidFill>
                      <a:schemeClr val="bg1"/>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a:t>
                </a:r>
                <a:endParaRPr lang="en-US" sz="135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grpSp>
        <p:nvGrpSpPr>
          <p:cNvPr id="8" name="Group 58"/>
          <p:cNvGrpSpPr/>
          <p:nvPr/>
        </p:nvGrpSpPr>
        <p:grpSpPr>
          <a:xfrm>
            <a:off x="6930046" y="4169923"/>
            <a:ext cx="5380512" cy="2077492"/>
            <a:chOff x="785786" y="1428742"/>
            <a:chExt cx="3826352" cy="1477409"/>
          </a:xfrm>
        </p:grpSpPr>
        <p:sp>
          <p:nvSpPr>
            <p:cNvPr id="60" name="Oval 59"/>
            <p:cNvSpPr/>
            <p:nvPr/>
          </p:nvSpPr>
          <p:spPr>
            <a:xfrm>
              <a:off x="785786" y="1702231"/>
              <a:ext cx="1167534" cy="1167534"/>
            </a:xfrm>
            <a:prstGeom prst="ellipse">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Rectangle 60"/>
            <p:cNvSpPr/>
            <p:nvPr/>
          </p:nvSpPr>
          <p:spPr>
            <a:xfrm>
              <a:off x="2071670" y="2214560"/>
              <a:ext cx="2540468" cy="492469"/>
            </a:xfrm>
            <a:prstGeom prst="rect">
              <a:avLst/>
            </a:prstGeom>
          </p:spPr>
          <p:txBody>
            <a:bodyPr wrap="square" lIns="0" tIns="0" rIns="0" bIns="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replace text</a:t>
              </a:r>
            </a:p>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62" name="Rectangle 61"/>
            <p:cNvSpPr/>
            <p:nvPr/>
          </p:nvSpPr>
          <p:spPr>
            <a:xfrm>
              <a:off x="2040370" y="1428742"/>
              <a:ext cx="674242" cy="1477409"/>
            </a:xfrm>
            <a:prstGeom prst="rect">
              <a:avLst/>
            </a:prstGeom>
          </p:spPr>
          <p:txBody>
            <a:bodyPr wrap="square" lIns="0" tIns="0" rIns="0" bIns="0">
              <a:spAutoFit/>
            </a:bodyPr>
            <a:lstStyle/>
            <a:p>
              <a:r>
                <a:rPr lang="en-US" sz="13500" dirty="0">
                  <a:solidFill>
                    <a:schemeClr val="bg1">
                      <a:lumMod val="65000"/>
                    </a:schemeClr>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a:t>
              </a:r>
              <a:endParaRPr lang="en-US" sz="13500" dirty="0">
                <a:solidFill>
                  <a:schemeClr val="bg1">
                    <a:lumMod val="65000"/>
                  </a:schemeClr>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sp>
        <p:nvSpPr>
          <p:cNvPr id="22" name="TextBox 8"/>
          <p:cNvSpPr txBox="1"/>
          <p:nvPr/>
        </p:nvSpPr>
        <p:spPr>
          <a:xfrm>
            <a:off x="609599" y="266751"/>
            <a:ext cx="6107808" cy="430887"/>
          </a:xfrm>
          <a:prstGeom prst="rect">
            <a:avLst/>
          </a:prstGeom>
          <a:noFill/>
        </p:spPr>
        <p:txBody>
          <a:bodyPr wrap="square" lIns="0" tIns="0" rIns="0" bIns="0" rtlCol="0" anchor="ctr">
            <a:spAutoFit/>
          </a:bodyPr>
          <a:lstStyle/>
          <a:p>
            <a:r>
              <a:rPr lang="en-US" altLang="zh-CN"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3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8"/>
          <p:cNvSpPr txBox="1"/>
          <p:nvPr/>
        </p:nvSpPr>
        <p:spPr>
          <a:xfrm>
            <a:off x="609600" y="704205"/>
            <a:ext cx="321945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a14="http://schemas.microsoft.com/office/drawing/2010/main"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Right)">
                                      <p:cBhvr>
                                        <p:cTn id="11" dur="500"/>
                                        <p:tgtEl>
                                          <p:spTgt spid="4"/>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Left)">
                                      <p:cBhvr>
                                        <p:cTn id="15" dur="500"/>
                                        <p:tgtEl>
                                          <p:spTgt spid="6"/>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lide(fromRigh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27"/>
          <p:cNvSpPr/>
          <p:nvPr/>
        </p:nvSpPr>
        <p:spPr>
          <a:xfrm>
            <a:off x="1919942" y="2297535"/>
            <a:ext cx="1312091" cy="1955148"/>
          </a:xfrm>
          <a:prstGeom prst="roundRect">
            <a:avLst>
              <a:gd name="adj" fmla="val 14445"/>
            </a:avLst>
          </a:prstGeom>
          <a:solidFill>
            <a:schemeClr val="accent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90" b="1"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Oval 28"/>
          <p:cNvSpPr/>
          <p:nvPr/>
        </p:nvSpPr>
        <p:spPr>
          <a:xfrm>
            <a:off x="2038918" y="2459035"/>
            <a:ext cx="1075684" cy="1075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71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21" name="Text Placeholder 7"/>
          <p:cNvSpPr txBox="1"/>
          <p:nvPr/>
        </p:nvSpPr>
        <p:spPr>
          <a:xfrm>
            <a:off x="1942779" y="3671772"/>
            <a:ext cx="1289255" cy="343695"/>
          </a:xfrm>
          <a:prstGeom prst="rect">
            <a:avLst/>
          </a:prstGeom>
        </p:spPr>
        <p:txBody>
          <a:bodyPr vert="horz" lIns="0" tIns="77903" rIns="0" bIns="77903"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110" b="0">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110" b="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7"/>
          <p:cNvSpPr txBox="1"/>
          <p:nvPr/>
        </p:nvSpPr>
        <p:spPr>
          <a:xfrm>
            <a:off x="2175777" y="2666421"/>
            <a:ext cx="832294" cy="661589"/>
          </a:xfrm>
          <a:prstGeom prst="rect">
            <a:avLst/>
          </a:prstGeom>
        </p:spPr>
        <p:txBody>
          <a:bodyPr vert="horz" lIns="0" tIns="77903" rIns="0" bIns="77903"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23" name="Rounded Rectangle 31"/>
          <p:cNvSpPr/>
          <p:nvPr/>
        </p:nvSpPr>
        <p:spPr>
          <a:xfrm>
            <a:off x="3441789" y="2297535"/>
            <a:ext cx="1312091" cy="1955148"/>
          </a:xfrm>
          <a:prstGeom prst="roundRect">
            <a:avLst>
              <a:gd name="adj" fmla="val 14445"/>
            </a:avLst>
          </a:prstGeom>
          <a:solidFill>
            <a:schemeClr val="accent2"/>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90" b="1"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Oval 32"/>
          <p:cNvSpPr/>
          <p:nvPr/>
        </p:nvSpPr>
        <p:spPr>
          <a:xfrm>
            <a:off x="3560765" y="2459035"/>
            <a:ext cx="1075684" cy="1075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71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40" name="Text Placeholder 7"/>
          <p:cNvSpPr txBox="1"/>
          <p:nvPr/>
        </p:nvSpPr>
        <p:spPr>
          <a:xfrm>
            <a:off x="3464626" y="3671772"/>
            <a:ext cx="1289255" cy="343695"/>
          </a:xfrm>
          <a:prstGeom prst="rect">
            <a:avLst/>
          </a:prstGeom>
        </p:spPr>
        <p:txBody>
          <a:bodyPr vert="horz" lIns="0" tIns="77903" rIns="0" bIns="77903"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110" b="0">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110" b="0"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Text Placeholder 7"/>
          <p:cNvSpPr txBox="1"/>
          <p:nvPr/>
        </p:nvSpPr>
        <p:spPr>
          <a:xfrm>
            <a:off x="3697624" y="2666421"/>
            <a:ext cx="832294" cy="661589"/>
          </a:xfrm>
          <a:prstGeom prst="rect">
            <a:avLst/>
          </a:prstGeom>
        </p:spPr>
        <p:txBody>
          <a:bodyPr vert="horz" lIns="0" tIns="77903" rIns="0" bIns="77903"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42" name="Rounded Rectangle 35"/>
          <p:cNvSpPr/>
          <p:nvPr/>
        </p:nvSpPr>
        <p:spPr>
          <a:xfrm>
            <a:off x="4963637" y="2297535"/>
            <a:ext cx="1312091" cy="1955148"/>
          </a:xfrm>
          <a:prstGeom prst="roundRect">
            <a:avLst>
              <a:gd name="adj" fmla="val 14445"/>
            </a:avLst>
          </a:prstGeom>
          <a:solidFill>
            <a:schemeClr val="accent3"/>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90" b="1"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Oval 36"/>
          <p:cNvSpPr/>
          <p:nvPr/>
        </p:nvSpPr>
        <p:spPr>
          <a:xfrm>
            <a:off x="5082613" y="2459035"/>
            <a:ext cx="1075684" cy="1075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71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44" name="Text Placeholder 7"/>
          <p:cNvSpPr txBox="1"/>
          <p:nvPr/>
        </p:nvSpPr>
        <p:spPr>
          <a:xfrm>
            <a:off x="4986474" y="3671772"/>
            <a:ext cx="1289255" cy="343695"/>
          </a:xfrm>
          <a:prstGeom prst="rect">
            <a:avLst/>
          </a:prstGeom>
        </p:spPr>
        <p:txBody>
          <a:bodyPr vert="horz" lIns="0" tIns="77903" rIns="0" bIns="77903"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110" b="0">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110" b="0" dirty="0">
              <a:latin typeface="Arial" panose="020B0604020202020204" pitchFamily="34" charset="0"/>
              <a:ea typeface="微软雅黑" panose="020B0503020204020204" pitchFamily="34" charset="-122"/>
              <a:sym typeface="Arial" panose="020B0604020202020204" pitchFamily="34" charset="0"/>
            </a:endParaRPr>
          </a:p>
        </p:txBody>
      </p:sp>
      <p:sp>
        <p:nvSpPr>
          <p:cNvPr id="45" name="Text Placeholder 7"/>
          <p:cNvSpPr txBox="1"/>
          <p:nvPr/>
        </p:nvSpPr>
        <p:spPr>
          <a:xfrm>
            <a:off x="5219473" y="2666421"/>
            <a:ext cx="832294" cy="661589"/>
          </a:xfrm>
          <a:prstGeom prst="rect">
            <a:avLst/>
          </a:prstGeom>
        </p:spPr>
        <p:txBody>
          <a:bodyPr vert="horz" lIns="0" tIns="77903" rIns="0" bIns="77903"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46" name="Rounded Rectangle 39"/>
          <p:cNvSpPr/>
          <p:nvPr/>
        </p:nvSpPr>
        <p:spPr>
          <a:xfrm>
            <a:off x="6470266" y="2297535"/>
            <a:ext cx="1312091" cy="1955148"/>
          </a:xfrm>
          <a:prstGeom prst="roundRect">
            <a:avLst>
              <a:gd name="adj" fmla="val 14445"/>
            </a:avLst>
          </a:prstGeom>
          <a:solidFill>
            <a:schemeClr val="accent4"/>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90" b="1"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Oval 40"/>
          <p:cNvSpPr/>
          <p:nvPr/>
        </p:nvSpPr>
        <p:spPr>
          <a:xfrm>
            <a:off x="6589242" y="2459035"/>
            <a:ext cx="1075684" cy="1075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71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48" name="Text Placeholder 7"/>
          <p:cNvSpPr txBox="1"/>
          <p:nvPr/>
        </p:nvSpPr>
        <p:spPr>
          <a:xfrm>
            <a:off x="6493103" y="3671772"/>
            <a:ext cx="1289255" cy="343695"/>
          </a:xfrm>
          <a:prstGeom prst="rect">
            <a:avLst/>
          </a:prstGeom>
        </p:spPr>
        <p:txBody>
          <a:bodyPr vert="horz" lIns="0" tIns="77903" rIns="0" bIns="77903"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110" b="0">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110" b="0" dirty="0">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7"/>
          <p:cNvSpPr txBox="1"/>
          <p:nvPr/>
        </p:nvSpPr>
        <p:spPr>
          <a:xfrm>
            <a:off x="6726102" y="2666421"/>
            <a:ext cx="832294" cy="661589"/>
          </a:xfrm>
          <a:prstGeom prst="rect">
            <a:avLst/>
          </a:prstGeom>
        </p:spPr>
        <p:txBody>
          <a:bodyPr vert="horz" lIns="0" tIns="77903" rIns="0" bIns="77903"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50" name="Rounded Rectangle 43"/>
          <p:cNvSpPr/>
          <p:nvPr/>
        </p:nvSpPr>
        <p:spPr>
          <a:xfrm>
            <a:off x="8037767" y="2297535"/>
            <a:ext cx="1312091" cy="1955148"/>
          </a:xfrm>
          <a:prstGeom prst="roundRect">
            <a:avLst>
              <a:gd name="adj" fmla="val 14445"/>
            </a:avLst>
          </a:prstGeom>
          <a:solidFill>
            <a:schemeClr val="accent5"/>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90" b="1"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Oval 44"/>
          <p:cNvSpPr/>
          <p:nvPr/>
        </p:nvSpPr>
        <p:spPr>
          <a:xfrm>
            <a:off x="8156744" y="2459035"/>
            <a:ext cx="1075684" cy="1075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71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52" name="Text Placeholder 7"/>
          <p:cNvSpPr txBox="1"/>
          <p:nvPr/>
        </p:nvSpPr>
        <p:spPr>
          <a:xfrm>
            <a:off x="8060605" y="3671772"/>
            <a:ext cx="1289255" cy="343695"/>
          </a:xfrm>
          <a:prstGeom prst="rect">
            <a:avLst/>
          </a:prstGeom>
        </p:spPr>
        <p:txBody>
          <a:bodyPr vert="horz" lIns="0" tIns="77903" rIns="0" bIns="77903"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110" b="0">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110" b="0" dirty="0">
              <a:latin typeface="Arial" panose="020B0604020202020204" pitchFamily="34" charset="0"/>
              <a:ea typeface="微软雅黑" panose="020B0503020204020204" pitchFamily="34" charset="-122"/>
              <a:sym typeface="Arial" panose="020B0604020202020204" pitchFamily="34" charset="0"/>
            </a:endParaRPr>
          </a:p>
        </p:txBody>
      </p:sp>
      <p:sp>
        <p:nvSpPr>
          <p:cNvPr id="53" name="Text Placeholder 7"/>
          <p:cNvSpPr txBox="1"/>
          <p:nvPr/>
        </p:nvSpPr>
        <p:spPr>
          <a:xfrm>
            <a:off x="8293604" y="2666421"/>
            <a:ext cx="832294" cy="661589"/>
          </a:xfrm>
          <a:prstGeom prst="rect">
            <a:avLst/>
          </a:prstGeom>
        </p:spPr>
        <p:txBody>
          <a:bodyPr vert="horz" lIns="0" tIns="77903" rIns="0" bIns="77903"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54" name="Rounded Rectangle 47"/>
          <p:cNvSpPr/>
          <p:nvPr/>
        </p:nvSpPr>
        <p:spPr>
          <a:xfrm>
            <a:off x="9624806" y="2297535"/>
            <a:ext cx="1312091" cy="1955148"/>
          </a:xfrm>
          <a:prstGeom prst="roundRect">
            <a:avLst>
              <a:gd name="adj" fmla="val 14445"/>
            </a:avLst>
          </a:prstGeom>
          <a:solidFill>
            <a:schemeClr val="accent6"/>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90" b="1" dirty="0">
              <a:latin typeface="Arial" panose="020B0604020202020204" pitchFamily="34" charset="0"/>
              <a:ea typeface="微软雅黑" panose="020B0503020204020204" pitchFamily="34" charset="-122"/>
              <a:sym typeface="Arial" panose="020B0604020202020204" pitchFamily="34" charset="0"/>
            </a:endParaRPr>
          </a:p>
        </p:txBody>
      </p:sp>
      <p:sp>
        <p:nvSpPr>
          <p:cNvPr id="55" name="Oval 48"/>
          <p:cNvSpPr/>
          <p:nvPr/>
        </p:nvSpPr>
        <p:spPr>
          <a:xfrm>
            <a:off x="9743782" y="2459035"/>
            <a:ext cx="1075684" cy="1075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71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56" name="Text Placeholder 7"/>
          <p:cNvSpPr txBox="1"/>
          <p:nvPr/>
        </p:nvSpPr>
        <p:spPr>
          <a:xfrm>
            <a:off x="9647644" y="3671772"/>
            <a:ext cx="1289255" cy="343695"/>
          </a:xfrm>
          <a:prstGeom prst="rect">
            <a:avLst/>
          </a:prstGeom>
        </p:spPr>
        <p:txBody>
          <a:bodyPr vert="horz" lIns="0" tIns="77903" rIns="0" bIns="77903"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110" b="0">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110" b="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9880643" y="2666421"/>
            <a:ext cx="832294" cy="661589"/>
          </a:xfrm>
          <a:prstGeom prst="rect">
            <a:avLst/>
          </a:prstGeom>
        </p:spPr>
        <p:txBody>
          <a:bodyPr vert="horz" lIns="0" tIns="77903" rIns="0" bIns="77903"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06</a:t>
            </a:r>
          </a:p>
        </p:txBody>
      </p:sp>
      <p:sp>
        <p:nvSpPr>
          <p:cNvPr id="58" name="Text Placeholder 2"/>
          <p:cNvSpPr txBox="1"/>
          <p:nvPr/>
        </p:nvSpPr>
        <p:spPr>
          <a:xfrm>
            <a:off x="1942779" y="4938083"/>
            <a:ext cx="8994120" cy="826262"/>
          </a:xfrm>
          <a:prstGeom prst="rect">
            <a:avLst/>
          </a:prstGeom>
        </p:spPr>
        <p:txBody>
          <a:bodyPr vert="horz" lIns="0" tIns="0" rIns="0" bIns="0"/>
          <a:lstStyle>
            <a:lvl1pPr marL="0" indent="0" algn="ctr" defTabSz="914400" rtl="0" eaLnBrk="1" latinLnBrk="0" hangingPunct="1">
              <a:lnSpc>
                <a:spcPct val="150000"/>
              </a:lnSpc>
              <a:spcBef>
                <a:spcPts val="1000"/>
              </a:spcBef>
              <a:buFont typeface="Arial" panose="020B0604020202020204" pitchFamily="34" charset="0"/>
              <a:buNone/>
              <a:defRPr sz="890" kern="120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headline, click add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headline, click add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headline, click add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headline about, click add the text content, also can copy your content to this directly ly.</a:t>
            </a:r>
          </a:p>
        </p:txBody>
      </p:sp>
      <p:sp>
        <p:nvSpPr>
          <p:cNvPr id="59" name="Text Placeholder 7"/>
          <p:cNvSpPr txBox="1"/>
          <p:nvPr/>
        </p:nvSpPr>
        <p:spPr>
          <a:xfrm>
            <a:off x="1942779" y="4579169"/>
            <a:ext cx="1894308" cy="343695"/>
          </a:xfrm>
          <a:prstGeom prst="rect">
            <a:avLst/>
          </a:prstGeom>
        </p:spPr>
        <p:txBody>
          <a:bodyPr vert="horz" lIns="0" tIns="77903" rIns="0" bIns="77903"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the text</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8"/>
          <p:cNvSpPr txBox="1"/>
          <p:nvPr/>
        </p:nvSpPr>
        <p:spPr>
          <a:xfrm>
            <a:off x="609599" y="266751"/>
            <a:ext cx="6755880" cy="430887"/>
          </a:xfrm>
          <a:prstGeom prst="rect">
            <a:avLst/>
          </a:prstGeom>
          <a:noFill/>
        </p:spPr>
        <p:txBody>
          <a:bodyPr wrap="square" lIns="0" tIns="0" rIns="0" bIns="0" rtlCol="0" anchor="ctr">
            <a:spAutoFit/>
          </a:bodyPr>
          <a:lstStyle/>
          <a:p>
            <a:r>
              <a:rPr lang="en-US" altLang="zh-CN"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3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8"/>
          <p:cNvSpPr txBox="1"/>
          <p:nvPr/>
        </p:nvSpPr>
        <p:spPr>
          <a:xfrm>
            <a:off x="609600" y="704205"/>
            <a:ext cx="321945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21">
                                            <p:txEl>
                                              <p:pRg st="0" end="0"/>
                                            </p:txEl>
                                          </p:spTgt>
                                        </p:tgtEl>
                                        <p:attrNameLst>
                                          <p:attrName>style.visibility</p:attrName>
                                        </p:attrNameLst>
                                      </p:cBhvr>
                                      <p:to>
                                        <p:strVal val="visible"/>
                                      </p:to>
                                    </p:set>
                                    <p:anim calcmode="lin" valueType="num">
                                      <p:cBhvr>
                                        <p:cTn id="18"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1">
                                            <p:txEl>
                                              <p:pRg st="0" end="0"/>
                                            </p:txEl>
                                          </p:spTgt>
                                        </p:tgtEl>
                                      </p:cBhvr>
                                    </p:animEffect>
                                  </p:childTnLst>
                                </p:cTn>
                              </p:par>
                              <p:par>
                                <p:cTn id="21" presetID="53" presetClass="entr" presetSubtype="16" fill="hold" grpId="0" nodeType="withEffect">
                                  <p:stCondLst>
                                    <p:cond delay="200"/>
                                  </p:stCondLst>
                                  <p:childTnLst>
                                    <p:set>
                                      <p:cBhvr>
                                        <p:cTn id="22" dur="1" fill="hold">
                                          <p:stCondLst>
                                            <p:cond delay="0"/>
                                          </p:stCondLst>
                                        </p:cTn>
                                        <p:tgtEl>
                                          <p:spTgt spid="22">
                                            <p:txEl>
                                              <p:pRg st="0" end="0"/>
                                            </p:txEl>
                                          </p:spTgt>
                                        </p:tgtEl>
                                        <p:attrNameLst>
                                          <p:attrName>style.visibility</p:attrName>
                                        </p:attrNameLst>
                                      </p:cBhvr>
                                      <p:to>
                                        <p:strVal val="visible"/>
                                      </p:to>
                                    </p:set>
                                    <p:anim calcmode="lin" valueType="num">
                                      <p:cBhvr>
                                        <p:cTn id="23"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2">
                                            <p:txEl>
                                              <p:pRg st="0" end="0"/>
                                            </p:txEl>
                                          </p:spTgt>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Effect transition="in" filter="fade">
                                      <p:cBhvr>
                                        <p:cTn id="37" dur="500"/>
                                        <p:tgtEl>
                                          <p:spTgt spid="39"/>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40">
                                            <p:txEl>
                                              <p:pRg st="0" end="0"/>
                                            </p:txEl>
                                          </p:spTgt>
                                        </p:tgtEl>
                                        <p:attrNameLst>
                                          <p:attrName>style.visibility</p:attrName>
                                        </p:attrNameLst>
                                      </p:cBhvr>
                                      <p:to>
                                        <p:strVal val="visible"/>
                                      </p:to>
                                    </p:set>
                                    <p:anim calcmode="lin" valueType="num">
                                      <p:cBhvr>
                                        <p:cTn id="40"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40">
                                            <p:txEl>
                                              <p:pRg st="0" end="0"/>
                                            </p:txEl>
                                          </p:spTgt>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41">
                                            <p:txEl>
                                              <p:pRg st="0" end="0"/>
                                            </p:txEl>
                                          </p:spTgt>
                                        </p:tgtEl>
                                        <p:attrNameLst>
                                          <p:attrName>style.visibility</p:attrName>
                                        </p:attrNameLst>
                                      </p:cBhvr>
                                      <p:to>
                                        <p:strVal val="visible"/>
                                      </p:to>
                                    </p:set>
                                    <p:anim calcmode="lin" valueType="num">
                                      <p:cBhvr>
                                        <p:cTn id="45"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41">
                                            <p:txEl>
                                              <p:pRg st="0" end="0"/>
                                            </p:txEl>
                                          </p:spTgt>
                                        </p:tgtEl>
                                      </p:cBhvr>
                                    </p:animEffect>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Effect transition="in" filter="fade">
                                      <p:cBhvr>
                                        <p:cTn id="59" dur="500"/>
                                        <p:tgtEl>
                                          <p:spTgt spid="43"/>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44">
                                            <p:txEl>
                                              <p:pRg st="0" end="0"/>
                                            </p:txEl>
                                          </p:spTgt>
                                        </p:tgtEl>
                                        <p:attrNameLst>
                                          <p:attrName>style.visibility</p:attrName>
                                        </p:attrNameLst>
                                      </p:cBhvr>
                                      <p:to>
                                        <p:strVal val="visible"/>
                                      </p:to>
                                    </p:set>
                                    <p:anim calcmode="lin" valueType="num">
                                      <p:cBhvr>
                                        <p:cTn id="62"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44">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45">
                                            <p:txEl>
                                              <p:pRg st="0" end="0"/>
                                            </p:txEl>
                                          </p:spTgt>
                                        </p:tgtEl>
                                        <p:attrNameLst>
                                          <p:attrName>style.visibility</p:attrName>
                                        </p:attrNameLst>
                                      </p:cBhvr>
                                      <p:to>
                                        <p:strVal val="visible"/>
                                      </p:to>
                                    </p:set>
                                    <p:anim calcmode="lin" valueType="num">
                                      <p:cBhvr>
                                        <p:cTn id="67"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45">
                                            <p:txEl>
                                              <p:pRg st="0" end="0"/>
                                            </p:txEl>
                                          </p:spTgt>
                                        </p:tgtEl>
                                      </p:cBhvr>
                                    </p:animEffect>
                                  </p:childTnLst>
                                </p:cTn>
                              </p:par>
                            </p:childTnLst>
                          </p:cTn>
                        </p:par>
                        <p:par>
                          <p:cTn id="70" fill="hold">
                            <p:stCondLst>
                              <p:cond delay="3000"/>
                            </p:stCondLst>
                            <p:childTnLst>
                              <p:par>
                                <p:cTn id="71" presetID="53" presetClass="entr" presetSubtype="16"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p:cTn id="73" dur="500" fill="hold"/>
                                        <p:tgtEl>
                                          <p:spTgt spid="46"/>
                                        </p:tgtEl>
                                        <p:attrNameLst>
                                          <p:attrName>ppt_w</p:attrName>
                                        </p:attrNameLst>
                                      </p:cBhvr>
                                      <p:tavLst>
                                        <p:tav tm="0">
                                          <p:val>
                                            <p:fltVal val="0"/>
                                          </p:val>
                                        </p:tav>
                                        <p:tav tm="100000">
                                          <p:val>
                                            <p:strVal val="#ppt_w"/>
                                          </p:val>
                                        </p:tav>
                                      </p:tavLst>
                                    </p:anim>
                                    <p:anim calcmode="lin" valueType="num">
                                      <p:cBhvr>
                                        <p:cTn id="74" dur="500" fill="hold"/>
                                        <p:tgtEl>
                                          <p:spTgt spid="46"/>
                                        </p:tgtEl>
                                        <p:attrNameLst>
                                          <p:attrName>ppt_h</p:attrName>
                                        </p:attrNameLst>
                                      </p:cBhvr>
                                      <p:tavLst>
                                        <p:tav tm="0">
                                          <p:val>
                                            <p:fltVal val="0"/>
                                          </p:val>
                                        </p:tav>
                                        <p:tav tm="100000">
                                          <p:val>
                                            <p:strVal val="#ppt_h"/>
                                          </p:val>
                                        </p:tav>
                                      </p:tavLst>
                                    </p:anim>
                                    <p:animEffect transition="in" filter="fade">
                                      <p:cBhvr>
                                        <p:cTn id="75" dur="500"/>
                                        <p:tgtEl>
                                          <p:spTgt spid="46"/>
                                        </p:tgtEl>
                                      </p:cBhvr>
                                    </p:animEffect>
                                  </p:childTnLst>
                                </p:cTn>
                              </p:par>
                            </p:childTnLst>
                          </p:cTn>
                        </p:par>
                        <p:par>
                          <p:cTn id="76" fill="hold">
                            <p:stCondLst>
                              <p:cond delay="3500"/>
                            </p:stCondLst>
                            <p:childTnLst>
                              <p:par>
                                <p:cTn id="77" presetID="53" presetClass="entr" presetSubtype="16"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p:cTn id="79" dur="500" fill="hold"/>
                                        <p:tgtEl>
                                          <p:spTgt spid="47"/>
                                        </p:tgtEl>
                                        <p:attrNameLst>
                                          <p:attrName>ppt_w</p:attrName>
                                        </p:attrNameLst>
                                      </p:cBhvr>
                                      <p:tavLst>
                                        <p:tav tm="0">
                                          <p:val>
                                            <p:fltVal val="0"/>
                                          </p:val>
                                        </p:tav>
                                        <p:tav tm="100000">
                                          <p:val>
                                            <p:strVal val="#ppt_w"/>
                                          </p:val>
                                        </p:tav>
                                      </p:tavLst>
                                    </p:anim>
                                    <p:anim calcmode="lin" valueType="num">
                                      <p:cBhvr>
                                        <p:cTn id="80" dur="500" fill="hold"/>
                                        <p:tgtEl>
                                          <p:spTgt spid="47"/>
                                        </p:tgtEl>
                                        <p:attrNameLst>
                                          <p:attrName>ppt_h</p:attrName>
                                        </p:attrNameLst>
                                      </p:cBhvr>
                                      <p:tavLst>
                                        <p:tav tm="0">
                                          <p:val>
                                            <p:fltVal val="0"/>
                                          </p:val>
                                        </p:tav>
                                        <p:tav tm="100000">
                                          <p:val>
                                            <p:strVal val="#ppt_h"/>
                                          </p:val>
                                        </p:tav>
                                      </p:tavLst>
                                    </p:anim>
                                    <p:animEffect transition="in" filter="fade">
                                      <p:cBhvr>
                                        <p:cTn id="81" dur="500"/>
                                        <p:tgtEl>
                                          <p:spTgt spid="47"/>
                                        </p:tgtEl>
                                      </p:cBhvr>
                                    </p:animEffect>
                                  </p:childTnLst>
                                </p:cTn>
                              </p:par>
                              <p:par>
                                <p:cTn id="82" presetID="53" presetClass="entr" presetSubtype="16" fill="hold" grpId="0" nodeType="withEffect">
                                  <p:stCondLst>
                                    <p:cond delay="200"/>
                                  </p:stCondLst>
                                  <p:childTnLst>
                                    <p:set>
                                      <p:cBhvr>
                                        <p:cTn id="83" dur="1" fill="hold">
                                          <p:stCondLst>
                                            <p:cond delay="0"/>
                                          </p:stCondLst>
                                        </p:cTn>
                                        <p:tgtEl>
                                          <p:spTgt spid="48">
                                            <p:txEl>
                                              <p:pRg st="0" end="0"/>
                                            </p:txEl>
                                          </p:spTgt>
                                        </p:tgtEl>
                                        <p:attrNameLst>
                                          <p:attrName>style.visibility</p:attrName>
                                        </p:attrNameLst>
                                      </p:cBhvr>
                                      <p:to>
                                        <p:strVal val="visible"/>
                                      </p:to>
                                    </p:set>
                                    <p:anim calcmode="lin" valueType="num">
                                      <p:cBhvr>
                                        <p:cTn id="84" dur="5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48">
                                            <p:txEl>
                                              <p:pRg st="0" end="0"/>
                                            </p:txEl>
                                          </p:spTgt>
                                        </p:tgtEl>
                                        <p:attrNameLst>
                                          <p:attrName>ppt_h</p:attrName>
                                        </p:attrNameLst>
                                      </p:cBhvr>
                                      <p:tavLst>
                                        <p:tav tm="0">
                                          <p:val>
                                            <p:fltVal val="0"/>
                                          </p:val>
                                        </p:tav>
                                        <p:tav tm="100000">
                                          <p:val>
                                            <p:strVal val="#ppt_h"/>
                                          </p:val>
                                        </p:tav>
                                      </p:tavLst>
                                    </p:anim>
                                    <p:animEffect transition="in" filter="fade">
                                      <p:cBhvr>
                                        <p:cTn id="86" dur="500"/>
                                        <p:tgtEl>
                                          <p:spTgt spid="48">
                                            <p:txEl>
                                              <p:pRg st="0" end="0"/>
                                            </p:txEl>
                                          </p:spTgt>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49">
                                            <p:txEl>
                                              <p:pRg st="0" end="0"/>
                                            </p:txEl>
                                          </p:spTgt>
                                        </p:tgtEl>
                                        <p:attrNameLst>
                                          <p:attrName>style.visibility</p:attrName>
                                        </p:attrNameLst>
                                      </p:cBhvr>
                                      <p:to>
                                        <p:strVal val="visible"/>
                                      </p:to>
                                    </p:set>
                                    <p:anim calcmode="lin" valueType="num">
                                      <p:cBhvr>
                                        <p:cTn id="89"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49">
                                            <p:txEl>
                                              <p:pRg st="0" end="0"/>
                                            </p:txEl>
                                          </p:spTgt>
                                        </p:tgtEl>
                                      </p:cBhvr>
                                    </p:animEffect>
                                  </p:childTnLst>
                                </p:cTn>
                              </p:par>
                            </p:childTnLst>
                          </p:cTn>
                        </p:par>
                        <p:par>
                          <p:cTn id="92" fill="hold">
                            <p:stCondLst>
                              <p:cond delay="4000"/>
                            </p:stCondLst>
                            <p:childTnLst>
                              <p:par>
                                <p:cTn id="93" presetID="53" presetClass="entr" presetSubtype="16"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childTnLst>
                          </p:cTn>
                        </p:par>
                        <p:par>
                          <p:cTn id="98" fill="hold">
                            <p:stCondLst>
                              <p:cond delay="45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52">
                                            <p:txEl>
                                              <p:pRg st="0" end="0"/>
                                            </p:txEl>
                                          </p:spTgt>
                                        </p:tgtEl>
                                        <p:attrNameLst>
                                          <p:attrName>style.visibility</p:attrName>
                                        </p:attrNameLst>
                                      </p:cBhvr>
                                      <p:to>
                                        <p:strVal val="visible"/>
                                      </p:to>
                                    </p:set>
                                    <p:anim calcmode="lin" valueType="num">
                                      <p:cBhvr>
                                        <p:cTn id="106"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107" dur="500" fill="hold"/>
                                        <p:tgtEl>
                                          <p:spTgt spid="52">
                                            <p:txEl>
                                              <p:pRg st="0" end="0"/>
                                            </p:txEl>
                                          </p:spTgt>
                                        </p:tgtEl>
                                        <p:attrNameLst>
                                          <p:attrName>ppt_h</p:attrName>
                                        </p:attrNameLst>
                                      </p:cBhvr>
                                      <p:tavLst>
                                        <p:tav tm="0">
                                          <p:val>
                                            <p:fltVal val="0"/>
                                          </p:val>
                                        </p:tav>
                                        <p:tav tm="100000">
                                          <p:val>
                                            <p:strVal val="#ppt_h"/>
                                          </p:val>
                                        </p:tav>
                                      </p:tavLst>
                                    </p:anim>
                                    <p:animEffect transition="in" filter="fade">
                                      <p:cBhvr>
                                        <p:cTn id="108" dur="500"/>
                                        <p:tgtEl>
                                          <p:spTgt spid="52">
                                            <p:txEl>
                                              <p:pRg st="0" end="0"/>
                                            </p:txEl>
                                          </p:spTgt>
                                        </p:tgtEl>
                                      </p:cBhvr>
                                    </p:animEffect>
                                  </p:childTnLst>
                                </p:cTn>
                              </p:par>
                              <p:par>
                                <p:cTn id="109" presetID="53" presetClass="entr" presetSubtype="16" fill="hold" grpId="0" nodeType="withEffect">
                                  <p:stCondLst>
                                    <p:cond delay="200"/>
                                  </p:stCondLst>
                                  <p:childTnLst>
                                    <p:set>
                                      <p:cBhvr>
                                        <p:cTn id="110" dur="1" fill="hold">
                                          <p:stCondLst>
                                            <p:cond delay="0"/>
                                          </p:stCondLst>
                                        </p:cTn>
                                        <p:tgtEl>
                                          <p:spTgt spid="53">
                                            <p:txEl>
                                              <p:pRg st="0" end="0"/>
                                            </p:txEl>
                                          </p:spTgt>
                                        </p:tgtEl>
                                        <p:attrNameLst>
                                          <p:attrName>style.visibility</p:attrName>
                                        </p:attrNameLst>
                                      </p:cBhvr>
                                      <p:to>
                                        <p:strVal val="visible"/>
                                      </p:to>
                                    </p:set>
                                    <p:anim calcmode="lin" valueType="num">
                                      <p:cBhvr>
                                        <p:cTn id="111"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112"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113" dur="500"/>
                                        <p:tgtEl>
                                          <p:spTgt spid="53">
                                            <p:txEl>
                                              <p:pRg st="0" end="0"/>
                                            </p:txEl>
                                          </p:spTgt>
                                        </p:tgtEl>
                                      </p:cBhvr>
                                    </p:animEffect>
                                  </p:childTnLst>
                                </p:cTn>
                              </p:par>
                            </p:childTnLst>
                          </p:cTn>
                        </p:par>
                        <p:par>
                          <p:cTn id="114" fill="hold">
                            <p:stCondLst>
                              <p:cond delay="5000"/>
                            </p:stCondLst>
                            <p:childTnLst>
                              <p:par>
                                <p:cTn id="115" presetID="53" presetClass="entr" presetSubtype="16" fill="hold" grpId="0" nodeType="after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p:cTn id="117" dur="500" fill="hold"/>
                                        <p:tgtEl>
                                          <p:spTgt spid="54"/>
                                        </p:tgtEl>
                                        <p:attrNameLst>
                                          <p:attrName>ppt_w</p:attrName>
                                        </p:attrNameLst>
                                      </p:cBhvr>
                                      <p:tavLst>
                                        <p:tav tm="0">
                                          <p:val>
                                            <p:fltVal val="0"/>
                                          </p:val>
                                        </p:tav>
                                        <p:tav tm="100000">
                                          <p:val>
                                            <p:strVal val="#ppt_w"/>
                                          </p:val>
                                        </p:tav>
                                      </p:tavLst>
                                    </p:anim>
                                    <p:anim calcmode="lin" valueType="num">
                                      <p:cBhvr>
                                        <p:cTn id="118" dur="500" fill="hold"/>
                                        <p:tgtEl>
                                          <p:spTgt spid="54"/>
                                        </p:tgtEl>
                                        <p:attrNameLst>
                                          <p:attrName>ppt_h</p:attrName>
                                        </p:attrNameLst>
                                      </p:cBhvr>
                                      <p:tavLst>
                                        <p:tav tm="0">
                                          <p:val>
                                            <p:fltVal val="0"/>
                                          </p:val>
                                        </p:tav>
                                        <p:tav tm="100000">
                                          <p:val>
                                            <p:strVal val="#ppt_h"/>
                                          </p:val>
                                        </p:tav>
                                      </p:tavLst>
                                    </p:anim>
                                    <p:animEffect transition="in" filter="fade">
                                      <p:cBhvr>
                                        <p:cTn id="119" dur="500"/>
                                        <p:tgtEl>
                                          <p:spTgt spid="54"/>
                                        </p:tgtEl>
                                      </p:cBhvr>
                                    </p:animEffect>
                                  </p:childTnLst>
                                </p:cTn>
                              </p:par>
                            </p:childTnLst>
                          </p:cTn>
                        </p:par>
                        <p:par>
                          <p:cTn id="120" fill="hold">
                            <p:stCondLst>
                              <p:cond delay="5500"/>
                            </p:stCondLst>
                            <p:childTnLst>
                              <p:par>
                                <p:cTn id="121" presetID="53" presetClass="entr" presetSubtype="16" fill="hold" grpId="0" nodeType="afterEffect">
                                  <p:stCondLst>
                                    <p:cond delay="0"/>
                                  </p:stCondLst>
                                  <p:childTnLst>
                                    <p:set>
                                      <p:cBhvr>
                                        <p:cTn id="122" dur="1" fill="hold">
                                          <p:stCondLst>
                                            <p:cond delay="0"/>
                                          </p:stCondLst>
                                        </p:cTn>
                                        <p:tgtEl>
                                          <p:spTgt spid="55"/>
                                        </p:tgtEl>
                                        <p:attrNameLst>
                                          <p:attrName>style.visibility</p:attrName>
                                        </p:attrNameLst>
                                      </p:cBhvr>
                                      <p:to>
                                        <p:strVal val="visible"/>
                                      </p:to>
                                    </p:set>
                                    <p:anim calcmode="lin" valueType="num">
                                      <p:cBhvr>
                                        <p:cTn id="123" dur="500" fill="hold"/>
                                        <p:tgtEl>
                                          <p:spTgt spid="55"/>
                                        </p:tgtEl>
                                        <p:attrNameLst>
                                          <p:attrName>ppt_w</p:attrName>
                                        </p:attrNameLst>
                                      </p:cBhvr>
                                      <p:tavLst>
                                        <p:tav tm="0">
                                          <p:val>
                                            <p:fltVal val="0"/>
                                          </p:val>
                                        </p:tav>
                                        <p:tav tm="100000">
                                          <p:val>
                                            <p:strVal val="#ppt_w"/>
                                          </p:val>
                                        </p:tav>
                                      </p:tavLst>
                                    </p:anim>
                                    <p:anim calcmode="lin" valueType="num">
                                      <p:cBhvr>
                                        <p:cTn id="124" dur="500" fill="hold"/>
                                        <p:tgtEl>
                                          <p:spTgt spid="55"/>
                                        </p:tgtEl>
                                        <p:attrNameLst>
                                          <p:attrName>ppt_h</p:attrName>
                                        </p:attrNameLst>
                                      </p:cBhvr>
                                      <p:tavLst>
                                        <p:tav tm="0">
                                          <p:val>
                                            <p:fltVal val="0"/>
                                          </p:val>
                                        </p:tav>
                                        <p:tav tm="100000">
                                          <p:val>
                                            <p:strVal val="#ppt_h"/>
                                          </p:val>
                                        </p:tav>
                                      </p:tavLst>
                                    </p:anim>
                                    <p:animEffect transition="in" filter="fade">
                                      <p:cBhvr>
                                        <p:cTn id="125" dur="500"/>
                                        <p:tgtEl>
                                          <p:spTgt spid="55"/>
                                        </p:tgtEl>
                                      </p:cBhvr>
                                    </p:animEffect>
                                  </p:childTnLst>
                                </p:cTn>
                              </p:par>
                              <p:par>
                                <p:cTn id="126" presetID="53" presetClass="entr" presetSubtype="16" fill="hold" grpId="0" nodeType="withEffect">
                                  <p:stCondLst>
                                    <p:cond delay="200"/>
                                  </p:stCondLst>
                                  <p:childTnLst>
                                    <p:set>
                                      <p:cBhvr>
                                        <p:cTn id="127" dur="1" fill="hold">
                                          <p:stCondLst>
                                            <p:cond delay="0"/>
                                          </p:stCondLst>
                                        </p:cTn>
                                        <p:tgtEl>
                                          <p:spTgt spid="56">
                                            <p:txEl>
                                              <p:pRg st="0" end="0"/>
                                            </p:txEl>
                                          </p:spTgt>
                                        </p:tgtEl>
                                        <p:attrNameLst>
                                          <p:attrName>style.visibility</p:attrName>
                                        </p:attrNameLst>
                                      </p:cBhvr>
                                      <p:to>
                                        <p:strVal val="visible"/>
                                      </p:to>
                                    </p:set>
                                    <p:anim calcmode="lin" valueType="num">
                                      <p:cBhvr>
                                        <p:cTn id="128"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29"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130" dur="500"/>
                                        <p:tgtEl>
                                          <p:spTgt spid="56">
                                            <p:txEl>
                                              <p:pRg st="0" end="0"/>
                                            </p:txEl>
                                          </p:spTgt>
                                        </p:tgtEl>
                                      </p:cBhvr>
                                    </p:animEffect>
                                  </p:childTnLst>
                                </p:cTn>
                              </p:par>
                              <p:par>
                                <p:cTn id="131" presetID="53" presetClass="entr" presetSubtype="16" fill="hold" grpId="0" nodeType="withEffect">
                                  <p:stCondLst>
                                    <p:cond delay="200"/>
                                  </p:stCondLst>
                                  <p:childTnLst>
                                    <p:set>
                                      <p:cBhvr>
                                        <p:cTn id="132" dur="1" fill="hold">
                                          <p:stCondLst>
                                            <p:cond delay="0"/>
                                          </p:stCondLst>
                                        </p:cTn>
                                        <p:tgtEl>
                                          <p:spTgt spid="57">
                                            <p:txEl>
                                              <p:pRg st="0" end="0"/>
                                            </p:txEl>
                                          </p:spTgt>
                                        </p:tgtEl>
                                        <p:attrNameLst>
                                          <p:attrName>style.visibility</p:attrName>
                                        </p:attrNameLst>
                                      </p:cBhvr>
                                      <p:to>
                                        <p:strVal val="visible"/>
                                      </p:to>
                                    </p:set>
                                    <p:anim calcmode="lin" valueType="num">
                                      <p:cBhvr>
                                        <p:cTn id="133"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134"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35" dur="500"/>
                                        <p:tgtEl>
                                          <p:spTgt spid="57">
                                            <p:txEl>
                                              <p:pRg st="0" end="0"/>
                                            </p:txEl>
                                          </p:spTgt>
                                        </p:tgtEl>
                                      </p:cBhvr>
                                    </p:animEffect>
                                  </p:childTnLst>
                                </p:cTn>
                              </p:par>
                              <p:par>
                                <p:cTn id="136" presetID="10" presetClass="entr" presetSubtype="0" fill="hold" grpId="0" nodeType="withEffect">
                                  <p:stCondLst>
                                    <p:cond delay="800"/>
                                  </p:stCondLst>
                                  <p:childTnLst>
                                    <p:set>
                                      <p:cBhvr>
                                        <p:cTn id="137" dur="1" fill="hold">
                                          <p:stCondLst>
                                            <p:cond delay="0"/>
                                          </p:stCondLst>
                                        </p:cTn>
                                        <p:tgtEl>
                                          <p:spTgt spid="58">
                                            <p:txEl>
                                              <p:pRg st="0" end="0"/>
                                            </p:txEl>
                                          </p:spTgt>
                                        </p:tgtEl>
                                        <p:attrNameLst>
                                          <p:attrName>style.visibility</p:attrName>
                                        </p:attrNameLst>
                                      </p:cBhvr>
                                      <p:to>
                                        <p:strVal val="visible"/>
                                      </p:to>
                                    </p:set>
                                    <p:animEffect transition="in" filter="fade">
                                      <p:cBhvr>
                                        <p:cTn id="138" dur="500"/>
                                        <p:tgtEl>
                                          <p:spTgt spid="58">
                                            <p:txEl>
                                              <p:pRg st="0" end="0"/>
                                            </p:txEl>
                                          </p:spTgt>
                                        </p:tgtEl>
                                      </p:cBhvr>
                                    </p:animEffect>
                                  </p:childTnLst>
                                </p:cTn>
                              </p:par>
                              <p:par>
                                <p:cTn id="139" presetID="53" presetClass="entr" presetSubtype="16" fill="hold" grpId="0" nodeType="withEffect">
                                  <p:stCondLst>
                                    <p:cond delay="200"/>
                                  </p:stCondLst>
                                  <p:childTnLst>
                                    <p:set>
                                      <p:cBhvr>
                                        <p:cTn id="140" dur="1" fill="hold">
                                          <p:stCondLst>
                                            <p:cond delay="0"/>
                                          </p:stCondLst>
                                        </p:cTn>
                                        <p:tgtEl>
                                          <p:spTgt spid="59">
                                            <p:txEl>
                                              <p:pRg st="0" end="0"/>
                                            </p:txEl>
                                          </p:spTgt>
                                        </p:tgtEl>
                                        <p:attrNameLst>
                                          <p:attrName>style.visibility</p:attrName>
                                        </p:attrNameLst>
                                      </p:cBhvr>
                                      <p:to>
                                        <p:strVal val="visible"/>
                                      </p:to>
                                    </p:set>
                                    <p:anim calcmode="lin" valueType="num">
                                      <p:cBhvr>
                                        <p:cTn id="141"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42"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43"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5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childTnLst>
                </p:cTn>
              </p:par>
            </p:tnLst>
          </p:tmpl>
        </p:tmplLst>
      </p:bldP>
      <p:bldP spid="23" grpId="0" animBg="1"/>
      <p:bldP spid="39" grpId="0" animBg="1"/>
      <p:bldP spid="40" grpId="0" build="p">
        <p:tmplLst>
          <p:tmpl lvl="1">
            <p:tnLst>
              <p:par>
                <p:cTn presetID="53" presetClass="entr" presetSubtype="16"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41" grpId="0" build="p">
        <p:tmplLst>
          <p:tmpl lvl="1">
            <p:tnLst>
              <p:par>
                <p:cTn presetID="53" presetClass="entr" presetSubtype="16"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42" grpId="0" animBg="1"/>
      <p:bldP spid="43" grpId="0" animBg="1"/>
      <p:bldP spid="44" grpId="0" build="p">
        <p:tmplLst>
          <p:tmpl lvl="1">
            <p:tnLst>
              <p:par>
                <p:cTn presetID="53" presetClass="entr" presetSubtype="16"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P spid="45" grpId="0" build="p">
        <p:tmplLst>
          <p:tmpl lvl="1">
            <p:tnLst>
              <p:par>
                <p:cTn presetID="5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animEffect transition="in" filter="fade">
                      <p:cBhvr>
                        <p:cTn dur="500"/>
                        <p:tgtEl>
                          <p:spTgt spid="45"/>
                        </p:tgtEl>
                      </p:cBhvr>
                    </p:animEffect>
                  </p:childTnLst>
                </p:cTn>
              </p:par>
            </p:tnLst>
          </p:tmpl>
        </p:tmplLst>
      </p:bldP>
      <p:bldP spid="46" grpId="0" animBg="1"/>
      <p:bldP spid="47" grpId="0" animBg="1"/>
      <p:bldP spid="48" grpId="0" build="p">
        <p:tmplLst>
          <p:tmpl lvl="1">
            <p:tnLst>
              <p:par>
                <p:cTn presetID="53" presetClass="entr" presetSubtype="16"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 calcmode="lin" valueType="num">
                      <p:cBhvr>
                        <p:cTn dur="500" fill="hold"/>
                        <p:tgtEl>
                          <p:spTgt spid="48"/>
                        </p:tgtEl>
                        <p:attrNameLst>
                          <p:attrName>ppt_w</p:attrName>
                        </p:attrNameLst>
                      </p:cBhvr>
                      <p:tavLst>
                        <p:tav tm="0">
                          <p:val>
                            <p:fltVal val="0"/>
                          </p:val>
                        </p:tav>
                        <p:tav tm="100000">
                          <p:val>
                            <p:strVal val="#ppt_w"/>
                          </p:val>
                        </p:tav>
                      </p:tavLst>
                    </p:anim>
                    <p:anim calcmode="lin" valueType="num">
                      <p:cBhvr>
                        <p:cTn dur="500" fill="hold"/>
                        <p:tgtEl>
                          <p:spTgt spid="48"/>
                        </p:tgtEl>
                        <p:attrNameLst>
                          <p:attrName>ppt_h</p:attrName>
                        </p:attrNameLst>
                      </p:cBhvr>
                      <p:tavLst>
                        <p:tav tm="0">
                          <p:val>
                            <p:fltVal val="0"/>
                          </p:val>
                        </p:tav>
                        <p:tav tm="100000">
                          <p:val>
                            <p:strVal val="#ppt_h"/>
                          </p:val>
                        </p:tav>
                      </p:tavLst>
                    </p:anim>
                    <p:animEffect transition="in" filter="fade">
                      <p:cBhvr>
                        <p:cTn dur="500"/>
                        <p:tgtEl>
                          <p:spTgt spid="48"/>
                        </p:tgtEl>
                      </p:cBhvr>
                    </p:animEffect>
                  </p:childTnLst>
                </p:cTn>
              </p:par>
            </p:tnLst>
          </p:tmpl>
        </p:tmplLst>
      </p:bldP>
      <p:bldP spid="49" grpId="0" build="p">
        <p:tmplLst>
          <p:tmpl lvl="1">
            <p:tnLst>
              <p:par>
                <p:cTn presetID="5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animEffect transition="in" filter="fade">
                      <p:cBhvr>
                        <p:cTn dur="500"/>
                        <p:tgtEl>
                          <p:spTgt spid="49"/>
                        </p:tgtEl>
                      </p:cBhvr>
                    </p:animEffect>
                  </p:childTnLst>
                </p:cTn>
              </p:par>
            </p:tnLst>
          </p:tmpl>
        </p:tmplLst>
      </p:bldP>
      <p:bldP spid="50" grpId="0" animBg="1"/>
      <p:bldP spid="51" grpId="0" animBg="1"/>
      <p:bldP spid="52" grpId="0" build="p">
        <p:tmplLst>
          <p:tmpl lvl="1">
            <p:tnLst>
              <p:par>
                <p:cTn presetID="53" presetClass="entr" presetSubtype="16"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 calcmode="lin" valueType="num">
                      <p:cBhvr>
                        <p:cTn dur="500" fill="hold"/>
                        <p:tgtEl>
                          <p:spTgt spid="52"/>
                        </p:tgtEl>
                        <p:attrNameLst>
                          <p:attrName>ppt_w</p:attrName>
                        </p:attrNameLst>
                      </p:cBhvr>
                      <p:tavLst>
                        <p:tav tm="0">
                          <p:val>
                            <p:fltVal val="0"/>
                          </p:val>
                        </p:tav>
                        <p:tav tm="100000">
                          <p:val>
                            <p:strVal val="#ppt_w"/>
                          </p:val>
                        </p:tav>
                      </p:tavLst>
                    </p:anim>
                    <p:anim calcmode="lin" valueType="num">
                      <p:cBhvr>
                        <p:cTn dur="500" fill="hold"/>
                        <p:tgtEl>
                          <p:spTgt spid="52"/>
                        </p:tgtEl>
                        <p:attrNameLst>
                          <p:attrName>ppt_h</p:attrName>
                        </p:attrNameLst>
                      </p:cBhvr>
                      <p:tavLst>
                        <p:tav tm="0">
                          <p:val>
                            <p:fltVal val="0"/>
                          </p:val>
                        </p:tav>
                        <p:tav tm="100000">
                          <p:val>
                            <p:strVal val="#ppt_h"/>
                          </p:val>
                        </p:tav>
                      </p:tavLst>
                    </p:anim>
                    <p:animEffect transition="in" filter="fade">
                      <p:cBhvr>
                        <p:cTn dur="500"/>
                        <p:tgtEl>
                          <p:spTgt spid="52"/>
                        </p:tgtEl>
                      </p:cBhvr>
                    </p:animEffect>
                  </p:childTnLst>
                </p:cTn>
              </p:par>
            </p:tnLst>
          </p:tmpl>
        </p:tmplLst>
      </p:bldP>
      <p:bldP spid="53" grpId="0" build="p">
        <p:tmplLst>
          <p:tmpl lvl="1">
            <p:tnLst>
              <p:par>
                <p:cTn presetID="53" presetClass="entr" presetSubtype="16"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P spid="54" grpId="0" animBg="1"/>
      <p:bldP spid="55" grpId="0" animBg="1"/>
      <p:bldP spid="56" grpId="0" build="p">
        <p:tmplLst>
          <p:tmpl lvl="1">
            <p:tnLst>
              <p:par>
                <p:cTn presetID="53" presetClass="entr" presetSubtype="16"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53" presetClass="entr" presetSubtype="16" fill="hold" nodeType="withEffect">
                  <p:stCondLst>
                    <p:cond delay="20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8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53" presetClass="entr" presetSubtype="16" fill="hold" nodeType="withEffect">
                  <p:stCondLst>
                    <p:cond delay="20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82810" y="1312863"/>
            <a:ext cx="8375587" cy="553218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7"/>
          <p:cNvGrpSpPr/>
          <p:nvPr/>
        </p:nvGrpSpPr>
        <p:grpSpPr bwMode="auto">
          <a:xfrm>
            <a:off x="812800" y="1312863"/>
            <a:ext cx="4029300" cy="5183187"/>
            <a:chOff x="1054101" y="584198"/>
            <a:chExt cx="2864758" cy="3686025"/>
          </a:xfrm>
          <a:solidFill>
            <a:schemeClr val="accent1"/>
          </a:solidFill>
        </p:grpSpPr>
        <p:sp>
          <p:nvSpPr>
            <p:cNvPr id="44" name="任意多边形 43"/>
            <p:cNvSpPr/>
            <p:nvPr/>
          </p:nvSpPr>
          <p:spPr>
            <a:xfrm rot="16200000">
              <a:off x="643467" y="994832"/>
              <a:ext cx="3686025" cy="2864758"/>
            </a:xfrm>
            <a:custGeom>
              <a:avLst/>
              <a:gdLst>
                <a:gd name="connsiteX0" fmla="*/ 3606801 w 3606801"/>
                <a:gd name="connsiteY0" fmla="*/ 0 h 2864758"/>
                <a:gd name="connsiteX1" fmla="*/ 3606801 w 3606801"/>
                <a:gd name="connsiteY1" fmla="*/ 2864758 h 2864758"/>
                <a:gd name="connsiteX2" fmla="*/ 3298624 w 3606801"/>
                <a:gd name="connsiteY2" fmla="*/ 2864758 h 2864758"/>
                <a:gd name="connsiteX3" fmla="*/ 3183189 w 3606801"/>
                <a:gd name="connsiteY3" fmla="*/ 2665731 h 2864758"/>
                <a:gd name="connsiteX4" fmla="*/ 3067753 w 3606801"/>
                <a:gd name="connsiteY4" fmla="*/ 2864758 h 2864758"/>
                <a:gd name="connsiteX5" fmla="*/ 0 w 3606801"/>
                <a:gd name="connsiteY5" fmla="*/ 2864757 h 2864758"/>
                <a:gd name="connsiteX6" fmla="*/ 1 w 3606801"/>
                <a:gd name="connsiteY6" fmla="*/ 0 h 2864758"/>
                <a:gd name="connsiteX7" fmla="*/ 3606801 w 3606801"/>
                <a:gd name="connsiteY7" fmla="*/ 0 h 286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6801" h="2864758">
                  <a:moveTo>
                    <a:pt x="3606801" y="0"/>
                  </a:moveTo>
                  <a:lnTo>
                    <a:pt x="3606801" y="2864758"/>
                  </a:lnTo>
                  <a:lnTo>
                    <a:pt x="3298624" y="2864758"/>
                  </a:lnTo>
                  <a:lnTo>
                    <a:pt x="3183189" y="2665731"/>
                  </a:lnTo>
                  <a:lnTo>
                    <a:pt x="3067753" y="2864758"/>
                  </a:lnTo>
                  <a:lnTo>
                    <a:pt x="0" y="2864757"/>
                  </a:lnTo>
                  <a:lnTo>
                    <a:pt x="1" y="0"/>
                  </a:lnTo>
                  <a:lnTo>
                    <a:pt x="360680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6394" name="组合 7"/>
            <p:cNvGrpSpPr/>
            <p:nvPr/>
          </p:nvGrpSpPr>
          <p:grpSpPr bwMode="auto">
            <a:xfrm>
              <a:off x="1306452" y="910672"/>
              <a:ext cx="2329068" cy="1592801"/>
              <a:chOff x="1708552" y="129044"/>
              <a:chExt cx="2327948" cy="1593028"/>
            </a:xfrm>
            <a:grpFill/>
          </p:grpSpPr>
          <p:sp>
            <p:nvSpPr>
              <p:cNvPr id="39" name="文本框 66"/>
              <p:cNvSpPr txBox="1">
                <a:spLocks noChangeArrowheads="1"/>
              </p:cNvSpPr>
              <p:nvPr/>
            </p:nvSpPr>
            <p:spPr bwMode="auto">
              <a:xfrm>
                <a:off x="1708552" y="424868"/>
                <a:ext cx="2327948" cy="1297204"/>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96" name="文本框 13"/>
              <p:cNvSpPr txBox="1">
                <a:spLocks noChangeArrowheads="1"/>
              </p:cNvSpPr>
              <p:nvPr/>
            </p:nvSpPr>
            <p:spPr bwMode="auto">
              <a:xfrm>
                <a:off x="1708552" y="129044"/>
                <a:ext cx="1312309" cy="1751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replace text</a:t>
                </a:r>
              </a:p>
            </p:txBody>
          </p:sp>
        </p:grpSp>
      </p:grpSp>
      <p:sp>
        <p:nvSpPr>
          <p:cNvPr id="10" name="TextBox 39"/>
          <p:cNvSpPr txBox="1"/>
          <p:nvPr/>
        </p:nvSpPr>
        <p:spPr>
          <a:xfrm>
            <a:off x="8013551" y="2052748"/>
            <a:ext cx="4179018" cy="1354217"/>
          </a:xfrm>
          <a:prstGeom prst="rect">
            <a:avLst/>
          </a:prstGeom>
          <a:noFill/>
        </p:spPr>
        <p:txBody>
          <a:bodyPr wrap="square" lIns="0" tIns="0" rIns="0" bIns="0" rtlCol="0">
            <a:spAutoFit/>
          </a:bodyPr>
          <a:lstStyle/>
          <a:p>
            <a:pPr algn="r"/>
            <a:r>
              <a:rPr lang="en-US" altLang="zh-CN" sz="4400" dirty="0">
                <a:solidFill>
                  <a:schemeClr val="bg1"/>
                </a:solidFill>
                <a:latin typeface="Impact" panose="020B0806030902050204" pitchFamily="34" charset="0"/>
                <a:ea typeface="微软雅黑" panose="020B0503020204020204" pitchFamily="34" charset="-122"/>
                <a:sym typeface="Arial" panose="020B0604020202020204" pitchFamily="34" charset="0"/>
              </a:rPr>
              <a:t>ADD RELATED TITLE WORDS</a:t>
            </a:r>
            <a:endParaRPr lang="zh-CN" altLang="en-US" sz="4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11" name="TextBox 39"/>
          <p:cNvSpPr txBox="1"/>
          <p:nvPr/>
        </p:nvSpPr>
        <p:spPr>
          <a:xfrm>
            <a:off x="6717407" y="4157319"/>
            <a:ext cx="5475162" cy="1086067"/>
          </a:xfrm>
          <a:prstGeom prst="rect">
            <a:avLst/>
          </a:prstGeom>
          <a:noFill/>
        </p:spPr>
        <p:txBody>
          <a:bodyPr wrap="square" lIns="0" tIns="0" rIns="0" bIns="0" rtlCol="0">
            <a:spAutoFit/>
          </a:bodyPr>
          <a:lstStyle/>
          <a:p>
            <a:pPr algn="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 Please replace the text content, add the relevant title, modify the text content, or copy your content directly to this</a:t>
            </a:r>
          </a:p>
        </p:txBody>
      </p:sp>
      <p:sp>
        <p:nvSpPr>
          <p:cNvPr id="12" name="TextBox 8"/>
          <p:cNvSpPr txBox="1"/>
          <p:nvPr/>
        </p:nvSpPr>
        <p:spPr>
          <a:xfrm>
            <a:off x="609599" y="266751"/>
            <a:ext cx="6035800" cy="430887"/>
          </a:xfrm>
          <a:prstGeom prst="rect">
            <a:avLst/>
          </a:prstGeom>
          <a:noFill/>
        </p:spPr>
        <p:txBody>
          <a:bodyPr wrap="square" lIns="0" tIns="0" rIns="0" bIns="0" rtlCol="0" anchor="ctr">
            <a:spAutoFit/>
          </a:bodyPr>
          <a:lstStyle/>
          <a:p>
            <a:r>
              <a:rPr lang="en-US" altLang="zh-CN"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3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609600" y="704205"/>
            <a:ext cx="321945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a14="http://schemas.microsoft.com/office/drawing/2010/main"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400" fill="hold"/>
                                        <p:tgtEl>
                                          <p:spTgt spid="3"/>
                                        </p:tgtEl>
                                        <p:attrNameLst>
                                          <p:attrName>ppt_x</p:attrName>
                                        </p:attrNameLst>
                                      </p:cBhvr>
                                      <p:tavLst>
                                        <p:tav tm="0">
                                          <p:val>
                                            <p:strVal val="1+#ppt_w/2"/>
                                          </p:val>
                                        </p:tav>
                                        <p:tav tm="100000">
                                          <p:val>
                                            <p:strVal val="#ppt_x"/>
                                          </p:val>
                                        </p:tav>
                                      </p:tavLst>
                                    </p:anim>
                                    <p:anim calcmode="lin" valueType="num">
                                      <p:cBhvr additive="base">
                                        <p:cTn id="12" dur="1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a:off x="2098347" y="4902982"/>
            <a:ext cx="8662057" cy="598361"/>
          </a:xfrm>
          <a:custGeom>
            <a:avLst/>
            <a:gdLst>
              <a:gd name="T0" fmla="*/ 5805 w 5805"/>
              <a:gd name="T1" fmla="*/ 401 h 401"/>
              <a:gd name="T2" fmla="*/ 0 w 5805"/>
              <a:gd name="T3" fmla="*/ 401 h 401"/>
              <a:gd name="T4" fmla="*/ 280 w 5805"/>
              <a:gd name="T5" fmla="*/ 0 h 401"/>
              <a:gd name="T6" fmla="*/ 5508 w 5805"/>
              <a:gd name="T7" fmla="*/ 0 h 401"/>
              <a:gd name="T8" fmla="*/ 5805 w 5805"/>
              <a:gd name="T9" fmla="*/ 401 h 401"/>
            </a:gdLst>
            <a:ahLst/>
            <a:cxnLst>
              <a:cxn ang="0">
                <a:pos x="T0" y="T1"/>
              </a:cxn>
              <a:cxn ang="0">
                <a:pos x="T2" y="T3"/>
              </a:cxn>
              <a:cxn ang="0">
                <a:pos x="T4" y="T5"/>
              </a:cxn>
              <a:cxn ang="0">
                <a:pos x="T6" y="T7"/>
              </a:cxn>
              <a:cxn ang="0">
                <a:pos x="T8" y="T9"/>
              </a:cxn>
            </a:cxnLst>
            <a:rect l="0" t="0" r="r" b="b"/>
            <a:pathLst>
              <a:path w="5805" h="401">
                <a:moveTo>
                  <a:pt x="5805" y="401"/>
                </a:moveTo>
                <a:lnTo>
                  <a:pt x="0" y="401"/>
                </a:lnTo>
                <a:lnTo>
                  <a:pt x="280" y="0"/>
                </a:lnTo>
                <a:lnTo>
                  <a:pt x="5508" y="0"/>
                </a:lnTo>
                <a:lnTo>
                  <a:pt x="5805" y="401"/>
                </a:lnTo>
                <a:close/>
              </a:path>
            </a:pathLst>
          </a:custGeom>
          <a:solidFill>
            <a:schemeClr val="bg1">
              <a:lumMod val="65000"/>
            </a:schemeClr>
          </a:solidFill>
          <a:ln>
            <a:noFill/>
          </a:ln>
        </p:spPr>
        <p:txBody>
          <a:bodyPr vert="horz" wrap="square" lIns="85949" tIns="42975" rIns="85949" bIns="42975" numCol="1" anchor="t" anchorCtr="0" compatLnSpc="1"/>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781762" y="1606775"/>
            <a:ext cx="646112" cy="3703571"/>
            <a:chOff x="2215356" y="1717898"/>
            <a:chExt cx="687388" cy="3940175"/>
          </a:xfrm>
        </p:grpSpPr>
        <p:sp>
          <p:nvSpPr>
            <p:cNvPr id="6" name="Freeform 6"/>
            <p:cNvSpPr/>
            <p:nvPr/>
          </p:nvSpPr>
          <p:spPr bwMode="auto">
            <a:xfrm>
              <a:off x="2215356" y="1717898"/>
              <a:ext cx="417513" cy="3940175"/>
            </a:xfrm>
            <a:custGeom>
              <a:avLst/>
              <a:gdLst>
                <a:gd name="T0" fmla="*/ 263 w 263"/>
                <a:gd name="T1" fmla="*/ 2482 h 2482"/>
                <a:gd name="T2" fmla="*/ 0 w 263"/>
                <a:gd name="T3" fmla="*/ 2405 h 2482"/>
                <a:gd name="T4" fmla="*/ 0 w 263"/>
                <a:gd name="T5" fmla="*/ 120 h 2482"/>
                <a:gd name="T6" fmla="*/ 263 w 263"/>
                <a:gd name="T7" fmla="*/ 0 h 2482"/>
                <a:gd name="T8" fmla="*/ 263 w 263"/>
                <a:gd name="T9" fmla="*/ 2482 h 2482"/>
              </a:gdLst>
              <a:ahLst/>
              <a:cxnLst>
                <a:cxn ang="0">
                  <a:pos x="T0" y="T1"/>
                </a:cxn>
                <a:cxn ang="0">
                  <a:pos x="T2" y="T3"/>
                </a:cxn>
                <a:cxn ang="0">
                  <a:pos x="T4" y="T5"/>
                </a:cxn>
                <a:cxn ang="0">
                  <a:pos x="T6" y="T7"/>
                </a:cxn>
                <a:cxn ang="0">
                  <a:pos x="T8" y="T9"/>
                </a:cxn>
              </a:cxnLst>
              <a:rect l="0" t="0" r="r" b="b"/>
              <a:pathLst>
                <a:path w="263" h="2482">
                  <a:moveTo>
                    <a:pt x="263" y="2482"/>
                  </a:moveTo>
                  <a:lnTo>
                    <a:pt x="0" y="2405"/>
                  </a:lnTo>
                  <a:lnTo>
                    <a:pt x="0" y="120"/>
                  </a:lnTo>
                  <a:lnTo>
                    <a:pt x="263" y="0"/>
                  </a:lnTo>
                  <a:lnTo>
                    <a:pt x="263" y="2482"/>
                  </a:lnTo>
                  <a:close/>
                </a:path>
              </a:pathLst>
            </a:custGeom>
            <a:solidFill>
              <a:schemeClr val="accent1"/>
            </a:solidFill>
            <a:ln>
              <a:noFill/>
            </a:ln>
          </p:spPr>
          <p:txBody>
            <a:bodyPr vert="horz" wrap="square" lIns="85949" tIns="42975" rIns="85949" bIns="42975" numCol="1" anchor="t" anchorCtr="0" compatLnSpc="1"/>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
            <p:cNvSpPr/>
            <p:nvPr/>
          </p:nvSpPr>
          <p:spPr bwMode="auto">
            <a:xfrm>
              <a:off x="2632869" y="1717898"/>
              <a:ext cx="269875" cy="3940175"/>
            </a:xfrm>
            <a:custGeom>
              <a:avLst/>
              <a:gdLst>
                <a:gd name="T0" fmla="*/ 0 w 170"/>
                <a:gd name="T1" fmla="*/ 2482 h 2482"/>
                <a:gd name="T2" fmla="*/ 170 w 170"/>
                <a:gd name="T3" fmla="*/ 2405 h 2482"/>
                <a:gd name="T4" fmla="*/ 170 w 170"/>
                <a:gd name="T5" fmla="*/ 111 h 2482"/>
                <a:gd name="T6" fmla="*/ 0 w 170"/>
                <a:gd name="T7" fmla="*/ 0 h 2482"/>
                <a:gd name="T8" fmla="*/ 0 w 170"/>
                <a:gd name="T9" fmla="*/ 2482 h 2482"/>
              </a:gdLst>
              <a:ahLst/>
              <a:cxnLst>
                <a:cxn ang="0">
                  <a:pos x="T0" y="T1"/>
                </a:cxn>
                <a:cxn ang="0">
                  <a:pos x="T2" y="T3"/>
                </a:cxn>
                <a:cxn ang="0">
                  <a:pos x="T4" y="T5"/>
                </a:cxn>
                <a:cxn ang="0">
                  <a:pos x="T6" y="T7"/>
                </a:cxn>
                <a:cxn ang="0">
                  <a:pos x="T8" y="T9"/>
                </a:cxn>
              </a:cxnLst>
              <a:rect l="0" t="0" r="r" b="b"/>
              <a:pathLst>
                <a:path w="170" h="2482">
                  <a:moveTo>
                    <a:pt x="0" y="2482"/>
                  </a:moveTo>
                  <a:lnTo>
                    <a:pt x="170" y="2405"/>
                  </a:lnTo>
                  <a:lnTo>
                    <a:pt x="170" y="111"/>
                  </a:lnTo>
                  <a:lnTo>
                    <a:pt x="0" y="0"/>
                  </a:lnTo>
                  <a:lnTo>
                    <a:pt x="0" y="2482"/>
                  </a:lnTo>
                  <a:close/>
                </a:path>
              </a:pathLst>
            </a:custGeom>
            <a:solidFill>
              <a:schemeClr val="accent1">
                <a:lumMod val="75000"/>
              </a:schemeClr>
            </a:solidFill>
            <a:ln>
              <a:noFill/>
            </a:ln>
          </p:spPr>
          <p:txBody>
            <a:bodyPr vert="horz" wrap="square" lIns="85949" tIns="42975" rIns="85949" bIns="42975" numCol="1" anchor="t" anchorCtr="0" compatLnSpc="1"/>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3693478" y="2331968"/>
            <a:ext cx="646111" cy="2978375"/>
            <a:chOff x="3185319" y="2489423"/>
            <a:chExt cx="687387" cy="3168650"/>
          </a:xfrm>
        </p:grpSpPr>
        <p:sp>
          <p:nvSpPr>
            <p:cNvPr id="9" name="Freeform 8"/>
            <p:cNvSpPr/>
            <p:nvPr/>
          </p:nvSpPr>
          <p:spPr bwMode="auto">
            <a:xfrm>
              <a:off x="3185319" y="2489423"/>
              <a:ext cx="404813" cy="3168650"/>
            </a:xfrm>
            <a:custGeom>
              <a:avLst/>
              <a:gdLst>
                <a:gd name="T0" fmla="*/ 255 w 255"/>
                <a:gd name="T1" fmla="*/ 1996 h 1996"/>
                <a:gd name="T2" fmla="*/ 0 w 255"/>
                <a:gd name="T3" fmla="*/ 1919 h 1996"/>
                <a:gd name="T4" fmla="*/ 0 w 255"/>
                <a:gd name="T5" fmla="*/ 120 h 1996"/>
                <a:gd name="T6" fmla="*/ 255 w 255"/>
                <a:gd name="T7" fmla="*/ 0 h 1996"/>
                <a:gd name="T8" fmla="*/ 255 w 255"/>
                <a:gd name="T9" fmla="*/ 1996 h 1996"/>
              </a:gdLst>
              <a:ahLst/>
              <a:cxnLst>
                <a:cxn ang="0">
                  <a:pos x="T0" y="T1"/>
                </a:cxn>
                <a:cxn ang="0">
                  <a:pos x="T2" y="T3"/>
                </a:cxn>
                <a:cxn ang="0">
                  <a:pos x="T4" y="T5"/>
                </a:cxn>
                <a:cxn ang="0">
                  <a:pos x="T6" y="T7"/>
                </a:cxn>
                <a:cxn ang="0">
                  <a:pos x="T8" y="T9"/>
                </a:cxn>
              </a:cxnLst>
              <a:rect l="0" t="0" r="r" b="b"/>
              <a:pathLst>
                <a:path w="255" h="1996">
                  <a:moveTo>
                    <a:pt x="255" y="1996"/>
                  </a:moveTo>
                  <a:lnTo>
                    <a:pt x="0" y="1919"/>
                  </a:lnTo>
                  <a:lnTo>
                    <a:pt x="0" y="120"/>
                  </a:lnTo>
                  <a:lnTo>
                    <a:pt x="255" y="0"/>
                  </a:lnTo>
                  <a:lnTo>
                    <a:pt x="255" y="1996"/>
                  </a:lnTo>
                  <a:close/>
                </a:path>
              </a:pathLst>
            </a:custGeom>
            <a:solidFill>
              <a:schemeClr val="accent2"/>
            </a:solidFill>
            <a:ln>
              <a:noFill/>
            </a:ln>
          </p:spPr>
          <p:txBody>
            <a:bodyPr vert="horz" wrap="square" lIns="85949" tIns="42975" rIns="85949" bIns="42975" numCol="1" anchor="t" anchorCtr="0" compatLnSpc="1"/>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3590131" y="2489423"/>
              <a:ext cx="282575" cy="3168650"/>
            </a:xfrm>
            <a:custGeom>
              <a:avLst/>
              <a:gdLst>
                <a:gd name="T0" fmla="*/ 0 w 178"/>
                <a:gd name="T1" fmla="*/ 1996 h 1996"/>
                <a:gd name="T2" fmla="*/ 178 w 178"/>
                <a:gd name="T3" fmla="*/ 1919 h 1996"/>
                <a:gd name="T4" fmla="*/ 178 w 178"/>
                <a:gd name="T5" fmla="*/ 111 h 1996"/>
                <a:gd name="T6" fmla="*/ 0 w 178"/>
                <a:gd name="T7" fmla="*/ 0 h 1996"/>
                <a:gd name="T8" fmla="*/ 0 w 178"/>
                <a:gd name="T9" fmla="*/ 1996 h 1996"/>
              </a:gdLst>
              <a:ahLst/>
              <a:cxnLst>
                <a:cxn ang="0">
                  <a:pos x="T0" y="T1"/>
                </a:cxn>
                <a:cxn ang="0">
                  <a:pos x="T2" y="T3"/>
                </a:cxn>
                <a:cxn ang="0">
                  <a:pos x="T4" y="T5"/>
                </a:cxn>
                <a:cxn ang="0">
                  <a:pos x="T6" y="T7"/>
                </a:cxn>
                <a:cxn ang="0">
                  <a:pos x="T8" y="T9"/>
                </a:cxn>
              </a:cxnLst>
              <a:rect l="0" t="0" r="r" b="b"/>
              <a:pathLst>
                <a:path w="178" h="1996">
                  <a:moveTo>
                    <a:pt x="0" y="1996"/>
                  </a:moveTo>
                  <a:lnTo>
                    <a:pt x="178" y="1919"/>
                  </a:lnTo>
                  <a:lnTo>
                    <a:pt x="178" y="111"/>
                  </a:lnTo>
                  <a:lnTo>
                    <a:pt x="0" y="0"/>
                  </a:lnTo>
                  <a:lnTo>
                    <a:pt x="0" y="1996"/>
                  </a:lnTo>
                  <a:close/>
                </a:path>
              </a:pathLst>
            </a:custGeom>
            <a:solidFill>
              <a:schemeClr val="accent2">
                <a:lumMod val="75000"/>
              </a:schemeClr>
            </a:solidFill>
            <a:ln>
              <a:noFill/>
            </a:ln>
          </p:spPr>
          <p:txBody>
            <a:bodyPr vert="horz" wrap="square" lIns="85949" tIns="42975" rIns="85949" bIns="42975" numCol="1" anchor="t" anchorCtr="0" compatLnSpc="1"/>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0"/>
          <p:cNvGrpSpPr/>
          <p:nvPr/>
        </p:nvGrpSpPr>
        <p:grpSpPr>
          <a:xfrm>
            <a:off x="4655929" y="2840800"/>
            <a:ext cx="646112" cy="2469545"/>
            <a:chOff x="4209256" y="3030760"/>
            <a:chExt cx="687388" cy="2627313"/>
          </a:xfrm>
        </p:grpSpPr>
        <p:sp>
          <p:nvSpPr>
            <p:cNvPr id="12" name="Freeform 10"/>
            <p:cNvSpPr/>
            <p:nvPr/>
          </p:nvSpPr>
          <p:spPr bwMode="auto">
            <a:xfrm>
              <a:off x="4209256" y="3030760"/>
              <a:ext cx="419100" cy="2627313"/>
            </a:xfrm>
            <a:custGeom>
              <a:avLst/>
              <a:gdLst>
                <a:gd name="T0" fmla="*/ 264 w 264"/>
                <a:gd name="T1" fmla="*/ 1655 h 1655"/>
                <a:gd name="T2" fmla="*/ 0 w 264"/>
                <a:gd name="T3" fmla="*/ 1578 h 1655"/>
                <a:gd name="T4" fmla="*/ 0 w 264"/>
                <a:gd name="T5" fmla="*/ 120 h 1655"/>
                <a:gd name="T6" fmla="*/ 264 w 264"/>
                <a:gd name="T7" fmla="*/ 0 h 1655"/>
                <a:gd name="T8" fmla="*/ 264 w 264"/>
                <a:gd name="T9" fmla="*/ 1655 h 1655"/>
              </a:gdLst>
              <a:ahLst/>
              <a:cxnLst>
                <a:cxn ang="0">
                  <a:pos x="T0" y="T1"/>
                </a:cxn>
                <a:cxn ang="0">
                  <a:pos x="T2" y="T3"/>
                </a:cxn>
                <a:cxn ang="0">
                  <a:pos x="T4" y="T5"/>
                </a:cxn>
                <a:cxn ang="0">
                  <a:pos x="T6" y="T7"/>
                </a:cxn>
                <a:cxn ang="0">
                  <a:pos x="T8" y="T9"/>
                </a:cxn>
              </a:cxnLst>
              <a:rect l="0" t="0" r="r" b="b"/>
              <a:pathLst>
                <a:path w="264" h="1655">
                  <a:moveTo>
                    <a:pt x="264" y="1655"/>
                  </a:moveTo>
                  <a:lnTo>
                    <a:pt x="0" y="1578"/>
                  </a:lnTo>
                  <a:lnTo>
                    <a:pt x="0" y="120"/>
                  </a:lnTo>
                  <a:lnTo>
                    <a:pt x="264" y="0"/>
                  </a:lnTo>
                  <a:lnTo>
                    <a:pt x="264" y="1655"/>
                  </a:lnTo>
                  <a:close/>
                </a:path>
              </a:pathLst>
            </a:custGeom>
            <a:solidFill>
              <a:schemeClr val="accent3"/>
            </a:solidFill>
            <a:ln>
              <a:noFill/>
            </a:ln>
          </p:spPr>
          <p:txBody>
            <a:bodyPr vert="horz" wrap="square" lIns="85949" tIns="42975" rIns="85949" bIns="42975" numCol="1" anchor="t" anchorCtr="0" compatLnSpc="1"/>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4628356" y="3030760"/>
              <a:ext cx="268288" cy="2627313"/>
            </a:xfrm>
            <a:custGeom>
              <a:avLst/>
              <a:gdLst>
                <a:gd name="T0" fmla="*/ 0 w 169"/>
                <a:gd name="T1" fmla="*/ 1655 h 1655"/>
                <a:gd name="T2" fmla="*/ 169 w 169"/>
                <a:gd name="T3" fmla="*/ 1578 h 1655"/>
                <a:gd name="T4" fmla="*/ 169 w 169"/>
                <a:gd name="T5" fmla="*/ 111 h 1655"/>
                <a:gd name="T6" fmla="*/ 0 w 169"/>
                <a:gd name="T7" fmla="*/ 0 h 1655"/>
                <a:gd name="T8" fmla="*/ 0 w 169"/>
                <a:gd name="T9" fmla="*/ 1655 h 1655"/>
              </a:gdLst>
              <a:ahLst/>
              <a:cxnLst>
                <a:cxn ang="0">
                  <a:pos x="T0" y="T1"/>
                </a:cxn>
                <a:cxn ang="0">
                  <a:pos x="T2" y="T3"/>
                </a:cxn>
                <a:cxn ang="0">
                  <a:pos x="T4" y="T5"/>
                </a:cxn>
                <a:cxn ang="0">
                  <a:pos x="T6" y="T7"/>
                </a:cxn>
                <a:cxn ang="0">
                  <a:pos x="T8" y="T9"/>
                </a:cxn>
              </a:cxnLst>
              <a:rect l="0" t="0" r="r" b="b"/>
              <a:pathLst>
                <a:path w="169" h="1655">
                  <a:moveTo>
                    <a:pt x="0" y="1655"/>
                  </a:moveTo>
                  <a:lnTo>
                    <a:pt x="169" y="1578"/>
                  </a:lnTo>
                  <a:lnTo>
                    <a:pt x="169" y="111"/>
                  </a:lnTo>
                  <a:lnTo>
                    <a:pt x="0" y="0"/>
                  </a:lnTo>
                  <a:lnTo>
                    <a:pt x="0" y="1655"/>
                  </a:lnTo>
                  <a:close/>
                </a:path>
              </a:pathLst>
            </a:custGeom>
            <a:solidFill>
              <a:schemeClr val="accent3">
                <a:lumMod val="75000"/>
              </a:schemeClr>
            </a:solidFill>
            <a:ln>
              <a:noFill/>
            </a:ln>
          </p:spPr>
          <p:txBody>
            <a:bodyPr vert="horz" wrap="square" lIns="85949" tIns="42975" rIns="85949" bIns="42975" numCol="1" anchor="t" anchorCtr="0" compatLnSpc="1"/>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5631811" y="3452591"/>
            <a:ext cx="646112" cy="1857754"/>
            <a:chOff x="5247481" y="3681635"/>
            <a:chExt cx="687388" cy="1976438"/>
          </a:xfrm>
        </p:grpSpPr>
        <p:sp>
          <p:nvSpPr>
            <p:cNvPr id="15" name="Freeform 14"/>
            <p:cNvSpPr/>
            <p:nvPr/>
          </p:nvSpPr>
          <p:spPr bwMode="auto">
            <a:xfrm>
              <a:off x="5247481" y="3681635"/>
              <a:ext cx="404813" cy="1976438"/>
            </a:xfrm>
            <a:custGeom>
              <a:avLst/>
              <a:gdLst>
                <a:gd name="T0" fmla="*/ 255 w 255"/>
                <a:gd name="T1" fmla="*/ 1245 h 1245"/>
                <a:gd name="T2" fmla="*/ 0 w 255"/>
                <a:gd name="T3" fmla="*/ 1168 h 1245"/>
                <a:gd name="T4" fmla="*/ 0 w 255"/>
                <a:gd name="T5" fmla="*/ 128 h 1245"/>
                <a:gd name="T6" fmla="*/ 255 w 255"/>
                <a:gd name="T7" fmla="*/ 0 h 1245"/>
                <a:gd name="T8" fmla="*/ 255 w 255"/>
                <a:gd name="T9" fmla="*/ 1245 h 1245"/>
              </a:gdLst>
              <a:ahLst/>
              <a:cxnLst>
                <a:cxn ang="0">
                  <a:pos x="T0" y="T1"/>
                </a:cxn>
                <a:cxn ang="0">
                  <a:pos x="T2" y="T3"/>
                </a:cxn>
                <a:cxn ang="0">
                  <a:pos x="T4" y="T5"/>
                </a:cxn>
                <a:cxn ang="0">
                  <a:pos x="T6" y="T7"/>
                </a:cxn>
                <a:cxn ang="0">
                  <a:pos x="T8" y="T9"/>
                </a:cxn>
              </a:cxnLst>
              <a:rect l="0" t="0" r="r" b="b"/>
              <a:pathLst>
                <a:path w="255" h="1245">
                  <a:moveTo>
                    <a:pt x="255" y="1245"/>
                  </a:moveTo>
                  <a:lnTo>
                    <a:pt x="0" y="1168"/>
                  </a:lnTo>
                  <a:lnTo>
                    <a:pt x="0" y="128"/>
                  </a:lnTo>
                  <a:lnTo>
                    <a:pt x="255" y="0"/>
                  </a:lnTo>
                  <a:lnTo>
                    <a:pt x="255" y="1245"/>
                  </a:lnTo>
                  <a:close/>
                </a:path>
              </a:pathLst>
            </a:custGeom>
            <a:solidFill>
              <a:schemeClr val="accent4"/>
            </a:solidFill>
            <a:ln>
              <a:noFill/>
            </a:ln>
          </p:spPr>
          <p:txBody>
            <a:bodyPr vert="horz" wrap="square" lIns="85949" tIns="42975" rIns="85949" bIns="42975" numCol="1" anchor="t" anchorCtr="0" compatLnSpc="1"/>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5652294" y="3681635"/>
              <a:ext cx="282575" cy="1976438"/>
            </a:xfrm>
            <a:custGeom>
              <a:avLst/>
              <a:gdLst>
                <a:gd name="T0" fmla="*/ 0 w 178"/>
                <a:gd name="T1" fmla="*/ 1245 h 1245"/>
                <a:gd name="T2" fmla="*/ 178 w 178"/>
                <a:gd name="T3" fmla="*/ 1168 h 1245"/>
                <a:gd name="T4" fmla="*/ 178 w 178"/>
                <a:gd name="T5" fmla="*/ 111 h 1245"/>
                <a:gd name="T6" fmla="*/ 0 w 178"/>
                <a:gd name="T7" fmla="*/ 0 h 1245"/>
                <a:gd name="T8" fmla="*/ 0 w 178"/>
                <a:gd name="T9" fmla="*/ 1245 h 1245"/>
              </a:gdLst>
              <a:ahLst/>
              <a:cxnLst>
                <a:cxn ang="0">
                  <a:pos x="T0" y="T1"/>
                </a:cxn>
                <a:cxn ang="0">
                  <a:pos x="T2" y="T3"/>
                </a:cxn>
                <a:cxn ang="0">
                  <a:pos x="T4" y="T5"/>
                </a:cxn>
                <a:cxn ang="0">
                  <a:pos x="T6" y="T7"/>
                </a:cxn>
                <a:cxn ang="0">
                  <a:pos x="T8" y="T9"/>
                </a:cxn>
              </a:cxnLst>
              <a:rect l="0" t="0" r="r" b="b"/>
              <a:pathLst>
                <a:path w="178" h="1245">
                  <a:moveTo>
                    <a:pt x="0" y="1245"/>
                  </a:moveTo>
                  <a:lnTo>
                    <a:pt x="178" y="1168"/>
                  </a:lnTo>
                  <a:lnTo>
                    <a:pt x="178" y="111"/>
                  </a:lnTo>
                  <a:lnTo>
                    <a:pt x="0" y="0"/>
                  </a:lnTo>
                  <a:lnTo>
                    <a:pt x="0" y="1245"/>
                  </a:lnTo>
                  <a:close/>
                </a:path>
              </a:pathLst>
            </a:custGeom>
            <a:solidFill>
              <a:schemeClr val="accent4">
                <a:lumMod val="75000"/>
              </a:schemeClr>
            </a:solidFill>
            <a:ln>
              <a:noFill/>
            </a:ln>
          </p:spPr>
          <p:txBody>
            <a:bodyPr vert="horz" wrap="square" lIns="85949" tIns="42975" rIns="85949" bIns="42975" numCol="1" anchor="t" anchorCtr="0" compatLnSpc="1"/>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6"/>
          <p:cNvGrpSpPr/>
          <p:nvPr/>
        </p:nvGrpSpPr>
        <p:grpSpPr>
          <a:xfrm>
            <a:off x="6568894" y="2255868"/>
            <a:ext cx="646112" cy="3054476"/>
            <a:chOff x="6244431" y="2408460"/>
            <a:chExt cx="687388" cy="3249613"/>
          </a:xfrm>
        </p:grpSpPr>
        <p:sp>
          <p:nvSpPr>
            <p:cNvPr id="18" name="Freeform 17"/>
            <p:cNvSpPr/>
            <p:nvPr/>
          </p:nvSpPr>
          <p:spPr bwMode="auto">
            <a:xfrm>
              <a:off x="6244431" y="2408460"/>
              <a:ext cx="404813" cy="3249613"/>
            </a:xfrm>
            <a:custGeom>
              <a:avLst/>
              <a:gdLst>
                <a:gd name="T0" fmla="*/ 255 w 255"/>
                <a:gd name="T1" fmla="*/ 2047 h 2047"/>
                <a:gd name="T2" fmla="*/ 0 w 255"/>
                <a:gd name="T3" fmla="*/ 1970 h 2047"/>
                <a:gd name="T4" fmla="*/ 0 w 255"/>
                <a:gd name="T5" fmla="*/ 128 h 2047"/>
                <a:gd name="T6" fmla="*/ 255 w 255"/>
                <a:gd name="T7" fmla="*/ 0 h 2047"/>
                <a:gd name="T8" fmla="*/ 255 w 255"/>
                <a:gd name="T9" fmla="*/ 2047 h 2047"/>
              </a:gdLst>
              <a:ahLst/>
              <a:cxnLst>
                <a:cxn ang="0">
                  <a:pos x="T0" y="T1"/>
                </a:cxn>
                <a:cxn ang="0">
                  <a:pos x="T2" y="T3"/>
                </a:cxn>
                <a:cxn ang="0">
                  <a:pos x="T4" y="T5"/>
                </a:cxn>
                <a:cxn ang="0">
                  <a:pos x="T6" y="T7"/>
                </a:cxn>
                <a:cxn ang="0">
                  <a:pos x="T8" y="T9"/>
                </a:cxn>
              </a:cxnLst>
              <a:rect l="0" t="0" r="r" b="b"/>
              <a:pathLst>
                <a:path w="255" h="2047">
                  <a:moveTo>
                    <a:pt x="255" y="2047"/>
                  </a:moveTo>
                  <a:lnTo>
                    <a:pt x="0" y="1970"/>
                  </a:lnTo>
                  <a:lnTo>
                    <a:pt x="0" y="128"/>
                  </a:lnTo>
                  <a:lnTo>
                    <a:pt x="255" y="0"/>
                  </a:lnTo>
                  <a:lnTo>
                    <a:pt x="255" y="2047"/>
                  </a:lnTo>
                  <a:close/>
                </a:path>
              </a:pathLst>
            </a:custGeom>
            <a:solidFill>
              <a:schemeClr val="accent5"/>
            </a:solidFill>
            <a:ln>
              <a:noFill/>
            </a:ln>
          </p:spPr>
          <p:txBody>
            <a:bodyPr vert="horz" wrap="square" lIns="85949" tIns="42975" rIns="85949" bIns="42975" numCol="1" anchor="t" anchorCtr="0" compatLnSpc="1"/>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p:nvPr/>
          </p:nvSpPr>
          <p:spPr bwMode="auto">
            <a:xfrm>
              <a:off x="6649244" y="2408460"/>
              <a:ext cx="282575" cy="3249613"/>
            </a:xfrm>
            <a:custGeom>
              <a:avLst/>
              <a:gdLst>
                <a:gd name="T0" fmla="*/ 0 w 178"/>
                <a:gd name="T1" fmla="*/ 2047 h 2047"/>
                <a:gd name="T2" fmla="*/ 178 w 178"/>
                <a:gd name="T3" fmla="*/ 1970 h 2047"/>
                <a:gd name="T4" fmla="*/ 178 w 178"/>
                <a:gd name="T5" fmla="*/ 111 h 2047"/>
                <a:gd name="T6" fmla="*/ 0 w 178"/>
                <a:gd name="T7" fmla="*/ 0 h 2047"/>
                <a:gd name="T8" fmla="*/ 0 w 178"/>
                <a:gd name="T9" fmla="*/ 2047 h 2047"/>
              </a:gdLst>
              <a:ahLst/>
              <a:cxnLst>
                <a:cxn ang="0">
                  <a:pos x="T0" y="T1"/>
                </a:cxn>
                <a:cxn ang="0">
                  <a:pos x="T2" y="T3"/>
                </a:cxn>
                <a:cxn ang="0">
                  <a:pos x="T4" y="T5"/>
                </a:cxn>
                <a:cxn ang="0">
                  <a:pos x="T6" y="T7"/>
                </a:cxn>
                <a:cxn ang="0">
                  <a:pos x="T8" y="T9"/>
                </a:cxn>
              </a:cxnLst>
              <a:rect l="0" t="0" r="r" b="b"/>
              <a:pathLst>
                <a:path w="178" h="2047">
                  <a:moveTo>
                    <a:pt x="0" y="2047"/>
                  </a:moveTo>
                  <a:lnTo>
                    <a:pt x="178" y="1970"/>
                  </a:lnTo>
                  <a:lnTo>
                    <a:pt x="178" y="111"/>
                  </a:lnTo>
                  <a:lnTo>
                    <a:pt x="0" y="0"/>
                  </a:lnTo>
                  <a:lnTo>
                    <a:pt x="0" y="2047"/>
                  </a:lnTo>
                  <a:close/>
                </a:path>
              </a:pathLst>
            </a:custGeom>
            <a:solidFill>
              <a:schemeClr val="accent5">
                <a:lumMod val="75000"/>
              </a:schemeClr>
            </a:solidFill>
            <a:ln>
              <a:noFill/>
            </a:ln>
          </p:spPr>
          <p:txBody>
            <a:bodyPr vert="horz" wrap="square" lIns="85949" tIns="42975" rIns="85949" bIns="42975" numCol="1" anchor="t" anchorCtr="0" compatLnSpc="1"/>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7468673" y="2918393"/>
            <a:ext cx="644618" cy="2391952"/>
            <a:chOff x="7201694" y="3113310"/>
            <a:chExt cx="685800" cy="2544763"/>
          </a:xfrm>
        </p:grpSpPr>
        <p:sp>
          <p:nvSpPr>
            <p:cNvPr id="21" name="Freeform 20"/>
            <p:cNvSpPr/>
            <p:nvPr/>
          </p:nvSpPr>
          <p:spPr bwMode="auto">
            <a:xfrm>
              <a:off x="7201694" y="3113310"/>
              <a:ext cx="417513" cy="2544763"/>
            </a:xfrm>
            <a:custGeom>
              <a:avLst/>
              <a:gdLst>
                <a:gd name="T0" fmla="*/ 263 w 263"/>
                <a:gd name="T1" fmla="*/ 1603 h 1603"/>
                <a:gd name="T2" fmla="*/ 0 w 263"/>
                <a:gd name="T3" fmla="*/ 1526 h 1603"/>
                <a:gd name="T4" fmla="*/ 0 w 263"/>
                <a:gd name="T5" fmla="*/ 128 h 1603"/>
                <a:gd name="T6" fmla="*/ 263 w 263"/>
                <a:gd name="T7" fmla="*/ 0 h 1603"/>
                <a:gd name="T8" fmla="*/ 263 w 263"/>
                <a:gd name="T9" fmla="*/ 1603 h 1603"/>
              </a:gdLst>
              <a:ahLst/>
              <a:cxnLst>
                <a:cxn ang="0">
                  <a:pos x="T0" y="T1"/>
                </a:cxn>
                <a:cxn ang="0">
                  <a:pos x="T2" y="T3"/>
                </a:cxn>
                <a:cxn ang="0">
                  <a:pos x="T4" y="T5"/>
                </a:cxn>
                <a:cxn ang="0">
                  <a:pos x="T6" y="T7"/>
                </a:cxn>
                <a:cxn ang="0">
                  <a:pos x="T8" y="T9"/>
                </a:cxn>
              </a:cxnLst>
              <a:rect l="0" t="0" r="r" b="b"/>
              <a:pathLst>
                <a:path w="263" h="1603">
                  <a:moveTo>
                    <a:pt x="263" y="1603"/>
                  </a:moveTo>
                  <a:lnTo>
                    <a:pt x="0" y="1526"/>
                  </a:lnTo>
                  <a:lnTo>
                    <a:pt x="0" y="128"/>
                  </a:lnTo>
                  <a:lnTo>
                    <a:pt x="263" y="0"/>
                  </a:lnTo>
                  <a:lnTo>
                    <a:pt x="263" y="1603"/>
                  </a:lnTo>
                  <a:close/>
                </a:path>
              </a:pathLst>
            </a:custGeom>
            <a:solidFill>
              <a:schemeClr val="accent6"/>
            </a:solidFill>
            <a:ln>
              <a:noFill/>
            </a:ln>
          </p:spPr>
          <p:txBody>
            <a:bodyPr vert="horz" wrap="square" lIns="85949" tIns="42975" rIns="85949" bIns="42975" numCol="1" anchor="t" anchorCtr="0" compatLnSpc="1"/>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7619206" y="3113310"/>
              <a:ext cx="268288" cy="2544763"/>
            </a:xfrm>
            <a:custGeom>
              <a:avLst/>
              <a:gdLst>
                <a:gd name="T0" fmla="*/ 0 w 169"/>
                <a:gd name="T1" fmla="*/ 1603 h 1603"/>
                <a:gd name="T2" fmla="*/ 169 w 169"/>
                <a:gd name="T3" fmla="*/ 1526 h 1603"/>
                <a:gd name="T4" fmla="*/ 169 w 169"/>
                <a:gd name="T5" fmla="*/ 110 h 1603"/>
                <a:gd name="T6" fmla="*/ 0 w 169"/>
                <a:gd name="T7" fmla="*/ 0 h 1603"/>
                <a:gd name="T8" fmla="*/ 0 w 169"/>
                <a:gd name="T9" fmla="*/ 1603 h 1603"/>
              </a:gdLst>
              <a:ahLst/>
              <a:cxnLst>
                <a:cxn ang="0">
                  <a:pos x="T0" y="T1"/>
                </a:cxn>
                <a:cxn ang="0">
                  <a:pos x="T2" y="T3"/>
                </a:cxn>
                <a:cxn ang="0">
                  <a:pos x="T4" y="T5"/>
                </a:cxn>
                <a:cxn ang="0">
                  <a:pos x="T6" y="T7"/>
                </a:cxn>
                <a:cxn ang="0">
                  <a:pos x="T8" y="T9"/>
                </a:cxn>
              </a:cxnLst>
              <a:rect l="0" t="0" r="r" b="b"/>
              <a:pathLst>
                <a:path w="169" h="1603">
                  <a:moveTo>
                    <a:pt x="0" y="1603"/>
                  </a:moveTo>
                  <a:lnTo>
                    <a:pt x="169" y="1526"/>
                  </a:lnTo>
                  <a:lnTo>
                    <a:pt x="169" y="110"/>
                  </a:lnTo>
                  <a:lnTo>
                    <a:pt x="0" y="0"/>
                  </a:lnTo>
                  <a:lnTo>
                    <a:pt x="0" y="1603"/>
                  </a:lnTo>
                  <a:close/>
                </a:path>
              </a:pathLst>
            </a:custGeom>
            <a:solidFill>
              <a:schemeClr val="accent6">
                <a:lumMod val="75000"/>
              </a:schemeClr>
            </a:solidFill>
            <a:ln>
              <a:noFill/>
            </a:ln>
          </p:spPr>
          <p:txBody>
            <a:bodyPr vert="horz" wrap="square" lIns="85949" tIns="42975" rIns="85949" bIns="42975" numCol="1" anchor="t" anchorCtr="0" compatLnSpc="1"/>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22"/>
          <p:cNvGrpSpPr/>
          <p:nvPr/>
        </p:nvGrpSpPr>
        <p:grpSpPr>
          <a:xfrm>
            <a:off x="8443061" y="2651294"/>
            <a:ext cx="646112" cy="2659050"/>
            <a:chOff x="8238331" y="2829148"/>
            <a:chExt cx="687388" cy="2828925"/>
          </a:xfrm>
        </p:grpSpPr>
        <p:sp>
          <p:nvSpPr>
            <p:cNvPr id="24" name="Freeform 23"/>
            <p:cNvSpPr/>
            <p:nvPr/>
          </p:nvSpPr>
          <p:spPr bwMode="auto">
            <a:xfrm>
              <a:off x="8238331" y="2829148"/>
              <a:ext cx="404813" cy="2828925"/>
            </a:xfrm>
            <a:custGeom>
              <a:avLst/>
              <a:gdLst>
                <a:gd name="T0" fmla="*/ 255 w 255"/>
                <a:gd name="T1" fmla="*/ 1782 h 1782"/>
                <a:gd name="T2" fmla="*/ 0 w 255"/>
                <a:gd name="T3" fmla="*/ 1705 h 1782"/>
                <a:gd name="T4" fmla="*/ 0 w 255"/>
                <a:gd name="T5" fmla="*/ 127 h 1782"/>
                <a:gd name="T6" fmla="*/ 255 w 255"/>
                <a:gd name="T7" fmla="*/ 0 h 1782"/>
                <a:gd name="T8" fmla="*/ 255 w 255"/>
                <a:gd name="T9" fmla="*/ 1782 h 1782"/>
              </a:gdLst>
              <a:ahLst/>
              <a:cxnLst>
                <a:cxn ang="0">
                  <a:pos x="T0" y="T1"/>
                </a:cxn>
                <a:cxn ang="0">
                  <a:pos x="T2" y="T3"/>
                </a:cxn>
                <a:cxn ang="0">
                  <a:pos x="T4" y="T5"/>
                </a:cxn>
                <a:cxn ang="0">
                  <a:pos x="T6" y="T7"/>
                </a:cxn>
                <a:cxn ang="0">
                  <a:pos x="T8" y="T9"/>
                </a:cxn>
              </a:cxnLst>
              <a:rect l="0" t="0" r="r" b="b"/>
              <a:pathLst>
                <a:path w="255" h="1782">
                  <a:moveTo>
                    <a:pt x="255" y="1782"/>
                  </a:moveTo>
                  <a:lnTo>
                    <a:pt x="0" y="1705"/>
                  </a:lnTo>
                  <a:lnTo>
                    <a:pt x="0" y="127"/>
                  </a:lnTo>
                  <a:lnTo>
                    <a:pt x="255" y="0"/>
                  </a:lnTo>
                  <a:lnTo>
                    <a:pt x="255" y="1782"/>
                  </a:lnTo>
                  <a:close/>
                </a:path>
              </a:pathLst>
            </a:custGeom>
            <a:solidFill>
              <a:schemeClr val="accent1"/>
            </a:solidFill>
            <a:ln>
              <a:noFill/>
            </a:ln>
          </p:spPr>
          <p:txBody>
            <a:bodyPr vert="horz" wrap="square" lIns="85949" tIns="42975" rIns="85949" bIns="42975" numCol="1" anchor="t" anchorCtr="0" compatLnSpc="1"/>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bwMode="auto">
            <a:xfrm>
              <a:off x="8643144" y="2829148"/>
              <a:ext cx="282575" cy="2828925"/>
            </a:xfrm>
            <a:custGeom>
              <a:avLst/>
              <a:gdLst>
                <a:gd name="T0" fmla="*/ 0 w 178"/>
                <a:gd name="T1" fmla="*/ 1782 h 1782"/>
                <a:gd name="T2" fmla="*/ 178 w 178"/>
                <a:gd name="T3" fmla="*/ 1705 h 1782"/>
                <a:gd name="T4" fmla="*/ 178 w 178"/>
                <a:gd name="T5" fmla="*/ 110 h 1782"/>
                <a:gd name="T6" fmla="*/ 0 w 178"/>
                <a:gd name="T7" fmla="*/ 0 h 1782"/>
                <a:gd name="T8" fmla="*/ 0 w 178"/>
                <a:gd name="T9" fmla="*/ 1782 h 1782"/>
              </a:gdLst>
              <a:ahLst/>
              <a:cxnLst>
                <a:cxn ang="0">
                  <a:pos x="T0" y="T1"/>
                </a:cxn>
                <a:cxn ang="0">
                  <a:pos x="T2" y="T3"/>
                </a:cxn>
                <a:cxn ang="0">
                  <a:pos x="T4" y="T5"/>
                </a:cxn>
                <a:cxn ang="0">
                  <a:pos x="T6" y="T7"/>
                </a:cxn>
                <a:cxn ang="0">
                  <a:pos x="T8" y="T9"/>
                </a:cxn>
              </a:cxnLst>
              <a:rect l="0" t="0" r="r" b="b"/>
              <a:pathLst>
                <a:path w="178" h="1782">
                  <a:moveTo>
                    <a:pt x="0" y="1782"/>
                  </a:moveTo>
                  <a:lnTo>
                    <a:pt x="178" y="1705"/>
                  </a:lnTo>
                  <a:lnTo>
                    <a:pt x="178" y="110"/>
                  </a:lnTo>
                  <a:lnTo>
                    <a:pt x="0" y="0"/>
                  </a:lnTo>
                  <a:lnTo>
                    <a:pt x="0" y="1782"/>
                  </a:lnTo>
                  <a:close/>
                </a:path>
              </a:pathLst>
            </a:custGeom>
            <a:solidFill>
              <a:schemeClr val="accent1">
                <a:lumMod val="75000"/>
              </a:schemeClr>
            </a:solidFill>
            <a:ln>
              <a:noFill/>
            </a:ln>
          </p:spPr>
          <p:txBody>
            <a:bodyPr vert="horz" wrap="square" lIns="85949" tIns="42975" rIns="85949" bIns="42975" numCol="1" anchor="t" anchorCtr="0" compatLnSpc="1"/>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5"/>
          <p:cNvGrpSpPr/>
          <p:nvPr/>
        </p:nvGrpSpPr>
        <p:grpSpPr>
          <a:xfrm>
            <a:off x="9405511" y="1912668"/>
            <a:ext cx="646111" cy="3397676"/>
            <a:chOff x="9262269" y="2043335"/>
            <a:chExt cx="687387" cy="3614738"/>
          </a:xfrm>
        </p:grpSpPr>
        <p:sp>
          <p:nvSpPr>
            <p:cNvPr id="27" name="Freeform 26"/>
            <p:cNvSpPr/>
            <p:nvPr/>
          </p:nvSpPr>
          <p:spPr bwMode="auto">
            <a:xfrm>
              <a:off x="9262269" y="2043335"/>
              <a:ext cx="404813" cy="3614738"/>
            </a:xfrm>
            <a:custGeom>
              <a:avLst/>
              <a:gdLst>
                <a:gd name="T0" fmla="*/ 255 w 255"/>
                <a:gd name="T1" fmla="*/ 2277 h 2277"/>
                <a:gd name="T2" fmla="*/ 0 w 255"/>
                <a:gd name="T3" fmla="*/ 2200 h 2277"/>
                <a:gd name="T4" fmla="*/ 0 w 255"/>
                <a:gd name="T5" fmla="*/ 119 h 2277"/>
                <a:gd name="T6" fmla="*/ 255 w 255"/>
                <a:gd name="T7" fmla="*/ 0 h 2277"/>
                <a:gd name="T8" fmla="*/ 255 w 255"/>
                <a:gd name="T9" fmla="*/ 2277 h 2277"/>
              </a:gdLst>
              <a:ahLst/>
              <a:cxnLst>
                <a:cxn ang="0">
                  <a:pos x="T0" y="T1"/>
                </a:cxn>
                <a:cxn ang="0">
                  <a:pos x="T2" y="T3"/>
                </a:cxn>
                <a:cxn ang="0">
                  <a:pos x="T4" y="T5"/>
                </a:cxn>
                <a:cxn ang="0">
                  <a:pos x="T6" y="T7"/>
                </a:cxn>
                <a:cxn ang="0">
                  <a:pos x="T8" y="T9"/>
                </a:cxn>
              </a:cxnLst>
              <a:rect l="0" t="0" r="r" b="b"/>
              <a:pathLst>
                <a:path w="255" h="2277">
                  <a:moveTo>
                    <a:pt x="255" y="2277"/>
                  </a:moveTo>
                  <a:lnTo>
                    <a:pt x="0" y="2200"/>
                  </a:lnTo>
                  <a:lnTo>
                    <a:pt x="0" y="119"/>
                  </a:lnTo>
                  <a:lnTo>
                    <a:pt x="255" y="0"/>
                  </a:lnTo>
                  <a:lnTo>
                    <a:pt x="255" y="2277"/>
                  </a:lnTo>
                  <a:close/>
                </a:path>
              </a:pathLst>
            </a:custGeom>
            <a:solidFill>
              <a:schemeClr val="accent2"/>
            </a:solidFill>
            <a:ln>
              <a:noFill/>
            </a:ln>
          </p:spPr>
          <p:txBody>
            <a:bodyPr vert="horz" wrap="square" lIns="85949" tIns="42975" rIns="85949" bIns="42975" numCol="1" anchor="t" anchorCtr="0" compatLnSpc="1"/>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9667081" y="2043335"/>
              <a:ext cx="282575" cy="3614738"/>
            </a:xfrm>
            <a:custGeom>
              <a:avLst/>
              <a:gdLst>
                <a:gd name="T0" fmla="*/ 0 w 178"/>
                <a:gd name="T1" fmla="*/ 2277 h 2277"/>
                <a:gd name="T2" fmla="*/ 178 w 178"/>
                <a:gd name="T3" fmla="*/ 2200 h 2277"/>
                <a:gd name="T4" fmla="*/ 178 w 178"/>
                <a:gd name="T5" fmla="*/ 111 h 2277"/>
                <a:gd name="T6" fmla="*/ 0 w 178"/>
                <a:gd name="T7" fmla="*/ 0 h 2277"/>
                <a:gd name="T8" fmla="*/ 0 w 178"/>
                <a:gd name="T9" fmla="*/ 2277 h 2277"/>
              </a:gdLst>
              <a:ahLst/>
              <a:cxnLst>
                <a:cxn ang="0">
                  <a:pos x="T0" y="T1"/>
                </a:cxn>
                <a:cxn ang="0">
                  <a:pos x="T2" y="T3"/>
                </a:cxn>
                <a:cxn ang="0">
                  <a:pos x="T4" y="T5"/>
                </a:cxn>
                <a:cxn ang="0">
                  <a:pos x="T6" y="T7"/>
                </a:cxn>
                <a:cxn ang="0">
                  <a:pos x="T8" y="T9"/>
                </a:cxn>
              </a:cxnLst>
              <a:rect l="0" t="0" r="r" b="b"/>
              <a:pathLst>
                <a:path w="178" h="2277">
                  <a:moveTo>
                    <a:pt x="0" y="2277"/>
                  </a:moveTo>
                  <a:lnTo>
                    <a:pt x="178" y="2200"/>
                  </a:lnTo>
                  <a:lnTo>
                    <a:pt x="178" y="111"/>
                  </a:lnTo>
                  <a:lnTo>
                    <a:pt x="0" y="0"/>
                  </a:lnTo>
                  <a:lnTo>
                    <a:pt x="0" y="2277"/>
                  </a:lnTo>
                  <a:close/>
                </a:path>
              </a:pathLst>
            </a:custGeom>
            <a:solidFill>
              <a:schemeClr val="accent2">
                <a:lumMod val="75000"/>
              </a:schemeClr>
            </a:solidFill>
            <a:ln>
              <a:noFill/>
            </a:ln>
          </p:spPr>
          <p:txBody>
            <a:bodyPr vert="horz" wrap="square" lIns="85949" tIns="42975" rIns="85949" bIns="42975" numCol="1" anchor="t" anchorCtr="0" compatLnSpc="1"/>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9" name="文本框 48"/>
          <p:cNvSpPr txBox="1"/>
          <p:nvPr/>
        </p:nvSpPr>
        <p:spPr>
          <a:xfrm>
            <a:off x="2673000" y="1209358"/>
            <a:ext cx="708848" cy="360612"/>
          </a:xfrm>
          <a:prstGeom prst="rect">
            <a:avLst/>
          </a:prstGeom>
          <a:noFill/>
        </p:spPr>
        <p:txBody>
          <a:bodyPr wrap="none" rtlCol="0">
            <a:spAutoFit/>
          </a:bodyPr>
          <a:lstStyle/>
          <a:p>
            <a:pPr algn="just">
              <a:lnSpc>
                <a:spcPct val="120000"/>
              </a:lnSpc>
            </a:pPr>
            <a:r>
              <a:rPr lang="en-US" altLang="zh-CN"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100%</a:t>
            </a:r>
            <a:endParaRPr lang="zh-CN" altLang="en-US"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文本框 49"/>
          <p:cNvSpPr txBox="1"/>
          <p:nvPr/>
        </p:nvSpPr>
        <p:spPr>
          <a:xfrm>
            <a:off x="9380239" y="1544866"/>
            <a:ext cx="595035" cy="360612"/>
          </a:xfrm>
          <a:prstGeom prst="rect">
            <a:avLst/>
          </a:prstGeom>
          <a:noFill/>
        </p:spPr>
        <p:txBody>
          <a:bodyPr wrap="none" rtlCol="0">
            <a:spAutoFit/>
          </a:bodyPr>
          <a:lstStyle/>
          <a:p>
            <a:pPr algn="just">
              <a:lnSpc>
                <a:spcPct val="120000"/>
              </a:lnSpc>
            </a:pPr>
            <a:r>
              <a:rPr lang="en-US" altLang="zh-CN"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95%</a:t>
            </a:r>
            <a:endParaRPr lang="zh-CN" altLang="en-US"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文本框 50"/>
          <p:cNvSpPr txBox="1"/>
          <p:nvPr/>
        </p:nvSpPr>
        <p:spPr>
          <a:xfrm>
            <a:off x="3689097" y="1950964"/>
            <a:ext cx="595035" cy="360612"/>
          </a:xfrm>
          <a:prstGeom prst="rect">
            <a:avLst/>
          </a:prstGeom>
          <a:noFill/>
        </p:spPr>
        <p:txBody>
          <a:bodyPr wrap="none" rtlCol="0">
            <a:spAutoFit/>
          </a:bodyPr>
          <a:lstStyle/>
          <a:p>
            <a:pPr algn="just">
              <a:lnSpc>
                <a:spcPct val="120000"/>
              </a:lnSpc>
            </a:pPr>
            <a:r>
              <a:rPr lang="en-US" altLang="zh-CN"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zh-CN" altLang="en-US"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文本框 51"/>
          <p:cNvSpPr txBox="1"/>
          <p:nvPr/>
        </p:nvSpPr>
        <p:spPr>
          <a:xfrm>
            <a:off x="4626953" y="2463848"/>
            <a:ext cx="595035" cy="360612"/>
          </a:xfrm>
          <a:prstGeom prst="rect">
            <a:avLst/>
          </a:prstGeom>
          <a:noFill/>
        </p:spPr>
        <p:txBody>
          <a:bodyPr wrap="none" rtlCol="0">
            <a:spAutoFit/>
          </a:bodyPr>
          <a:lstStyle/>
          <a:p>
            <a:pPr algn="just">
              <a:lnSpc>
                <a:spcPct val="120000"/>
              </a:lnSpc>
            </a:pPr>
            <a:r>
              <a:rPr lang="en-US" altLang="zh-CN"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zh-CN" altLang="en-US"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文本框 52"/>
          <p:cNvSpPr txBox="1"/>
          <p:nvPr/>
        </p:nvSpPr>
        <p:spPr>
          <a:xfrm>
            <a:off x="5635564" y="3068998"/>
            <a:ext cx="595035" cy="360612"/>
          </a:xfrm>
          <a:prstGeom prst="rect">
            <a:avLst/>
          </a:prstGeom>
          <a:noFill/>
        </p:spPr>
        <p:txBody>
          <a:bodyPr wrap="none" rtlCol="0">
            <a:spAutoFit/>
          </a:bodyPr>
          <a:lstStyle/>
          <a:p>
            <a:pPr algn="just">
              <a:lnSpc>
                <a:spcPct val="120000"/>
              </a:lnSpc>
            </a:pPr>
            <a:r>
              <a:rPr lang="en-US" altLang="zh-CN"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zh-CN" altLang="en-US"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文本框 53"/>
          <p:cNvSpPr txBox="1"/>
          <p:nvPr/>
        </p:nvSpPr>
        <p:spPr>
          <a:xfrm>
            <a:off x="6550800" y="1875426"/>
            <a:ext cx="595035" cy="360612"/>
          </a:xfrm>
          <a:prstGeom prst="rect">
            <a:avLst/>
          </a:prstGeom>
          <a:noFill/>
        </p:spPr>
        <p:txBody>
          <a:bodyPr wrap="none" rtlCol="0">
            <a:spAutoFit/>
          </a:bodyPr>
          <a:lstStyle/>
          <a:p>
            <a:pPr algn="just">
              <a:lnSpc>
                <a:spcPct val="120000"/>
              </a:lnSpc>
            </a:pPr>
            <a:r>
              <a:rPr lang="en-US" altLang="zh-CN"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zh-CN" altLang="en-US"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文本框 55"/>
          <p:cNvSpPr txBox="1"/>
          <p:nvPr/>
        </p:nvSpPr>
        <p:spPr>
          <a:xfrm>
            <a:off x="7456757" y="2557643"/>
            <a:ext cx="595035" cy="360612"/>
          </a:xfrm>
          <a:prstGeom prst="rect">
            <a:avLst/>
          </a:prstGeom>
          <a:noFill/>
        </p:spPr>
        <p:txBody>
          <a:bodyPr wrap="none" rtlCol="0">
            <a:spAutoFit/>
          </a:bodyPr>
          <a:lstStyle/>
          <a:p>
            <a:pPr algn="just">
              <a:lnSpc>
                <a:spcPct val="120000"/>
              </a:lnSpc>
            </a:pPr>
            <a:r>
              <a:rPr lang="en-US" altLang="zh-CN"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65%</a:t>
            </a:r>
            <a:endParaRPr lang="zh-CN" altLang="en-US"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文本框 56"/>
          <p:cNvSpPr txBox="1"/>
          <p:nvPr/>
        </p:nvSpPr>
        <p:spPr>
          <a:xfrm>
            <a:off x="8422965" y="2310550"/>
            <a:ext cx="595035" cy="360612"/>
          </a:xfrm>
          <a:prstGeom prst="rect">
            <a:avLst/>
          </a:prstGeom>
          <a:noFill/>
        </p:spPr>
        <p:txBody>
          <a:bodyPr wrap="none" rtlCol="0">
            <a:spAutoFit/>
          </a:bodyPr>
          <a:lstStyle/>
          <a:p>
            <a:pPr algn="just">
              <a:lnSpc>
                <a:spcPct val="120000"/>
              </a:lnSpc>
            </a:pPr>
            <a:r>
              <a:rPr lang="en-US" altLang="zh-CN"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75%</a:t>
            </a:r>
            <a:endParaRPr lang="zh-CN" altLang="en-US"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9391743" y="5614570"/>
            <a:ext cx="639919" cy="360612"/>
          </a:xfrm>
          <a:prstGeom prst="rect">
            <a:avLst/>
          </a:prstGeom>
          <a:noFill/>
        </p:spPr>
        <p:txBody>
          <a:bodyPr wrap="none" rtlCol="0">
            <a:spAutoFit/>
          </a:bodyPr>
          <a:lstStyle/>
          <a:p>
            <a:pPr algn="just">
              <a:lnSpc>
                <a:spcPct val="120000"/>
              </a:lnSpc>
            </a:pPr>
            <a:r>
              <a:rPr lang="en-US"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2019</a:t>
            </a:r>
            <a:endParaRPr lang="en-GB"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8429292" y="5614570"/>
            <a:ext cx="639919" cy="360612"/>
          </a:xfrm>
          <a:prstGeom prst="rect">
            <a:avLst/>
          </a:prstGeom>
          <a:noFill/>
        </p:spPr>
        <p:txBody>
          <a:bodyPr wrap="none" rtlCol="0">
            <a:spAutoFit/>
          </a:bodyPr>
          <a:lstStyle/>
          <a:p>
            <a:pPr algn="just">
              <a:lnSpc>
                <a:spcPct val="120000"/>
              </a:lnSpc>
            </a:pPr>
            <a:r>
              <a:rPr lang="en-US"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endParaRPr lang="en-GB"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6555124" y="5614570"/>
            <a:ext cx="639919" cy="360612"/>
          </a:xfrm>
          <a:prstGeom prst="rect">
            <a:avLst/>
          </a:prstGeom>
          <a:noFill/>
        </p:spPr>
        <p:txBody>
          <a:bodyPr wrap="none" rtlCol="0">
            <a:spAutoFit/>
          </a:bodyPr>
          <a:lstStyle/>
          <a:p>
            <a:pPr algn="just">
              <a:lnSpc>
                <a:spcPct val="120000"/>
              </a:lnSpc>
            </a:pPr>
            <a:r>
              <a:rPr lang="en-US"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4636984" y="5614570"/>
            <a:ext cx="639919" cy="360612"/>
          </a:xfrm>
          <a:prstGeom prst="rect">
            <a:avLst/>
          </a:prstGeom>
          <a:noFill/>
        </p:spPr>
        <p:txBody>
          <a:bodyPr wrap="none" rtlCol="0">
            <a:spAutoFit/>
          </a:bodyPr>
          <a:lstStyle/>
          <a:p>
            <a:pPr algn="just">
              <a:lnSpc>
                <a:spcPct val="120000"/>
              </a:lnSpc>
            </a:pPr>
            <a:r>
              <a:rPr lang="en-US" sz="16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2010</a:t>
            </a:r>
            <a:endParaRPr lang="en-GB" sz="16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2801725" y="5614570"/>
            <a:ext cx="639919" cy="360612"/>
          </a:xfrm>
          <a:prstGeom prst="rect">
            <a:avLst/>
          </a:prstGeom>
          <a:noFill/>
        </p:spPr>
        <p:txBody>
          <a:bodyPr wrap="none" rtlCol="0">
            <a:spAutoFit/>
          </a:bodyPr>
          <a:lstStyle/>
          <a:p>
            <a:pPr algn="just">
              <a:lnSpc>
                <a:spcPct val="120000"/>
              </a:lnSpc>
            </a:pPr>
            <a:r>
              <a:rPr lang="en-US" sz="16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2008</a:t>
            </a:r>
            <a:endParaRPr lang="en-GB" sz="16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3679709" y="5614570"/>
            <a:ext cx="639919" cy="360612"/>
          </a:xfrm>
          <a:prstGeom prst="rect">
            <a:avLst/>
          </a:prstGeom>
          <a:noFill/>
        </p:spPr>
        <p:txBody>
          <a:bodyPr wrap="none" rtlCol="0">
            <a:spAutoFit/>
          </a:bodyPr>
          <a:lstStyle/>
          <a:p>
            <a:pPr algn="just">
              <a:lnSpc>
                <a:spcPct val="120000"/>
              </a:lnSpc>
            </a:pPr>
            <a:r>
              <a:rPr lang="en-US" sz="16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2009</a:t>
            </a:r>
            <a:endParaRPr lang="en-GB" sz="16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5628829" y="5614570"/>
            <a:ext cx="628570" cy="360612"/>
          </a:xfrm>
          <a:prstGeom prst="rect">
            <a:avLst/>
          </a:prstGeom>
          <a:noFill/>
        </p:spPr>
        <p:txBody>
          <a:bodyPr wrap="none" rtlCol="0">
            <a:spAutoFit/>
          </a:bodyPr>
          <a:lstStyle/>
          <a:p>
            <a:pPr algn="just">
              <a:lnSpc>
                <a:spcPct val="120000"/>
              </a:lnSpc>
            </a:pPr>
            <a:r>
              <a:rPr lang="en-US" sz="16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16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7448617" y="5614570"/>
            <a:ext cx="639919" cy="360612"/>
          </a:xfrm>
          <a:prstGeom prst="rect">
            <a:avLst/>
          </a:prstGeom>
          <a:noFill/>
        </p:spPr>
        <p:txBody>
          <a:bodyPr wrap="none" rtlCol="0">
            <a:spAutoFit/>
          </a:bodyPr>
          <a:lstStyle/>
          <a:p>
            <a:pPr algn="just">
              <a:lnSpc>
                <a:spcPct val="120000"/>
              </a:lnSpc>
            </a:pPr>
            <a:r>
              <a:rPr lang="en-US"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2017</a:t>
            </a:r>
            <a:endParaRPr lang="en-GB" sz="1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19"/>
          <p:cNvSpPr/>
          <p:nvPr/>
        </p:nvSpPr>
        <p:spPr>
          <a:xfrm>
            <a:off x="2098347" y="6256449"/>
            <a:ext cx="8662058" cy="295466"/>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add-on, headline modify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 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headline about, click add the text content, also can copy your content to this directly 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20"/>
          <p:cNvSpPr txBox="1"/>
          <p:nvPr/>
        </p:nvSpPr>
        <p:spPr>
          <a:xfrm>
            <a:off x="5869296" y="6006182"/>
            <a:ext cx="1256754" cy="236219"/>
          </a:xfrm>
          <a:prstGeom prst="rect">
            <a:avLst/>
          </a:prstGeom>
          <a:noFill/>
        </p:spPr>
        <p:txBody>
          <a:bodyPr wrap="none" lIns="0" tIns="0" rIns="0" bIns="0" rtlCol="0">
            <a:spAutoFit/>
          </a:bodyPr>
          <a:lstStyle/>
          <a:p>
            <a:pPr>
              <a:lnSpc>
                <a:spcPct val="120000"/>
              </a:lnSpc>
            </a:pPr>
            <a:r>
              <a:rPr lang="zh-CN" alt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the text</a:t>
            </a:r>
            <a:endParaRPr lang="en-GB"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8"/>
          <p:cNvSpPr txBox="1"/>
          <p:nvPr/>
        </p:nvSpPr>
        <p:spPr>
          <a:xfrm>
            <a:off x="609599" y="266751"/>
            <a:ext cx="5668324" cy="430887"/>
          </a:xfrm>
          <a:prstGeom prst="rect">
            <a:avLst/>
          </a:prstGeom>
          <a:noFill/>
        </p:spPr>
        <p:txBody>
          <a:bodyPr wrap="square" lIns="0" tIns="0" rIns="0" bIns="0" rtlCol="0" anchor="ctr">
            <a:spAutoFit/>
          </a:bodyPr>
          <a:lstStyle/>
          <a:p>
            <a:r>
              <a:rPr lang="en-US" altLang="zh-CN"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3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8"/>
          <p:cNvSpPr txBox="1"/>
          <p:nvPr/>
        </p:nvSpPr>
        <p:spPr>
          <a:xfrm>
            <a:off x="609600" y="704205"/>
            <a:ext cx="321945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par>
                          <p:cTn id="53" fill="hold">
                            <p:stCondLst>
                              <p:cond delay="5500"/>
                            </p:stCondLst>
                            <p:childTnLst>
                              <p:par>
                                <p:cTn id="54" presetID="2" presetClass="entr" presetSubtype="4"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ppt_x"/>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childTnLst>
                          </p:cTn>
                        </p:par>
                        <p:par>
                          <p:cTn id="62" fill="hold">
                            <p:stCondLst>
                              <p:cond delay="6500"/>
                            </p:stCondLst>
                            <p:childTnLst>
                              <p:par>
                                <p:cTn id="63" presetID="2" presetClass="entr" presetSubtype="4"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par>
                          <p:cTn id="71" fill="hold">
                            <p:stCondLst>
                              <p:cond delay="7500"/>
                            </p:stCondLst>
                            <p:childTnLst>
                              <p:par>
                                <p:cTn id="72" presetID="2" presetClass="entr" presetSubtype="4"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500" fill="hold"/>
                                        <p:tgtEl>
                                          <p:spTgt spid="26"/>
                                        </p:tgtEl>
                                        <p:attrNameLst>
                                          <p:attrName>ppt_x</p:attrName>
                                        </p:attrNameLst>
                                      </p:cBhvr>
                                      <p:tavLst>
                                        <p:tav tm="0">
                                          <p:val>
                                            <p:strVal val="#ppt_x"/>
                                          </p:val>
                                        </p:tav>
                                        <p:tav tm="100000">
                                          <p:val>
                                            <p:strVal val="#ppt_x"/>
                                          </p:val>
                                        </p:tav>
                                      </p:tavLst>
                                    </p:anim>
                                    <p:anim calcmode="lin" valueType="num">
                                      <p:cBhvr additive="base">
                                        <p:cTn id="75" dur="500" fill="hold"/>
                                        <p:tgtEl>
                                          <p:spTgt spid="26"/>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childTnLst>
                          </p:cTn>
                        </p:par>
                        <p:par>
                          <p:cTn id="84" fill="hold">
                            <p:stCondLst>
                              <p:cond delay="9000"/>
                            </p:stCondLst>
                            <p:childTnLst>
                              <p:par>
                                <p:cTn id="85" presetID="10" presetClass="entr" presetSubtype="0" fill="hold" grpId="0" nodeType="after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childTnLst>
                          </p:cTn>
                        </p:par>
                        <p:par>
                          <p:cTn id="88" fill="hold">
                            <p:stCondLst>
                              <p:cond delay="9500"/>
                            </p:stCondLst>
                            <p:childTnLst>
                              <p:par>
                                <p:cTn id="89" presetID="10" presetClass="entr" presetSubtype="0"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childTnLst>
                          </p:cTn>
                        </p:par>
                        <p:par>
                          <p:cTn id="92" fill="hold">
                            <p:stCondLst>
                              <p:cond delay="10000"/>
                            </p:stCondLst>
                            <p:childTnLst>
                              <p:par>
                                <p:cTn id="93" presetID="10"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500"/>
                                        <p:tgtEl>
                                          <p:spTgt spid="43"/>
                                        </p:tgtEl>
                                      </p:cBhvr>
                                    </p:animEffect>
                                  </p:childTnLst>
                                </p:cTn>
                              </p:par>
                            </p:childTnLst>
                          </p:cTn>
                        </p:par>
                        <p:par>
                          <p:cTn id="96" fill="hold">
                            <p:stCondLst>
                              <p:cond delay="1050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000"/>
                            </p:stCondLst>
                            <p:childTnLst>
                              <p:par>
                                <p:cTn id="101" presetID="10" presetClass="entr" presetSubtype="0"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500"/>
                                        <p:tgtEl>
                                          <p:spTgt spid="44"/>
                                        </p:tgtEl>
                                      </p:cBhvr>
                                    </p:animEffect>
                                  </p:childTnLst>
                                </p:cTn>
                              </p:par>
                            </p:childTnLst>
                          </p:cTn>
                        </p:par>
                        <p:par>
                          <p:cTn id="104" fill="hold">
                            <p:stCondLst>
                              <p:cond delay="11500"/>
                            </p:stCondLst>
                            <p:childTnLst>
                              <p:par>
                                <p:cTn id="105" presetID="10"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500"/>
                                        <p:tgtEl>
                                          <p:spTgt spid="38"/>
                                        </p:tgtEl>
                                      </p:cBhvr>
                                    </p:animEffect>
                                  </p:childTnLst>
                                </p:cTn>
                              </p:par>
                            </p:childTnLst>
                          </p:cTn>
                        </p:par>
                        <p:par>
                          <p:cTn id="108" fill="hold">
                            <p:stCondLst>
                              <p:cond delay="12000"/>
                            </p:stCondLst>
                            <p:childTnLst>
                              <p:par>
                                <p:cTn id="109" presetID="10"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childTnLst>
                                </p:cTn>
                              </p:par>
                            </p:childTnLst>
                          </p:cTn>
                        </p:par>
                        <p:par>
                          <p:cTn id="112" fill="hold">
                            <p:stCondLst>
                              <p:cond delay="12500"/>
                            </p:stCondLst>
                            <p:childTnLst>
                              <p:par>
                                <p:cTn id="113" presetID="9" presetClass="entr" presetSubtype="0" fill="hold" grpId="0" nodeType="after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dissolve">
                                      <p:cBhvr>
                                        <p:cTn id="115" dur="500"/>
                                        <p:tgtEl>
                                          <p:spTgt spid="46"/>
                                        </p:tgtEl>
                                      </p:cBhvr>
                                    </p:animEffect>
                                  </p:childTnLst>
                                </p:cTn>
                              </p:par>
                            </p:childTnLst>
                          </p:cTn>
                        </p:par>
                        <p:par>
                          <p:cTn id="116" fill="hold">
                            <p:stCondLst>
                              <p:cond delay="13000"/>
                            </p:stCondLst>
                            <p:childTnLst>
                              <p:par>
                                <p:cTn id="117" presetID="9" presetClass="entr" presetSubtype="0" fill="hold" grpId="0" nodeType="after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dissolve">
                                      <p:cBhvr>
                                        <p:cTn id="1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94547" y="1117027"/>
            <a:ext cx="4028238" cy="289062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4415256" y="1117027"/>
            <a:ext cx="4028238" cy="2890627"/>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535965" y="1117027"/>
            <a:ext cx="4028238" cy="289062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294547" y="4082786"/>
            <a:ext cx="4028238" cy="289062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a:off x="4415256" y="4082786"/>
            <a:ext cx="4028238" cy="289062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8535965" y="4082785"/>
            <a:ext cx="4028238" cy="2890627"/>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3"/>
          <p:cNvSpPr>
            <a:spLocks noChangeArrowheads="1"/>
          </p:cNvSpPr>
          <p:nvPr/>
        </p:nvSpPr>
        <p:spPr bwMode="auto">
          <a:xfrm>
            <a:off x="5038058" y="1764351"/>
            <a:ext cx="2754535" cy="85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dirty="0">
                <a:solidFill>
                  <a:schemeClr val="bg1"/>
                </a:solidFill>
                <a:ea typeface="微软雅黑" panose="020B0503020204020204" pitchFamily="34" charset="-122"/>
                <a:sym typeface="Arial" panose="020B0604020202020204" pitchFamily="34" charset="0"/>
              </a:rPr>
              <a:t>Click to replace text</a:t>
            </a:r>
          </a:p>
          <a:p>
            <a:pPr algn="just">
              <a:lnSpc>
                <a:spcPct val="150000"/>
              </a:lnSpc>
            </a:pPr>
            <a:r>
              <a:rPr lang="zh-CN" altLang="en-US" sz="800" dirty="0">
                <a:solidFill>
                  <a:schemeClr val="bg1"/>
                </a:solidFill>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20" name="TextBox 3"/>
          <p:cNvSpPr>
            <a:spLocks noChangeArrowheads="1"/>
          </p:cNvSpPr>
          <p:nvPr/>
        </p:nvSpPr>
        <p:spPr bwMode="auto">
          <a:xfrm>
            <a:off x="867276" y="4847534"/>
            <a:ext cx="2753787" cy="85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dirty="0">
                <a:solidFill>
                  <a:schemeClr val="bg1"/>
                </a:solidFill>
                <a:ea typeface="微软雅黑" panose="020B0503020204020204" pitchFamily="34" charset="-122"/>
                <a:sym typeface="Arial" panose="020B0604020202020204" pitchFamily="34" charset="0"/>
              </a:rPr>
              <a:t>Click to replace text</a:t>
            </a:r>
          </a:p>
          <a:p>
            <a:pPr algn="just">
              <a:lnSpc>
                <a:spcPct val="150000"/>
              </a:lnSpc>
            </a:pPr>
            <a:r>
              <a:rPr lang="zh-CN" altLang="en-US" sz="800" dirty="0">
                <a:solidFill>
                  <a:schemeClr val="bg1"/>
                </a:solidFill>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21" name="TextBox 3"/>
          <p:cNvSpPr>
            <a:spLocks noChangeArrowheads="1"/>
          </p:cNvSpPr>
          <p:nvPr/>
        </p:nvSpPr>
        <p:spPr bwMode="auto">
          <a:xfrm>
            <a:off x="9209588" y="4847534"/>
            <a:ext cx="2836361" cy="85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400" dirty="0">
                <a:solidFill>
                  <a:schemeClr val="bg1"/>
                </a:solidFill>
                <a:ea typeface="微软雅黑" panose="020B0503020204020204" pitchFamily="34" charset="-122"/>
                <a:sym typeface="Arial" panose="020B0604020202020204" pitchFamily="34" charset="0"/>
              </a:rPr>
              <a:t>Click to replace text</a:t>
            </a:r>
          </a:p>
          <a:p>
            <a:pPr algn="just">
              <a:lnSpc>
                <a:spcPct val="150000"/>
              </a:lnSpc>
            </a:pPr>
            <a:r>
              <a:rPr lang="zh-CN" altLang="en-US" sz="800" dirty="0">
                <a:solidFill>
                  <a:schemeClr val="bg1"/>
                </a:solidFill>
                <a:ea typeface="微软雅黑" panose="020B0503020204020204" pitchFamily="34" charset="-122"/>
                <a:sym typeface="Arial" panose="020B0604020202020204" pitchFamily="34" charset="0"/>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22" name="矩形 32"/>
          <p:cNvSpPr/>
          <p:nvPr/>
        </p:nvSpPr>
        <p:spPr>
          <a:xfrm flipH="1">
            <a:off x="4415256" y="3040294"/>
            <a:ext cx="931359" cy="967360"/>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32"/>
          <p:cNvSpPr/>
          <p:nvPr/>
        </p:nvSpPr>
        <p:spPr>
          <a:xfrm>
            <a:off x="3391426" y="6006054"/>
            <a:ext cx="931359" cy="967360"/>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32"/>
          <p:cNvSpPr/>
          <p:nvPr/>
        </p:nvSpPr>
        <p:spPr>
          <a:xfrm rot="16200000">
            <a:off x="8553966" y="4064786"/>
            <a:ext cx="931359" cy="967360"/>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8"/>
          <p:cNvSpPr txBox="1"/>
          <p:nvPr/>
        </p:nvSpPr>
        <p:spPr>
          <a:xfrm>
            <a:off x="609599" y="266751"/>
            <a:ext cx="6323832" cy="430887"/>
          </a:xfrm>
          <a:prstGeom prst="rect">
            <a:avLst/>
          </a:prstGeom>
          <a:noFill/>
        </p:spPr>
        <p:txBody>
          <a:bodyPr wrap="square" lIns="0" tIns="0" rIns="0" bIns="0" rtlCol="0" anchor="ctr">
            <a:spAutoFit/>
          </a:bodyPr>
          <a:lstStyle/>
          <a:p>
            <a:r>
              <a:rPr lang="en-US" altLang="zh-CN"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28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Overview of the annual work</a:t>
            </a:r>
            <a:endParaRPr lang="zh-CN" altLang="en-US" sz="36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8"/>
          <p:cNvSpPr txBox="1"/>
          <p:nvPr/>
        </p:nvSpPr>
        <p:spPr>
          <a:xfrm>
            <a:off x="609600" y="704205"/>
            <a:ext cx="3219450" cy="215444"/>
          </a:xfrm>
          <a:prstGeom prst="rect">
            <a:avLst/>
          </a:prstGeom>
          <a:noFill/>
        </p:spPr>
        <p:txBody>
          <a:bodyPr wrap="square" lIns="0" tIns="0" rIns="0" bIns="0" rtlCol="0" anchor="ctr">
            <a:spAutoFit/>
          </a:bodyPr>
          <a:lstStyle/>
          <a:p>
            <a:r>
              <a:rPr lang="en-US" altLang="zh-CN" sz="1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TO ADD ER TS ING TS</a:t>
            </a:r>
            <a:endParaRPr lang="zh-CN" altLang="en-US"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p:val>
                                            <p:fltVal val="0.5"/>
                                          </p:val>
                                        </p:tav>
                                        <p:tav tm="100000">
                                          <p:val>
                                            <p:strVal val="#ppt_x"/>
                                          </p:val>
                                        </p:tav>
                                      </p:tavLst>
                                    </p:anim>
                                    <p:anim calcmode="lin" valueType="num">
                                      <p:cBhvr>
                                        <p:cTn id="10" dur="500" fill="hold"/>
                                        <p:tgtEl>
                                          <p:spTgt spid="12"/>
                                        </p:tgtEl>
                                        <p:attrNameLst>
                                          <p:attrName>ppt_y</p:attrName>
                                        </p:attrNameLst>
                                      </p:cBhvr>
                                      <p:tavLst>
                                        <p:tav tm="0">
                                          <p:val>
                                            <p:fltVal val="0.5"/>
                                          </p:val>
                                        </p:tav>
                                        <p:tav tm="100000">
                                          <p:val>
                                            <p:strVal val="#ppt_y"/>
                                          </p:val>
                                        </p:tav>
                                      </p:tavLst>
                                    </p:anim>
                                  </p:childTnLst>
                                </p:cTn>
                              </p:par>
                              <p:par>
                                <p:cTn id="11" presetID="49" presetClass="entr" presetSubtype="0" decel="10000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style.rotation</p:attrName>
                                        </p:attrNameLst>
                                      </p:cBhvr>
                                      <p:tavLst>
                                        <p:tav tm="0">
                                          <p:val>
                                            <p:fltVal val="360"/>
                                          </p:val>
                                        </p:tav>
                                        <p:tav tm="100000">
                                          <p:val>
                                            <p:fltVal val="0"/>
                                          </p:val>
                                        </p:tav>
                                      </p:tavLst>
                                    </p:anim>
                                    <p:animEffect transition="in" filter="fade">
                                      <p:cBhvr>
                                        <p:cTn id="16" dur="500"/>
                                        <p:tgtEl>
                                          <p:spTgt spid="12"/>
                                        </p:tgtEl>
                                      </p:cBhvr>
                                    </p:animEffect>
                                  </p:childTnLst>
                                </p:cTn>
                              </p:par>
                              <p:par>
                                <p:cTn id="17" presetID="23" presetClass="entr" presetSubtype="52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par>
                                <p:cTn id="23" presetID="49" presetClass="entr" presetSubtype="0" decel="100000" fill="hold" grpId="1"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style.rotation</p:attrName>
                                        </p:attrNameLst>
                                      </p:cBhvr>
                                      <p:tavLst>
                                        <p:tav tm="0">
                                          <p:val>
                                            <p:fltVal val="360"/>
                                          </p:val>
                                        </p:tav>
                                        <p:tav tm="100000">
                                          <p:val>
                                            <p:fltVal val="0"/>
                                          </p:val>
                                        </p:tav>
                                      </p:tavLst>
                                    </p:anim>
                                    <p:animEffect transition="in" filter="fade">
                                      <p:cBhvr>
                                        <p:cTn id="28" dur="500"/>
                                        <p:tgtEl>
                                          <p:spTgt spid="14"/>
                                        </p:tgtEl>
                                      </p:cBhvr>
                                    </p:animEffect>
                                  </p:childTnLst>
                                </p:cTn>
                              </p:par>
                              <p:par>
                                <p:cTn id="29" presetID="23" presetClass="entr" presetSubtype="52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par>
                                <p:cTn id="35" presetID="49" presetClass="entr" presetSubtype="0" decel="100000" fill="hold" grpId="1"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 calcmode="lin" valueType="num">
                                      <p:cBhvr>
                                        <p:cTn id="39" dur="500" fill="hold"/>
                                        <p:tgtEl>
                                          <p:spTgt spid="15"/>
                                        </p:tgtEl>
                                        <p:attrNameLst>
                                          <p:attrName>style.rotation</p:attrName>
                                        </p:attrNameLst>
                                      </p:cBhvr>
                                      <p:tavLst>
                                        <p:tav tm="0">
                                          <p:val>
                                            <p:fltVal val="360"/>
                                          </p:val>
                                        </p:tav>
                                        <p:tav tm="100000">
                                          <p:val>
                                            <p:fltVal val="0"/>
                                          </p:val>
                                        </p:tav>
                                      </p:tavLst>
                                    </p:anim>
                                    <p:animEffect transition="in" filter="fade">
                                      <p:cBhvr>
                                        <p:cTn id="40" dur="500"/>
                                        <p:tgtEl>
                                          <p:spTgt spid="15"/>
                                        </p:tgtEl>
                                      </p:cBhvr>
                                    </p:animEffect>
                                  </p:childTnLst>
                                </p:cTn>
                              </p:par>
                              <p:par>
                                <p:cTn id="41" presetID="23" presetClass="entr" presetSubtype="52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fltVal val="0.5"/>
                                          </p:val>
                                        </p:tav>
                                        <p:tav tm="100000">
                                          <p:val>
                                            <p:strVal val="#ppt_y"/>
                                          </p:val>
                                        </p:tav>
                                      </p:tavLst>
                                    </p:anim>
                                  </p:childTnLst>
                                </p:cTn>
                              </p:par>
                              <p:par>
                                <p:cTn id="47" presetID="49" presetClass="entr" presetSubtype="0" decel="100000" fill="hold" grpId="1"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360"/>
                                          </p:val>
                                        </p:tav>
                                        <p:tav tm="100000">
                                          <p:val>
                                            <p:fltVal val="0"/>
                                          </p:val>
                                        </p:tav>
                                      </p:tavLst>
                                    </p:anim>
                                    <p:animEffect transition="in" filter="fade">
                                      <p:cBhvr>
                                        <p:cTn id="52" dur="500"/>
                                        <p:tgtEl>
                                          <p:spTgt spid="16"/>
                                        </p:tgtEl>
                                      </p:cBhvr>
                                    </p:animEffect>
                                  </p:childTnLst>
                                </p:cTn>
                              </p:par>
                              <p:par>
                                <p:cTn id="53" presetID="23" presetClass="entr" presetSubtype="52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 calcmode="lin" valueType="num">
                                      <p:cBhvr>
                                        <p:cTn id="57" dur="500" fill="hold"/>
                                        <p:tgtEl>
                                          <p:spTgt spid="17"/>
                                        </p:tgtEl>
                                        <p:attrNameLst>
                                          <p:attrName>ppt_x</p:attrName>
                                        </p:attrNameLst>
                                      </p:cBhvr>
                                      <p:tavLst>
                                        <p:tav tm="0">
                                          <p:val>
                                            <p:fltVal val="0.5"/>
                                          </p:val>
                                        </p:tav>
                                        <p:tav tm="100000">
                                          <p:val>
                                            <p:strVal val="#ppt_x"/>
                                          </p:val>
                                        </p:tav>
                                      </p:tavLst>
                                    </p:anim>
                                    <p:anim calcmode="lin" valueType="num">
                                      <p:cBhvr>
                                        <p:cTn id="58" dur="500" fill="hold"/>
                                        <p:tgtEl>
                                          <p:spTgt spid="17"/>
                                        </p:tgtEl>
                                        <p:attrNameLst>
                                          <p:attrName>ppt_y</p:attrName>
                                        </p:attrNameLst>
                                      </p:cBhvr>
                                      <p:tavLst>
                                        <p:tav tm="0">
                                          <p:val>
                                            <p:fltVal val="0.5"/>
                                          </p:val>
                                        </p:tav>
                                        <p:tav tm="100000">
                                          <p:val>
                                            <p:strVal val="#ppt_y"/>
                                          </p:val>
                                        </p:tav>
                                      </p:tavLst>
                                    </p:anim>
                                  </p:childTnLst>
                                </p:cTn>
                              </p:par>
                              <p:par>
                                <p:cTn id="59" presetID="49" presetClass="entr" presetSubtype="0" decel="100000" fill="hold" grpId="1"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 calcmode="lin" valueType="num">
                                      <p:cBhvr>
                                        <p:cTn id="63" dur="500" fill="hold"/>
                                        <p:tgtEl>
                                          <p:spTgt spid="17"/>
                                        </p:tgtEl>
                                        <p:attrNameLst>
                                          <p:attrName>style.rotation</p:attrName>
                                        </p:attrNameLst>
                                      </p:cBhvr>
                                      <p:tavLst>
                                        <p:tav tm="0">
                                          <p:val>
                                            <p:fltVal val="360"/>
                                          </p:val>
                                        </p:tav>
                                        <p:tav tm="100000">
                                          <p:val>
                                            <p:fltVal val="0"/>
                                          </p:val>
                                        </p:tav>
                                      </p:tavLst>
                                    </p:anim>
                                    <p:animEffect transition="in" filter="fade">
                                      <p:cBhvr>
                                        <p:cTn id="64" dur="500"/>
                                        <p:tgtEl>
                                          <p:spTgt spid="17"/>
                                        </p:tgtEl>
                                      </p:cBhvr>
                                    </p:animEffect>
                                  </p:childTnLst>
                                </p:cTn>
                              </p:par>
                              <p:par>
                                <p:cTn id="65" presetID="23" presetClass="entr" presetSubtype="528"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 calcmode="lin" valueType="num">
                                      <p:cBhvr>
                                        <p:cTn id="69" dur="500" fill="hold"/>
                                        <p:tgtEl>
                                          <p:spTgt spid="18"/>
                                        </p:tgtEl>
                                        <p:attrNameLst>
                                          <p:attrName>ppt_x</p:attrName>
                                        </p:attrNameLst>
                                      </p:cBhvr>
                                      <p:tavLst>
                                        <p:tav tm="0">
                                          <p:val>
                                            <p:fltVal val="0.5"/>
                                          </p:val>
                                        </p:tav>
                                        <p:tav tm="100000">
                                          <p:val>
                                            <p:strVal val="#ppt_x"/>
                                          </p:val>
                                        </p:tav>
                                      </p:tavLst>
                                    </p:anim>
                                    <p:anim calcmode="lin" valueType="num">
                                      <p:cBhvr>
                                        <p:cTn id="70" dur="500" fill="hold"/>
                                        <p:tgtEl>
                                          <p:spTgt spid="18"/>
                                        </p:tgtEl>
                                        <p:attrNameLst>
                                          <p:attrName>ppt_y</p:attrName>
                                        </p:attrNameLst>
                                      </p:cBhvr>
                                      <p:tavLst>
                                        <p:tav tm="0">
                                          <p:val>
                                            <p:fltVal val="0.5"/>
                                          </p:val>
                                        </p:tav>
                                        <p:tav tm="100000">
                                          <p:val>
                                            <p:strVal val="#ppt_y"/>
                                          </p:val>
                                        </p:tav>
                                      </p:tavLst>
                                    </p:anim>
                                  </p:childTnLst>
                                </p:cTn>
                              </p:par>
                              <p:par>
                                <p:cTn id="71" presetID="49" presetClass="entr" presetSubtype="0" decel="100000" fill="hold" grpId="1"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 calcmode="lin" valueType="num">
                                      <p:cBhvr>
                                        <p:cTn id="75" dur="500" fill="hold"/>
                                        <p:tgtEl>
                                          <p:spTgt spid="18"/>
                                        </p:tgtEl>
                                        <p:attrNameLst>
                                          <p:attrName>style.rotation</p:attrName>
                                        </p:attrNameLst>
                                      </p:cBhvr>
                                      <p:tavLst>
                                        <p:tav tm="0">
                                          <p:val>
                                            <p:fltVal val="360"/>
                                          </p:val>
                                        </p:tav>
                                        <p:tav tm="100000">
                                          <p:val>
                                            <p:fltVal val="0"/>
                                          </p:val>
                                        </p:tav>
                                      </p:tavLst>
                                    </p:anim>
                                    <p:animEffect transition="in" filter="fade">
                                      <p:cBhvr>
                                        <p:cTn id="76" dur="500"/>
                                        <p:tgtEl>
                                          <p:spTgt spid="18"/>
                                        </p:tgtEl>
                                      </p:cBhvr>
                                    </p:animEffect>
                                  </p:childTnLst>
                                </p:cTn>
                              </p:par>
                            </p:childTnLst>
                          </p:cTn>
                        </p:par>
                        <p:par>
                          <p:cTn id="77" fill="hold">
                            <p:stCondLst>
                              <p:cond delay="500"/>
                            </p:stCondLst>
                            <p:childTnLst>
                              <p:par>
                                <p:cTn id="78" presetID="2" presetClass="entr" presetSubtype="2"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fill="hold"/>
                                        <p:tgtEl>
                                          <p:spTgt spid="19"/>
                                        </p:tgtEl>
                                        <p:attrNameLst>
                                          <p:attrName>ppt_x</p:attrName>
                                        </p:attrNameLst>
                                      </p:cBhvr>
                                      <p:tavLst>
                                        <p:tav tm="0">
                                          <p:val>
                                            <p:strVal val="1+#ppt_w/2"/>
                                          </p:val>
                                        </p:tav>
                                        <p:tav tm="100000">
                                          <p:val>
                                            <p:strVal val="#ppt_x"/>
                                          </p:val>
                                        </p:tav>
                                      </p:tavLst>
                                    </p:anim>
                                    <p:anim calcmode="lin" valueType="num">
                                      <p:cBhvr additive="base">
                                        <p:cTn id="81" dur="500" fill="hold"/>
                                        <p:tgtEl>
                                          <p:spTgt spid="19"/>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2" presetClass="entr" presetSubtype="2"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1000"/>
                                        <p:tgtEl>
                                          <p:spTgt spid="22"/>
                                        </p:tgtEl>
                                        <p:attrNameLst>
                                          <p:attrName>ppt_x</p:attrName>
                                        </p:attrNameLst>
                                      </p:cBhvr>
                                      <p:tavLst>
                                        <p:tav tm="0">
                                          <p:val>
                                            <p:strVal val="#ppt_x+#ppt_w*1.125000"/>
                                          </p:val>
                                        </p:tav>
                                        <p:tav tm="100000">
                                          <p:val>
                                            <p:strVal val="#ppt_x"/>
                                          </p:val>
                                        </p:tav>
                                      </p:tavLst>
                                    </p:anim>
                                    <p:animEffect transition="in" filter="wipe(left)">
                                      <p:cBhvr>
                                        <p:cTn id="86" dur="1000"/>
                                        <p:tgtEl>
                                          <p:spTgt spid="22"/>
                                        </p:tgtEl>
                                      </p:cBhvr>
                                    </p:animEffect>
                                  </p:childTnLst>
                                </p:cTn>
                              </p:par>
                            </p:childTnLst>
                          </p:cTn>
                        </p:par>
                        <p:par>
                          <p:cTn id="87" fill="hold">
                            <p:stCondLst>
                              <p:cond delay="2000"/>
                            </p:stCondLst>
                            <p:childTnLst>
                              <p:par>
                                <p:cTn id="88" presetID="2" presetClass="entr" presetSubtype="2"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500" fill="hold"/>
                                        <p:tgtEl>
                                          <p:spTgt spid="20"/>
                                        </p:tgtEl>
                                        <p:attrNameLst>
                                          <p:attrName>ppt_x</p:attrName>
                                        </p:attrNameLst>
                                      </p:cBhvr>
                                      <p:tavLst>
                                        <p:tav tm="0">
                                          <p:val>
                                            <p:strVal val="1+#ppt_w/2"/>
                                          </p:val>
                                        </p:tav>
                                        <p:tav tm="100000">
                                          <p:val>
                                            <p:strVal val="#ppt_x"/>
                                          </p:val>
                                        </p:tav>
                                      </p:tavLst>
                                    </p:anim>
                                    <p:anim calcmode="lin" valueType="num">
                                      <p:cBhvr additive="base">
                                        <p:cTn id="91" dur="500" fill="hold"/>
                                        <p:tgtEl>
                                          <p:spTgt spid="20"/>
                                        </p:tgtEl>
                                        <p:attrNameLst>
                                          <p:attrName>ppt_y</p:attrName>
                                        </p:attrNameLst>
                                      </p:cBhvr>
                                      <p:tavLst>
                                        <p:tav tm="0">
                                          <p:val>
                                            <p:strVal val="#ppt_y"/>
                                          </p:val>
                                        </p:tav>
                                        <p:tav tm="100000">
                                          <p:val>
                                            <p:strVal val="#ppt_y"/>
                                          </p:val>
                                        </p:tav>
                                      </p:tavLst>
                                    </p:anim>
                                  </p:childTnLst>
                                </p:cTn>
                              </p:par>
                            </p:childTnLst>
                          </p:cTn>
                        </p:par>
                        <p:par>
                          <p:cTn id="92" fill="hold">
                            <p:stCondLst>
                              <p:cond delay="2500"/>
                            </p:stCondLst>
                            <p:childTnLst>
                              <p:par>
                                <p:cTn id="93" presetID="12" presetClass="entr" presetSubtype="8"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additive="base">
                                        <p:cTn id="95" dur="1000"/>
                                        <p:tgtEl>
                                          <p:spTgt spid="23"/>
                                        </p:tgtEl>
                                        <p:attrNameLst>
                                          <p:attrName>ppt_x</p:attrName>
                                        </p:attrNameLst>
                                      </p:cBhvr>
                                      <p:tavLst>
                                        <p:tav tm="0">
                                          <p:val>
                                            <p:strVal val="#ppt_x-#ppt_w*1.125000"/>
                                          </p:val>
                                        </p:tav>
                                        <p:tav tm="100000">
                                          <p:val>
                                            <p:strVal val="#ppt_x"/>
                                          </p:val>
                                        </p:tav>
                                      </p:tavLst>
                                    </p:anim>
                                    <p:animEffect transition="in" filter="wipe(right)">
                                      <p:cBhvr>
                                        <p:cTn id="96" dur="1000"/>
                                        <p:tgtEl>
                                          <p:spTgt spid="23"/>
                                        </p:tgtEl>
                                      </p:cBhvr>
                                    </p:animEffect>
                                  </p:childTnLst>
                                </p:cTn>
                              </p:par>
                            </p:childTnLst>
                          </p:cTn>
                        </p:par>
                        <p:par>
                          <p:cTn id="97" fill="hold">
                            <p:stCondLst>
                              <p:cond delay="3500"/>
                            </p:stCondLst>
                            <p:childTnLst>
                              <p:par>
                                <p:cTn id="98" presetID="2" presetClass="entr" presetSubtype="2" fill="hold" grpId="0" nodeType="after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additive="base">
                                        <p:cTn id="100" dur="500" fill="hold"/>
                                        <p:tgtEl>
                                          <p:spTgt spid="21"/>
                                        </p:tgtEl>
                                        <p:attrNameLst>
                                          <p:attrName>ppt_x</p:attrName>
                                        </p:attrNameLst>
                                      </p:cBhvr>
                                      <p:tavLst>
                                        <p:tav tm="0">
                                          <p:val>
                                            <p:strVal val="1+#ppt_w/2"/>
                                          </p:val>
                                        </p:tav>
                                        <p:tav tm="100000">
                                          <p:val>
                                            <p:strVal val="#ppt_x"/>
                                          </p:val>
                                        </p:tav>
                                      </p:tavLst>
                                    </p:anim>
                                    <p:anim calcmode="lin" valueType="num">
                                      <p:cBhvr additive="base">
                                        <p:cTn id="101" dur="500" fill="hold"/>
                                        <p:tgtEl>
                                          <p:spTgt spid="21"/>
                                        </p:tgtEl>
                                        <p:attrNameLst>
                                          <p:attrName>ppt_y</p:attrName>
                                        </p:attrNameLst>
                                      </p:cBhvr>
                                      <p:tavLst>
                                        <p:tav tm="0">
                                          <p:val>
                                            <p:strVal val="#ppt_y"/>
                                          </p:val>
                                        </p:tav>
                                        <p:tav tm="100000">
                                          <p:val>
                                            <p:strVal val="#ppt_y"/>
                                          </p:val>
                                        </p:tav>
                                      </p:tavLst>
                                    </p:anim>
                                  </p:childTnLst>
                                </p:cTn>
                              </p:par>
                            </p:childTnLst>
                          </p:cTn>
                        </p:par>
                        <p:par>
                          <p:cTn id="102" fill="hold">
                            <p:stCondLst>
                              <p:cond delay="4000"/>
                            </p:stCondLst>
                            <p:childTnLst>
                              <p:par>
                                <p:cTn id="103" presetID="12" presetClass="entr" presetSubtype="4"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1000"/>
                                        <p:tgtEl>
                                          <p:spTgt spid="24"/>
                                        </p:tgtEl>
                                        <p:attrNameLst>
                                          <p:attrName>ppt_y</p:attrName>
                                        </p:attrNameLst>
                                      </p:cBhvr>
                                      <p:tavLst>
                                        <p:tav tm="0">
                                          <p:val>
                                            <p:strVal val="#ppt_y+#ppt_h*1.125000"/>
                                          </p:val>
                                        </p:tav>
                                        <p:tav tm="100000">
                                          <p:val>
                                            <p:strVal val="#ppt_y"/>
                                          </p:val>
                                        </p:tav>
                                      </p:tavLst>
                                    </p:anim>
                                    <p:animEffect transition="in" filter="wipe(up)">
                                      <p:cBhvr>
                                        <p:cTn id="10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p:bldP spid="20" grpId="0"/>
      <p:bldP spid="21" grpId="0"/>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2"/>
            </p:custDataLst>
          </p:nvPr>
        </p:nvSpPr>
        <p:spPr>
          <a:xfrm>
            <a:off x="2282" y="2619424"/>
            <a:ext cx="12854189" cy="11958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47188" rtlCol="0" anchor="ctr">
            <a:normAutofit/>
          </a:bodyPr>
          <a:lstStyle/>
          <a:p>
            <a:pPr algn="ct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custDataLst>
              <p:tags r:id="rId3"/>
            </p:custDataLst>
          </p:nvPr>
        </p:nvSpPr>
        <p:spPr>
          <a:xfrm>
            <a:off x="1435845" y="2240558"/>
            <a:ext cx="2733278" cy="2151296"/>
          </a:xfrm>
          <a:custGeom>
            <a:avLst/>
            <a:gdLst>
              <a:gd name="connsiteX0" fmla="*/ 0 w 1950720"/>
              <a:gd name="connsiteY0" fmla="*/ 0 h 1535364"/>
              <a:gd name="connsiteX1" fmla="*/ 1950720 w 1950720"/>
              <a:gd name="connsiteY1" fmla="*/ 0 h 1535364"/>
              <a:gd name="connsiteX2" fmla="*/ 975360 w 1950720"/>
              <a:gd name="connsiteY2" fmla="*/ 1535364 h 1535364"/>
            </a:gdLst>
            <a:ahLst/>
            <a:cxnLst>
              <a:cxn ang="0">
                <a:pos x="connsiteX0" y="connsiteY0"/>
              </a:cxn>
              <a:cxn ang="0">
                <a:pos x="connsiteX1" y="connsiteY1"/>
              </a:cxn>
              <a:cxn ang="0">
                <a:pos x="connsiteX2" y="connsiteY2"/>
              </a:cxn>
            </a:cxnLst>
            <a:rect l="l" t="t" r="r" b="b"/>
            <a:pathLst>
              <a:path w="1950720" h="1535364">
                <a:moveTo>
                  <a:pt x="0" y="0"/>
                </a:moveTo>
                <a:lnTo>
                  <a:pt x="1950720" y="0"/>
                </a:lnTo>
                <a:lnTo>
                  <a:pt x="975360" y="1535364"/>
                </a:lnTo>
                <a:close/>
              </a:path>
            </a:pathLst>
          </a:custGeom>
          <a:solidFill>
            <a:schemeClr val="accent2">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tIns="0" bIns="569437" rtlCol="0" anchor="ctr">
            <a:noAutofit/>
          </a:bodyPr>
          <a:lstStyle/>
          <a:p>
            <a:pPr lvl="0" algn="ctr">
              <a:buClr>
                <a:srgbClr val="FFC000">
                  <a:lumMod val="75000"/>
                </a:srgbClr>
              </a:buClr>
              <a:buSzPct val="60000"/>
            </a:pPr>
            <a:r>
              <a:rPr lang="en-US" altLang="zh-CN" sz="66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6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Entry_1"/>
          <p:cNvSpPr/>
          <p:nvPr>
            <p:custDataLst>
              <p:tags r:id="rId4"/>
            </p:custDataLst>
          </p:nvPr>
        </p:nvSpPr>
        <p:spPr>
          <a:xfrm>
            <a:off x="4989215" y="2880068"/>
            <a:ext cx="5055845" cy="70756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the work</a:t>
            </a:r>
            <a:endPar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1"/>
          <p:cNvSpPr txBox="1"/>
          <p:nvPr/>
        </p:nvSpPr>
        <p:spPr>
          <a:xfrm>
            <a:off x="6965666" y="3882865"/>
            <a:ext cx="1609415" cy="215123"/>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5195117" y="3882865"/>
            <a:ext cx="1609415" cy="215123"/>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965666" y="4152492"/>
            <a:ext cx="1609415" cy="215123"/>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5195117" y="4152492"/>
            <a:ext cx="1609415" cy="215123"/>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Add relevant title text</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transition spd="slow" advTm="0">
    <p:push/>
  </p:transition>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192725"/>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7"/>
</p:tagLst>
</file>

<file path=ppt/tags/tag11.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8"/>
</p:tagLst>
</file>

<file path=ppt/tags/tag12.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9"/>
</p:tagLst>
</file>

<file path=ppt/tags/tag13.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61022204741"/>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Rectangle 1"/>
</p:tagLst>
</file>

<file path=ppt/tags/tag21.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Freeform 6"/>
</p:tagLst>
</file>

<file path=ppt/tags/tag2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1022204741"/>
  <p:tag name="MH_LIBRARY" val="GRAPHIC"/>
</p:tagLst>
</file>

<file path=ppt/tags/tag24.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Rectangle 1"/>
</p:tagLst>
</file>

<file path=ppt/tags/tag25.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Freeform 6"/>
</p:tagLst>
</file>

<file path=ppt/tags/tag2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102220474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Rectangle 1"/>
</p:tagLst>
</file>

<file path=ppt/tags/tag29.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Freeform 6"/>
</p:tagLst>
</file>

<file path=ppt/tags/tag3.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1022204741"/>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Rectangle 1"/>
</p:tagLst>
</file>

<file path=ppt/tags/tag33.xml><?xml version="1.0" encoding="utf-8"?>
<p:tagLst xmlns:a="http://schemas.openxmlformats.org/drawingml/2006/main" xmlns:r="http://schemas.openxmlformats.org/officeDocument/2006/relationships" xmlns:p="http://schemas.openxmlformats.org/presentationml/2006/main">
  <p:tag name="MH" val="20161022204741"/>
  <p:tag name="MH_LIBRARY" val="GRAPHIC"/>
  <p:tag name="MH_ORDER" val="Freeform 6"/>
</p:tagLst>
</file>

<file path=ppt/tags/tag3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0"/>
</p:tagLst>
</file>

<file path=ppt/tags/tag8.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1"/>
</p:tagLst>
</file>

<file path=ppt/tags/tag9.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2"/>
</p:tagLst>
</file>

<file path=ppt/theme/theme1.xml><?xml version="1.0" encoding="utf-8"?>
<a:theme xmlns:a="http://schemas.openxmlformats.org/drawingml/2006/main" name="https://www.freeppt7.com">
  <a:themeElements>
    <a:clrScheme name="自定义 539">
      <a:dk1>
        <a:sysClr val="windowText" lastClr="000000"/>
      </a:dk1>
      <a:lt1>
        <a:sysClr val="window" lastClr="FFFFFF"/>
      </a:lt1>
      <a:dk2>
        <a:srgbClr val="F9A200"/>
      </a:dk2>
      <a:lt2>
        <a:srgbClr val="E7E6E6"/>
      </a:lt2>
      <a:accent1>
        <a:srgbClr val="40C4F1"/>
      </a:accent1>
      <a:accent2>
        <a:srgbClr val="F9A200"/>
      </a:accent2>
      <a:accent3>
        <a:srgbClr val="40C4F1"/>
      </a:accent3>
      <a:accent4>
        <a:srgbClr val="F9A200"/>
      </a:accent4>
      <a:accent5>
        <a:srgbClr val="40C4F1"/>
      </a:accent5>
      <a:accent6>
        <a:srgbClr val="F9A200"/>
      </a:accent6>
      <a:hlink>
        <a:srgbClr val="40C4F1"/>
      </a:hlink>
      <a:folHlink>
        <a:srgbClr val="F9A200"/>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3935</Words>
  <Application>Microsoft Office PowerPoint</Application>
  <PresentationFormat>自定义</PresentationFormat>
  <Paragraphs>288</Paragraphs>
  <Slides>25</Slides>
  <Notes>25</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微软雅黑</vt:lpstr>
      <vt:lpstr>Arial</vt:lpstr>
      <vt:lpstr>Calibri</vt:lpstr>
      <vt:lpstr>Calibri Light</vt:lpstr>
      <vt:lpstr>Impact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bt976</dc:title>
  <dc:creator/>
  <cp:keywords>https:/www.freeppt7.com</cp:keywords>
  <cp:lastModifiedBy/>
  <cp:revision>2</cp:revision>
  <dcterms:created xsi:type="dcterms:W3CDTF">2017-01-21T15:52:00Z</dcterms:created>
  <dcterms:modified xsi:type="dcterms:W3CDTF">2019-10-16T03:38:23Z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