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822" r:id="rId2"/>
    <p:sldId id="2844" r:id="rId3"/>
    <p:sldId id="2845" r:id="rId4"/>
    <p:sldId id="2836" r:id="rId5"/>
    <p:sldId id="2831" r:id="rId6"/>
    <p:sldId id="2827" r:id="rId7"/>
    <p:sldId id="2839" r:id="rId8"/>
    <p:sldId id="2846" r:id="rId9"/>
    <p:sldId id="2841" r:id="rId10"/>
    <p:sldId id="2837" r:id="rId11"/>
    <p:sldId id="2829" r:id="rId12"/>
    <p:sldId id="2833" r:id="rId13"/>
    <p:sldId id="2847" r:id="rId14"/>
    <p:sldId id="2826" r:id="rId15"/>
    <p:sldId id="2828" r:id="rId16"/>
    <p:sldId id="2838" r:id="rId17"/>
    <p:sldId id="2832" r:id="rId18"/>
    <p:sldId id="2848" r:id="rId19"/>
    <p:sldId id="2842" r:id="rId20"/>
    <p:sldId id="2834" r:id="rId21"/>
    <p:sldId id="2843" r:id="rId22"/>
    <p:sldId id="2849"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306F"/>
    <a:srgbClr val="59377C"/>
    <a:srgbClr val="FFFFFF"/>
    <a:srgbClr val="000000"/>
    <a:srgbClr val="262626"/>
    <a:srgbClr val="3F3F3F"/>
    <a:srgbClr val="C00000"/>
    <a:srgbClr val="333F50"/>
    <a:srgbClr val="9E6C2D"/>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5317" autoAdjust="0"/>
  </p:normalViewPr>
  <p:slideViewPr>
    <p:cSldViewPr>
      <p:cViewPr varScale="1">
        <p:scale>
          <a:sx n="105" d="100"/>
          <a:sy n="105" d="100"/>
        </p:scale>
        <p:origin x="420" y="138"/>
      </p:cViewPr>
      <p:guideLst>
        <p:guide orient="horz" pos="328"/>
        <p:guide pos="4050"/>
        <p:guide pos="557"/>
        <p:guide orient="horz" pos="4183"/>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2019/10/16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2019/10/16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2019/10/16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2019/10/16</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notesSlide" Target="../notesSlides/notesSlide1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xml"/><Relationship Id="rId5" Type="http://schemas.openxmlformats.org/officeDocument/2006/relationships/tags" Target="../tags/tag23.xml"/><Relationship Id="rId4"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 y="0"/>
            <a:ext cx="12858749" cy="723265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259"/>
          <p:cNvSpPr>
            <a:spLocks noChangeArrowheads="1"/>
          </p:cNvSpPr>
          <p:nvPr/>
        </p:nvSpPr>
        <p:spPr bwMode="auto">
          <a:xfrm>
            <a:off x="2036887" y="3616325"/>
            <a:ext cx="85412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chemeClr val="accent1"/>
                </a:solidFill>
                <a:cs typeface="Arial" panose="020B0604020202020204" pitchFamily="34" charset="0"/>
              </a:rPr>
              <a:t>RED PURPLE CREATIVE YEAR-END SUMMARY PPT</a:t>
            </a:r>
            <a:endParaRPr lang="zh-CN" altLang="en-US" sz="2800" dirty="0">
              <a:solidFill>
                <a:schemeClr val="accent1"/>
              </a:solidFill>
              <a:cs typeface="Arial" panose="020B0604020202020204" pitchFamily="34" charset="0"/>
            </a:endParaRPr>
          </a:p>
        </p:txBody>
      </p:sp>
      <p:sp>
        <p:nvSpPr>
          <p:cNvPr id="11" name="矩形 259"/>
          <p:cNvSpPr>
            <a:spLocks noChangeArrowheads="1"/>
          </p:cNvSpPr>
          <p:nvPr/>
        </p:nvSpPr>
        <p:spPr bwMode="auto">
          <a:xfrm>
            <a:off x="7346482" y="6174280"/>
            <a:ext cx="2082734" cy="286385"/>
          </a:xfrm>
          <a:prstGeom prst="rect">
            <a:avLst/>
          </a:prstGeom>
          <a:noFill/>
          <a:ln w="9525">
            <a:solidFill>
              <a:schemeClr val="bg1"/>
            </a:solidFill>
            <a:miter lim="800000"/>
          </a:ln>
        </p:spPr>
        <p:txBody>
          <a:bodyPr wrap="square" lIns="36000" tIns="36000" rIns="36000" bIns="36000" anchor="ctr" anchorCtr="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400" dirty="0">
                <a:solidFill>
                  <a:schemeClr val="bg1"/>
                </a:solidFill>
                <a:cs typeface="Arial" panose="020B0604020202020204" pitchFamily="34" charset="0"/>
              </a:rPr>
              <a:t>BY</a:t>
            </a:r>
            <a:r>
              <a:rPr lang="zh-CN" altLang="en-US" sz="1400" dirty="0">
                <a:solidFill>
                  <a:schemeClr val="bg1"/>
                </a:solidFill>
                <a:cs typeface="Arial" panose="020B0604020202020204" pitchFamily="34" charset="0"/>
              </a:rPr>
              <a:t>:</a:t>
            </a:r>
            <a:r>
              <a:rPr lang="en-US" altLang="zh-CN" sz="1400" dirty="0">
                <a:solidFill>
                  <a:schemeClr val="bg1"/>
                </a:solidFill>
                <a:cs typeface="Arial" panose="020B0604020202020204" pitchFamily="34" charset="0"/>
              </a:rPr>
              <a:t>FREEPPT7.COM</a:t>
            </a:r>
            <a:endParaRPr lang="zh-CN" altLang="en-US" sz="1400" dirty="0">
              <a:solidFill>
                <a:schemeClr val="bg1"/>
              </a:solidFill>
              <a:cs typeface="Arial" panose="020B0604020202020204" pitchFamily="34" charset="0"/>
            </a:endParaRPr>
          </a:p>
        </p:txBody>
      </p:sp>
      <p:sp>
        <p:nvSpPr>
          <p:cNvPr id="8" name="矩形 259"/>
          <p:cNvSpPr>
            <a:spLocks noChangeArrowheads="1"/>
          </p:cNvSpPr>
          <p:nvPr/>
        </p:nvSpPr>
        <p:spPr bwMode="auto">
          <a:xfrm>
            <a:off x="9803085" y="6201378"/>
            <a:ext cx="2625120" cy="255270"/>
          </a:xfrm>
          <a:prstGeom prst="rect">
            <a:avLst/>
          </a:prstGeom>
          <a:noFill/>
          <a:ln w="9525">
            <a:solidFill>
              <a:schemeClr val="bg1"/>
            </a:solidFill>
            <a:miter lim="800000"/>
          </a:ln>
        </p:spPr>
        <p:txBody>
          <a:bodyPr wrap="square" lIns="36000" tIns="36000" rIns="36000" bIns="36000" anchor="ctr" anchorCtr="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hlinkClick r:id="rId6">
                  <a:extLst>
                    <a:ext uri="{A12FA001-AC4F-418D-AE19-62706E023703}">
                      <ahyp:hlinkClr xmlns:ahyp="http://schemas.microsoft.com/office/drawing/2018/hyperlinkcolor" val="tx"/>
                    </a:ext>
                  </a:extLst>
                </a:hlinkClick>
              </a:rPr>
              <a:t>https://www.freeppt7.com</a:t>
            </a:r>
            <a:endPar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259"/>
          <p:cNvSpPr>
            <a:spLocks noChangeArrowheads="1"/>
          </p:cNvSpPr>
          <p:nvPr/>
        </p:nvSpPr>
        <p:spPr bwMode="auto">
          <a:xfrm>
            <a:off x="1316807" y="674477"/>
            <a:ext cx="35283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6600" cap="all" dirty="0">
                <a:solidFill>
                  <a:schemeClr val="bg1"/>
                </a:solidFill>
                <a:cs typeface="Arial" panose="020B0604020202020204" pitchFamily="34" charset="0"/>
              </a:rPr>
              <a:t>logo</a:t>
            </a:r>
            <a:endParaRPr lang="zh-CN" altLang="en-US" sz="6600" cap="all" dirty="0">
              <a:solidFill>
                <a:schemeClr val="bg1"/>
              </a:solidFill>
              <a:cs typeface="Arial" panose="020B0604020202020204" pitchFamily="34" charset="0"/>
            </a:endParaRPr>
          </a:p>
        </p:txBody>
      </p:sp>
      <p:pic>
        <p:nvPicPr>
          <p:cNvPr id="4"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1824121"/>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p14="http://schemas.microsoft.com/office/powerpoint/2010/main" xmlns:ahyp="http://schemas.microsoft.com/office/drawing/2018/hyperlinkcolor"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par>
                          <p:cTn id="20" fill="hold">
                            <p:stCondLst>
                              <p:cond delay="114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2"/>
                                        </p:tgtEl>
                                      </p:cBhvr>
                                    </p:animEffect>
                                    <p:animScale>
                                      <p:cBhvr>
                                        <p:cTn id="23" dur="250" autoRev="1" fill="hold"/>
                                        <p:tgtEl>
                                          <p:spTgt spid="12"/>
                                        </p:tgtEl>
                                      </p:cBhvr>
                                      <p:by x="105000" y="105000"/>
                                    </p:animScale>
                                  </p:childTnLst>
                                </p:cTn>
                              </p:par>
                            </p:childTnLst>
                          </p:cTn>
                        </p:par>
                        <p:par>
                          <p:cTn id="24" fill="hold">
                            <p:stCondLst>
                              <p:cond delay="1649"/>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par>
                          <p:cTn id="32" fill="hold">
                            <p:stCondLst>
                              <p:cond delay="384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4"/>
                </p:tgtEl>
              </p:cMediaNode>
            </p:audio>
          </p:childTnLst>
        </p:cTn>
      </p:par>
    </p:tnLst>
    <p:bldLst>
      <p:bldP spid="14" grpId="0" animBg="1"/>
      <p:bldP spid="10" grpId="0"/>
      <p:bldP spid="10" grpId="1"/>
      <p:bldP spid="11" grpId="0" bldLvl="0" animBg="1"/>
      <p:bldP spid="8" grpId="0" bldLvl="0" animBg="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1"/>
          <p:cNvGrpSpPr/>
          <p:nvPr/>
        </p:nvGrpSpPr>
        <p:grpSpPr bwMode="auto">
          <a:xfrm>
            <a:off x="4868381" y="2301954"/>
            <a:ext cx="3092556" cy="3089647"/>
            <a:chOff x="0" y="0"/>
            <a:chExt cx="6753151" cy="6746917"/>
          </a:xfrm>
          <a:effectLst/>
        </p:grpSpPr>
        <p:sp>
          <p:nvSpPr>
            <p:cNvPr id="33794" name="AutoShape 2"/>
            <p:cNvSpPr/>
            <p:nvPr/>
          </p:nvSpPr>
          <p:spPr bwMode="auto">
            <a:xfrm>
              <a:off x="0" y="0"/>
              <a:ext cx="6753151" cy="6746917"/>
            </a:xfrm>
            <a:custGeom>
              <a:avLst/>
              <a:gdLst>
                <a:gd name="T0" fmla="*/ 3376405 w 19777"/>
                <a:gd name="T1" fmla="*/ 3680572 h 19739"/>
                <a:gd name="T2" fmla="*/ 3376405 w 19777"/>
                <a:gd name="T3" fmla="*/ 3680572 h 19739"/>
                <a:gd name="T4" fmla="*/ 3376405 w 19777"/>
                <a:gd name="T5" fmla="*/ 3680572 h 19739"/>
                <a:gd name="T6" fmla="*/ 3376405 w 19777"/>
                <a:gd name="T7" fmla="*/ 3680572 h 197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77" h="19739">
                  <a:moveTo>
                    <a:pt x="17933" y="-1"/>
                  </a:moveTo>
                  <a:lnTo>
                    <a:pt x="15856" y="2079"/>
                  </a:lnTo>
                  <a:cubicBezTo>
                    <a:pt x="11992" y="-899"/>
                    <a:pt x="6427" y="-621"/>
                    <a:pt x="2885" y="2921"/>
                  </a:cubicBezTo>
                  <a:cubicBezTo>
                    <a:pt x="-962" y="6768"/>
                    <a:pt x="-962" y="13006"/>
                    <a:pt x="2885" y="16853"/>
                  </a:cubicBezTo>
                  <a:cubicBezTo>
                    <a:pt x="6733" y="20700"/>
                    <a:pt x="12971" y="20701"/>
                    <a:pt x="16819" y="16853"/>
                  </a:cubicBezTo>
                  <a:cubicBezTo>
                    <a:pt x="20348" y="13324"/>
                    <a:pt x="20637" y="7786"/>
                    <a:pt x="17693" y="3924"/>
                  </a:cubicBezTo>
                  <a:lnTo>
                    <a:pt x="19777" y="1836"/>
                  </a:lnTo>
                  <a:lnTo>
                    <a:pt x="19694" y="76"/>
                  </a:lnTo>
                  <a:lnTo>
                    <a:pt x="17933" y="-1"/>
                  </a:lnTo>
                  <a:close/>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795" name="AutoShape 3"/>
            <p:cNvSpPr/>
            <p:nvPr/>
          </p:nvSpPr>
          <p:spPr bwMode="auto">
            <a:xfrm>
              <a:off x="244472" y="255591"/>
              <a:ext cx="6251505" cy="6251614"/>
            </a:xfrm>
            <a:custGeom>
              <a:avLst/>
              <a:gdLst>
                <a:gd name="T0" fmla="*/ 3125594 w 19679"/>
                <a:gd name="T1" fmla="*/ 3430938 h 19679"/>
                <a:gd name="T2" fmla="*/ 3125594 w 19679"/>
                <a:gd name="T3" fmla="*/ 3430938 h 19679"/>
                <a:gd name="T4" fmla="*/ 3125594 w 19679"/>
                <a:gd name="T5" fmla="*/ 3430938 h 19679"/>
                <a:gd name="T6" fmla="*/ 3125594 w 19679"/>
                <a:gd name="T7" fmla="*/ 34309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796" name="Line 4"/>
            <p:cNvSpPr>
              <a:spLocks noChangeShapeType="1"/>
            </p:cNvSpPr>
            <p:nvPr/>
          </p:nvSpPr>
          <p:spPr bwMode="auto">
            <a:xfrm flipH="1">
              <a:off x="5526027" y="346077"/>
              <a:ext cx="871527" cy="871543"/>
            </a:xfrm>
            <a:prstGeom prst="line">
              <a:avLst/>
            </a:prstGeom>
            <a:noFill/>
            <a:ln w="63500" cap="flat" cmpd="sng">
              <a:solidFill>
                <a:schemeClr val="bg1"/>
              </a:solidFill>
              <a:prstDash val="solid"/>
              <a:round/>
            </a:ln>
            <a:effectLst/>
          </p:spPr>
          <p:txBody>
            <a:bodyPr lIns="0" tIns="0" rIns="0" bIns="0" anchor="ctr"/>
            <a:lstStyle/>
            <a:p>
              <a:pPr defTabSz="208915">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797" name="Group 5"/>
          <p:cNvGrpSpPr/>
          <p:nvPr/>
        </p:nvGrpSpPr>
        <p:grpSpPr bwMode="auto">
          <a:xfrm>
            <a:off x="5106829" y="2546945"/>
            <a:ext cx="3483669" cy="2606208"/>
            <a:chOff x="-1" y="0"/>
            <a:chExt cx="7608239" cy="5691704"/>
          </a:xfrm>
          <a:effectLst/>
        </p:grpSpPr>
        <p:sp>
          <p:nvSpPr>
            <p:cNvPr id="33798" name="AutoShape 6"/>
            <p:cNvSpPr/>
            <p:nvPr/>
          </p:nvSpPr>
          <p:spPr bwMode="auto">
            <a:xfrm>
              <a:off x="-1" y="0"/>
              <a:ext cx="7608239" cy="5691704"/>
            </a:xfrm>
            <a:custGeom>
              <a:avLst/>
              <a:gdLst>
                <a:gd name="T0" fmla="*/ 3804119 w 20840"/>
                <a:gd name="T1" fmla="*/ 2845714 h 20595"/>
                <a:gd name="T2" fmla="*/ 3804119 w 20840"/>
                <a:gd name="T3" fmla="*/ 2845714 h 20595"/>
                <a:gd name="T4" fmla="*/ 3804119 w 20840"/>
                <a:gd name="T5" fmla="*/ 2845714 h 20595"/>
                <a:gd name="T6" fmla="*/ 3804119 w 20840"/>
                <a:gd name="T7" fmla="*/ 2845714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40" h="20595">
                  <a:moveTo>
                    <a:pt x="7788" y="0"/>
                  </a:moveTo>
                  <a:cubicBezTo>
                    <a:pt x="5795" y="0"/>
                    <a:pt x="3802" y="1004"/>
                    <a:pt x="2281" y="3015"/>
                  </a:cubicBezTo>
                  <a:cubicBezTo>
                    <a:pt x="-760" y="7037"/>
                    <a:pt x="-760" y="13557"/>
                    <a:pt x="2281" y="17578"/>
                  </a:cubicBezTo>
                  <a:cubicBezTo>
                    <a:pt x="5322" y="21600"/>
                    <a:pt x="10254" y="21599"/>
                    <a:pt x="13295" y="17578"/>
                  </a:cubicBezTo>
                  <a:cubicBezTo>
                    <a:pt x="14526" y="15951"/>
                    <a:pt x="15257" y="13915"/>
                    <a:pt x="15492" y="11801"/>
                  </a:cubicBezTo>
                  <a:lnTo>
                    <a:pt x="19726" y="11801"/>
                  </a:lnTo>
                  <a:lnTo>
                    <a:pt x="20839" y="10192"/>
                  </a:lnTo>
                  <a:lnTo>
                    <a:pt x="19726" y="8584"/>
                  </a:lnTo>
                  <a:lnTo>
                    <a:pt x="15466" y="8584"/>
                  </a:lnTo>
                  <a:cubicBezTo>
                    <a:pt x="15207" y="6545"/>
                    <a:pt x="14485" y="4589"/>
                    <a:pt x="13295" y="3015"/>
                  </a:cubicBezTo>
                  <a:cubicBezTo>
                    <a:pt x="11774" y="1004"/>
                    <a:pt x="9781" y="0"/>
                    <a:pt x="7788" y="0"/>
                  </a:cubicBezTo>
                  <a:close/>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799" name="AutoShape 7"/>
            <p:cNvSpPr/>
            <p:nvPr/>
          </p:nvSpPr>
          <p:spPr bwMode="auto">
            <a:xfrm>
              <a:off x="201637" y="222270"/>
              <a:ext cx="5258449" cy="5258278"/>
            </a:xfrm>
            <a:custGeom>
              <a:avLst/>
              <a:gdLst>
                <a:gd name="T0" fmla="*/ 2629091 w 19679"/>
                <a:gd name="T1" fmla="*/ 2885787 h 19679"/>
                <a:gd name="T2" fmla="*/ 2629091 w 19679"/>
                <a:gd name="T3" fmla="*/ 2885787 h 19679"/>
                <a:gd name="T4" fmla="*/ 2629091 w 19679"/>
                <a:gd name="T5" fmla="*/ 2885787 h 19679"/>
                <a:gd name="T6" fmla="*/ 2629091 w 19679"/>
                <a:gd name="T7" fmla="*/ 288578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0" name="Line 8"/>
            <p:cNvSpPr>
              <a:spLocks noChangeShapeType="1"/>
            </p:cNvSpPr>
            <p:nvPr/>
          </p:nvSpPr>
          <p:spPr bwMode="auto">
            <a:xfrm flipH="1" flipV="1">
              <a:off x="5418806" y="2806955"/>
              <a:ext cx="1595634" cy="0"/>
            </a:xfrm>
            <a:prstGeom prst="line">
              <a:avLst/>
            </a:prstGeom>
            <a:noFill/>
            <a:ln w="63500" cap="flat" cmpd="sng">
              <a:solidFill>
                <a:schemeClr val="bg1"/>
              </a:solidFill>
              <a:prstDash val="solid"/>
              <a:round/>
            </a:ln>
            <a:effectLst/>
          </p:spPr>
          <p:txBody>
            <a:bodyPr lIns="0" tIns="0" rIns="0" bIns="0" anchor="ctr"/>
            <a:lstStyle/>
            <a:p>
              <a:pPr defTabSz="208915">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01" name="Group 9"/>
          <p:cNvGrpSpPr/>
          <p:nvPr/>
        </p:nvGrpSpPr>
        <p:grpSpPr bwMode="auto">
          <a:xfrm>
            <a:off x="5316926" y="2757040"/>
            <a:ext cx="2638923" cy="2750151"/>
            <a:chOff x="0" y="0"/>
            <a:chExt cx="5763342" cy="6005116"/>
          </a:xfrm>
          <a:effectLst/>
        </p:grpSpPr>
        <p:sp>
          <p:nvSpPr>
            <p:cNvPr id="33802" name="AutoShape 10"/>
            <p:cNvSpPr/>
            <p:nvPr/>
          </p:nvSpPr>
          <p:spPr bwMode="auto">
            <a:xfrm>
              <a:off x="0" y="0"/>
              <a:ext cx="5763342" cy="6005116"/>
            </a:xfrm>
            <a:custGeom>
              <a:avLst/>
              <a:gdLst>
                <a:gd name="T0" fmla="*/ 2881532 w 20761"/>
                <a:gd name="T1" fmla="*/ 3002558 h 21600"/>
                <a:gd name="T2" fmla="*/ 2881532 w 20761"/>
                <a:gd name="T3" fmla="*/ 3002558 h 21600"/>
                <a:gd name="T4" fmla="*/ 2881532 w 20761"/>
                <a:gd name="T5" fmla="*/ 3002558 h 21600"/>
                <a:gd name="T6" fmla="*/ 2881532 w 20761"/>
                <a:gd name="T7" fmla="*/ 30025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61" h="21600">
                  <a:moveTo>
                    <a:pt x="8590" y="0"/>
                  </a:moveTo>
                  <a:cubicBezTo>
                    <a:pt x="6391" y="0"/>
                    <a:pt x="4192" y="837"/>
                    <a:pt x="2515" y="2513"/>
                  </a:cubicBezTo>
                  <a:cubicBezTo>
                    <a:pt x="-839" y="5866"/>
                    <a:pt x="-839" y="11302"/>
                    <a:pt x="2515" y="14655"/>
                  </a:cubicBezTo>
                  <a:cubicBezTo>
                    <a:pt x="5245" y="17383"/>
                    <a:pt x="9356" y="17890"/>
                    <a:pt x="12600" y="16178"/>
                  </a:cubicBezTo>
                  <a:lnTo>
                    <a:pt x="18602" y="21600"/>
                  </a:lnTo>
                  <a:lnTo>
                    <a:pt x="20761" y="21395"/>
                  </a:lnTo>
                  <a:lnTo>
                    <a:pt x="20750" y="19230"/>
                  </a:lnTo>
                  <a:lnTo>
                    <a:pt x="15123" y="14145"/>
                  </a:lnTo>
                  <a:cubicBezTo>
                    <a:pt x="18003" y="10772"/>
                    <a:pt x="17854" y="5703"/>
                    <a:pt x="14663" y="2513"/>
                  </a:cubicBezTo>
                  <a:cubicBezTo>
                    <a:pt x="12986" y="837"/>
                    <a:pt x="10788" y="0"/>
                    <a:pt x="8590" y="0"/>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3" name="AutoShape 11"/>
            <p:cNvSpPr/>
            <p:nvPr/>
          </p:nvSpPr>
          <p:spPr bwMode="auto">
            <a:xfrm>
              <a:off x="180998" y="225410"/>
              <a:ext cx="4382045" cy="4382798"/>
            </a:xfrm>
            <a:custGeom>
              <a:avLst/>
              <a:gdLst>
                <a:gd name="T0" fmla="*/ 2190911 w 19679"/>
                <a:gd name="T1" fmla="*/ 2405316 h 19679"/>
                <a:gd name="T2" fmla="*/ 2190911 w 19679"/>
                <a:gd name="T3" fmla="*/ 2405316 h 19679"/>
                <a:gd name="T4" fmla="*/ 2190911 w 19679"/>
                <a:gd name="T5" fmla="*/ 2405316 h 19679"/>
                <a:gd name="T6" fmla="*/ 2190911 w 19679"/>
                <a:gd name="T7" fmla="*/ 24053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4" name="Line 12"/>
            <p:cNvSpPr>
              <a:spLocks noChangeShapeType="1"/>
            </p:cNvSpPr>
            <p:nvPr/>
          </p:nvSpPr>
          <p:spPr bwMode="auto">
            <a:xfrm flipH="1" flipV="1">
              <a:off x="3735852" y="4101829"/>
              <a:ext cx="1579760" cy="1406432"/>
            </a:xfrm>
            <a:prstGeom prst="line">
              <a:avLst/>
            </a:prstGeom>
            <a:noFill/>
            <a:ln w="63500" cap="flat" cmpd="sng">
              <a:solidFill>
                <a:schemeClr val="bg1"/>
              </a:solidFill>
              <a:prstDash val="solid"/>
              <a:round/>
            </a:ln>
            <a:effectLst/>
          </p:spPr>
          <p:txBody>
            <a:bodyPr lIns="0" tIns="0" rIns="0" bIns="0" anchor="ctr"/>
            <a:lstStyle/>
            <a:p>
              <a:pPr defTabSz="208915">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05" name="Group 13"/>
          <p:cNvGrpSpPr/>
          <p:nvPr/>
        </p:nvGrpSpPr>
        <p:grpSpPr bwMode="auto">
          <a:xfrm>
            <a:off x="4883648" y="2967136"/>
            <a:ext cx="2454998" cy="2538600"/>
            <a:chOff x="0" y="0"/>
            <a:chExt cx="5362063" cy="5542360"/>
          </a:xfrm>
          <a:effectLst/>
        </p:grpSpPr>
        <p:sp>
          <p:nvSpPr>
            <p:cNvPr id="33806" name="AutoShape 14"/>
            <p:cNvSpPr/>
            <p:nvPr/>
          </p:nvSpPr>
          <p:spPr bwMode="auto">
            <a:xfrm>
              <a:off x="0" y="0"/>
              <a:ext cx="5362063" cy="5542360"/>
            </a:xfrm>
            <a:custGeom>
              <a:avLst/>
              <a:gdLst>
                <a:gd name="T0" fmla="*/ 2680903 w 20853"/>
                <a:gd name="T1" fmla="*/ 2771180 h 21600"/>
                <a:gd name="T2" fmla="*/ 2680903 w 20853"/>
                <a:gd name="T3" fmla="*/ 2771180 h 21600"/>
                <a:gd name="T4" fmla="*/ 2680903 w 20853"/>
                <a:gd name="T5" fmla="*/ 2771180 h 21600"/>
                <a:gd name="T6" fmla="*/ 2680903 w 20853"/>
                <a:gd name="T7" fmla="*/ 277118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53" h="21600">
                  <a:moveTo>
                    <a:pt x="13197" y="0"/>
                  </a:moveTo>
                  <a:cubicBezTo>
                    <a:pt x="11238" y="0"/>
                    <a:pt x="9279" y="749"/>
                    <a:pt x="7784" y="2248"/>
                  </a:cubicBezTo>
                  <a:cubicBezTo>
                    <a:pt x="5095" y="4946"/>
                    <a:pt x="4835" y="9149"/>
                    <a:pt x="6985" y="12149"/>
                  </a:cubicBezTo>
                  <a:lnTo>
                    <a:pt x="0" y="19149"/>
                  </a:lnTo>
                  <a:lnTo>
                    <a:pt x="104" y="21493"/>
                  </a:lnTo>
                  <a:lnTo>
                    <a:pt x="2444" y="21600"/>
                  </a:lnTo>
                  <a:lnTo>
                    <a:pt x="9583" y="14446"/>
                  </a:lnTo>
                  <a:cubicBezTo>
                    <a:pt x="12480" y="16005"/>
                    <a:pt x="16165" y="15560"/>
                    <a:pt x="18610" y="13108"/>
                  </a:cubicBezTo>
                  <a:cubicBezTo>
                    <a:pt x="21599" y="10109"/>
                    <a:pt x="21599" y="5247"/>
                    <a:pt x="18610" y="2248"/>
                  </a:cubicBezTo>
                  <a:cubicBezTo>
                    <a:pt x="17115" y="749"/>
                    <a:pt x="15156" y="0"/>
                    <a:pt x="13197" y="0"/>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7" name="AutoShape 15"/>
            <p:cNvSpPr/>
            <p:nvPr/>
          </p:nvSpPr>
          <p:spPr bwMode="auto">
            <a:xfrm>
              <a:off x="1611636" y="193632"/>
              <a:ext cx="3536074" cy="3536191"/>
            </a:xfrm>
            <a:custGeom>
              <a:avLst/>
              <a:gdLst>
                <a:gd name="T0" fmla="*/ 1767947 w 19679"/>
                <a:gd name="T1" fmla="*/ 1940691 h 19679"/>
                <a:gd name="T2" fmla="*/ 1767947 w 19679"/>
                <a:gd name="T3" fmla="*/ 1940691 h 19679"/>
                <a:gd name="T4" fmla="*/ 1767947 w 19679"/>
                <a:gd name="T5" fmla="*/ 1940691 h 19679"/>
                <a:gd name="T6" fmla="*/ 1767947 w 19679"/>
                <a:gd name="T7" fmla="*/ 194069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8" name="Line 16"/>
            <p:cNvSpPr>
              <a:spLocks noChangeShapeType="1"/>
            </p:cNvSpPr>
            <p:nvPr/>
          </p:nvSpPr>
          <p:spPr bwMode="auto">
            <a:xfrm flipV="1">
              <a:off x="369961" y="3271135"/>
              <a:ext cx="1906971" cy="1906179"/>
            </a:xfrm>
            <a:prstGeom prst="line">
              <a:avLst/>
            </a:prstGeom>
            <a:noFill/>
            <a:ln w="63500" cap="flat" cmpd="sng">
              <a:solidFill>
                <a:schemeClr val="bg1"/>
              </a:solidFill>
              <a:prstDash val="solid"/>
              <a:round/>
            </a:ln>
            <a:effectLst/>
          </p:spPr>
          <p:txBody>
            <a:bodyPr lIns="0" tIns="0" rIns="0" bIns="0" anchor="ctr"/>
            <a:lstStyle/>
            <a:p>
              <a:pPr defTabSz="208915">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09" name="Group 17"/>
          <p:cNvGrpSpPr/>
          <p:nvPr/>
        </p:nvGrpSpPr>
        <p:grpSpPr bwMode="auto">
          <a:xfrm>
            <a:off x="4242456" y="3182322"/>
            <a:ext cx="2881733" cy="1374711"/>
            <a:chOff x="0" y="-1"/>
            <a:chExt cx="6292395" cy="3002312"/>
          </a:xfrm>
        </p:grpSpPr>
        <p:sp>
          <p:nvSpPr>
            <p:cNvPr id="33810" name="AutoShape 18"/>
            <p:cNvSpPr/>
            <p:nvPr/>
          </p:nvSpPr>
          <p:spPr bwMode="auto">
            <a:xfrm>
              <a:off x="0" y="-1"/>
              <a:ext cx="6292395" cy="3002312"/>
            </a:xfrm>
            <a:custGeom>
              <a:avLst/>
              <a:gdLst>
                <a:gd name="T0" fmla="*/ 3146048 w 21109"/>
                <a:gd name="T1" fmla="*/ 1501083 h 20595"/>
                <a:gd name="T2" fmla="*/ 3146048 w 21109"/>
                <a:gd name="T3" fmla="*/ 1501083 h 20595"/>
                <a:gd name="T4" fmla="*/ 3146048 w 21109"/>
                <a:gd name="T5" fmla="*/ 1501083 h 20595"/>
                <a:gd name="T6" fmla="*/ 3146048 w 21109"/>
                <a:gd name="T7" fmla="*/ 1501083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9" h="20595">
                  <a:moveTo>
                    <a:pt x="16077" y="0"/>
                  </a:moveTo>
                  <a:cubicBezTo>
                    <a:pt x="14790" y="0"/>
                    <a:pt x="13502" y="1005"/>
                    <a:pt x="12520" y="3016"/>
                  </a:cubicBezTo>
                  <a:cubicBezTo>
                    <a:pt x="11895" y="4295"/>
                    <a:pt x="11470" y="5826"/>
                    <a:pt x="11243" y="7451"/>
                  </a:cubicBezTo>
                  <a:lnTo>
                    <a:pt x="1363" y="7451"/>
                  </a:lnTo>
                  <a:lnTo>
                    <a:pt x="0" y="10500"/>
                  </a:lnTo>
                  <a:lnTo>
                    <a:pt x="1363" y="13549"/>
                  </a:lnTo>
                  <a:lnTo>
                    <a:pt x="11308" y="13549"/>
                  </a:lnTo>
                  <a:cubicBezTo>
                    <a:pt x="11547" y="15021"/>
                    <a:pt x="11947" y="16407"/>
                    <a:pt x="12520" y="17578"/>
                  </a:cubicBezTo>
                  <a:cubicBezTo>
                    <a:pt x="14485" y="21599"/>
                    <a:pt x="17670" y="21599"/>
                    <a:pt x="19635" y="17578"/>
                  </a:cubicBezTo>
                  <a:cubicBezTo>
                    <a:pt x="21599" y="13557"/>
                    <a:pt x="21600" y="7037"/>
                    <a:pt x="19635" y="3016"/>
                  </a:cubicBezTo>
                  <a:cubicBezTo>
                    <a:pt x="18652" y="1005"/>
                    <a:pt x="17365" y="0"/>
                    <a:pt x="16077" y="0"/>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1" name="AutoShape 19"/>
            <p:cNvSpPr/>
            <p:nvPr/>
          </p:nvSpPr>
          <p:spPr bwMode="auto">
            <a:xfrm>
              <a:off x="3562093" y="263555"/>
              <a:ext cx="2481082" cy="2481551"/>
            </a:xfrm>
            <a:custGeom>
              <a:avLst/>
              <a:gdLst>
                <a:gd name="T0" fmla="*/ 1240478 w 19679"/>
                <a:gd name="T1" fmla="*/ 1361896 h 19679"/>
                <a:gd name="T2" fmla="*/ 1240478 w 19679"/>
                <a:gd name="T3" fmla="*/ 1361896 h 19679"/>
                <a:gd name="T4" fmla="*/ 1240478 w 19679"/>
                <a:gd name="T5" fmla="*/ 1361896 h 19679"/>
                <a:gd name="T6" fmla="*/ 1240478 w 19679"/>
                <a:gd name="T7" fmla="*/ 136189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2" name="Line 20"/>
            <p:cNvSpPr>
              <a:spLocks noChangeShapeType="1"/>
            </p:cNvSpPr>
            <p:nvPr/>
          </p:nvSpPr>
          <p:spPr bwMode="auto">
            <a:xfrm>
              <a:off x="541298" y="1522588"/>
              <a:ext cx="3131912" cy="0"/>
            </a:xfrm>
            <a:prstGeom prst="line">
              <a:avLst/>
            </a:prstGeom>
            <a:noFill/>
            <a:ln w="63500" cap="flat" cmpd="sng">
              <a:solidFill>
                <a:schemeClr val="bg1"/>
              </a:solidFill>
              <a:prstDash val="solid"/>
              <a:round/>
            </a:ln>
            <a:effectLst/>
          </p:spPr>
          <p:txBody>
            <a:bodyPr lIns="0" tIns="0" rIns="0" bIns="0" anchor="ctr"/>
            <a:lstStyle/>
            <a:p>
              <a:pPr defTabSz="208915">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13" name="Group 21"/>
          <p:cNvGrpSpPr/>
          <p:nvPr/>
        </p:nvGrpSpPr>
        <p:grpSpPr bwMode="auto">
          <a:xfrm>
            <a:off x="4882922" y="2298318"/>
            <a:ext cx="2030444" cy="2047164"/>
            <a:chOff x="0" y="0"/>
            <a:chExt cx="4433297" cy="4470884"/>
          </a:xfrm>
          <a:effectLst/>
        </p:grpSpPr>
        <p:sp>
          <p:nvSpPr>
            <p:cNvPr id="33814" name="AutoShape 22"/>
            <p:cNvSpPr/>
            <p:nvPr/>
          </p:nvSpPr>
          <p:spPr bwMode="auto">
            <a:xfrm>
              <a:off x="0" y="0"/>
              <a:ext cx="4433297" cy="4470884"/>
            </a:xfrm>
            <a:custGeom>
              <a:avLst/>
              <a:gdLst>
                <a:gd name="T0" fmla="*/ 2216544 w 21117"/>
                <a:gd name="T1" fmla="*/ 2235336 h 21121"/>
                <a:gd name="T2" fmla="*/ 2216544 w 21117"/>
                <a:gd name="T3" fmla="*/ 2235336 h 21121"/>
                <a:gd name="T4" fmla="*/ 2216544 w 21117"/>
                <a:gd name="T5" fmla="*/ 2235336 h 21121"/>
                <a:gd name="T6" fmla="*/ 2216544 w 21117"/>
                <a:gd name="T7" fmla="*/ 2235336 h 21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17" h="21121">
                  <a:moveTo>
                    <a:pt x="2994" y="0"/>
                  </a:moveTo>
                  <a:lnTo>
                    <a:pt x="128" y="127"/>
                  </a:lnTo>
                  <a:lnTo>
                    <a:pt x="0" y="2969"/>
                  </a:lnTo>
                  <a:lnTo>
                    <a:pt x="11559" y="14434"/>
                  </a:lnTo>
                  <a:cubicBezTo>
                    <a:pt x="10874" y="16192"/>
                    <a:pt x="11241" y="18263"/>
                    <a:pt x="12671" y="19682"/>
                  </a:cubicBezTo>
                  <a:cubicBezTo>
                    <a:pt x="14603" y="21600"/>
                    <a:pt x="17735" y="21599"/>
                    <a:pt x="19667" y="19682"/>
                  </a:cubicBezTo>
                  <a:cubicBezTo>
                    <a:pt x="21600" y="17764"/>
                    <a:pt x="21599" y="14653"/>
                    <a:pt x="19667" y="12735"/>
                  </a:cubicBezTo>
                  <a:cubicBezTo>
                    <a:pt x="18305" y="11383"/>
                    <a:pt x="16347" y="10989"/>
                    <a:pt x="14633" y="11543"/>
                  </a:cubicBezTo>
                  <a:lnTo>
                    <a:pt x="2994" y="0"/>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5" name="AutoShape 23"/>
            <p:cNvSpPr/>
            <p:nvPr/>
          </p:nvSpPr>
          <p:spPr bwMode="auto">
            <a:xfrm>
              <a:off x="2771406" y="2835582"/>
              <a:ext cx="1196815" cy="1197105"/>
            </a:xfrm>
            <a:custGeom>
              <a:avLst/>
              <a:gdLst>
                <a:gd name="T0" fmla="*/ 598377 w 19679"/>
                <a:gd name="T1" fmla="*/ 656981 h 19679"/>
                <a:gd name="T2" fmla="*/ 598377 w 19679"/>
                <a:gd name="T3" fmla="*/ 656981 h 19679"/>
                <a:gd name="T4" fmla="*/ 598377 w 19679"/>
                <a:gd name="T5" fmla="*/ 656981 h 19679"/>
                <a:gd name="T6" fmla="*/ 598377 w 19679"/>
                <a:gd name="T7" fmla="*/ 65698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6" name="Line 24"/>
            <p:cNvSpPr>
              <a:spLocks noChangeShapeType="1"/>
            </p:cNvSpPr>
            <p:nvPr/>
          </p:nvSpPr>
          <p:spPr bwMode="auto">
            <a:xfrm flipH="1" flipV="1">
              <a:off x="430156" y="446134"/>
              <a:ext cx="2963466" cy="2962597"/>
            </a:xfrm>
            <a:prstGeom prst="line">
              <a:avLst/>
            </a:prstGeom>
            <a:noFill/>
            <a:ln w="63500" cap="flat" cmpd="sng">
              <a:solidFill>
                <a:schemeClr val="bg1"/>
              </a:solidFill>
              <a:prstDash val="solid"/>
              <a:round/>
            </a:ln>
            <a:effectLst/>
          </p:spPr>
          <p:txBody>
            <a:bodyPr lIns="0" tIns="0" rIns="0" bIns="0" anchor="ctr"/>
            <a:lstStyle/>
            <a:p>
              <a:pPr defTabSz="208915">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821" name="AutoShape 29"/>
          <p:cNvSpPr/>
          <p:nvPr/>
        </p:nvSpPr>
        <p:spPr bwMode="auto">
          <a:xfrm>
            <a:off x="8451646" y="2555667"/>
            <a:ext cx="1433650" cy="43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2" name="AutoShape 30"/>
          <p:cNvSpPr/>
          <p:nvPr/>
        </p:nvSpPr>
        <p:spPr bwMode="auto">
          <a:xfrm>
            <a:off x="8445830" y="2296137"/>
            <a:ext cx="1682945" cy="23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3" name="AutoShape 31"/>
          <p:cNvSpPr/>
          <p:nvPr/>
        </p:nvSpPr>
        <p:spPr bwMode="auto">
          <a:xfrm>
            <a:off x="8197204" y="2332486"/>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24" name="AutoShape 32"/>
          <p:cNvSpPr/>
          <p:nvPr/>
        </p:nvSpPr>
        <p:spPr bwMode="auto">
          <a:xfrm>
            <a:off x="8945989" y="3963093"/>
            <a:ext cx="1433059" cy="43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5" name="AutoShape 33"/>
          <p:cNvSpPr/>
          <p:nvPr/>
        </p:nvSpPr>
        <p:spPr bwMode="auto">
          <a:xfrm>
            <a:off x="8939445" y="3703562"/>
            <a:ext cx="2026434" cy="23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6" name="AutoShape 34"/>
          <p:cNvSpPr/>
          <p:nvPr/>
        </p:nvSpPr>
        <p:spPr bwMode="auto">
          <a:xfrm>
            <a:off x="8690820" y="3739912"/>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27" name="AutoShape 35"/>
          <p:cNvSpPr/>
          <p:nvPr/>
        </p:nvSpPr>
        <p:spPr bwMode="auto">
          <a:xfrm>
            <a:off x="8300435" y="5402506"/>
            <a:ext cx="1433650" cy="43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8" name="AutoShape 36"/>
          <p:cNvSpPr/>
          <p:nvPr/>
        </p:nvSpPr>
        <p:spPr bwMode="auto">
          <a:xfrm>
            <a:off x="8293892" y="5142974"/>
            <a:ext cx="2085156" cy="23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9" name="AutoShape 37"/>
          <p:cNvSpPr/>
          <p:nvPr/>
        </p:nvSpPr>
        <p:spPr bwMode="auto">
          <a:xfrm>
            <a:off x="8045267" y="5179324"/>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83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30" name="AutoShape 38"/>
          <p:cNvSpPr/>
          <p:nvPr/>
        </p:nvSpPr>
        <p:spPr bwMode="auto">
          <a:xfrm>
            <a:off x="2944180" y="5459209"/>
            <a:ext cx="1483655" cy="381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1" name="AutoShape 39"/>
          <p:cNvSpPr/>
          <p:nvPr/>
        </p:nvSpPr>
        <p:spPr bwMode="auto">
          <a:xfrm>
            <a:off x="2636565" y="5142975"/>
            <a:ext cx="1784727" cy="259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2" name="AutoShape 40"/>
          <p:cNvSpPr/>
          <p:nvPr/>
        </p:nvSpPr>
        <p:spPr bwMode="auto">
          <a:xfrm>
            <a:off x="4505621" y="5236028"/>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33" name="AutoShape 41"/>
          <p:cNvSpPr/>
          <p:nvPr/>
        </p:nvSpPr>
        <p:spPr bwMode="auto">
          <a:xfrm>
            <a:off x="2389498" y="4012527"/>
            <a:ext cx="1483655" cy="381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4" name="AutoShape 42"/>
          <p:cNvSpPr/>
          <p:nvPr/>
        </p:nvSpPr>
        <p:spPr bwMode="auto">
          <a:xfrm>
            <a:off x="2180903" y="3717378"/>
            <a:ext cx="1685706" cy="238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5" name="AutoShape 43"/>
          <p:cNvSpPr/>
          <p:nvPr/>
        </p:nvSpPr>
        <p:spPr bwMode="auto">
          <a:xfrm>
            <a:off x="3927675" y="3789346"/>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36" name="AutoShape 44"/>
          <p:cNvSpPr/>
          <p:nvPr/>
        </p:nvSpPr>
        <p:spPr bwMode="auto">
          <a:xfrm>
            <a:off x="2948541" y="2561483"/>
            <a:ext cx="1483655" cy="381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7" name="AutoShape 45"/>
          <p:cNvSpPr/>
          <p:nvPr/>
        </p:nvSpPr>
        <p:spPr bwMode="auto">
          <a:xfrm>
            <a:off x="2636565" y="2298319"/>
            <a:ext cx="1797084" cy="20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8" name="AutoShape 46"/>
          <p:cNvSpPr/>
          <p:nvPr/>
        </p:nvSpPr>
        <p:spPr bwMode="auto">
          <a:xfrm>
            <a:off x="4509983" y="2338302"/>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4" name="TextBox 8"/>
          <p:cNvSpPr txBox="1"/>
          <p:nvPr/>
        </p:nvSpPr>
        <p:spPr>
          <a:xfrm>
            <a:off x="824035" y="233568"/>
            <a:ext cx="5965379"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500" fill="hold"/>
                                        <p:tgtEl>
                                          <p:spTgt spid="33793"/>
                                        </p:tgtEl>
                                        <p:attrNameLst>
                                          <p:attrName>ppt_w</p:attrName>
                                        </p:attrNameLst>
                                      </p:cBhvr>
                                      <p:tavLst>
                                        <p:tav tm="0">
                                          <p:val>
                                            <p:fltVal val="0"/>
                                          </p:val>
                                        </p:tav>
                                        <p:tav tm="100000">
                                          <p:val>
                                            <p:strVal val="#ppt_w"/>
                                          </p:val>
                                        </p:tav>
                                      </p:tavLst>
                                    </p:anim>
                                    <p:anim calcmode="lin" valueType="num">
                                      <p:cBhvr>
                                        <p:cTn id="8" dur="500" fill="hold"/>
                                        <p:tgtEl>
                                          <p:spTgt spid="3379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300"/>
                                  </p:stCondLst>
                                  <p:childTnLst>
                                    <p:set>
                                      <p:cBhvr>
                                        <p:cTn id="11" dur="1" fill="hold">
                                          <p:stCondLst>
                                            <p:cond delay="0"/>
                                          </p:stCondLst>
                                        </p:cTn>
                                        <p:tgtEl>
                                          <p:spTgt spid="33797"/>
                                        </p:tgtEl>
                                        <p:attrNameLst>
                                          <p:attrName>style.visibility</p:attrName>
                                        </p:attrNameLst>
                                      </p:cBhvr>
                                      <p:to>
                                        <p:strVal val="visible"/>
                                      </p:to>
                                    </p:set>
                                    <p:anim calcmode="lin" valueType="num">
                                      <p:cBhvr>
                                        <p:cTn id="12" dur="500" fill="hold"/>
                                        <p:tgtEl>
                                          <p:spTgt spid="33797"/>
                                        </p:tgtEl>
                                        <p:attrNameLst>
                                          <p:attrName>ppt_w</p:attrName>
                                        </p:attrNameLst>
                                      </p:cBhvr>
                                      <p:tavLst>
                                        <p:tav tm="0">
                                          <p:val>
                                            <p:fltVal val="0"/>
                                          </p:val>
                                        </p:tav>
                                        <p:tav tm="100000">
                                          <p:val>
                                            <p:strVal val="#ppt_w"/>
                                          </p:val>
                                        </p:tav>
                                      </p:tavLst>
                                    </p:anim>
                                    <p:anim calcmode="lin" valueType="num">
                                      <p:cBhvr>
                                        <p:cTn id="13" dur="500" fill="hold"/>
                                        <p:tgtEl>
                                          <p:spTgt spid="33797"/>
                                        </p:tgtEl>
                                        <p:attrNameLst>
                                          <p:attrName>ppt_h</p:attrName>
                                        </p:attrNameLst>
                                      </p:cBhvr>
                                      <p:tavLst>
                                        <p:tav tm="0">
                                          <p:val>
                                            <p:fltVal val="0"/>
                                          </p:val>
                                        </p:tav>
                                        <p:tav tm="100000">
                                          <p:val>
                                            <p:strVal val="#ppt_h"/>
                                          </p:val>
                                        </p:tav>
                                      </p:tavLst>
                                    </p:anim>
                                  </p:childTnLst>
                                </p:cTn>
                              </p:par>
                            </p:childTnLst>
                          </p:cTn>
                        </p:par>
                        <p:par>
                          <p:cTn id="14" fill="hold">
                            <p:stCondLst>
                              <p:cond delay="1300"/>
                            </p:stCondLst>
                            <p:childTnLst>
                              <p:par>
                                <p:cTn id="15" presetID="23" presetClass="entr" presetSubtype="16" fill="hold" nodeType="afterEffect">
                                  <p:stCondLst>
                                    <p:cond delay="300"/>
                                  </p:stCondLst>
                                  <p:childTnLst>
                                    <p:set>
                                      <p:cBhvr>
                                        <p:cTn id="16" dur="1" fill="hold">
                                          <p:stCondLst>
                                            <p:cond delay="0"/>
                                          </p:stCondLst>
                                        </p:cTn>
                                        <p:tgtEl>
                                          <p:spTgt spid="33801"/>
                                        </p:tgtEl>
                                        <p:attrNameLst>
                                          <p:attrName>style.visibility</p:attrName>
                                        </p:attrNameLst>
                                      </p:cBhvr>
                                      <p:to>
                                        <p:strVal val="visible"/>
                                      </p:to>
                                    </p:set>
                                    <p:anim calcmode="lin" valueType="num">
                                      <p:cBhvr>
                                        <p:cTn id="17" dur="500" fill="hold"/>
                                        <p:tgtEl>
                                          <p:spTgt spid="33801"/>
                                        </p:tgtEl>
                                        <p:attrNameLst>
                                          <p:attrName>ppt_w</p:attrName>
                                        </p:attrNameLst>
                                      </p:cBhvr>
                                      <p:tavLst>
                                        <p:tav tm="0">
                                          <p:val>
                                            <p:fltVal val="0"/>
                                          </p:val>
                                        </p:tav>
                                        <p:tav tm="100000">
                                          <p:val>
                                            <p:strVal val="#ppt_w"/>
                                          </p:val>
                                        </p:tav>
                                      </p:tavLst>
                                    </p:anim>
                                    <p:anim calcmode="lin" valueType="num">
                                      <p:cBhvr>
                                        <p:cTn id="18" dur="500" fill="hold"/>
                                        <p:tgtEl>
                                          <p:spTgt spid="33801"/>
                                        </p:tgtEl>
                                        <p:attrNameLst>
                                          <p:attrName>ppt_h</p:attrName>
                                        </p:attrNameLst>
                                      </p:cBhvr>
                                      <p:tavLst>
                                        <p:tav tm="0">
                                          <p:val>
                                            <p:fltVal val="0"/>
                                          </p:val>
                                        </p:tav>
                                        <p:tav tm="100000">
                                          <p:val>
                                            <p:strVal val="#ppt_h"/>
                                          </p:val>
                                        </p:tav>
                                      </p:tavLst>
                                    </p:anim>
                                  </p:childTnLst>
                                </p:cTn>
                              </p:par>
                            </p:childTnLst>
                          </p:cTn>
                        </p:par>
                        <p:par>
                          <p:cTn id="19" fill="hold">
                            <p:stCondLst>
                              <p:cond delay="2100"/>
                            </p:stCondLst>
                            <p:childTnLst>
                              <p:par>
                                <p:cTn id="20" presetID="23" presetClass="entr" presetSubtype="16" fill="hold" nodeType="afterEffect">
                                  <p:stCondLst>
                                    <p:cond delay="300"/>
                                  </p:stCondLst>
                                  <p:childTnLst>
                                    <p:set>
                                      <p:cBhvr>
                                        <p:cTn id="21" dur="1" fill="hold">
                                          <p:stCondLst>
                                            <p:cond delay="0"/>
                                          </p:stCondLst>
                                        </p:cTn>
                                        <p:tgtEl>
                                          <p:spTgt spid="33805"/>
                                        </p:tgtEl>
                                        <p:attrNameLst>
                                          <p:attrName>style.visibility</p:attrName>
                                        </p:attrNameLst>
                                      </p:cBhvr>
                                      <p:to>
                                        <p:strVal val="visible"/>
                                      </p:to>
                                    </p:set>
                                    <p:anim calcmode="lin" valueType="num">
                                      <p:cBhvr>
                                        <p:cTn id="22" dur="500" fill="hold"/>
                                        <p:tgtEl>
                                          <p:spTgt spid="33805"/>
                                        </p:tgtEl>
                                        <p:attrNameLst>
                                          <p:attrName>ppt_w</p:attrName>
                                        </p:attrNameLst>
                                      </p:cBhvr>
                                      <p:tavLst>
                                        <p:tav tm="0">
                                          <p:val>
                                            <p:fltVal val="0"/>
                                          </p:val>
                                        </p:tav>
                                        <p:tav tm="100000">
                                          <p:val>
                                            <p:strVal val="#ppt_w"/>
                                          </p:val>
                                        </p:tav>
                                      </p:tavLst>
                                    </p:anim>
                                    <p:anim calcmode="lin" valueType="num">
                                      <p:cBhvr>
                                        <p:cTn id="23" dur="500" fill="hold"/>
                                        <p:tgtEl>
                                          <p:spTgt spid="33805"/>
                                        </p:tgtEl>
                                        <p:attrNameLst>
                                          <p:attrName>ppt_h</p:attrName>
                                        </p:attrNameLst>
                                      </p:cBhvr>
                                      <p:tavLst>
                                        <p:tav tm="0">
                                          <p:val>
                                            <p:fltVal val="0"/>
                                          </p:val>
                                        </p:tav>
                                        <p:tav tm="100000">
                                          <p:val>
                                            <p:strVal val="#ppt_h"/>
                                          </p:val>
                                        </p:tav>
                                      </p:tavLst>
                                    </p:anim>
                                  </p:childTnLst>
                                </p:cTn>
                              </p:par>
                            </p:childTnLst>
                          </p:cTn>
                        </p:par>
                        <p:par>
                          <p:cTn id="24" fill="hold">
                            <p:stCondLst>
                              <p:cond delay="2900"/>
                            </p:stCondLst>
                            <p:childTnLst>
                              <p:par>
                                <p:cTn id="25" presetID="23" presetClass="entr" presetSubtype="16" fill="hold" nodeType="afterEffect">
                                  <p:stCondLst>
                                    <p:cond delay="300"/>
                                  </p:stCondLst>
                                  <p:childTnLst>
                                    <p:set>
                                      <p:cBhvr>
                                        <p:cTn id="26" dur="1" fill="hold">
                                          <p:stCondLst>
                                            <p:cond delay="0"/>
                                          </p:stCondLst>
                                        </p:cTn>
                                        <p:tgtEl>
                                          <p:spTgt spid="33809"/>
                                        </p:tgtEl>
                                        <p:attrNameLst>
                                          <p:attrName>style.visibility</p:attrName>
                                        </p:attrNameLst>
                                      </p:cBhvr>
                                      <p:to>
                                        <p:strVal val="visible"/>
                                      </p:to>
                                    </p:set>
                                    <p:anim calcmode="lin" valueType="num">
                                      <p:cBhvr>
                                        <p:cTn id="27" dur="500" fill="hold"/>
                                        <p:tgtEl>
                                          <p:spTgt spid="33809"/>
                                        </p:tgtEl>
                                        <p:attrNameLst>
                                          <p:attrName>ppt_w</p:attrName>
                                        </p:attrNameLst>
                                      </p:cBhvr>
                                      <p:tavLst>
                                        <p:tav tm="0">
                                          <p:val>
                                            <p:fltVal val="0"/>
                                          </p:val>
                                        </p:tav>
                                        <p:tav tm="100000">
                                          <p:val>
                                            <p:strVal val="#ppt_w"/>
                                          </p:val>
                                        </p:tav>
                                      </p:tavLst>
                                    </p:anim>
                                    <p:anim calcmode="lin" valueType="num">
                                      <p:cBhvr>
                                        <p:cTn id="28" dur="500" fill="hold"/>
                                        <p:tgtEl>
                                          <p:spTgt spid="33809"/>
                                        </p:tgtEl>
                                        <p:attrNameLst>
                                          <p:attrName>ppt_h</p:attrName>
                                        </p:attrNameLst>
                                      </p:cBhvr>
                                      <p:tavLst>
                                        <p:tav tm="0">
                                          <p:val>
                                            <p:fltVal val="0"/>
                                          </p:val>
                                        </p:tav>
                                        <p:tav tm="100000">
                                          <p:val>
                                            <p:strVal val="#ppt_h"/>
                                          </p:val>
                                        </p:tav>
                                      </p:tavLst>
                                    </p:anim>
                                  </p:childTnLst>
                                </p:cTn>
                              </p:par>
                            </p:childTnLst>
                          </p:cTn>
                        </p:par>
                        <p:par>
                          <p:cTn id="29" fill="hold">
                            <p:stCondLst>
                              <p:cond delay="3700"/>
                            </p:stCondLst>
                            <p:childTnLst>
                              <p:par>
                                <p:cTn id="30" presetID="23" presetClass="entr" presetSubtype="16" fill="hold" nodeType="afterEffect">
                                  <p:stCondLst>
                                    <p:cond delay="300"/>
                                  </p:stCondLst>
                                  <p:childTnLst>
                                    <p:set>
                                      <p:cBhvr>
                                        <p:cTn id="31" dur="1" fill="hold">
                                          <p:stCondLst>
                                            <p:cond delay="0"/>
                                          </p:stCondLst>
                                        </p:cTn>
                                        <p:tgtEl>
                                          <p:spTgt spid="33813"/>
                                        </p:tgtEl>
                                        <p:attrNameLst>
                                          <p:attrName>style.visibility</p:attrName>
                                        </p:attrNameLst>
                                      </p:cBhvr>
                                      <p:to>
                                        <p:strVal val="visible"/>
                                      </p:to>
                                    </p:set>
                                    <p:anim calcmode="lin" valueType="num">
                                      <p:cBhvr>
                                        <p:cTn id="32" dur="500" fill="hold"/>
                                        <p:tgtEl>
                                          <p:spTgt spid="33813"/>
                                        </p:tgtEl>
                                        <p:attrNameLst>
                                          <p:attrName>ppt_w</p:attrName>
                                        </p:attrNameLst>
                                      </p:cBhvr>
                                      <p:tavLst>
                                        <p:tav tm="0">
                                          <p:val>
                                            <p:fltVal val="0"/>
                                          </p:val>
                                        </p:tav>
                                        <p:tav tm="100000">
                                          <p:val>
                                            <p:strVal val="#ppt_w"/>
                                          </p:val>
                                        </p:tav>
                                      </p:tavLst>
                                    </p:anim>
                                    <p:anim calcmode="lin" valueType="num">
                                      <p:cBhvr>
                                        <p:cTn id="33" dur="500" fill="hold"/>
                                        <p:tgtEl>
                                          <p:spTgt spid="33813"/>
                                        </p:tgtEl>
                                        <p:attrNameLst>
                                          <p:attrName>ppt_h</p:attrName>
                                        </p:attrNameLst>
                                      </p:cBhvr>
                                      <p:tavLst>
                                        <p:tav tm="0">
                                          <p:val>
                                            <p:fltVal val="0"/>
                                          </p:val>
                                        </p:tav>
                                        <p:tav tm="100000">
                                          <p:val>
                                            <p:strVal val="#ppt_h"/>
                                          </p:val>
                                        </p:tav>
                                      </p:tavLst>
                                    </p:anim>
                                  </p:childTnLst>
                                </p:cTn>
                              </p:par>
                            </p:childTnLst>
                          </p:cTn>
                        </p:par>
                        <p:par>
                          <p:cTn id="34" fill="hold">
                            <p:stCondLst>
                              <p:cond delay="4500"/>
                            </p:stCondLst>
                            <p:childTnLst>
                              <p:par>
                                <p:cTn id="35" presetID="2" presetClass="entr" presetSubtype="2" fill="hold" grpId="0" nodeType="afterEffect">
                                  <p:stCondLst>
                                    <p:cond delay="100"/>
                                  </p:stCondLst>
                                  <p:childTnLst>
                                    <p:set>
                                      <p:cBhvr>
                                        <p:cTn id="36" dur="1" fill="hold">
                                          <p:stCondLst>
                                            <p:cond delay="0"/>
                                          </p:stCondLst>
                                        </p:cTn>
                                        <p:tgtEl>
                                          <p:spTgt spid="33822"/>
                                        </p:tgtEl>
                                        <p:attrNameLst>
                                          <p:attrName>style.visibility</p:attrName>
                                        </p:attrNameLst>
                                      </p:cBhvr>
                                      <p:to>
                                        <p:strVal val="visible"/>
                                      </p:to>
                                    </p:set>
                                    <p:anim calcmode="lin" valueType="num">
                                      <p:cBhvr additive="base">
                                        <p:cTn id="37" dur="500" fill="hold"/>
                                        <p:tgtEl>
                                          <p:spTgt spid="33822"/>
                                        </p:tgtEl>
                                        <p:attrNameLst>
                                          <p:attrName>ppt_x</p:attrName>
                                        </p:attrNameLst>
                                      </p:cBhvr>
                                      <p:tavLst>
                                        <p:tav tm="0">
                                          <p:val>
                                            <p:strVal val="1+#ppt_w/2"/>
                                          </p:val>
                                        </p:tav>
                                        <p:tav tm="100000">
                                          <p:val>
                                            <p:strVal val="#ppt_x"/>
                                          </p:val>
                                        </p:tav>
                                      </p:tavLst>
                                    </p:anim>
                                    <p:anim calcmode="lin" valueType="num">
                                      <p:cBhvr additive="base">
                                        <p:cTn id="38" dur="500" fill="hold"/>
                                        <p:tgtEl>
                                          <p:spTgt spid="33822"/>
                                        </p:tgtEl>
                                        <p:attrNameLst>
                                          <p:attrName>ppt_y</p:attrName>
                                        </p:attrNameLst>
                                      </p:cBhvr>
                                      <p:tavLst>
                                        <p:tav tm="0">
                                          <p:val>
                                            <p:strVal val="#ppt_y"/>
                                          </p:val>
                                        </p:tav>
                                        <p:tav tm="100000">
                                          <p:val>
                                            <p:strVal val="#ppt_y"/>
                                          </p:val>
                                        </p:tav>
                                      </p:tavLst>
                                    </p:anim>
                                  </p:childTnLst>
                                </p:cTn>
                              </p:par>
                            </p:childTnLst>
                          </p:cTn>
                        </p:par>
                        <p:par>
                          <p:cTn id="39" fill="hold">
                            <p:stCondLst>
                              <p:cond delay="5100"/>
                            </p:stCondLst>
                            <p:childTnLst>
                              <p:par>
                                <p:cTn id="40" presetID="2" presetClass="entr" presetSubtype="2" fill="hold" grpId="0" nodeType="afterEffect">
                                  <p:stCondLst>
                                    <p:cond delay="0"/>
                                  </p:stCondLst>
                                  <p:childTnLst>
                                    <p:set>
                                      <p:cBhvr>
                                        <p:cTn id="41" dur="1" fill="hold">
                                          <p:stCondLst>
                                            <p:cond delay="0"/>
                                          </p:stCondLst>
                                        </p:cTn>
                                        <p:tgtEl>
                                          <p:spTgt spid="33821"/>
                                        </p:tgtEl>
                                        <p:attrNameLst>
                                          <p:attrName>style.visibility</p:attrName>
                                        </p:attrNameLst>
                                      </p:cBhvr>
                                      <p:to>
                                        <p:strVal val="visible"/>
                                      </p:to>
                                    </p:set>
                                    <p:anim calcmode="lin" valueType="num">
                                      <p:cBhvr additive="base">
                                        <p:cTn id="42" dur="500" fill="hold"/>
                                        <p:tgtEl>
                                          <p:spTgt spid="33821"/>
                                        </p:tgtEl>
                                        <p:attrNameLst>
                                          <p:attrName>ppt_x</p:attrName>
                                        </p:attrNameLst>
                                      </p:cBhvr>
                                      <p:tavLst>
                                        <p:tav tm="0">
                                          <p:val>
                                            <p:strVal val="1+#ppt_w/2"/>
                                          </p:val>
                                        </p:tav>
                                        <p:tav tm="100000">
                                          <p:val>
                                            <p:strVal val="#ppt_x"/>
                                          </p:val>
                                        </p:tav>
                                      </p:tavLst>
                                    </p:anim>
                                    <p:anim calcmode="lin" valueType="num">
                                      <p:cBhvr additive="base">
                                        <p:cTn id="43" dur="500" fill="hold"/>
                                        <p:tgtEl>
                                          <p:spTgt spid="33821"/>
                                        </p:tgtEl>
                                        <p:attrNameLst>
                                          <p:attrName>ppt_y</p:attrName>
                                        </p:attrNameLst>
                                      </p:cBhvr>
                                      <p:tavLst>
                                        <p:tav tm="0">
                                          <p:val>
                                            <p:strVal val="#ppt_y"/>
                                          </p:val>
                                        </p:tav>
                                        <p:tav tm="100000">
                                          <p:val>
                                            <p:strVal val="#ppt_y"/>
                                          </p:val>
                                        </p:tav>
                                      </p:tavLst>
                                    </p:anim>
                                  </p:childTnLst>
                                </p:cTn>
                              </p:par>
                            </p:childTnLst>
                          </p:cTn>
                        </p:par>
                        <p:par>
                          <p:cTn id="44" fill="hold">
                            <p:stCondLst>
                              <p:cond delay="5600"/>
                            </p:stCondLst>
                            <p:childTnLst>
                              <p:par>
                                <p:cTn id="45" presetID="9" presetClass="entr" presetSubtype="0" fill="hold" nodeType="afterEffect">
                                  <p:stCondLst>
                                    <p:cond delay="100"/>
                                  </p:stCondLst>
                                  <p:childTnLst>
                                    <p:set>
                                      <p:cBhvr>
                                        <p:cTn id="46" dur="1" fill="hold">
                                          <p:stCondLst>
                                            <p:cond delay="0"/>
                                          </p:stCondLst>
                                        </p:cTn>
                                        <p:tgtEl>
                                          <p:spTgt spid="33823"/>
                                        </p:tgtEl>
                                        <p:attrNameLst>
                                          <p:attrName>style.visibility</p:attrName>
                                        </p:attrNameLst>
                                      </p:cBhvr>
                                      <p:to>
                                        <p:strVal val="visible"/>
                                      </p:to>
                                    </p:set>
                                    <p:animEffect transition="in" filter="dissolve">
                                      <p:cBhvr>
                                        <p:cTn id="47" dur="500"/>
                                        <p:tgtEl>
                                          <p:spTgt spid="33823"/>
                                        </p:tgtEl>
                                      </p:cBhvr>
                                    </p:animEffect>
                                  </p:childTnLst>
                                </p:cTn>
                              </p:par>
                            </p:childTnLst>
                          </p:cTn>
                        </p:par>
                        <p:par>
                          <p:cTn id="48" fill="hold">
                            <p:stCondLst>
                              <p:cond delay="6200"/>
                            </p:stCondLst>
                            <p:childTnLst>
                              <p:par>
                                <p:cTn id="49" presetID="2" presetClass="entr" presetSubtype="2" fill="hold" grpId="0" nodeType="afterEffect">
                                  <p:stCondLst>
                                    <p:cond delay="100"/>
                                  </p:stCondLst>
                                  <p:childTnLst>
                                    <p:set>
                                      <p:cBhvr>
                                        <p:cTn id="50" dur="1" fill="hold">
                                          <p:stCondLst>
                                            <p:cond delay="0"/>
                                          </p:stCondLst>
                                        </p:cTn>
                                        <p:tgtEl>
                                          <p:spTgt spid="33825"/>
                                        </p:tgtEl>
                                        <p:attrNameLst>
                                          <p:attrName>style.visibility</p:attrName>
                                        </p:attrNameLst>
                                      </p:cBhvr>
                                      <p:to>
                                        <p:strVal val="visible"/>
                                      </p:to>
                                    </p:set>
                                    <p:anim calcmode="lin" valueType="num">
                                      <p:cBhvr additive="base">
                                        <p:cTn id="51" dur="500" fill="hold"/>
                                        <p:tgtEl>
                                          <p:spTgt spid="33825"/>
                                        </p:tgtEl>
                                        <p:attrNameLst>
                                          <p:attrName>ppt_x</p:attrName>
                                        </p:attrNameLst>
                                      </p:cBhvr>
                                      <p:tavLst>
                                        <p:tav tm="0">
                                          <p:val>
                                            <p:strVal val="1+#ppt_w/2"/>
                                          </p:val>
                                        </p:tav>
                                        <p:tav tm="100000">
                                          <p:val>
                                            <p:strVal val="#ppt_x"/>
                                          </p:val>
                                        </p:tav>
                                      </p:tavLst>
                                    </p:anim>
                                    <p:anim calcmode="lin" valueType="num">
                                      <p:cBhvr additive="base">
                                        <p:cTn id="52" dur="500" fill="hold"/>
                                        <p:tgtEl>
                                          <p:spTgt spid="33825"/>
                                        </p:tgtEl>
                                        <p:attrNameLst>
                                          <p:attrName>ppt_y</p:attrName>
                                        </p:attrNameLst>
                                      </p:cBhvr>
                                      <p:tavLst>
                                        <p:tav tm="0">
                                          <p:val>
                                            <p:strVal val="#ppt_y"/>
                                          </p:val>
                                        </p:tav>
                                        <p:tav tm="100000">
                                          <p:val>
                                            <p:strVal val="#ppt_y"/>
                                          </p:val>
                                        </p:tav>
                                      </p:tavLst>
                                    </p:anim>
                                  </p:childTnLst>
                                </p:cTn>
                              </p:par>
                            </p:childTnLst>
                          </p:cTn>
                        </p:par>
                        <p:par>
                          <p:cTn id="53" fill="hold">
                            <p:stCondLst>
                              <p:cond delay="6800"/>
                            </p:stCondLst>
                            <p:childTnLst>
                              <p:par>
                                <p:cTn id="54" presetID="2" presetClass="entr" presetSubtype="2" fill="hold" grpId="0" nodeType="afterEffect">
                                  <p:stCondLst>
                                    <p:cond delay="0"/>
                                  </p:stCondLst>
                                  <p:childTnLst>
                                    <p:set>
                                      <p:cBhvr>
                                        <p:cTn id="55" dur="1" fill="hold">
                                          <p:stCondLst>
                                            <p:cond delay="0"/>
                                          </p:stCondLst>
                                        </p:cTn>
                                        <p:tgtEl>
                                          <p:spTgt spid="33824"/>
                                        </p:tgtEl>
                                        <p:attrNameLst>
                                          <p:attrName>style.visibility</p:attrName>
                                        </p:attrNameLst>
                                      </p:cBhvr>
                                      <p:to>
                                        <p:strVal val="visible"/>
                                      </p:to>
                                    </p:set>
                                    <p:anim calcmode="lin" valueType="num">
                                      <p:cBhvr additive="base">
                                        <p:cTn id="56" dur="500" fill="hold"/>
                                        <p:tgtEl>
                                          <p:spTgt spid="33824"/>
                                        </p:tgtEl>
                                        <p:attrNameLst>
                                          <p:attrName>ppt_x</p:attrName>
                                        </p:attrNameLst>
                                      </p:cBhvr>
                                      <p:tavLst>
                                        <p:tav tm="0">
                                          <p:val>
                                            <p:strVal val="1+#ppt_w/2"/>
                                          </p:val>
                                        </p:tav>
                                        <p:tav tm="100000">
                                          <p:val>
                                            <p:strVal val="#ppt_x"/>
                                          </p:val>
                                        </p:tav>
                                      </p:tavLst>
                                    </p:anim>
                                    <p:anim calcmode="lin" valueType="num">
                                      <p:cBhvr additive="base">
                                        <p:cTn id="57" dur="500" fill="hold"/>
                                        <p:tgtEl>
                                          <p:spTgt spid="33824"/>
                                        </p:tgtEl>
                                        <p:attrNameLst>
                                          <p:attrName>ppt_y</p:attrName>
                                        </p:attrNameLst>
                                      </p:cBhvr>
                                      <p:tavLst>
                                        <p:tav tm="0">
                                          <p:val>
                                            <p:strVal val="#ppt_y"/>
                                          </p:val>
                                        </p:tav>
                                        <p:tav tm="100000">
                                          <p:val>
                                            <p:strVal val="#ppt_y"/>
                                          </p:val>
                                        </p:tav>
                                      </p:tavLst>
                                    </p:anim>
                                  </p:childTnLst>
                                </p:cTn>
                              </p:par>
                            </p:childTnLst>
                          </p:cTn>
                        </p:par>
                        <p:par>
                          <p:cTn id="58" fill="hold">
                            <p:stCondLst>
                              <p:cond delay="7300"/>
                            </p:stCondLst>
                            <p:childTnLst>
                              <p:par>
                                <p:cTn id="59" presetID="9" presetClass="entr" presetSubtype="0" fill="hold" nodeType="afterEffect">
                                  <p:stCondLst>
                                    <p:cond delay="100"/>
                                  </p:stCondLst>
                                  <p:childTnLst>
                                    <p:set>
                                      <p:cBhvr>
                                        <p:cTn id="60" dur="1" fill="hold">
                                          <p:stCondLst>
                                            <p:cond delay="0"/>
                                          </p:stCondLst>
                                        </p:cTn>
                                        <p:tgtEl>
                                          <p:spTgt spid="33826"/>
                                        </p:tgtEl>
                                        <p:attrNameLst>
                                          <p:attrName>style.visibility</p:attrName>
                                        </p:attrNameLst>
                                      </p:cBhvr>
                                      <p:to>
                                        <p:strVal val="visible"/>
                                      </p:to>
                                    </p:set>
                                    <p:animEffect transition="in" filter="dissolve">
                                      <p:cBhvr>
                                        <p:cTn id="61" dur="500"/>
                                        <p:tgtEl>
                                          <p:spTgt spid="33826"/>
                                        </p:tgtEl>
                                      </p:cBhvr>
                                    </p:animEffect>
                                  </p:childTnLst>
                                </p:cTn>
                              </p:par>
                            </p:childTnLst>
                          </p:cTn>
                        </p:par>
                        <p:par>
                          <p:cTn id="62" fill="hold">
                            <p:stCondLst>
                              <p:cond delay="7900"/>
                            </p:stCondLst>
                            <p:childTnLst>
                              <p:par>
                                <p:cTn id="63" presetID="2" presetClass="entr" presetSubtype="2" fill="hold" grpId="0" nodeType="afterEffect">
                                  <p:stCondLst>
                                    <p:cond delay="100"/>
                                  </p:stCondLst>
                                  <p:childTnLst>
                                    <p:set>
                                      <p:cBhvr>
                                        <p:cTn id="64" dur="1" fill="hold">
                                          <p:stCondLst>
                                            <p:cond delay="0"/>
                                          </p:stCondLst>
                                        </p:cTn>
                                        <p:tgtEl>
                                          <p:spTgt spid="33828"/>
                                        </p:tgtEl>
                                        <p:attrNameLst>
                                          <p:attrName>style.visibility</p:attrName>
                                        </p:attrNameLst>
                                      </p:cBhvr>
                                      <p:to>
                                        <p:strVal val="visible"/>
                                      </p:to>
                                    </p:set>
                                    <p:anim calcmode="lin" valueType="num">
                                      <p:cBhvr additive="base">
                                        <p:cTn id="65" dur="500" fill="hold"/>
                                        <p:tgtEl>
                                          <p:spTgt spid="33828"/>
                                        </p:tgtEl>
                                        <p:attrNameLst>
                                          <p:attrName>ppt_x</p:attrName>
                                        </p:attrNameLst>
                                      </p:cBhvr>
                                      <p:tavLst>
                                        <p:tav tm="0">
                                          <p:val>
                                            <p:strVal val="1+#ppt_w/2"/>
                                          </p:val>
                                        </p:tav>
                                        <p:tav tm="100000">
                                          <p:val>
                                            <p:strVal val="#ppt_x"/>
                                          </p:val>
                                        </p:tav>
                                      </p:tavLst>
                                    </p:anim>
                                    <p:anim calcmode="lin" valueType="num">
                                      <p:cBhvr additive="base">
                                        <p:cTn id="66" dur="500" fill="hold"/>
                                        <p:tgtEl>
                                          <p:spTgt spid="33828"/>
                                        </p:tgtEl>
                                        <p:attrNameLst>
                                          <p:attrName>ppt_y</p:attrName>
                                        </p:attrNameLst>
                                      </p:cBhvr>
                                      <p:tavLst>
                                        <p:tav tm="0">
                                          <p:val>
                                            <p:strVal val="#ppt_y"/>
                                          </p:val>
                                        </p:tav>
                                        <p:tav tm="100000">
                                          <p:val>
                                            <p:strVal val="#ppt_y"/>
                                          </p:val>
                                        </p:tav>
                                      </p:tavLst>
                                    </p:anim>
                                  </p:childTnLst>
                                </p:cTn>
                              </p:par>
                            </p:childTnLst>
                          </p:cTn>
                        </p:par>
                        <p:par>
                          <p:cTn id="67" fill="hold">
                            <p:stCondLst>
                              <p:cond delay="8500"/>
                            </p:stCondLst>
                            <p:childTnLst>
                              <p:par>
                                <p:cTn id="68" presetID="2" presetClass="entr" presetSubtype="2" fill="hold" grpId="0" nodeType="afterEffect">
                                  <p:stCondLst>
                                    <p:cond delay="0"/>
                                  </p:stCondLst>
                                  <p:childTnLst>
                                    <p:set>
                                      <p:cBhvr>
                                        <p:cTn id="69" dur="1" fill="hold">
                                          <p:stCondLst>
                                            <p:cond delay="0"/>
                                          </p:stCondLst>
                                        </p:cTn>
                                        <p:tgtEl>
                                          <p:spTgt spid="33827"/>
                                        </p:tgtEl>
                                        <p:attrNameLst>
                                          <p:attrName>style.visibility</p:attrName>
                                        </p:attrNameLst>
                                      </p:cBhvr>
                                      <p:to>
                                        <p:strVal val="visible"/>
                                      </p:to>
                                    </p:set>
                                    <p:anim calcmode="lin" valueType="num">
                                      <p:cBhvr additive="base">
                                        <p:cTn id="70" dur="500" fill="hold"/>
                                        <p:tgtEl>
                                          <p:spTgt spid="33827"/>
                                        </p:tgtEl>
                                        <p:attrNameLst>
                                          <p:attrName>ppt_x</p:attrName>
                                        </p:attrNameLst>
                                      </p:cBhvr>
                                      <p:tavLst>
                                        <p:tav tm="0">
                                          <p:val>
                                            <p:strVal val="1+#ppt_w/2"/>
                                          </p:val>
                                        </p:tav>
                                        <p:tav tm="100000">
                                          <p:val>
                                            <p:strVal val="#ppt_x"/>
                                          </p:val>
                                        </p:tav>
                                      </p:tavLst>
                                    </p:anim>
                                    <p:anim calcmode="lin" valueType="num">
                                      <p:cBhvr additive="base">
                                        <p:cTn id="71" dur="500" fill="hold"/>
                                        <p:tgtEl>
                                          <p:spTgt spid="33827"/>
                                        </p:tgtEl>
                                        <p:attrNameLst>
                                          <p:attrName>ppt_y</p:attrName>
                                        </p:attrNameLst>
                                      </p:cBhvr>
                                      <p:tavLst>
                                        <p:tav tm="0">
                                          <p:val>
                                            <p:strVal val="#ppt_y"/>
                                          </p:val>
                                        </p:tav>
                                        <p:tav tm="100000">
                                          <p:val>
                                            <p:strVal val="#ppt_y"/>
                                          </p:val>
                                        </p:tav>
                                      </p:tavLst>
                                    </p:anim>
                                  </p:childTnLst>
                                </p:cTn>
                              </p:par>
                            </p:childTnLst>
                          </p:cTn>
                        </p:par>
                        <p:par>
                          <p:cTn id="72" fill="hold">
                            <p:stCondLst>
                              <p:cond delay="9000"/>
                            </p:stCondLst>
                            <p:childTnLst>
                              <p:par>
                                <p:cTn id="73" presetID="9" presetClass="entr" presetSubtype="0" fill="hold" nodeType="afterEffect">
                                  <p:stCondLst>
                                    <p:cond delay="100"/>
                                  </p:stCondLst>
                                  <p:childTnLst>
                                    <p:set>
                                      <p:cBhvr>
                                        <p:cTn id="74" dur="1" fill="hold">
                                          <p:stCondLst>
                                            <p:cond delay="0"/>
                                          </p:stCondLst>
                                        </p:cTn>
                                        <p:tgtEl>
                                          <p:spTgt spid="33829"/>
                                        </p:tgtEl>
                                        <p:attrNameLst>
                                          <p:attrName>style.visibility</p:attrName>
                                        </p:attrNameLst>
                                      </p:cBhvr>
                                      <p:to>
                                        <p:strVal val="visible"/>
                                      </p:to>
                                    </p:set>
                                    <p:animEffect transition="in" filter="dissolve">
                                      <p:cBhvr>
                                        <p:cTn id="75" dur="500"/>
                                        <p:tgtEl>
                                          <p:spTgt spid="33829"/>
                                        </p:tgtEl>
                                      </p:cBhvr>
                                    </p:animEffect>
                                  </p:childTnLst>
                                </p:cTn>
                              </p:par>
                            </p:childTnLst>
                          </p:cTn>
                        </p:par>
                        <p:par>
                          <p:cTn id="76" fill="hold">
                            <p:stCondLst>
                              <p:cond delay="9600"/>
                            </p:stCondLst>
                            <p:childTnLst>
                              <p:par>
                                <p:cTn id="77" presetID="2" presetClass="entr" presetSubtype="8" fill="hold" grpId="0" nodeType="afterEffect">
                                  <p:stCondLst>
                                    <p:cond delay="100"/>
                                  </p:stCondLst>
                                  <p:childTnLst>
                                    <p:set>
                                      <p:cBhvr>
                                        <p:cTn id="78" dur="1" fill="hold">
                                          <p:stCondLst>
                                            <p:cond delay="0"/>
                                          </p:stCondLst>
                                        </p:cTn>
                                        <p:tgtEl>
                                          <p:spTgt spid="33831"/>
                                        </p:tgtEl>
                                        <p:attrNameLst>
                                          <p:attrName>style.visibility</p:attrName>
                                        </p:attrNameLst>
                                      </p:cBhvr>
                                      <p:to>
                                        <p:strVal val="visible"/>
                                      </p:to>
                                    </p:set>
                                    <p:anim calcmode="lin" valueType="num">
                                      <p:cBhvr additive="base">
                                        <p:cTn id="79" dur="500" fill="hold"/>
                                        <p:tgtEl>
                                          <p:spTgt spid="33831"/>
                                        </p:tgtEl>
                                        <p:attrNameLst>
                                          <p:attrName>ppt_x</p:attrName>
                                        </p:attrNameLst>
                                      </p:cBhvr>
                                      <p:tavLst>
                                        <p:tav tm="0">
                                          <p:val>
                                            <p:strVal val="0-#ppt_w/2"/>
                                          </p:val>
                                        </p:tav>
                                        <p:tav tm="100000">
                                          <p:val>
                                            <p:strVal val="#ppt_x"/>
                                          </p:val>
                                        </p:tav>
                                      </p:tavLst>
                                    </p:anim>
                                    <p:anim calcmode="lin" valueType="num">
                                      <p:cBhvr additive="base">
                                        <p:cTn id="80" dur="500" fill="hold"/>
                                        <p:tgtEl>
                                          <p:spTgt spid="33831"/>
                                        </p:tgtEl>
                                        <p:attrNameLst>
                                          <p:attrName>ppt_y</p:attrName>
                                        </p:attrNameLst>
                                      </p:cBhvr>
                                      <p:tavLst>
                                        <p:tav tm="0">
                                          <p:val>
                                            <p:strVal val="#ppt_y"/>
                                          </p:val>
                                        </p:tav>
                                        <p:tav tm="100000">
                                          <p:val>
                                            <p:strVal val="#ppt_y"/>
                                          </p:val>
                                        </p:tav>
                                      </p:tavLst>
                                    </p:anim>
                                  </p:childTnLst>
                                </p:cTn>
                              </p:par>
                            </p:childTnLst>
                          </p:cTn>
                        </p:par>
                        <p:par>
                          <p:cTn id="81" fill="hold">
                            <p:stCondLst>
                              <p:cond delay="10200"/>
                            </p:stCondLst>
                            <p:childTnLst>
                              <p:par>
                                <p:cTn id="82" presetID="2" presetClass="entr" presetSubtype="8" fill="hold" grpId="0" nodeType="afterEffect">
                                  <p:stCondLst>
                                    <p:cond delay="0"/>
                                  </p:stCondLst>
                                  <p:childTnLst>
                                    <p:set>
                                      <p:cBhvr>
                                        <p:cTn id="83" dur="1" fill="hold">
                                          <p:stCondLst>
                                            <p:cond delay="0"/>
                                          </p:stCondLst>
                                        </p:cTn>
                                        <p:tgtEl>
                                          <p:spTgt spid="33830"/>
                                        </p:tgtEl>
                                        <p:attrNameLst>
                                          <p:attrName>style.visibility</p:attrName>
                                        </p:attrNameLst>
                                      </p:cBhvr>
                                      <p:to>
                                        <p:strVal val="visible"/>
                                      </p:to>
                                    </p:set>
                                    <p:anim calcmode="lin" valueType="num">
                                      <p:cBhvr additive="base">
                                        <p:cTn id="84" dur="500" fill="hold"/>
                                        <p:tgtEl>
                                          <p:spTgt spid="33830"/>
                                        </p:tgtEl>
                                        <p:attrNameLst>
                                          <p:attrName>ppt_x</p:attrName>
                                        </p:attrNameLst>
                                      </p:cBhvr>
                                      <p:tavLst>
                                        <p:tav tm="0">
                                          <p:val>
                                            <p:strVal val="0-#ppt_w/2"/>
                                          </p:val>
                                        </p:tav>
                                        <p:tav tm="100000">
                                          <p:val>
                                            <p:strVal val="#ppt_x"/>
                                          </p:val>
                                        </p:tav>
                                      </p:tavLst>
                                    </p:anim>
                                    <p:anim calcmode="lin" valueType="num">
                                      <p:cBhvr additive="base">
                                        <p:cTn id="85" dur="500" fill="hold"/>
                                        <p:tgtEl>
                                          <p:spTgt spid="33830"/>
                                        </p:tgtEl>
                                        <p:attrNameLst>
                                          <p:attrName>ppt_y</p:attrName>
                                        </p:attrNameLst>
                                      </p:cBhvr>
                                      <p:tavLst>
                                        <p:tav tm="0">
                                          <p:val>
                                            <p:strVal val="#ppt_y"/>
                                          </p:val>
                                        </p:tav>
                                        <p:tav tm="100000">
                                          <p:val>
                                            <p:strVal val="#ppt_y"/>
                                          </p:val>
                                        </p:tav>
                                      </p:tavLst>
                                    </p:anim>
                                  </p:childTnLst>
                                </p:cTn>
                              </p:par>
                            </p:childTnLst>
                          </p:cTn>
                        </p:par>
                        <p:par>
                          <p:cTn id="86" fill="hold">
                            <p:stCondLst>
                              <p:cond delay="10700"/>
                            </p:stCondLst>
                            <p:childTnLst>
                              <p:par>
                                <p:cTn id="87" presetID="9" presetClass="entr" presetSubtype="0" fill="hold" nodeType="afterEffect">
                                  <p:stCondLst>
                                    <p:cond delay="100"/>
                                  </p:stCondLst>
                                  <p:childTnLst>
                                    <p:set>
                                      <p:cBhvr>
                                        <p:cTn id="88" dur="1" fill="hold">
                                          <p:stCondLst>
                                            <p:cond delay="0"/>
                                          </p:stCondLst>
                                        </p:cTn>
                                        <p:tgtEl>
                                          <p:spTgt spid="33832"/>
                                        </p:tgtEl>
                                        <p:attrNameLst>
                                          <p:attrName>style.visibility</p:attrName>
                                        </p:attrNameLst>
                                      </p:cBhvr>
                                      <p:to>
                                        <p:strVal val="visible"/>
                                      </p:to>
                                    </p:set>
                                    <p:animEffect transition="in" filter="dissolve">
                                      <p:cBhvr>
                                        <p:cTn id="89" dur="500"/>
                                        <p:tgtEl>
                                          <p:spTgt spid="33832"/>
                                        </p:tgtEl>
                                      </p:cBhvr>
                                    </p:animEffect>
                                  </p:childTnLst>
                                </p:cTn>
                              </p:par>
                            </p:childTnLst>
                          </p:cTn>
                        </p:par>
                        <p:par>
                          <p:cTn id="90" fill="hold">
                            <p:stCondLst>
                              <p:cond delay="11300"/>
                            </p:stCondLst>
                            <p:childTnLst>
                              <p:par>
                                <p:cTn id="91" presetID="2" presetClass="entr" presetSubtype="8" fill="hold" grpId="0" nodeType="afterEffect">
                                  <p:stCondLst>
                                    <p:cond delay="100"/>
                                  </p:stCondLst>
                                  <p:childTnLst>
                                    <p:set>
                                      <p:cBhvr>
                                        <p:cTn id="92" dur="1" fill="hold">
                                          <p:stCondLst>
                                            <p:cond delay="0"/>
                                          </p:stCondLst>
                                        </p:cTn>
                                        <p:tgtEl>
                                          <p:spTgt spid="33834"/>
                                        </p:tgtEl>
                                        <p:attrNameLst>
                                          <p:attrName>style.visibility</p:attrName>
                                        </p:attrNameLst>
                                      </p:cBhvr>
                                      <p:to>
                                        <p:strVal val="visible"/>
                                      </p:to>
                                    </p:set>
                                    <p:anim calcmode="lin" valueType="num">
                                      <p:cBhvr additive="base">
                                        <p:cTn id="93" dur="500" fill="hold"/>
                                        <p:tgtEl>
                                          <p:spTgt spid="33834"/>
                                        </p:tgtEl>
                                        <p:attrNameLst>
                                          <p:attrName>ppt_x</p:attrName>
                                        </p:attrNameLst>
                                      </p:cBhvr>
                                      <p:tavLst>
                                        <p:tav tm="0">
                                          <p:val>
                                            <p:strVal val="0-#ppt_w/2"/>
                                          </p:val>
                                        </p:tav>
                                        <p:tav tm="100000">
                                          <p:val>
                                            <p:strVal val="#ppt_x"/>
                                          </p:val>
                                        </p:tav>
                                      </p:tavLst>
                                    </p:anim>
                                    <p:anim calcmode="lin" valueType="num">
                                      <p:cBhvr additive="base">
                                        <p:cTn id="94" dur="500" fill="hold"/>
                                        <p:tgtEl>
                                          <p:spTgt spid="33834"/>
                                        </p:tgtEl>
                                        <p:attrNameLst>
                                          <p:attrName>ppt_y</p:attrName>
                                        </p:attrNameLst>
                                      </p:cBhvr>
                                      <p:tavLst>
                                        <p:tav tm="0">
                                          <p:val>
                                            <p:strVal val="#ppt_y"/>
                                          </p:val>
                                        </p:tav>
                                        <p:tav tm="100000">
                                          <p:val>
                                            <p:strVal val="#ppt_y"/>
                                          </p:val>
                                        </p:tav>
                                      </p:tavLst>
                                    </p:anim>
                                  </p:childTnLst>
                                </p:cTn>
                              </p:par>
                            </p:childTnLst>
                          </p:cTn>
                        </p:par>
                        <p:par>
                          <p:cTn id="95" fill="hold">
                            <p:stCondLst>
                              <p:cond delay="11900"/>
                            </p:stCondLst>
                            <p:childTnLst>
                              <p:par>
                                <p:cTn id="96" presetID="2" presetClass="entr" presetSubtype="8" fill="hold" grpId="0" nodeType="afterEffect">
                                  <p:stCondLst>
                                    <p:cond delay="0"/>
                                  </p:stCondLst>
                                  <p:childTnLst>
                                    <p:set>
                                      <p:cBhvr>
                                        <p:cTn id="97" dur="1" fill="hold">
                                          <p:stCondLst>
                                            <p:cond delay="0"/>
                                          </p:stCondLst>
                                        </p:cTn>
                                        <p:tgtEl>
                                          <p:spTgt spid="33833"/>
                                        </p:tgtEl>
                                        <p:attrNameLst>
                                          <p:attrName>style.visibility</p:attrName>
                                        </p:attrNameLst>
                                      </p:cBhvr>
                                      <p:to>
                                        <p:strVal val="visible"/>
                                      </p:to>
                                    </p:set>
                                    <p:anim calcmode="lin" valueType="num">
                                      <p:cBhvr additive="base">
                                        <p:cTn id="98" dur="500" fill="hold"/>
                                        <p:tgtEl>
                                          <p:spTgt spid="33833"/>
                                        </p:tgtEl>
                                        <p:attrNameLst>
                                          <p:attrName>ppt_x</p:attrName>
                                        </p:attrNameLst>
                                      </p:cBhvr>
                                      <p:tavLst>
                                        <p:tav tm="0">
                                          <p:val>
                                            <p:strVal val="0-#ppt_w/2"/>
                                          </p:val>
                                        </p:tav>
                                        <p:tav tm="100000">
                                          <p:val>
                                            <p:strVal val="#ppt_x"/>
                                          </p:val>
                                        </p:tav>
                                      </p:tavLst>
                                    </p:anim>
                                    <p:anim calcmode="lin" valueType="num">
                                      <p:cBhvr additive="base">
                                        <p:cTn id="99" dur="500" fill="hold"/>
                                        <p:tgtEl>
                                          <p:spTgt spid="33833"/>
                                        </p:tgtEl>
                                        <p:attrNameLst>
                                          <p:attrName>ppt_y</p:attrName>
                                        </p:attrNameLst>
                                      </p:cBhvr>
                                      <p:tavLst>
                                        <p:tav tm="0">
                                          <p:val>
                                            <p:strVal val="#ppt_y"/>
                                          </p:val>
                                        </p:tav>
                                        <p:tav tm="100000">
                                          <p:val>
                                            <p:strVal val="#ppt_y"/>
                                          </p:val>
                                        </p:tav>
                                      </p:tavLst>
                                    </p:anim>
                                  </p:childTnLst>
                                </p:cTn>
                              </p:par>
                            </p:childTnLst>
                          </p:cTn>
                        </p:par>
                        <p:par>
                          <p:cTn id="100" fill="hold">
                            <p:stCondLst>
                              <p:cond delay="12400"/>
                            </p:stCondLst>
                            <p:childTnLst>
                              <p:par>
                                <p:cTn id="101" presetID="9" presetClass="entr" presetSubtype="0" fill="hold" nodeType="afterEffect">
                                  <p:stCondLst>
                                    <p:cond delay="100"/>
                                  </p:stCondLst>
                                  <p:childTnLst>
                                    <p:set>
                                      <p:cBhvr>
                                        <p:cTn id="102" dur="1" fill="hold">
                                          <p:stCondLst>
                                            <p:cond delay="0"/>
                                          </p:stCondLst>
                                        </p:cTn>
                                        <p:tgtEl>
                                          <p:spTgt spid="33835"/>
                                        </p:tgtEl>
                                        <p:attrNameLst>
                                          <p:attrName>style.visibility</p:attrName>
                                        </p:attrNameLst>
                                      </p:cBhvr>
                                      <p:to>
                                        <p:strVal val="visible"/>
                                      </p:to>
                                    </p:set>
                                    <p:animEffect transition="in" filter="dissolve">
                                      <p:cBhvr>
                                        <p:cTn id="103" dur="500"/>
                                        <p:tgtEl>
                                          <p:spTgt spid="33835"/>
                                        </p:tgtEl>
                                      </p:cBhvr>
                                    </p:animEffect>
                                  </p:childTnLst>
                                </p:cTn>
                              </p:par>
                            </p:childTnLst>
                          </p:cTn>
                        </p:par>
                        <p:par>
                          <p:cTn id="104" fill="hold">
                            <p:stCondLst>
                              <p:cond delay="13000"/>
                            </p:stCondLst>
                            <p:childTnLst>
                              <p:par>
                                <p:cTn id="105" presetID="2" presetClass="entr" presetSubtype="8" fill="hold" grpId="0" nodeType="afterEffect">
                                  <p:stCondLst>
                                    <p:cond delay="100"/>
                                  </p:stCondLst>
                                  <p:childTnLst>
                                    <p:set>
                                      <p:cBhvr>
                                        <p:cTn id="106" dur="1" fill="hold">
                                          <p:stCondLst>
                                            <p:cond delay="0"/>
                                          </p:stCondLst>
                                        </p:cTn>
                                        <p:tgtEl>
                                          <p:spTgt spid="33837"/>
                                        </p:tgtEl>
                                        <p:attrNameLst>
                                          <p:attrName>style.visibility</p:attrName>
                                        </p:attrNameLst>
                                      </p:cBhvr>
                                      <p:to>
                                        <p:strVal val="visible"/>
                                      </p:to>
                                    </p:set>
                                    <p:anim calcmode="lin" valueType="num">
                                      <p:cBhvr additive="base">
                                        <p:cTn id="107" dur="500" fill="hold"/>
                                        <p:tgtEl>
                                          <p:spTgt spid="33837"/>
                                        </p:tgtEl>
                                        <p:attrNameLst>
                                          <p:attrName>ppt_x</p:attrName>
                                        </p:attrNameLst>
                                      </p:cBhvr>
                                      <p:tavLst>
                                        <p:tav tm="0">
                                          <p:val>
                                            <p:strVal val="0-#ppt_w/2"/>
                                          </p:val>
                                        </p:tav>
                                        <p:tav tm="100000">
                                          <p:val>
                                            <p:strVal val="#ppt_x"/>
                                          </p:val>
                                        </p:tav>
                                      </p:tavLst>
                                    </p:anim>
                                    <p:anim calcmode="lin" valueType="num">
                                      <p:cBhvr additive="base">
                                        <p:cTn id="108" dur="500" fill="hold"/>
                                        <p:tgtEl>
                                          <p:spTgt spid="33837"/>
                                        </p:tgtEl>
                                        <p:attrNameLst>
                                          <p:attrName>ppt_y</p:attrName>
                                        </p:attrNameLst>
                                      </p:cBhvr>
                                      <p:tavLst>
                                        <p:tav tm="0">
                                          <p:val>
                                            <p:strVal val="#ppt_y"/>
                                          </p:val>
                                        </p:tav>
                                        <p:tav tm="100000">
                                          <p:val>
                                            <p:strVal val="#ppt_y"/>
                                          </p:val>
                                        </p:tav>
                                      </p:tavLst>
                                    </p:anim>
                                  </p:childTnLst>
                                </p:cTn>
                              </p:par>
                            </p:childTnLst>
                          </p:cTn>
                        </p:par>
                        <p:par>
                          <p:cTn id="109" fill="hold">
                            <p:stCondLst>
                              <p:cond delay="13600"/>
                            </p:stCondLst>
                            <p:childTnLst>
                              <p:par>
                                <p:cTn id="110" presetID="2" presetClass="entr" presetSubtype="8" fill="hold" grpId="0" nodeType="afterEffect">
                                  <p:stCondLst>
                                    <p:cond delay="0"/>
                                  </p:stCondLst>
                                  <p:childTnLst>
                                    <p:set>
                                      <p:cBhvr>
                                        <p:cTn id="111" dur="1" fill="hold">
                                          <p:stCondLst>
                                            <p:cond delay="0"/>
                                          </p:stCondLst>
                                        </p:cTn>
                                        <p:tgtEl>
                                          <p:spTgt spid="33836"/>
                                        </p:tgtEl>
                                        <p:attrNameLst>
                                          <p:attrName>style.visibility</p:attrName>
                                        </p:attrNameLst>
                                      </p:cBhvr>
                                      <p:to>
                                        <p:strVal val="visible"/>
                                      </p:to>
                                    </p:set>
                                    <p:anim calcmode="lin" valueType="num">
                                      <p:cBhvr additive="base">
                                        <p:cTn id="112" dur="500" fill="hold"/>
                                        <p:tgtEl>
                                          <p:spTgt spid="33836"/>
                                        </p:tgtEl>
                                        <p:attrNameLst>
                                          <p:attrName>ppt_x</p:attrName>
                                        </p:attrNameLst>
                                      </p:cBhvr>
                                      <p:tavLst>
                                        <p:tav tm="0">
                                          <p:val>
                                            <p:strVal val="0-#ppt_w/2"/>
                                          </p:val>
                                        </p:tav>
                                        <p:tav tm="100000">
                                          <p:val>
                                            <p:strVal val="#ppt_x"/>
                                          </p:val>
                                        </p:tav>
                                      </p:tavLst>
                                    </p:anim>
                                    <p:anim calcmode="lin" valueType="num">
                                      <p:cBhvr additive="base">
                                        <p:cTn id="113" dur="500" fill="hold"/>
                                        <p:tgtEl>
                                          <p:spTgt spid="33836"/>
                                        </p:tgtEl>
                                        <p:attrNameLst>
                                          <p:attrName>ppt_y</p:attrName>
                                        </p:attrNameLst>
                                      </p:cBhvr>
                                      <p:tavLst>
                                        <p:tav tm="0">
                                          <p:val>
                                            <p:strVal val="#ppt_y"/>
                                          </p:val>
                                        </p:tav>
                                        <p:tav tm="100000">
                                          <p:val>
                                            <p:strVal val="#ppt_y"/>
                                          </p:val>
                                        </p:tav>
                                      </p:tavLst>
                                    </p:anim>
                                  </p:childTnLst>
                                </p:cTn>
                              </p:par>
                            </p:childTnLst>
                          </p:cTn>
                        </p:par>
                        <p:par>
                          <p:cTn id="114" fill="hold">
                            <p:stCondLst>
                              <p:cond delay="14100"/>
                            </p:stCondLst>
                            <p:childTnLst>
                              <p:par>
                                <p:cTn id="115" presetID="9" presetClass="entr" presetSubtype="0" fill="hold" nodeType="afterEffect">
                                  <p:stCondLst>
                                    <p:cond delay="100"/>
                                  </p:stCondLst>
                                  <p:childTnLst>
                                    <p:set>
                                      <p:cBhvr>
                                        <p:cTn id="116" dur="1" fill="hold">
                                          <p:stCondLst>
                                            <p:cond delay="0"/>
                                          </p:stCondLst>
                                        </p:cTn>
                                        <p:tgtEl>
                                          <p:spTgt spid="33838"/>
                                        </p:tgtEl>
                                        <p:attrNameLst>
                                          <p:attrName>style.visibility</p:attrName>
                                        </p:attrNameLst>
                                      </p:cBhvr>
                                      <p:to>
                                        <p:strVal val="visible"/>
                                      </p:to>
                                    </p:set>
                                    <p:animEffect transition="in" filter="dissolve">
                                      <p:cBhvr>
                                        <p:cTn id="117" dur="500"/>
                                        <p:tgtEl>
                                          <p:spTgt spid="33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1" grpId="0" autoUpdateAnimBg="0"/>
      <p:bldP spid="33822" grpId="0" autoUpdateAnimBg="0"/>
      <p:bldP spid="33824" grpId="0" autoUpdateAnimBg="0"/>
      <p:bldP spid="33825" grpId="0" autoUpdateAnimBg="0"/>
      <p:bldP spid="33827" grpId="0" autoUpdateAnimBg="0"/>
      <p:bldP spid="33828" grpId="0" autoUpdateAnimBg="0"/>
      <p:bldP spid="33830" grpId="0" autoUpdateAnimBg="0"/>
      <p:bldP spid="33831" grpId="0" autoUpdateAnimBg="0"/>
      <p:bldP spid="33833" grpId="0" autoUpdateAnimBg="0"/>
      <p:bldP spid="33834" grpId="0" autoUpdateAnimBg="0"/>
      <p:bldP spid="33836" grpId="0" autoUpdateAnimBg="0"/>
      <p:bldP spid="3383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1663"/>
          <p:cNvSpPr/>
          <p:nvPr/>
        </p:nvSpPr>
        <p:spPr>
          <a:xfrm>
            <a:off x="10662641" y="3869244"/>
            <a:ext cx="2196109" cy="0"/>
          </a:xfrm>
          <a:prstGeom prst="line">
            <a:avLst/>
          </a:prstGeom>
          <a:ln w="12700">
            <a:solidFill>
              <a:srgbClr val="A6AAA9"/>
            </a:solidFill>
            <a:miter lim="400000"/>
          </a:ln>
        </p:spPr>
        <p:txBody>
          <a:bodyPr lIns="23263" tIns="23263" rIns="23263" bIns="23263" anchor="ctr"/>
          <a:lstStyle/>
          <a:p>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Shape 1664"/>
          <p:cNvSpPr/>
          <p:nvPr/>
        </p:nvSpPr>
        <p:spPr>
          <a:xfrm>
            <a:off x="2051446" y="3869243"/>
            <a:ext cx="1219946" cy="1"/>
          </a:xfrm>
          <a:prstGeom prst="line">
            <a:avLst/>
          </a:prstGeom>
          <a:ln w="12700">
            <a:solidFill>
              <a:srgbClr val="A6AAA9"/>
            </a:solidFill>
            <a:miter lim="400000"/>
          </a:ln>
        </p:spPr>
        <p:txBody>
          <a:bodyPr lIns="23263" tIns="23263" rIns="23263" bIns="23263" anchor="ctr"/>
          <a:lstStyle/>
          <a:p>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hape 1660"/>
          <p:cNvSpPr/>
          <p:nvPr/>
        </p:nvSpPr>
        <p:spPr>
          <a:xfrm>
            <a:off x="3297106" y="3869243"/>
            <a:ext cx="2083847" cy="1"/>
          </a:xfrm>
          <a:prstGeom prst="line">
            <a:avLst/>
          </a:prstGeom>
          <a:ln w="12700">
            <a:solidFill>
              <a:srgbClr val="A6AAA9"/>
            </a:solidFill>
            <a:miter lim="400000"/>
          </a:ln>
        </p:spPr>
        <p:txBody>
          <a:bodyPr lIns="23263" tIns="23263" rIns="23263" bIns="23263" anchor="ctr"/>
          <a:lstStyle/>
          <a:p>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Shape 1661"/>
          <p:cNvSpPr/>
          <p:nvPr/>
        </p:nvSpPr>
        <p:spPr>
          <a:xfrm>
            <a:off x="5429424" y="3869243"/>
            <a:ext cx="2083847" cy="1"/>
          </a:xfrm>
          <a:prstGeom prst="line">
            <a:avLst/>
          </a:prstGeom>
          <a:ln w="12700">
            <a:solidFill>
              <a:srgbClr val="A6AAA9"/>
            </a:solidFill>
            <a:miter lim="400000"/>
          </a:ln>
        </p:spPr>
        <p:txBody>
          <a:bodyPr lIns="23263" tIns="23263" rIns="23263" bIns="23263" anchor="ctr"/>
          <a:lstStyle/>
          <a:p>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1662"/>
          <p:cNvSpPr/>
          <p:nvPr/>
        </p:nvSpPr>
        <p:spPr>
          <a:xfrm>
            <a:off x="7561742" y="3869243"/>
            <a:ext cx="2083847" cy="1"/>
          </a:xfrm>
          <a:prstGeom prst="line">
            <a:avLst/>
          </a:prstGeom>
          <a:ln w="12700">
            <a:solidFill>
              <a:srgbClr val="A6AAA9"/>
            </a:solidFill>
            <a:miter lim="400000"/>
          </a:ln>
        </p:spPr>
        <p:txBody>
          <a:bodyPr lIns="23263" tIns="23263" rIns="23263" bIns="23263" anchor="ctr"/>
          <a:lstStyle/>
          <a:p>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1663"/>
          <p:cNvSpPr/>
          <p:nvPr/>
        </p:nvSpPr>
        <p:spPr>
          <a:xfrm>
            <a:off x="9694061" y="3869243"/>
            <a:ext cx="1121031" cy="1"/>
          </a:xfrm>
          <a:prstGeom prst="line">
            <a:avLst/>
          </a:prstGeom>
          <a:ln w="12700">
            <a:solidFill>
              <a:srgbClr val="A6AAA9"/>
            </a:solidFill>
            <a:miter lim="400000"/>
          </a:ln>
        </p:spPr>
        <p:txBody>
          <a:bodyPr lIns="23263" tIns="23263" rIns="23263" bIns="23263" anchor="ctr"/>
          <a:lstStyle/>
          <a:p>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664"/>
          <p:cNvSpPr/>
          <p:nvPr/>
        </p:nvSpPr>
        <p:spPr>
          <a:xfrm>
            <a:off x="-43581" y="3874398"/>
            <a:ext cx="2048357" cy="0"/>
          </a:xfrm>
          <a:prstGeom prst="line">
            <a:avLst/>
          </a:prstGeom>
          <a:ln w="12700">
            <a:solidFill>
              <a:srgbClr val="A6AAA9"/>
            </a:solidFill>
            <a:miter lim="400000"/>
          </a:ln>
        </p:spPr>
        <p:txBody>
          <a:bodyPr lIns="23263" tIns="23263" rIns="23263" bIns="23263" anchor="ctr"/>
          <a:lstStyle/>
          <a:p>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672"/>
          <p:cNvSpPr/>
          <p:nvPr/>
        </p:nvSpPr>
        <p:spPr>
          <a:xfrm>
            <a:off x="4528273" y="3038295"/>
            <a:ext cx="1697547" cy="16722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674"/>
          <p:cNvSpPr/>
          <p:nvPr/>
        </p:nvSpPr>
        <p:spPr>
          <a:xfrm>
            <a:off x="6632931" y="3038295"/>
            <a:ext cx="1697547" cy="16722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677"/>
          <p:cNvSpPr/>
          <p:nvPr/>
        </p:nvSpPr>
        <p:spPr>
          <a:xfrm>
            <a:off x="8737588" y="3038295"/>
            <a:ext cx="1697547" cy="16722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Shape 1669"/>
          <p:cNvSpPr/>
          <p:nvPr/>
        </p:nvSpPr>
        <p:spPr>
          <a:xfrm>
            <a:off x="2423616" y="3038295"/>
            <a:ext cx="1697547" cy="16722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681"/>
          <p:cNvSpPr/>
          <p:nvPr/>
        </p:nvSpPr>
        <p:spPr>
          <a:xfrm>
            <a:off x="6679459" y="3093399"/>
            <a:ext cx="509838" cy="509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38"/>
          <p:cNvGrpSpPr/>
          <p:nvPr/>
        </p:nvGrpSpPr>
        <p:grpSpPr>
          <a:xfrm>
            <a:off x="4577134" y="4139159"/>
            <a:ext cx="509838" cy="509838"/>
            <a:chOff x="4073627" y="3999857"/>
            <a:chExt cx="556668" cy="556668"/>
          </a:xfrm>
        </p:grpSpPr>
        <p:sp>
          <p:nvSpPr>
            <p:cNvPr id="28" name="Shape 1683"/>
            <p:cNvSpPr/>
            <p:nvPr/>
          </p:nvSpPr>
          <p:spPr>
            <a:xfrm>
              <a:off x="4073627" y="3999857"/>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685"/>
            <p:cNvSpPr/>
            <p:nvPr/>
          </p:nvSpPr>
          <p:spPr>
            <a:xfrm>
              <a:off x="4248567" y="4138023"/>
              <a:ext cx="206789" cy="285751"/>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37"/>
          <p:cNvGrpSpPr/>
          <p:nvPr/>
        </p:nvGrpSpPr>
        <p:grpSpPr>
          <a:xfrm>
            <a:off x="2481351" y="3093399"/>
            <a:ext cx="509838" cy="509838"/>
            <a:chOff x="1785343" y="2858041"/>
            <a:chExt cx="556668" cy="556668"/>
          </a:xfrm>
        </p:grpSpPr>
        <p:sp>
          <p:nvSpPr>
            <p:cNvPr id="23" name="Shape 1678"/>
            <p:cNvSpPr/>
            <p:nvPr/>
          </p:nvSpPr>
          <p:spPr>
            <a:xfrm>
              <a:off x="1785343" y="2858041"/>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Shape 1686"/>
            <p:cNvSpPr/>
            <p:nvPr/>
          </p:nvSpPr>
          <p:spPr>
            <a:xfrm>
              <a:off x="1976501" y="3008761"/>
              <a:ext cx="174352" cy="255228"/>
            </a:xfrm>
            <a:custGeom>
              <a:avLst/>
              <a:gdLst/>
              <a:ahLst/>
              <a:cxnLst>
                <a:cxn ang="0">
                  <a:pos x="wd2" y="hd2"/>
                </a:cxn>
                <a:cxn ang="5400000">
                  <a:pos x="wd2" y="hd2"/>
                </a:cxn>
                <a:cxn ang="10800000">
                  <a:pos x="wd2" y="hd2"/>
                </a:cxn>
                <a:cxn ang="16200000">
                  <a:pos x="wd2" y="hd2"/>
                </a:cxn>
              </a:cxnLst>
              <a:rect l="0" t="0" r="r" b="b"/>
              <a:pathLst>
                <a:path w="21600" h="21600" extrusionOk="0">
                  <a:moveTo>
                    <a:pt x="8283" y="0"/>
                  </a:moveTo>
                  <a:lnTo>
                    <a:pt x="7175" y="2115"/>
                  </a:lnTo>
                  <a:lnTo>
                    <a:pt x="3801" y="2115"/>
                  </a:lnTo>
                  <a:lnTo>
                    <a:pt x="5186" y="4231"/>
                  </a:lnTo>
                  <a:cubicBezTo>
                    <a:pt x="5186" y="4231"/>
                    <a:pt x="16313" y="4231"/>
                    <a:pt x="16313" y="4231"/>
                  </a:cubicBezTo>
                  <a:lnTo>
                    <a:pt x="17698" y="2115"/>
                  </a:lnTo>
                  <a:lnTo>
                    <a:pt x="14324" y="2115"/>
                  </a:lnTo>
                  <a:lnTo>
                    <a:pt x="13217" y="0"/>
                  </a:lnTo>
                  <a:lnTo>
                    <a:pt x="8283" y="0"/>
                  </a:lnTo>
                  <a:close/>
                  <a:moveTo>
                    <a:pt x="2165" y="2614"/>
                  </a:moveTo>
                  <a:cubicBezTo>
                    <a:pt x="977" y="2614"/>
                    <a:pt x="0" y="3264"/>
                    <a:pt x="0" y="4076"/>
                  </a:cubicBezTo>
                  <a:lnTo>
                    <a:pt x="0" y="20121"/>
                  </a:lnTo>
                  <a:cubicBezTo>
                    <a:pt x="0" y="20933"/>
                    <a:pt x="977" y="21600"/>
                    <a:pt x="2165" y="21600"/>
                  </a:cubicBezTo>
                  <a:lnTo>
                    <a:pt x="19460" y="21600"/>
                  </a:lnTo>
                  <a:cubicBezTo>
                    <a:pt x="20648" y="21600"/>
                    <a:pt x="21600" y="20933"/>
                    <a:pt x="21600" y="20121"/>
                  </a:cubicBezTo>
                  <a:lnTo>
                    <a:pt x="21600" y="4076"/>
                  </a:lnTo>
                  <a:cubicBezTo>
                    <a:pt x="21600" y="3264"/>
                    <a:pt x="20648" y="2614"/>
                    <a:pt x="19460" y="2614"/>
                  </a:cubicBezTo>
                  <a:lnTo>
                    <a:pt x="17597" y="5778"/>
                  </a:lnTo>
                  <a:lnTo>
                    <a:pt x="4003" y="5778"/>
                  </a:lnTo>
                  <a:lnTo>
                    <a:pt x="2165" y="2614"/>
                  </a:ln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0"/>
          <p:cNvGrpSpPr/>
          <p:nvPr/>
        </p:nvGrpSpPr>
        <p:grpSpPr>
          <a:xfrm>
            <a:off x="8775241" y="4139159"/>
            <a:ext cx="509839" cy="509838"/>
            <a:chOff x="8657337" y="3999857"/>
            <a:chExt cx="556669" cy="556668"/>
          </a:xfrm>
        </p:grpSpPr>
        <p:sp>
          <p:nvSpPr>
            <p:cNvPr id="29" name="Shape 1684"/>
            <p:cNvSpPr/>
            <p:nvPr/>
          </p:nvSpPr>
          <p:spPr>
            <a:xfrm>
              <a:off x="8657337" y="3999857"/>
              <a:ext cx="556669"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687"/>
            <p:cNvSpPr/>
            <p:nvPr/>
          </p:nvSpPr>
          <p:spPr>
            <a:xfrm>
              <a:off x="8848496" y="4156361"/>
              <a:ext cx="174352" cy="24907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1822275" y="3676844"/>
            <a:ext cx="384794" cy="384794"/>
            <a:chOff x="1065729" y="3500706"/>
            <a:chExt cx="420138" cy="420138"/>
          </a:xfrm>
        </p:grpSpPr>
        <p:sp>
          <p:nvSpPr>
            <p:cNvPr id="33" name="Shape 1688"/>
            <p:cNvSpPr/>
            <p:nvPr/>
          </p:nvSpPr>
          <p:spPr>
            <a:xfrm>
              <a:off x="1065729" y="3500706"/>
              <a:ext cx="420138" cy="4201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hape 1689"/>
            <p:cNvSpPr/>
            <p:nvPr/>
          </p:nvSpPr>
          <p:spPr>
            <a:xfrm>
              <a:off x="1162442" y="3611819"/>
              <a:ext cx="205812" cy="210612"/>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1692"/>
          <p:cNvGrpSpPr/>
          <p:nvPr/>
        </p:nvGrpSpPr>
        <p:grpSpPr>
          <a:xfrm>
            <a:off x="10621101" y="3676844"/>
            <a:ext cx="384794" cy="384794"/>
            <a:chOff x="0" y="0"/>
            <a:chExt cx="840273" cy="840273"/>
          </a:xfrm>
        </p:grpSpPr>
        <p:sp>
          <p:nvSpPr>
            <p:cNvPr id="36" name="Shape 1690"/>
            <p:cNvSpPr/>
            <p:nvPr/>
          </p:nvSpPr>
          <p:spPr>
            <a:xfrm>
              <a:off x="0" y="0"/>
              <a:ext cx="840274" cy="8402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cap="flat">
              <a:solidFill>
                <a:srgbClr val="A6AAA9"/>
              </a:solidFill>
              <a:prstDash val="solid"/>
              <a:miter lim="400000"/>
            </a:ln>
            <a:effectLst/>
          </p:spPr>
          <p:txBody>
            <a:bodyPr wrap="square" lIns="17447" tIns="17447" rIns="17447" bIns="17447" numCol="1" anchor="ctr">
              <a:noAutofit/>
            </a:bodyP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1691"/>
            <p:cNvSpPr/>
            <p:nvPr/>
          </p:nvSpPr>
          <p:spPr>
            <a:xfrm>
              <a:off x="180945" y="221045"/>
              <a:ext cx="478384" cy="398185"/>
            </a:xfrm>
            <a:custGeom>
              <a:avLst/>
              <a:gdLst/>
              <a:ahLst/>
              <a:cxnLst>
                <a:cxn ang="0">
                  <a:pos x="wd2" y="hd2"/>
                </a:cxn>
                <a:cxn ang="5400000">
                  <a:pos x="wd2" y="hd2"/>
                </a:cxn>
                <a:cxn ang="10800000">
                  <a:pos x="wd2" y="hd2"/>
                </a:cxn>
                <a:cxn ang="16200000">
                  <a:pos x="wd2" y="hd2"/>
                </a:cxn>
              </a:cxnLst>
              <a:rect l="0" t="0" r="r" b="b"/>
              <a:pathLst>
                <a:path w="21600" h="21436" extrusionOk="0">
                  <a:moveTo>
                    <a:pt x="21327" y="11618"/>
                  </a:moveTo>
                  <a:lnTo>
                    <a:pt x="21327" y="11618"/>
                  </a:lnTo>
                  <a:lnTo>
                    <a:pt x="21327" y="11291"/>
                  </a:lnTo>
                  <a:lnTo>
                    <a:pt x="21327" y="11291"/>
                  </a:lnTo>
                  <a:lnTo>
                    <a:pt x="21327" y="11291"/>
                  </a:lnTo>
                  <a:cubicBezTo>
                    <a:pt x="21600" y="11291"/>
                    <a:pt x="21600" y="11291"/>
                    <a:pt x="21600" y="11291"/>
                  </a:cubicBezTo>
                  <a:cubicBezTo>
                    <a:pt x="21600" y="10963"/>
                    <a:pt x="21600" y="10963"/>
                    <a:pt x="21600" y="10963"/>
                  </a:cubicBezTo>
                  <a:lnTo>
                    <a:pt x="21600" y="10963"/>
                  </a:lnTo>
                  <a:lnTo>
                    <a:pt x="21600" y="10636"/>
                  </a:lnTo>
                  <a:lnTo>
                    <a:pt x="21600" y="10636"/>
                  </a:lnTo>
                  <a:lnTo>
                    <a:pt x="21600" y="10636"/>
                  </a:lnTo>
                  <a:cubicBezTo>
                    <a:pt x="21600" y="10309"/>
                    <a:pt x="21600" y="10309"/>
                    <a:pt x="21600" y="10309"/>
                  </a:cubicBezTo>
                  <a:lnTo>
                    <a:pt x="21600" y="10309"/>
                  </a:lnTo>
                  <a:lnTo>
                    <a:pt x="21600" y="9981"/>
                  </a:lnTo>
                  <a:cubicBezTo>
                    <a:pt x="21600" y="9981"/>
                    <a:pt x="21600" y="9981"/>
                    <a:pt x="21327" y="9981"/>
                  </a:cubicBezTo>
                  <a:lnTo>
                    <a:pt x="21327" y="9981"/>
                  </a:lnTo>
                  <a:cubicBezTo>
                    <a:pt x="21327" y="9981"/>
                    <a:pt x="21327" y="9981"/>
                    <a:pt x="21327" y="9654"/>
                  </a:cubicBezTo>
                  <a:lnTo>
                    <a:pt x="21327" y="9654"/>
                  </a:lnTo>
                  <a:lnTo>
                    <a:pt x="21327" y="9654"/>
                  </a:lnTo>
                  <a:lnTo>
                    <a:pt x="21327" y="9327"/>
                  </a:lnTo>
                  <a:lnTo>
                    <a:pt x="21053" y="9327"/>
                  </a:lnTo>
                  <a:lnTo>
                    <a:pt x="21053" y="9327"/>
                  </a:lnTo>
                  <a:cubicBezTo>
                    <a:pt x="13671" y="491"/>
                    <a:pt x="13671" y="491"/>
                    <a:pt x="13671" y="491"/>
                  </a:cubicBezTo>
                  <a:cubicBezTo>
                    <a:pt x="13124" y="-164"/>
                    <a:pt x="12030" y="-164"/>
                    <a:pt x="11484" y="491"/>
                  </a:cubicBezTo>
                  <a:cubicBezTo>
                    <a:pt x="10937" y="1145"/>
                    <a:pt x="10937" y="2454"/>
                    <a:pt x="11484" y="3109"/>
                  </a:cubicBezTo>
                  <a:cubicBezTo>
                    <a:pt x="16132" y="8672"/>
                    <a:pt x="16132" y="8672"/>
                    <a:pt x="16132" y="8672"/>
                  </a:cubicBezTo>
                  <a:cubicBezTo>
                    <a:pt x="1641" y="8672"/>
                    <a:pt x="1641" y="8672"/>
                    <a:pt x="1641" y="8672"/>
                  </a:cubicBezTo>
                  <a:cubicBezTo>
                    <a:pt x="1094" y="8672"/>
                    <a:pt x="547" y="9000"/>
                    <a:pt x="273" y="9654"/>
                  </a:cubicBezTo>
                  <a:cubicBezTo>
                    <a:pt x="0" y="9981"/>
                    <a:pt x="0" y="10309"/>
                    <a:pt x="0" y="10636"/>
                  </a:cubicBezTo>
                  <a:cubicBezTo>
                    <a:pt x="0" y="11291"/>
                    <a:pt x="273" y="11618"/>
                    <a:pt x="547" y="11945"/>
                  </a:cubicBezTo>
                  <a:cubicBezTo>
                    <a:pt x="820" y="12272"/>
                    <a:pt x="1094" y="12600"/>
                    <a:pt x="1641" y="12600"/>
                  </a:cubicBezTo>
                  <a:lnTo>
                    <a:pt x="1641" y="12600"/>
                  </a:lnTo>
                  <a:cubicBezTo>
                    <a:pt x="16132" y="12600"/>
                    <a:pt x="16132" y="12600"/>
                    <a:pt x="16132" y="12600"/>
                  </a:cubicBezTo>
                  <a:cubicBezTo>
                    <a:pt x="11484" y="18163"/>
                    <a:pt x="11484" y="18163"/>
                    <a:pt x="11484" y="18163"/>
                  </a:cubicBezTo>
                  <a:cubicBezTo>
                    <a:pt x="10937" y="18818"/>
                    <a:pt x="10937" y="20127"/>
                    <a:pt x="11484" y="20781"/>
                  </a:cubicBezTo>
                  <a:cubicBezTo>
                    <a:pt x="11757" y="21109"/>
                    <a:pt x="12304" y="21436"/>
                    <a:pt x="12577" y="21436"/>
                  </a:cubicBezTo>
                  <a:cubicBezTo>
                    <a:pt x="13124" y="21436"/>
                    <a:pt x="13397" y="21109"/>
                    <a:pt x="13671" y="20781"/>
                  </a:cubicBezTo>
                  <a:cubicBezTo>
                    <a:pt x="21053" y="11945"/>
                    <a:pt x="21053" y="11945"/>
                    <a:pt x="21053" y="11945"/>
                  </a:cubicBezTo>
                  <a:lnTo>
                    <a:pt x="21053" y="11945"/>
                  </a:lnTo>
                  <a:cubicBezTo>
                    <a:pt x="21053" y="11945"/>
                    <a:pt x="21327" y="11945"/>
                    <a:pt x="21327" y="11618"/>
                  </a:cubicBezTo>
                  <a:lnTo>
                    <a:pt x="21327" y="11618"/>
                  </a:lnTo>
                  <a:close/>
                </a:path>
              </a:pathLst>
            </a:custGeom>
            <a:solidFill>
              <a:schemeClr val="accent1"/>
            </a:solidFill>
            <a:ln w="12700" cap="flat">
              <a:noFill/>
              <a:miter lim="400000"/>
            </a:ln>
            <a:effectLst/>
          </p:spPr>
          <p:txBody>
            <a:bodyPr wrap="square" lIns="0" tIns="0" rIns="0" bIns="0" numCol="1" anchor="t">
              <a:noAutofit/>
            </a:bodyP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Text Placeholder 3"/>
          <p:cNvSpPr>
            <a:spLocks noGrp="1"/>
          </p:cNvSpPr>
          <p:nvPr>
            <p:ph type="body" sz="quarter" idx="4294967295"/>
          </p:nvPr>
        </p:nvSpPr>
        <p:spPr>
          <a:xfrm>
            <a:off x="2914360" y="3622156"/>
            <a:ext cx="796925" cy="494751"/>
          </a:xfrm>
          <a:prstGeom prst="rect">
            <a:avLst/>
          </a:prstGeom>
        </p:spPr>
        <p:txBody>
          <a:bodyPr vert="horz" wrap="square" lIns="0" tIns="0" rIns="0" bIns="0" rtlCol="0" anchor="ctr">
            <a:spAutoFit/>
          </a:bodyPr>
          <a:lstStyle/>
          <a:p>
            <a:pPr marL="0" indent="0" algn="ctr" defTabSz="914400" fontAlgn="base">
              <a:lnSpc>
                <a:spcPct val="120000"/>
              </a:lnSpc>
              <a:spcAft>
                <a:spcPct val="0"/>
              </a:spcAft>
              <a:buNone/>
            </a:pPr>
            <a:r>
              <a:rPr lang="zh-CN" altLang="en-US" sz="1400">
                <a:solidFill>
                  <a:srgbClr val="FCFCFC"/>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the text</a:t>
            </a:r>
            <a:endParaRPr lang="id-ID" sz="1400" dirty="0">
              <a:solidFill>
                <a:srgbClr val="FCFCFC"/>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2389411" y="2212975"/>
            <a:ext cx="1654175" cy="577338"/>
          </a:xfrm>
          <a:prstGeom prst="rect">
            <a:avLst/>
          </a:prstGeom>
        </p:spPr>
        <p:txBody>
          <a:bodyPr vert="horz" wrap="square" lIns="0" tIns="0" rIns="0" bIns="0" rtlCol="0">
            <a:spAutoFit/>
          </a:bodyPr>
          <a:lstStyle/>
          <a:p>
            <a:pPr marL="0" indent="0" defTabSz="914400" fontAlgn="base">
              <a:lnSpc>
                <a:spcPct val="120000"/>
              </a:lnSpc>
              <a:spcAft>
                <a:spcPct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3" name="Text Placeholder 3"/>
          <p:cNvSpPr txBox="1"/>
          <p:nvPr/>
        </p:nvSpPr>
        <p:spPr>
          <a:xfrm>
            <a:off x="5001790" y="3621867"/>
            <a:ext cx="795856" cy="49475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3"/>
          <p:cNvSpPr txBox="1"/>
          <p:nvPr/>
        </p:nvSpPr>
        <p:spPr>
          <a:xfrm>
            <a:off x="9188434" y="3610710"/>
            <a:ext cx="795856" cy="517065"/>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4"/>
          <p:cNvSpPr txBox="1"/>
          <p:nvPr/>
        </p:nvSpPr>
        <p:spPr>
          <a:xfrm>
            <a:off x="8759874" y="5011021"/>
            <a:ext cx="1652975" cy="577338"/>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4"/>
          <p:cNvSpPr txBox="1"/>
          <p:nvPr/>
        </p:nvSpPr>
        <p:spPr>
          <a:xfrm>
            <a:off x="4196404" y="5011021"/>
            <a:ext cx="1662442" cy="577338"/>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4"/>
          <p:cNvSpPr txBox="1"/>
          <p:nvPr/>
        </p:nvSpPr>
        <p:spPr>
          <a:xfrm>
            <a:off x="6708449" y="2212975"/>
            <a:ext cx="1662442" cy="577338"/>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Shape 1674"/>
          <p:cNvSpPr/>
          <p:nvPr/>
        </p:nvSpPr>
        <p:spPr>
          <a:xfrm>
            <a:off x="6632930" y="3039445"/>
            <a:ext cx="1697547" cy="16722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3"/>
          <p:cNvSpPr txBox="1"/>
          <p:nvPr/>
        </p:nvSpPr>
        <p:spPr>
          <a:xfrm>
            <a:off x="7080952" y="3610710"/>
            <a:ext cx="795856" cy="517065"/>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681"/>
          <p:cNvSpPr/>
          <p:nvPr/>
        </p:nvSpPr>
        <p:spPr>
          <a:xfrm>
            <a:off x="6679459" y="3093399"/>
            <a:ext cx="509838" cy="509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Shape 1682"/>
          <p:cNvSpPr/>
          <p:nvPr/>
        </p:nvSpPr>
        <p:spPr>
          <a:xfrm>
            <a:off x="6819977" y="3233910"/>
            <a:ext cx="228801" cy="22881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8"/>
          <p:cNvSpPr txBox="1"/>
          <p:nvPr/>
        </p:nvSpPr>
        <p:spPr>
          <a:xfrm>
            <a:off x="824035" y="233568"/>
            <a:ext cx="5605339"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par>
                          <p:cTn id="31" fill="hold">
                            <p:stCondLst>
                              <p:cond delay="2500"/>
                            </p:stCondLst>
                            <p:childTnLst>
                              <p:par>
                                <p:cTn id="32" presetID="18" presetClass="entr" presetSubtype="6"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strips(downRight)">
                                      <p:cBhvr>
                                        <p:cTn id="34" dur="500"/>
                                        <p:tgtEl>
                                          <p:spTgt spid="49"/>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Effect transition="in" filter="fade">
                                      <p:cBhvr>
                                        <p:cTn id="44" dur="500"/>
                                        <p:tgtEl>
                                          <p:spTgt spid="52"/>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strips(downRight)">
                                      <p:cBhvr>
                                        <p:cTn id="55" dur="500"/>
                                        <p:tgtEl>
                                          <p:spTgt spid="5">
                                            <p:txEl>
                                              <p:pRg st="0" end="0"/>
                                            </p:txEl>
                                          </p:spTgt>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6500"/>
                            </p:stCondLst>
                            <p:childTnLst>
                              <p:par>
                                <p:cTn id="77" presetID="18" presetClass="entr" presetSubtype="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strips(downRight)">
                                      <p:cBhvr>
                                        <p:cTn id="79" dur="500"/>
                                        <p:tgtEl>
                                          <p:spTgt spid="50"/>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childTnLst>
                          </p:cTn>
                        </p:par>
                        <p:par>
                          <p:cTn id="97" fill="hold">
                            <p:stCondLst>
                              <p:cond delay="8500"/>
                            </p:stCondLst>
                            <p:childTnLst>
                              <p:par>
                                <p:cTn id="98" presetID="18" presetClass="entr" presetSubtype="6"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strips(downRight)">
                                      <p:cBhvr>
                                        <p:cTn id="100" dur="500"/>
                                        <p:tgtEl>
                                          <p:spTgt spid="48"/>
                                        </p:tgtEl>
                                      </p:cBhvr>
                                    </p:animEffect>
                                  </p:childTnLst>
                                </p:cTn>
                              </p:par>
                            </p:childTnLst>
                          </p:cTn>
                        </p:par>
                        <p:par>
                          <p:cTn id="101" fill="hold">
                            <p:stCondLst>
                              <p:cond delay="9000"/>
                            </p:stCondLst>
                            <p:childTnLst>
                              <p:par>
                                <p:cTn id="102" presetID="22" presetClass="entr" presetSubtype="8" fill="hold" grpId="0" nodeType="after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par>
                          <p:cTn id="105" fill="hold">
                            <p:stCondLst>
                              <p:cond delay="9500"/>
                            </p:stCondLst>
                            <p:childTnLst>
                              <p:par>
                                <p:cTn id="106" presetID="53" presetClass="entr" presetSubtype="16" fill="hold"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childTnLst>
                          </p:cTn>
                        </p:par>
                        <p:par>
                          <p:cTn id="111" fill="hold">
                            <p:stCondLst>
                              <p:cond delay="10000"/>
                            </p:stCondLst>
                            <p:childTnLst>
                              <p:par>
                                <p:cTn id="112" presetID="1" presetClass="entr" presetSubtype="0"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childTnLst>
                                </p:cTn>
                              </p:par>
                            </p:childTnLst>
                          </p:cTn>
                        </p:par>
                        <p:par>
                          <p:cTn id="114" fill="hold">
                            <p:stCondLst>
                              <p:cond delay="10000"/>
                            </p:stCondLst>
                            <p:childTnLst>
                              <p:par>
                                <p:cTn id="115" presetID="1" presetClass="entr" presetSubtype="0"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childTnLst>
                          </p:cTn>
                        </p:par>
                        <p:par>
                          <p:cTn id="117" fill="hold">
                            <p:stCondLst>
                              <p:cond delay="10000"/>
                            </p:stCondLst>
                            <p:childTnLst>
                              <p:par>
                                <p:cTn id="118" presetID="27" presetClass="emph" presetSubtype="0" fill="remove" grpId="1" nodeType="afterEffect">
                                  <p:stCondLst>
                                    <p:cond delay="0"/>
                                  </p:stCondLst>
                                  <p:childTnLst>
                                    <p:animClr clrSpc="rgb" dir="cw">
                                      <p:cBhvr override="childStyle">
                                        <p:cTn id="119" dur="250" autoRev="1" fill="remove"/>
                                        <p:tgtEl>
                                          <p:spTgt spid="47"/>
                                        </p:tgtEl>
                                        <p:attrNameLst>
                                          <p:attrName>style.color</p:attrName>
                                        </p:attrNameLst>
                                      </p:cBhvr>
                                      <p:to>
                                        <a:schemeClr val="bg1"/>
                                      </p:to>
                                    </p:animClr>
                                    <p:animClr clrSpc="rgb" dir="cw">
                                      <p:cBhvr>
                                        <p:cTn id="120" dur="250" autoRev="1" fill="remove"/>
                                        <p:tgtEl>
                                          <p:spTgt spid="47"/>
                                        </p:tgtEl>
                                        <p:attrNameLst>
                                          <p:attrName>fillcolor</p:attrName>
                                        </p:attrNameLst>
                                      </p:cBhvr>
                                      <p:to>
                                        <a:schemeClr val="bg1"/>
                                      </p:to>
                                    </p:animClr>
                                    <p:set>
                                      <p:cBhvr>
                                        <p:cTn id="121" dur="250" autoRev="1" fill="remove"/>
                                        <p:tgtEl>
                                          <p:spTgt spid="47"/>
                                        </p:tgtEl>
                                        <p:attrNameLst>
                                          <p:attrName>fill.type</p:attrName>
                                        </p:attrNameLst>
                                      </p:cBhvr>
                                      <p:to>
                                        <p:strVal val="solid"/>
                                      </p:to>
                                    </p:set>
                                    <p:set>
                                      <p:cBhvr>
                                        <p:cTn id="122" dur="250" autoRev="1" fill="remove"/>
                                        <p:tgtEl>
                                          <p:spTgt spid="47"/>
                                        </p:tgtEl>
                                        <p:attrNameLst>
                                          <p:attrName>fill.on</p:attrName>
                                        </p:attrNameLst>
                                      </p:cBhvr>
                                      <p:to>
                                        <p:strVal val="tru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55"/>
                                        </p:tgtEl>
                                        <p:attrNameLst>
                                          <p:attrName>style.color</p:attrName>
                                        </p:attrNameLst>
                                      </p:cBhvr>
                                      <p:to>
                                        <a:schemeClr val="bg1"/>
                                      </p:to>
                                    </p:animClr>
                                    <p:animClr clrSpc="rgb" dir="cw">
                                      <p:cBhvr>
                                        <p:cTn id="125" dur="250" autoRev="1" fill="remove"/>
                                        <p:tgtEl>
                                          <p:spTgt spid="55"/>
                                        </p:tgtEl>
                                        <p:attrNameLst>
                                          <p:attrName>fillcolor</p:attrName>
                                        </p:attrNameLst>
                                      </p:cBhvr>
                                      <p:to>
                                        <a:schemeClr val="bg1"/>
                                      </p:to>
                                    </p:animClr>
                                    <p:set>
                                      <p:cBhvr>
                                        <p:cTn id="126" dur="250" autoRev="1" fill="remove"/>
                                        <p:tgtEl>
                                          <p:spTgt spid="55"/>
                                        </p:tgtEl>
                                        <p:attrNameLst>
                                          <p:attrName>fill.type</p:attrName>
                                        </p:attrNameLst>
                                      </p:cBhvr>
                                      <p:to>
                                        <p:strVal val="solid"/>
                                      </p:to>
                                    </p:set>
                                    <p:set>
                                      <p:cBhvr>
                                        <p:cTn id="127" dur="250" autoRev="1" fill="remove"/>
                                        <p:tgtEl>
                                          <p:spTgt spid="55"/>
                                        </p:tgtEl>
                                        <p:attrNameLst>
                                          <p:attrName>fill.on</p:attrName>
                                        </p:attrNameLst>
                                      </p:cBhvr>
                                      <p:to>
                                        <p:strVal val="true"/>
                                      </p:to>
                                    </p:set>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wipe(left)">
                                      <p:cBhvr>
                                        <p:cTn id="1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5" grpId="0" animBg="1"/>
      <p:bldP spid="6" grpId="0" animBg="1"/>
      <p:bldP spid="7" grpId="0" animBg="1"/>
      <p:bldP spid="8" grpId="0" animBg="1"/>
      <p:bldP spid="9" grpId="0" animBg="1"/>
      <p:bldP spid="10" grpId="0" animBg="1"/>
      <p:bldP spid="52" grpId="0" animBg="1"/>
      <p:bldP spid="53" grpId="0" animBg="1"/>
      <p:bldP spid="54" grpId="0" animBg="1"/>
      <p:bldP spid="51" grpId="0" animBg="1"/>
      <p:bldP spid="26" grpId="0" animBg="1"/>
      <p:bldP spid="4" grpId="0" build="p"/>
      <p:bldP spid="5" grpId="0" build="p"/>
      <p:bldP spid="43" grpId="0"/>
      <p:bldP spid="46" grpId="0"/>
      <p:bldP spid="48" grpId="0"/>
      <p:bldP spid="49" grpId="0"/>
      <p:bldP spid="50" grpId="0"/>
      <p:bldP spid="47" grpId="0" animBg="1"/>
      <p:bldP spid="47" grpId="1" animBg="1"/>
      <p:bldP spid="44" grpId="0"/>
      <p:bldP spid="55" grpId="0" animBg="1"/>
      <p:bldP spid="55" grpId="1"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47093" y="2807005"/>
            <a:ext cx="3964564" cy="2552816"/>
            <a:chOff x="4368418" y="2523549"/>
            <a:chExt cx="3626941" cy="2335418"/>
          </a:xfrm>
        </p:grpSpPr>
        <p:sp>
          <p:nvSpPr>
            <p:cNvPr id="3"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31"/>
          <p:cNvSpPr txBox="1"/>
          <p:nvPr/>
        </p:nvSpPr>
        <p:spPr>
          <a:xfrm>
            <a:off x="1672555" y="2929373"/>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1672555" y="2650487"/>
            <a:ext cx="2380556" cy="328551"/>
          </a:xfrm>
          <a:prstGeom prst="rect">
            <a:avLst/>
          </a:prstGeom>
          <a:noFill/>
        </p:spPr>
        <p:txBody>
          <a:bodyPr wrap="square" rtlCol="0">
            <a:spAutoFit/>
          </a:body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672555" y="4785629"/>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1672554" y="4506743"/>
            <a:ext cx="2320947" cy="328551"/>
          </a:xfrm>
          <a:prstGeom prst="rect">
            <a:avLst/>
          </a:prstGeom>
          <a:noFill/>
        </p:spPr>
        <p:txBody>
          <a:bodyPr wrap="square" rtlCol="0">
            <a:spAutoFit/>
          </a:body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755706" y="2125461"/>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755707" y="1846574"/>
            <a:ext cx="2250597" cy="328551"/>
          </a:xfrm>
          <a:prstGeom prst="rect">
            <a:avLst/>
          </a:prstGeom>
          <a:noFill/>
        </p:spPr>
        <p:txBody>
          <a:bodyPr wrap="square" rtlCol="0">
            <a:spAutoFit/>
          </a:body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755706" y="5740306"/>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755707" y="5461420"/>
            <a:ext cx="2858244" cy="328551"/>
          </a:xfrm>
          <a:prstGeom prst="rect">
            <a:avLst/>
          </a:prstGeom>
          <a:noFill/>
        </p:spPr>
        <p:txBody>
          <a:bodyPr wrap="square" rtlCol="0">
            <a:spAutoFit/>
          </a:body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8755706" y="3869317"/>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8755707" y="3590431"/>
            <a:ext cx="2786236" cy="328551"/>
          </a:xfrm>
          <a:prstGeom prst="rect">
            <a:avLst/>
          </a:prstGeom>
          <a:noFill/>
        </p:spPr>
        <p:txBody>
          <a:bodyPr wrap="square" rtlCol="0">
            <a:spAutoFit/>
          </a:body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Elbow Connector 41"/>
          <p:cNvCxnSpPr/>
          <p:nvPr/>
        </p:nvCxnSpPr>
        <p:spPr>
          <a:xfrm rot="10800000">
            <a:off x="3735603" y="2806055"/>
            <a:ext cx="834769" cy="762468"/>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73079" y="4718355"/>
            <a:ext cx="1588294" cy="292563"/>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6822358" y="1939728"/>
            <a:ext cx="1931960" cy="96801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a:off x="7882937" y="3435358"/>
            <a:ext cx="824223" cy="295429"/>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a:cxnSpLocks/>
            <a:stCxn id="39" idx="1"/>
          </p:cNvCxnSpPr>
          <p:nvPr/>
        </p:nvCxnSpPr>
        <p:spPr>
          <a:xfrm rot="10800000">
            <a:off x="7027321" y="5248566"/>
            <a:ext cx="1728387" cy="377131"/>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TextBox 8"/>
          <p:cNvSpPr txBox="1"/>
          <p:nvPr/>
        </p:nvSpPr>
        <p:spPr>
          <a:xfrm>
            <a:off x="824035" y="233568"/>
            <a:ext cx="5605339"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6000"/>
                            </p:stCondLst>
                            <p:childTnLst>
                              <p:par>
                                <p:cTn id="51" presetID="22" presetClass="entr" presetSubtype="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right)">
                                      <p:cBhvr>
                                        <p:cTn id="53" dur="500"/>
                                        <p:tgtEl>
                                          <p:spTgt spid="42"/>
                                        </p:tgtEl>
                                      </p:cBhvr>
                                    </p:animEffect>
                                  </p:childTnLst>
                                </p:cTn>
                              </p:par>
                            </p:childTnLst>
                          </p:cTn>
                        </p:par>
                        <p:par>
                          <p:cTn id="54" fill="hold">
                            <p:stCondLst>
                              <p:cond delay="65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custDataLst>
              <p:tags r:id="rId2"/>
            </p:custDataLst>
          </p:nvPr>
        </p:nvCxnSpPr>
        <p:spPr>
          <a:xfrm>
            <a:off x="5813895" y="3616325"/>
            <a:ext cx="4860273"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017478" y="3044063"/>
            <a:ext cx="5984715" cy="492443"/>
          </a:xfrm>
          <a:prstGeom prst="rect">
            <a:avLst/>
          </a:prstGeom>
        </p:spPr>
        <p:txBody>
          <a:bodyPr wrap="square" lIns="0" tIns="0" rIns="0" bIns="0">
            <a:spAutoFit/>
          </a:bodyPr>
          <a:lstStyle/>
          <a:p>
            <a:r>
              <a:rPr lang="zh-CN" altLang="en-US" sz="3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Successful Project Showcase</a:t>
            </a:r>
          </a:p>
        </p:txBody>
      </p:sp>
      <p:sp>
        <p:nvSpPr>
          <p:cNvPr id="11" name="TextBox 11"/>
          <p:cNvSpPr txBox="1"/>
          <p:nvPr/>
        </p:nvSpPr>
        <p:spPr>
          <a:xfrm>
            <a:off x="6205300"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707"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00"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707"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3"/>
            </p:custDataLst>
          </p:nvPr>
        </p:nvSpPr>
        <p:spPr bwMode="auto">
          <a:xfrm>
            <a:off x="158245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2098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4"/>
            </p:custDataLst>
          </p:nvPr>
        </p:nvCxnSpPr>
        <p:spPr>
          <a:xfrm>
            <a:off x="5813895" y="3616325"/>
            <a:ext cx="4860273"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custDataLst>
              <p:tags r:id="rId5"/>
            </p:custDataLst>
          </p:nvPr>
        </p:nvSpPr>
        <p:spPr bwMode="auto">
          <a:xfrm>
            <a:off x="2066515" y="3324162"/>
            <a:ext cx="3466906"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a:t>
            </a:r>
            <a:r>
              <a:rPr lang="en-US" altLang="zh-CN" sz="379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0"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5"/>
          <p:cNvGrpSpPr/>
          <p:nvPr/>
        </p:nvGrpSpPr>
        <p:grpSpPr>
          <a:xfrm>
            <a:off x="802341" y="1658570"/>
            <a:ext cx="5380512" cy="2077492"/>
            <a:chOff x="785786" y="1428742"/>
            <a:chExt cx="3826352" cy="1477408"/>
          </a:xfrm>
        </p:grpSpPr>
        <p:sp>
          <p:nvSpPr>
            <p:cNvPr id="47" name="Oval 46"/>
            <p:cNvSpPr/>
            <p:nvPr/>
          </p:nvSpPr>
          <p:spPr>
            <a:xfrm>
              <a:off x="785786" y="1702231"/>
              <a:ext cx="1167534" cy="116753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49" name="Rectangle 48"/>
            <p:cNvSpPr/>
            <p:nvPr/>
          </p:nvSpPr>
          <p:spPr>
            <a:xfrm>
              <a:off x="2040370" y="1428742"/>
              <a:ext cx="674242" cy="1477408"/>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nvGrpSpPr>
          <p:cNvPr id="4" name="Group 26"/>
          <p:cNvGrpSpPr/>
          <p:nvPr/>
        </p:nvGrpSpPr>
        <p:grpSpPr>
          <a:xfrm>
            <a:off x="6427775" y="1658569"/>
            <a:ext cx="6027206" cy="2410900"/>
            <a:chOff x="4500562" y="1285866"/>
            <a:chExt cx="4286248" cy="1714512"/>
          </a:xfrm>
        </p:grpSpPr>
        <p:sp>
          <p:nvSpPr>
            <p:cNvPr id="38" name="Rectangle 37"/>
            <p:cNvSpPr/>
            <p:nvPr/>
          </p:nvSpPr>
          <p:spPr>
            <a:xfrm>
              <a:off x="4500562" y="1285866"/>
              <a:ext cx="4286248" cy="17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9"/>
            <p:cNvGrpSpPr/>
            <p:nvPr/>
          </p:nvGrpSpPr>
          <p:grpSpPr>
            <a:xfrm>
              <a:off x="4786314" y="1285866"/>
              <a:ext cx="3826352" cy="1477409"/>
              <a:chOff x="785786" y="1428742"/>
              <a:chExt cx="3826352" cy="1477409"/>
            </a:xfrm>
          </p:grpSpPr>
          <p:sp>
            <p:nvSpPr>
              <p:cNvPr id="51" name="Oval 50"/>
              <p:cNvSpPr/>
              <p:nvPr/>
            </p:nvSpPr>
            <p:spPr>
              <a:xfrm>
                <a:off x="785786" y="1702231"/>
                <a:ext cx="1167534" cy="1167534"/>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51"/>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53" name="Rectangle 52"/>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6" name="Group 25"/>
          <p:cNvGrpSpPr/>
          <p:nvPr/>
        </p:nvGrpSpPr>
        <p:grpSpPr>
          <a:xfrm>
            <a:off x="500979" y="4069470"/>
            <a:ext cx="5926796" cy="2410900"/>
            <a:chOff x="285720" y="3000378"/>
            <a:chExt cx="4214842" cy="1714512"/>
          </a:xfrm>
        </p:grpSpPr>
        <p:sp>
          <p:nvSpPr>
            <p:cNvPr id="54" name="Rectangle 53"/>
            <p:cNvSpPr/>
            <p:nvPr/>
          </p:nvSpPr>
          <p:spPr>
            <a:xfrm>
              <a:off x="285720" y="3000378"/>
              <a:ext cx="4214842" cy="1714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54"/>
            <p:cNvGrpSpPr/>
            <p:nvPr/>
          </p:nvGrpSpPr>
          <p:grpSpPr>
            <a:xfrm>
              <a:off x="500034" y="3000378"/>
              <a:ext cx="3826352" cy="1477409"/>
              <a:chOff x="785786" y="1428742"/>
              <a:chExt cx="3826352" cy="1477409"/>
            </a:xfrm>
          </p:grpSpPr>
          <p:sp>
            <p:nvSpPr>
              <p:cNvPr id="56" name="Oval 55"/>
              <p:cNvSpPr/>
              <p:nvPr/>
            </p:nvSpPr>
            <p:spPr>
              <a:xfrm>
                <a:off x="785786" y="1702231"/>
                <a:ext cx="1167534" cy="1167534"/>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6"/>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58" name="Rectangle 57"/>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8" name="Group 58"/>
          <p:cNvGrpSpPr/>
          <p:nvPr/>
        </p:nvGrpSpPr>
        <p:grpSpPr>
          <a:xfrm>
            <a:off x="6930046" y="4169923"/>
            <a:ext cx="5380512" cy="2077492"/>
            <a:chOff x="785786" y="1428742"/>
            <a:chExt cx="3826352" cy="1477409"/>
          </a:xfrm>
        </p:grpSpPr>
        <p:sp>
          <p:nvSpPr>
            <p:cNvPr id="60" name="Oval 59"/>
            <p:cNvSpPr/>
            <p:nvPr/>
          </p:nvSpPr>
          <p:spPr>
            <a:xfrm>
              <a:off x="785786" y="1702231"/>
              <a:ext cx="1167534" cy="1167534"/>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62" name="Rectangle 61"/>
            <p:cNvSpPr/>
            <p:nvPr/>
          </p:nvSpPr>
          <p:spPr>
            <a:xfrm>
              <a:off x="2040370" y="1428742"/>
              <a:ext cx="674242" cy="1477409"/>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sp>
        <p:nvSpPr>
          <p:cNvPr id="22" name="TextBox 8"/>
          <p:cNvSpPr txBox="1"/>
          <p:nvPr/>
        </p:nvSpPr>
        <p:spPr>
          <a:xfrm>
            <a:off x="824036" y="233568"/>
            <a:ext cx="610601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a14="http://schemas.microsoft.com/office/drawing/2010/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p:nvPr/>
        </p:nvSpPr>
        <p:spPr>
          <a:xfrm>
            <a:off x="2166380" y="2246725"/>
            <a:ext cx="856004" cy="100617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lnSpc>
                <a:spcPct val="120000"/>
              </a:lnSpc>
              <a:spcBef>
                <a:spcPct val="20000"/>
              </a:spcBef>
              <a:defRPr/>
            </a:pPr>
            <a:r>
              <a:rPr lang="en-US" sz="6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6" name="Text Placeholder 3"/>
          <p:cNvSpPr txBox="1"/>
          <p:nvPr/>
        </p:nvSpPr>
        <p:spPr>
          <a:xfrm>
            <a:off x="5086058" y="2246725"/>
            <a:ext cx="856004" cy="100617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lnSpc>
                <a:spcPct val="120000"/>
              </a:lnSpc>
              <a:spcBef>
                <a:spcPct val="20000"/>
              </a:spcBef>
              <a:defRPr/>
            </a:pPr>
            <a:r>
              <a:rPr lang="en-US" sz="6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9" name="Text Placeholder 3"/>
          <p:cNvSpPr txBox="1"/>
          <p:nvPr/>
        </p:nvSpPr>
        <p:spPr>
          <a:xfrm>
            <a:off x="8128066" y="2246725"/>
            <a:ext cx="856004" cy="100617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lnSpc>
                <a:spcPct val="120000"/>
              </a:lnSpc>
              <a:spcBef>
                <a:spcPct val="20000"/>
              </a:spcBef>
              <a:defRPr/>
            </a:pPr>
            <a:r>
              <a:rPr lang="en-US" sz="60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6155" name="Freeform 11"/>
          <p:cNvSpPr>
            <a:spLocks noEditPoints="1"/>
          </p:cNvSpPr>
          <p:nvPr/>
        </p:nvSpPr>
        <p:spPr bwMode="auto">
          <a:xfrm>
            <a:off x="5054074" y="3098833"/>
            <a:ext cx="919939" cy="846048"/>
          </a:xfrm>
          <a:custGeom>
            <a:avLst/>
            <a:gdLst/>
            <a:ahLst/>
            <a:cxnLst>
              <a:cxn ang="0">
                <a:pos x="102" y="42"/>
              </a:cxn>
              <a:cxn ang="0">
                <a:pos x="102" y="41"/>
              </a:cxn>
              <a:cxn ang="0">
                <a:pos x="102" y="41"/>
              </a:cxn>
              <a:cxn ang="0">
                <a:pos x="102" y="41"/>
              </a:cxn>
              <a:cxn ang="0">
                <a:pos x="86" y="35"/>
              </a:cxn>
              <a:cxn ang="0">
                <a:pos x="100" y="13"/>
              </a:cxn>
              <a:cxn ang="0">
                <a:pos x="99" y="4"/>
              </a:cxn>
              <a:cxn ang="0">
                <a:pos x="97" y="2"/>
              </a:cxn>
              <a:cxn ang="0">
                <a:pos x="88" y="3"/>
              </a:cxn>
              <a:cxn ang="0">
                <a:pos x="57" y="32"/>
              </a:cxn>
              <a:cxn ang="0">
                <a:pos x="51" y="32"/>
              </a:cxn>
              <a:cxn ang="0">
                <a:pos x="0" y="41"/>
              </a:cxn>
              <a:cxn ang="0">
                <a:pos x="0" y="41"/>
              </a:cxn>
              <a:cxn ang="0">
                <a:pos x="0" y="41"/>
              </a:cxn>
              <a:cxn ang="0">
                <a:pos x="0" y="42"/>
              </a:cxn>
              <a:cxn ang="0">
                <a:pos x="0" y="42"/>
              </a:cxn>
              <a:cxn ang="0">
                <a:pos x="0" y="42"/>
              </a:cxn>
              <a:cxn ang="0">
                <a:pos x="51" y="94"/>
              </a:cxn>
              <a:cxn ang="0">
                <a:pos x="102" y="42"/>
              </a:cxn>
              <a:cxn ang="0">
                <a:pos x="102" y="42"/>
              </a:cxn>
              <a:cxn ang="0">
                <a:pos x="102" y="42"/>
              </a:cxn>
              <a:cxn ang="0">
                <a:pos x="85" y="10"/>
              </a:cxn>
              <a:cxn ang="0">
                <a:pos x="88" y="13"/>
              </a:cxn>
              <a:cxn ang="0">
                <a:pos x="85" y="15"/>
              </a:cxn>
              <a:cxn ang="0">
                <a:pos x="83" y="13"/>
              </a:cxn>
              <a:cxn ang="0">
                <a:pos x="85" y="10"/>
              </a:cxn>
              <a:cxn ang="0">
                <a:pos x="79" y="16"/>
              </a:cxn>
              <a:cxn ang="0">
                <a:pos x="81" y="16"/>
              </a:cxn>
              <a:cxn ang="0">
                <a:pos x="81" y="18"/>
              </a:cxn>
              <a:cxn ang="0">
                <a:pos x="60" y="40"/>
              </a:cxn>
              <a:cxn ang="0">
                <a:pos x="58" y="41"/>
              </a:cxn>
              <a:cxn ang="0">
                <a:pos x="57" y="40"/>
              </a:cxn>
              <a:cxn ang="0">
                <a:pos x="57" y="38"/>
              </a:cxn>
              <a:cxn ang="0">
                <a:pos x="79" y="16"/>
              </a:cxn>
              <a:cxn ang="0">
                <a:pos x="51" y="51"/>
              </a:cxn>
              <a:cxn ang="0">
                <a:pos x="9" y="44"/>
              </a:cxn>
              <a:cxn ang="0">
                <a:pos x="51" y="37"/>
              </a:cxn>
              <a:cxn ang="0">
                <a:pos x="52" y="37"/>
              </a:cxn>
              <a:cxn ang="0">
                <a:pos x="42" y="47"/>
              </a:cxn>
              <a:cxn ang="0">
                <a:pos x="79" y="46"/>
              </a:cxn>
              <a:cxn ang="0">
                <a:pos x="83" y="39"/>
              </a:cxn>
              <a:cxn ang="0">
                <a:pos x="93" y="44"/>
              </a:cxn>
              <a:cxn ang="0">
                <a:pos x="51" y="51"/>
              </a:cxn>
              <a:cxn ang="0">
                <a:pos x="51" y="51"/>
              </a:cxn>
              <a:cxn ang="0">
                <a:pos x="51" y="51"/>
              </a:cxn>
            </a:cxnLst>
            <a:rect l="0" t="0" r="r" b="b"/>
            <a:pathLst>
              <a:path w="102" h="94">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chemeClr val="accent2"/>
          </a:solid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158" name="Group 14"/>
          <p:cNvGrpSpPr>
            <a:grpSpLocks noChangeAspect="1"/>
          </p:cNvGrpSpPr>
          <p:nvPr/>
        </p:nvGrpSpPr>
        <p:grpSpPr bwMode="auto">
          <a:xfrm>
            <a:off x="2174897" y="3161366"/>
            <a:ext cx="838971" cy="838971"/>
            <a:chOff x="2761" y="1501"/>
            <a:chExt cx="487" cy="487"/>
          </a:xfrm>
          <a:solidFill>
            <a:schemeClr val="accent1"/>
          </a:solidFill>
        </p:grpSpPr>
        <p:sp>
          <p:nvSpPr>
            <p:cNvPr id="6159" name="Freeform 15"/>
            <p:cNvSpPr>
              <a:spLocks noEditPoints="1"/>
            </p:cNvSpPr>
            <p:nvPr/>
          </p:nvSpPr>
          <p:spPr bwMode="auto">
            <a:xfrm>
              <a:off x="2761" y="1549"/>
              <a:ext cx="487" cy="439"/>
            </a:xfrm>
            <a:custGeom>
              <a:avLst/>
              <a:gdLst/>
              <a:ahLst/>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l="0" t="0" r="r" b="b"/>
              <a:pathLst>
                <a:path w="102" h="9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0" name="Freeform 16"/>
            <p:cNvSpPr>
              <a:spLocks noEditPoints="1"/>
            </p:cNvSpPr>
            <p:nvPr/>
          </p:nvSpPr>
          <p:spPr bwMode="auto">
            <a:xfrm>
              <a:off x="2890" y="1501"/>
              <a:ext cx="229" cy="91"/>
            </a:xfrm>
            <a:custGeom>
              <a:avLst/>
              <a:gdLst/>
              <a:ahLst/>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l="0" t="0" r="r" b="b"/>
              <a:pathLst>
                <a:path w="48" h="19">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63" name="Group 19"/>
          <p:cNvGrpSpPr>
            <a:grpSpLocks noChangeAspect="1"/>
          </p:cNvGrpSpPr>
          <p:nvPr/>
        </p:nvGrpSpPr>
        <p:grpSpPr bwMode="auto">
          <a:xfrm>
            <a:off x="8117270" y="3234846"/>
            <a:ext cx="806183" cy="801703"/>
            <a:chOff x="3008" y="1466"/>
            <a:chExt cx="540" cy="537"/>
          </a:xfrm>
          <a:solidFill>
            <a:schemeClr val="accent4"/>
          </a:solidFill>
        </p:grpSpPr>
        <p:sp>
          <p:nvSpPr>
            <p:cNvPr id="6164" name="Freeform 20"/>
            <p:cNvSpPr>
              <a:spLocks noEditPoints="1"/>
            </p:cNvSpPr>
            <p:nvPr/>
          </p:nvSpPr>
          <p:spPr bwMode="auto">
            <a:xfrm>
              <a:off x="3208" y="1594"/>
              <a:ext cx="340" cy="310"/>
            </a:xfrm>
            <a:custGeom>
              <a:avLst/>
              <a:gdLst/>
              <a:ahLst/>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l="0" t="0" r="r" b="b"/>
              <a:pathLst>
                <a:path w="547" h="499">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5" name="Freeform 21"/>
            <p:cNvSpPr>
              <a:spLocks noEditPoints="1"/>
            </p:cNvSpPr>
            <p:nvPr/>
          </p:nvSpPr>
          <p:spPr bwMode="auto">
            <a:xfrm>
              <a:off x="3211" y="1466"/>
              <a:ext cx="335" cy="103"/>
            </a:xfrm>
            <a:custGeom>
              <a:avLst/>
              <a:gdLst/>
              <a:ahLst/>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l="0" t="0" r="r" b="b"/>
              <a:pathLst>
                <a:path w="539" h="167">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6" name="Freeform 22"/>
            <p:cNvSpPr>
              <a:spLocks noEditPoints="1"/>
            </p:cNvSpPr>
            <p:nvPr/>
          </p:nvSpPr>
          <p:spPr bwMode="auto">
            <a:xfrm>
              <a:off x="3208" y="1538"/>
              <a:ext cx="340" cy="84"/>
            </a:xfrm>
            <a:custGeom>
              <a:avLst/>
              <a:gdLst/>
              <a:ahLst/>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l="0" t="0" r="r" b="b"/>
              <a:pathLst>
                <a:path w="547" h="136">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7" name="Freeform 23"/>
            <p:cNvSpPr>
              <a:spLocks noEditPoints="1"/>
            </p:cNvSpPr>
            <p:nvPr/>
          </p:nvSpPr>
          <p:spPr bwMode="auto">
            <a:xfrm>
              <a:off x="3085" y="1705"/>
              <a:ext cx="31" cy="31"/>
            </a:xfrm>
            <a:custGeom>
              <a:avLst/>
              <a:gdLst/>
              <a:ahLst/>
              <a:cxnLst>
                <a:cxn ang="0">
                  <a:pos x="15" y="44"/>
                </a:cxn>
                <a:cxn ang="0">
                  <a:pos x="45" y="35"/>
                </a:cxn>
                <a:cxn ang="0">
                  <a:pos x="35" y="5"/>
                </a:cxn>
                <a:cxn ang="0">
                  <a:pos x="6" y="15"/>
                </a:cxn>
                <a:cxn ang="0">
                  <a:pos x="15" y="44"/>
                </a:cxn>
                <a:cxn ang="0">
                  <a:pos x="15" y="44"/>
                </a:cxn>
                <a:cxn ang="0">
                  <a:pos x="15" y="44"/>
                </a:cxn>
              </a:cxnLst>
              <a:rect l="0" t="0" r="r" b="b"/>
              <a:pathLst>
                <a:path w="50" h="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8" name="Freeform 24"/>
            <p:cNvSpPr>
              <a:spLocks noEditPoints="1"/>
            </p:cNvSpPr>
            <p:nvPr/>
          </p:nvSpPr>
          <p:spPr bwMode="auto">
            <a:xfrm>
              <a:off x="3008" y="1662"/>
              <a:ext cx="75" cy="72"/>
            </a:xfrm>
            <a:custGeom>
              <a:avLst/>
              <a:gdLst/>
              <a:ahLst/>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l="0" t="0" r="r" b="b"/>
              <a:pathLst>
                <a:path w="121" h="116">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9" name="Freeform 25"/>
            <p:cNvSpPr>
              <a:spLocks noEditPoints="1"/>
            </p:cNvSpPr>
            <p:nvPr/>
          </p:nvSpPr>
          <p:spPr bwMode="auto">
            <a:xfrm>
              <a:off x="3029" y="1733"/>
              <a:ext cx="68" cy="72"/>
            </a:xfrm>
            <a:custGeom>
              <a:avLst/>
              <a:gdLst/>
              <a:ahLst/>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l="0" t="0" r="r" b="b"/>
              <a:pathLst>
                <a:path w="110" h="116">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0" name="Freeform 26"/>
            <p:cNvSpPr>
              <a:spLocks noEditPoints="1"/>
            </p:cNvSpPr>
            <p:nvPr/>
          </p:nvSpPr>
          <p:spPr bwMode="auto">
            <a:xfrm>
              <a:off x="3121" y="1660"/>
              <a:ext cx="74" cy="70"/>
            </a:xfrm>
            <a:custGeom>
              <a:avLst/>
              <a:gdLst/>
              <a:ahLst/>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l="0" t="0" r="r" b="b"/>
              <a:pathLst>
                <a:path w="120" h="114">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1" name="Freeform 27"/>
            <p:cNvSpPr>
              <a:spLocks noEditPoints="1"/>
            </p:cNvSpPr>
            <p:nvPr/>
          </p:nvSpPr>
          <p:spPr bwMode="auto">
            <a:xfrm>
              <a:off x="3067" y="1623"/>
              <a:ext cx="72" cy="76"/>
            </a:xfrm>
            <a:custGeom>
              <a:avLst/>
              <a:gdLst/>
              <a:ahLst/>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l="0" t="0" r="r" b="b"/>
              <a:pathLst>
                <a:path w="115" h="122">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2" name="Freeform 28"/>
            <p:cNvSpPr>
              <a:spLocks noEditPoints="1"/>
            </p:cNvSpPr>
            <p:nvPr/>
          </p:nvSpPr>
          <p:spPr bwMode="auto">
            <a:xfrm>
              <a:off x="3096" y="1745"/>
              <a:ext cx="107" cy="100"/>
            </a:xfrm>
            <a:custGeom>
              <a:avLst/>
              <a:gdLst/>
              <a:ahLst/>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l="0" t="0" r="r" b="b"/>
              <a:pathLst>
                <a:path w="171" h="160">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3" name="Freeform 29"/>
            <p:cNvSpPr>
              <a:spLocks noEditPoints="1"/>
            </p:cNvSpPr>
            <p:nvPr/>
          </p:nvSpPr>
          <p:spPr bwMode="auto">
            <a:xfrm>
              <a:off x="3160" y="1893"/>
              <a:ext cx="105" cy="110"/>
            </a:xfrm>
            <a:custGeom>
              <a:avLst/>
              <a:gdLst/>
              <a:ahLst/>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l="0" t="0" r="r" b="b"/>
              <a:pathLst>
                <a:path w="169" h="176">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4" name="Freeform 30"/>
            <p:cNvSpPr>
              <a:spLocks noEditPoints="1"/>
            </p:cNvSpPr>
            <p:nvPr/>
          </p:nvSpPr>
          <p:spPr bwMode="auto">
            <a:xfrm>
              <a:off x="3077" y="1847"/>
              <a:ext cx="108" cy="95"/>
            </a:xfrm>
            <a:custGeom>
              <a:avLst/>
              <a:gdLst/>
              <a:ahLst/>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l="0" t="0" r="r" b="b"/>
              <a:pathLst>
                <a:path w="174" h="153">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5" name="Freeform 31"/>
            <p:cNvSpPr>
              <a:spLocks noEditPoints="1"/>
            </p:cNvSpPr>
            <p:nvPr/>
          </p:nvSpPr>
          <p:spPr bwMode="auto">
            <a:xfrm>
              <a:off x="3211" y="1737"/>
              <a:ext cx="105" cy="102"/>
            </a:xfrm>
            <a:custGeom>
              <a:avLst/>
              <a:gdLst/>
              <a:ahLst/>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l="0" t="0" r="r" b="b"/>
              <a:pathLst>
                <a:path w="169" h="164">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6" name="Freeform 32"/>
            <p:cNvSpPr>
              <a:spLocks noEditPoints="1"/>
            </p:cNvSpPr>
            <p:nvPr/>
          </p:nvSpPr>
          <p:spPr bwMode="auto">
            <a:xfrm>
              <a:off x="3241" y="1834"/>
              <a:ext cx="110" cy="95"/>
            </a:xfrm>
            <a:custGeom>
              <a:avLst/>
              <a:gdLst/>
              <a:ahLst/>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l="0" t="0" r="r" b="b"/>
              <a:pathLst>
                <a:path w="177" h="154">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7" name="Freeform 33"/>
            <p:cNvSpPr>
              <a:spLocks noEditPoints="1"/>
            </p:cNvSpPr>
            <p:nvPr/>
          </p:nvSpPr>
          <p:spPr bwMode="auto">
            <a:xfrm>
              <a:off x="3188" y="1839"/>
              <a:ext cx="43" cy="39"/>
            </a:xfrm>
            <a:custGeom>
              <a:avLst/>
              <a:gdLst/>
              <a:ahLst/>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l="0" t="0" r="r" b="b"/>
              <a:pathLst>
                <a:path w="70" h="63">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29"/>
          <p:cNvGrpSpPr/>
          <p:nvPr/>
        </p:nvGrpSpPr>
        <p:grpSpPr>
          <a:xfrm>
            <a:off x="3178668" y="2536205"/>
            <a:ext cx="1625371" cy="841429"/>
            <a:chOff x="798970" y="1704791"/>
            <a:chExt cx="826143" cy="775377"/>
          </a:xfrm>
        </p:grpSpPr>
        <p:sp>
          <p:nvSpPr>
            <p:cNvPr id="45" name="Text Placeholder 3"/>
            <p:cNvSpPr txBox="1"/>
            <p:nvPr/>
          </p:nvSpPr>
          <p:spPr>
            <a:xfrm>
              <a:off x="798970" y="1704791"/>
              <a:ext cx="547528" cy="217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Related title text</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3"/>
            <p:cNvSpPr txBox="1"/>
            <p:nvPr/>
          </p:nvSpPr>
          <p:spPr>
            <a:xfrm>
              <a:off x="798971" y="1935625"/>
              <a:ext cx="826142" cy="5445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29"/>
          <p:cNvGrpSpPr/>
          <p:nvPr/>
        </p:nvGrpSpPr>
        <p:grpSpPr>
          <a:xfrm>
            <a:off x="6099974" y="2536205"/>
            <a:ext cx="1625371" cy="841429"/>
            <a:chOff x="798970" y="1704791"/>
            <a:chExt cx="826143" cy="775377"/>
          </a:xfrm>
        </p:grpSpPr>
        <p:sp>
          <p:nvSpPr>
            <p:cNvPr id="51" name="Text Placeholder 3"/>
            <p:cNvSpPr txBox="1"/>
            <p:nvPr/>
          </p:nvSpPr>
          <p:spPr>
            <a:xfrm>
              <a:off x="798970" y="1704791"/>
              <a:ext cx="547528" cy="217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Related title text</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3"/>
            <p:cNvSpPr txBox="1"/>
            <p:nvPr/>
          </p:nvSpPr>
          <p:spPr>
            <a:xfrm>
              <a:off x="798971" y="1935625"/>
              <a:ext cx="826142" cy="5445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29"/>
          <p:cNvGrpSpPr/>
          <p:nvPr/>
        </p:nvGrpSpPr>
        <p:grpSpPr>
          <a:xfrm>
            <a:off x="9021282" y="2536205"/>
            <a:ext cx="1625371" cy="841429"/>
            <a:chOff x="798970" y="1704791"/>
            <a:chExt cx="826143" cy="775377"/>
          </a:xfrm>
        </p:grpSpPr>
        <p:sp>
          <p:nvSpPr>
            <p:cNvPr id="54" name="Text Placeholder 3"/>
            <p:cNvSpPr txBox="1"/>
            <p:nvPr/>
          </p:nvSpPr>
          <p:spPr>
            <a:xfrm>
              <a:off x="798970" y="1704791"/>
              <a:ext cx="547528" cy="217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Related title text</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 Placeholder 3"/>
            <p:cNvSpPr txBox="1"/>
            <p:nvPr/>
          </p:nvSpPr>
          <p:spPr>
            <a:xfrm>
              <a:off x="798971" y="1935625"/>
              <a:ext cx="826142" cy="5445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6" name="Text Placeholder 3"/>
          <p:cNvSpPr txBox="1"/>
          <p:nvPr/>
        </p:nvSpPr>
        <p:spPr>
          <a:xfrm>
            <a:off x="2166380" y="4628413"/>
            <a:ext cx="856004" cy="100617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lnSpc>
                <a:spcPct val="120000"/>
              </a:lnSpc>
              <a:spcBef>
                <a:spcPct val="20000"/>
              </a:spcBef>
              <a:defRPr/>
            </a:pPr>
            <a:r>
              <a:rPr lang="en-US" sz="60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57" name="Text Placeholder 3"/>
          <p:cNvSpPr txBox="1"/>
          <p:nvPr/>
        </p:nvSpPr>
        <p:spPr>
          <a:xfrm>
            <a:off x="5086059" y="4628413"/>
            <a:ext cx="856004" cy="100617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lnSpc>
                <a:spcPct val="120000"/>
              </a:lnSpc>
              <a:spcBef>
                <a:spcPct val="20000"/>
              </a:spcBef>
              <a:defRPr/>
            </a:pPr>
            <a:r>
              <a:rPr lang="en-US" sz="60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58" name="Text Placeholder 3"/>
          <p:cNvSpPr txBox="1"/>
          <p:nvPr/>
        </p:nvSpPr>
        <p:spPr>
          <a:xfrm>
            <a:off x="8128066" y="4628413"/>
            <a:ext cx="856004" cy="100617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lnSpc>
                <a:spcPct val="120000"/>
              </a:lnSpc>
              <a:spcBef>
                <a:spcPct val="20000"/>
              </a:spcBef>
              <a:defRPr/>
            </a:pPr>
            <a:r>
              <a:rPr lang="en-US" sz="60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06</a:t>
            </a:r>
          </a:p>
        </p:txBody>
      </p:sp>
      <p:grpSp>
        <p:nvGrpSpPr>
          <p:cNvPr id="78" name="Group 29"/>
          <p:cNvGrpSpPr/>
          <p:nvPr/>
        </p:nvGrpSpPr>
        <p:grpSpPr>
          <a:xfrm>
            <a:off x="3178668" y="4917894"/>
            <a:ext cx="1625371" cy="841429"/>
            <a:chOff x="798970" y="1704791"/>
            <a:chExt cx="826143" cy="775377"/>
          </a:xfrm>
        </p:grpSpPr>
        <p:sp>
          <p:nvSpPr>
            <p:cNvPr id="79" name="Text Placeholder 3"/>
            <p:cNvSpPr txBox="1"/>
            <p:nvPr/>
          </p:nvSpPr>
          <p:spPr>
            <a:xfrm>
              <a:off x="798970" y="1704791"/>
              <a:ext cx="547528" cy="217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Related title text</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798971" y="1935625"/>
              <a:ext cx="826142" cy="5445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1" name="Group 29"/>
          <p:cNvGrpSpPr/>
          <p:nvPr/>
        </p:nvGrpSpPr>
        <p:grpSpPr>
          <a:xfrm>
            <a:off x="6099974" y="4917894"/>
            <a:ext cx="1625371" cy="841429"/>
            <a:chOff x="798970" y="1704791"/>
            <a:chExt cx="826143" cy="775377"/>
          </a:xfrm>
        </p:grpSpPr>
        <p:sp>
          <p:nvSpPr>
            <p:cNvPr id="82" name="Text Placeholder 3"/>
            <p:cNvSpPr txBox="1"/>
            <p:nvPr/>
          </p:nvSpPr>
          <p:spPr>
            <a:xfrm>
              <a:off x="798970" y="1704791"/>
              <a:ext cx="547528" cy="217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Related title text</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 Placeholder 3"/>
            <p:cNvSpPr txBox="1"/>
            <p:nvPr/>
          </p:nvSpPr>
          <p:spPr>
            <a:xfrm>
              <a:off x="798971" y="1935625"/>
              <a:ext cx="826142" cy="5445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29"/>
          <p:cNvGrpSpPr/>
          <p:nvPr/>
        </p:nvGrpSpPr>
        <p:grpSpPr>
          <a:xfrm>
            <a:off x="9021282" y="4917894"/>
            <a:ext cx="1625371" cy="841429"/>
            <a:chOff x="798970" y="1704791"/>
            <a:chExt cx="826143" cy="775377"/>
          </a:xfrm>
        </p:grpSpPr>
        <p:sp>
          <p:nvSpPr>
            <p:cNvPr id="85" name="Text Placeholder 3"/>
            <p:cNvSpPr txBox="1"/>
            <p:nvPr/>
          </p:nvSpPr>
          <p:spPr>
            <a:xfrm>
              <a:off x="798970" y="1704791"/>
              <a:ext cx="547528" cy="2176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Related title text</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 Placeholder 3"/>
            <p:cNvSpPr txBox="1"/>
            <p:nvPr/>
          </p:nvSpPr>
          <p:spPr>
            <a:xfrm>
              <a:off x="798971" y="1935625"/>
              <a:ext cx="826142" cy="5445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80" name="Group 36"/>
          <p:cNvGrpSpPr>
            <a:grpSpLocks noChangeAspect="1"/>
          </p:cNvGrpSpPr>
          <p:nvPr/>
        </p:nvGrpSpPr>
        <p:grpSpPr bwMode="auto">
          <a:xfrm>
            <a:off x="2243142" y="5528920"/>
            <a:ext cx="820019" cy="755325"/>
            <a:chOff x="419" y="2309"/>
            <a:chExt cx="507" cy="467"/>
          </a:xfrm>
          <a:solidFill>
            <a:schemeClr val="accent3"/>
          </a:solidFill>
        </p:grpSpPr>
        <p:sp>
          <p:nvSpPr>
            <p:cNvPr id="6181" name="Freeform 37"/>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82" name="Freeform 38"/>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83" name="Freeform 39"/>
            <p:cNvSpPr>
              <a:spLocks noEditPoints="1"/>
            </p:cNvSpPr>
            <p:nvPr/>
          </p:nvSpPr>
          <p:spPr bwMode="auto">
            <a:xfrm>
              <a:off x="419" y="2321"/>
              <a:ext cx="49" cy="101"/>
            </a:xfrm>
            <a:custGeom>
              <a:avLst/>
              <a:gdLst/>
              <a:ahLst/>
              <a:cxnLst>
                <a:cxn ang="0">
                  <a:pos x="0" y="35"/>
                </a:cxn>
                <a:cxn ang="0">
                  <a:pos x="14" y="58"/>
                </a:cxn>
                <a:cxn ang="0">
                  <a:pos x="28" y="35"/>
                </a:cxn>
                <a:cxn ang="0">
                  <a:pos x="14" y="0"/>
                </a:cxn>
                <a:cxn ang="0">
                  <a:pos x="0" y="35"/>
                </a:cxn>
                <a:cxn ang="0">
                  <a:pos x="0" y="35"/>
                </a:cxn>
                <a:cxn ang="0">
                  <a:pos x="0" y="35"/>
                </a:cxn>
              </a:cxnLst>
              <a:rect l="0" t="0" r="r" b="b"/>
              <a:pathLst>
                <a:path w="28" h="5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86" name="Group 42"/>
          <p:cNvGrpSpPr>
            <a:grpSpLocks noChangeAspect="1"/>
          </p:cNvGrpSpPr>
          <p:nvPr/>
        </p:nvGrpSpPr>
        <p:grpSpPr bwMode="auto">
          <a:xfrm>
            <a:off x="5104605" y="5534839"/>
            <a:ext cx="835525" cy="795904"/>
            <a:chOff x="2111" y="2341"/>
            <a:chExt cx="485" cy="462"/>
          </a:xfrm>
          <a:solidFill>
            <a:schemeClr val="accent5"/>
          </a:solidFill>
        </p:grpSpPr>
        <p:sp>
          <p:nvSpPr>
            <p:cNvPr id="6187" name="Freeform 43"/>
            <p:cNvSpPr>
              <a:spLocks noEditPoints="1"/>
            </p:cNvSpPr>
            <p:nvPr/>
          </p:nvSpPr>
          <p:spPr bwMode="auto">
            <a:xfrm>
              <a:off x="2111" y="2341"/>
              <a:ext cx="485" cy="462"/>
            </a:xfrm>
            <a:custGeom>
              <a:avLst/>
              <a:gdLst/>
              <a:ahLst/>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l="0" t="0" r="r" b="b"/>
              <a:pathLst>
                <a:path w="102" h="97">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88" name="Freeform 44"/>
            <p:cNvSpPr>
              <a:spLocks noEditPoints="1"/>
            </p:cNvSpPr>
            <p:nvPr/>
          </p:nvSpPr>
          <p:spPr bwMode="auto">
            <a:xfrm>
              <a:off x="2372" y="2413"/>
              <a:ext cx="162" cy="161"/>
            </a:xfrm>
            <a:custGeom>
              <a:avLst/>
              <a:gdLst/>
              <a:ahLst/>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l="0" t="0" r="r" b="b"/>
              <a:pathLst>
                <a:path w="34" h="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89" name="Freeform 45"/>
            <p:cNvSpPr>
              <a:spLocks noEditPoints="1"/>
            </p:cNvSpPr>
            <p:nvPr/>
          </p:nvSpPr>
          <p:spPr bwMode="auto">
            <a:xfrm>
              <a:off x="2482" y="2451"/>
              <a:ext cx="9"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90" name="Freeform 46"/>
            <p:cNvSpPr>
              <a:spLocks noEditPoints="1"/>
            </p:cNvSpPr>
            <p:nvPr/>
          </p:nvSpPr>
          <p:spPr bwMode="auto">
            <a:xfrm>
              <a:off x="2410" y="2522"/>
              <a:ext cx="10" cy="10"/>
            </a:xfrm>
            <a:custGeom>
              <a:avLst/>
              <a:gdLst/>
              <a:ahLst/>
              <a:cxnLst>
                <a:cxn ang="0">
                  <a:pos x="1" y="1"/>
                </a:cxn>
                <a:cxn ang="0">
                  <a:pos x="1" y="2"/>
                </a:cxn>
                <a:cxn ang="0">
                  <a:pos x="2" y="2"/>
                </a:cxn>
                <a:cxn ang="0">
                  <a:pos x="2" y="1"/>
                </a:cxn>
                <a:cxn ang="0">
                  <a:pos x="1" y="1"/>
                </a:cxn>
                <a:cxn ang="0">
                  <a:pos x="1" y="1"/>
                </a:cxn>
                <a:cxn ang="0">
                  <a:pos x="1" y="1"/>
                </a:cxn>
              </a:cxnLst>
              <a:rect l="0" t="0" r="r" b="b"/>
              <a:pathLst>
                <a:path w="2" h="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91" name="Freeform 47"/>
            <p:cNvSpPr>
              <a:spLocks noEditPoints="1"/>
            </p:cNvSpPr>
            <p:nvPr/>
          </p:nvSpPr>
          <p:spPr bwMode="auto">
            <a:xfrm>
              <a:off x="2496" y="2489"/>
              <a:ext cx="9"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92" name="Freeform 48"/>
            <p:cNvSpPr>
              <a:spLocks noEditPoints="1"/>
            </p:cNvSpPr>
            <p:nvPr/>
          </p:nvSpPr>
          <p:spPr bwMode="auto">
            <a:xfrm>
              <a:off x="2396" y="2489"/>
              <a:ext cx="10"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93" name="Freeform 49"/>
            <p:cNvSpPr>
              <a:spLocks noEditPoints="1"/>
            </p:cNvSpPr>
            <p:nvPr/>
          </p:nvSpPr>
          <p:spPr bwMode="auto">
            <a:xfrm>
              <a:off x="2482" y="2522"/>
              <a:ext cx="9" cy="10"/>
            </a:xfrm>
            <a:custGeom>
              <a:avLst/>
              <a:gdLst/>
              <a:ahLst/>
              <a:cxnLst>
                <a:cxn ang="0">
                  <a:pos x="0" y="1"/>
                </a:cxn>
                <a:cxn ang="0">
                  <a:pos x="0" y="2"/>
                </a:cxn>
                <a:cxn ang="0">
                  <a:pos x="2" y="2"/>
                </a:cxn>
                <a:cxn ang="0">
                  <a:pos x="2" y="1"/>
                </a:cxn>
                <a:cxn ang="0">
                  <a:pos x="0" y="1"/>
                </a:cxn>
                <a:cxn ang="0">
                  <a:pos x="0" y="1"/>
                </a:cxn>
                <a:cxn ang="0">
                  <a:pos x="0" y="1"/>
                </a:cxn>
              </a:cxnLst>
              <a:rect l="0" t="0" r="r" b="b"/>
              <a:pathLst>
                <a:path w="2" h="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94" name="Freeform 50"/>
            <p:cNvSpPr>
              <a:spLocks noEditPoints="1"/>
            </p:cNvSpPr>
            <p:nvPr/>
          </p:nvSpPr>
          <p:spPr bwMode="auto">
            <a:xfrm>
              <a:off x="2410" y="2451"/>
              <a:ext cx="10"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95" name="Freeform 51"/>
            <p:cNvSpPr>
              <a:spLocks noEditPoints="1"/>
            </p:cNvSpPr>
            <p:nvPr/>
          </p:nvSpPr>
          <p:spPr bwMode="auto">
            <a:xfrm>
              <a:off x="2439" y="2455"/>
              <a:ext cx="28" cy="53"/>
            </a:xfrm>
            <a:custGeom>
              <a:avLst/>
              <a:gdLst/>
              <a:ahLst/>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l="0" t="0" r="r" b="b"/>
              <a:pathLst>
                <a:path w="6" h="11">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96" name="Freeform 52"/>
            <p:cNvSpPr>
              <a:spLocks noEditPoints="1"/>
            </p:cNvSpPr>
            <p:nvPr/>
          </p:nvSpPr>
          <p:spPr bwMode="auto">
            <a:xfrm>
              <a:off x="2448" y="24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97" name="Freeform 53"/>
            <p:cNvSpPr>
              <a:spLocks noEditPoints="1"/>
            </p:cNvSpPr>
            <p:nvPr/>
          </p:nvSpPr>
          <p:spPr bwMode="auto">
            <a:xfrm>
              <a:off x="2448" y="25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8192175" y="5598571"/>
            <a:ext cx="728294" cy="732160"/>
            <a:chOff x="7839075" y="1611313"/>
            <a:chExt cx="896938" cy="901700"/>
          </a:xfrm>
          <a:solidFill>
            <a:schemeClr val="accent6"/>
          </a:solidFill>
        </p:grpSpPr>
        <p:sp>
          <p:nvSpPr>
            <p:cNvPr id="109"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TextBox 8"/>
          <p:cNvSpPr txBox="1"/>
          <p:nvPr/>
        </p:nvSpPr>
        <p:spPr>
          <a:xfrm>
            <a:off x="824035" y="233568"/>
            <a:ext cx="6109395"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p:cTn id="12" dur="500" fill="hold"/>
                                        <p:tgtEl>
                                          <p:spTgt spid="6158"/>
                                        </p:tgtEl>
                                        <p:attrNameLst>
                                          <p:attrName>ppt_w</p:attrName>
                                        </p:attrNameLst>
                                      </p:cBhvr>
                                      <p:tavLst>
                                        <p:tav tm="0">
                                          <p:val>
                                            <p:fltVal val="0"/>
                                          </p:val>
                                        </p:tav>
                                        <p:tav tm="100000">
                                          <p:val>
                                            <p:strVal val="#ppt_w"/>
                                          </p:val>
                                        </p:tav>
                                      </p:tavLst>
                                    </p:anim>
                                    <p:anim calcmode="lin" valueType="num">
                                      <p:cBhvr>
                                        <p:cTn id="13" dur="500" fill="hold"/>
                                        <p:tgtEl>
                                          <p:spTgt spid="6158"/>
                                        </p:tgtEl>
                                        <p:attrNameLst>
                                          <p:attrName>ppt_h</p:attrName>
                                        </p:attrNameLst>
                                      </p:cBhvr>
                                      <p:tavLst>
                                        <p:tav tm="0">
                                          <p:val>
                                            <p:fltVal val="0"/>
                                          </p:val>
                                        </p:tav>
                                        <p:tav tm="100000">
                                          <p:val>
                                            <p:strVal val="#ppt_h"/>
                                          </p:val>
                                        </p:tav>
                                      </p:tavLst>
                                    </p:anim>
                                    <p:animEffect transition="in" filter="fade">
                                      <p:cBhvr>
                                        <p:cTn id="14" dur="500"/>
                                        <p:tgtEl>
                                          <p:spTgt spid="6158"/>
                                        </p:tgtEl>
                                      </p:cBhvr>
                                    </p:animEffect>
                                  </p:childTnLst>
                                </p:cTn>
                              </p:par>
                              <p:par>
                                <p:cTn id="15" presetID="2" presetClass="entr" presetSubtype="2" accel="50000" decel="5000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1+#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6155"/>
                                        </p:tgtEl>
                                        <p:attrNameLst>
                                          <p:attrName>style.visibility</p:attrName>
                                        </p:attrNameLst>
                                      </p:cBhvr>
                                      <p:to>
                                        <p:strVal val="visible"/>
                                      </p:to>
                                    </p:set>
                                    <p:anim calcmode="lin" valueType="num">
                                      <p:cBhvr>
                                        <p:cTn id="27" dur="500" fill="hold"/>
                                        <p:tgtEl>
                                          <p:spTgt spid="6155"/>
                                        </p:tgtEl>
                                        <p:attrNameLst>
                                          <p:attrName>ppt_w</p:attrName>
                                        </p:attrNameLst>
                                      </p:cBhvr>
                                      <p:tavLst>
                                        <p:tav tm="0">
                                          <p:val>
                                            <p:fltVal val="0"/>
                                          </p:val>
                                        </p:tav>
                                        <p:tav tm="100000">
                                          <p:val>
                                            <p:strVal val="#ppt_w"/>
                                          </p:val>
                                        </p:tav>
                                      </p:tavLst>
                                    </p:anim>
                                    <p:anim calcmode="lin" valueType="num">
                                      <p:cBhvr>
                                        <p:cTn id="28" dur="500" fill="hold"/>
                                        <p:tgtEl>
                                          <p:spTgt spid="6155"/>
                                        </p:tgtEl>
                                        <p:attrNameLst>
                                          <p:attrName>ppt_h</p:attrName>
                                        </p:attrNameLst>
                                      </p:cBhvr>
                                      <p:tavLst>
                                        <p:tav tm="0">
                                          <p:val>
                                            <p:fltVal val="0"/>
                                          </p:val>
                                        </p:tav>
                                        <p:tav tm="100000">
                                          <p:val>
                                            <p:strVal val="#ppt_h"/>
                                          </p:val>
                                        </p:tav>
                                      </p:tavLst>
                                    </p:anim>
                                    <p:animEffect transition="in" filter="fade">
                                      <p:cBhvr>
                                        <p:cTn id="29" dur="500"/>
                                        <p:tgtEl>
                                          <p:spTgt spid="6155"/>
                                        </p:tgtEl>
                                      </p:cBhvr>
                                    </p:animEffect>
                                  </p:childTnLst>
                                </p:cTn>
                              </p:par>
                              <p:par>
                                <p:cTn id="30" presetID="2" presetClass="entr" presetSubtype="2" accel="50000" decel="5000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6163"/>
                                        </p:tgtEl>
                                        <p:attrNameLst>
                                          <p:attrName>style.visibility</p:attrName>
                                        </p:attrNameLst>
                                      </p:cBhvr>
                                      <p:to>
                                        <p:strVal val="visible"/>
                                      </p:to>
                                    </p:set>
                                    <p:anim calcmode="lin" valueType="num">
                                      <p:cBhvr>
                                        <p:cTn id="42" dur="500" fill="hold"/>
                                        <p:tgtEl>
                                          <p:spTgt spid="6163"/>
                                        </p:tgtEl>
                                        <p:attrNameLst>
                                          <p:attrName>ppt_w</p:attrName>
                                        </p:attrNameLst>
                                      </p:cBhvr>
                                      <p:tavLst>
                                        <p:tav tm="0">
                                          <p:val>
                                            <p:fltVal val="0"/>
                                          </p:val>
                                        </p:tav>
                                        <p:tav tm="100000">
                                          <p:val>
                                            <p:strVal val="#ppt_w"/>
                                          </p:val>
                                        </p:tav>
                                      </p:tavLst>
                                    </p:anim>
                                    <p:anim calcmode="lin" valueType="num">
                                      <p:cBhvr>
                                        <p:cTn id="43" dur="500" fill="hold"/>
                                        <p:tgtEl>
                                          <p:spTgt spid="6163"/>
                                        </p:tgtEl>
                                        <p:attrNameLst>
                                          <p:attrName>ppt_h</p:attrName>
                                        </p:attrNameLst>
                                      </p:cBhvr>
                                      <p:tavLst>
                                        <p:tav tm="0">
                                          <p:val>
                                            <p:fltVal val="0"/>
                                          </p:val>
                                        </p:tav>
                                        <p:tav tm="100000">
                                          <p:val>
                                            <p:strVal val="#ppt_h"/>
                                          </p:val>
                                        </p:tav>
                                      </p:tavLst>
                                    </p:anim>
                                    <p:animEffect transition="in" filter="fade">
                                      <p:cBhvr>
                                        <p:cTn id="44" dur="500"/>
                                        <p:tgtEl>
                                          <p:spTgt spid="6163"/>
                                        </p:tgtEl>
                                      </p:cBhvr>
                                    </p:animEffect>
                                  </p:childTnLst>
                                </p:cTn>
                              </p:par>
                              <p:par>
                                <p:cTn id="45" presetID="2" presetClass="entr" presetSubtype="2" accel="50000" decel="5000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1+#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fill="hold"/>
                                        <p:tgtEl>
                                          <p:spTgt spid="56"/>
                                        </p:tgtEl>
                                        <p:attrNameLst>
                                          <p:attrName>ppt_x</p:attrName>
                                        </p:attrNameLst>
                                      </p:cBhvr>
                                      <p:tavLst>
                                        <p:tav tm="0">
                                          <p:val>
                                            <p:strVal val="#ppt_x"/>
                                          </p:val>
                                        </p:tav>
                                        <p:tav tm="100000">
                                          <p:val>
                                            <p:strVal val="#ppt_x"/>
                                          </p:val>
                                        </p:tav>
                                      </p:tavLst>
                                    </p:anim>
                                    <p:anim calcmode="lin" valueType="num">
                                      <p:cBhvr additive="base">
                                        <p:cTn id="53" dur="500" fill="hold"/>
                                        <p:tgtEl>
                                          <p:spTgt spid="56"/>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6180"/>
                                        </p:tgtEl>
                                        <p:attrNameLst>
                                          <p:attrName>style.visibility</p:attrName>
                                        </p:attrNameLst>
                                      </p:cBhvr>
                                      <p:to>
                                        <p:strVal val="visible"/>
                                      </p:to>
                                    </p:set>
                                    <p:anim calcmode="lin" valueType="num">
                                      <p:cBhvr>
                                        <p:cTn id="57" dur="500" fill="hold"/>
                                        <p:tgtEl>
                                          <p:spTgt spid="6180"/>
                                        </p:tgtEl>
                                        <p:attrNameLst>
                                          <p:attrName>ppt_w</p:attrName>
                                        </p:attrNameLst>
                                      </p:cBhvr>
                                      <p:tavLst>
                                        <p:tav tm="0">
                                          <p:val>
                                            <p:fltVal val="0"/>
                                          </p:val>
                                        </p:tav>
                                        <p:tav tm="100000">
                                          <p:val>
                                            <p:strVal val="#ppt_w"/>
                                          </p:val>
                                        </p:tav>
                                      </p:tavLst>
                                    </p:anim>
                                    <p:anim calcmode="lin" valueType="num">
                                      <p:cBhvr>
                                        <p:cTn id="58" dur="500" fill="hold"/>
                                        <p:tgtEl>
                                          <p:spTgt spid="6180"/>
                                        </p:tgtEl>
                                        <p:attrNameLst>
                                          <p:attrName>ppt_h</p:attrName>
                                        </p:attrNameLst>
                                      </p:cBhvr>
                                      <p:tavLst>
                                        <p:tav tm="0">
                                          <p:val>
                                            <p:fltVal val="0"/>
                                          </p:val>
                                        </p:tav>
                                        <p:tav tm="100000">
                                          <p:val>
                                            <p:strVal val="#ppt_h"/>
                                          </p:val>
                                        </p:tav>
                                      </p:tavLst>
                                    </p:anim>
                                    <p:animEffect transition="in" filter="fade">
                                      <p:cBhvr>
                                        <p:cTn id="59" dur="500"/>
                                        <p:tgtEl>
                                          <p:spTgt spid="6180"/>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1+#ppt_w/2"/>
                                          </p:val>
                                        </p:tav>
                                        <p:tav tm="100000">
                                          <p:val>
                                            <p:strVal val="#ppt_x"/>
                                          </p:val>
                                        </p:tav>
                                      </p:tavLst>
                                    </p:anim>
                                    <p:anim calcmode="lin" valueType="num">
                                      <p:cBhvr additive="base">
                                        <p:cTn id="63" dur="500" fill="hold"/>
                                        <p:tgtEl>
                                          <p:spTgt spid="78"/>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6186"/>
                                        </p:tgtEl>
                                        <p:attrNameLst>
                                          <p:attrName>style.visibility</p:attrName>
                                        </p:attrNameLst>
                                      </p:cBhvr>
                                      <p:to>
                                        <p:strVal val="visible"/>
                                      </p:to>
                                    </p:set>
                                    <p:anim calcmode="lin" valueType="num">
                                      <p:cBhvr>
                                        <p:cTn id="72" dur="500" fill="hold"/>
                                        <p:tgtEl>
                                          <p:spTgt spid="6186"/>
                                        </p:tgtEl>
                                        <p:attrNameLst>
                                          <p:attrName>ppt_w</p:attrName>
                                        </p:attrNameLst>
                                      </p:cBhvr>
                                      <p:tavLst>
                                        <p:tav tm="0">
                                          <p:val>
                                            <p:fltVal val="0"/>
                                          </p:val>
                                        </p:tav>
                                        <p:tav tm="100000">
                                          <p:val>
                                            <p:strVal val="#ppt_w"/>
                                          </p:val>
                                        </p:tav>
                                      </p:tavLst>
                                    </p:anim>
                                    <p:anim calcmode="lin" valueType="num">
                                      <p:cBhvr>
                                        <p:cTn id="73" dur="500" fill="hold"/>
                                        <p:tgtEl>
                                          <p:spTgt spid="6186"/>
                                        </p:tgtEl>
                                        <p:attrNameLst>
                                          <p:attrName>ppt_h</p:attrName>
                                        </p:attrNameLst>
                                      </p:cBhvr>
                                      <p:tavLst>
                                        <p:tav tm="0">
                                          <p:val>
                                            <p:fltVal val="0"/>
                                          </p:val>
                                        </p:tav>
                                        <p:tav tm="100000">
                                          <p:val>
                                            <p:strVal val="#ppt_h"/>
                                          </p:val>
                                        </p:tav>
                                      </p:tavLst>
                                    </p:anim>
                                    <p:animEffect transition="in" filter="fade">
                                      <p:cBhvr>
                                        <p:cTn id="74" dur="500"/>
                                        <p:tgtEl>
                                          <p:spTgt spid="6186"/>
                                        </p:tgtEl>
                                      </p:cBhvr>
                                    </p:animEffect>
                                  </p:childTnLst>
                                </p:cTn>
                              </p:par>
                              <p:par>
                                <p:cTn id="75" presetID="2" presetClass="entr" presetSubtype="2" accel="50000" decel="50000" fill="hold" nodeType="with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fill="hold"/>
                                        <p:tgtEl>
                                          <p:spTgt spid="81"/>
                                        </p:tgtEl>
                                        <p:attrNameLst>
                                          <p:attrName>ppt_x</p:attrName>
                                        </p:attrNameLst>
                                      </p:cBhvr>
                                      <p:tavLst>
                                        <p:tav tm="0">
                                          <p:val>
                                            <p:strVal val="1+#ppt_w/2"/>
                                          </p:val>
                                        </p:tav>
                                        <p:tav tm="100000">
                                          <p:val>
                                            <p:strVal val="#ppt_x"/>
                                          </p:val>
                                        </p:tav>
                                      </p:tavLst>
                                    </p:anim>
                                    <p:anim calcmode="lin" valueType="num">
                                      <p:cBhvr additive="base">
                                        <p:cTn id="78" dur="500" fill="hold"/>
                                        <p:tgtEl>
                                          <p:spTgt spid="81"/>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fill="hold"/>
                                        <p:tgtEl>
                                          <p:spTgt spid="58"/>
                                        </p:tgtEl>
                                        <p:attrNameLst>
                                          <p:attrName>ppt_x</p:attrName>
                                        </p:attrNameLst>
                                      </p:cBhvr>
                                      <p:tavLst>
                                        <p:tav tm="0">
                                          <p:val>
                                            <p:strVal val="#ppt_x"/>
                                          </p:val>
                                        </p:tav>
                                        <p:tav tm="100000">
                                          <p:val>
                                            <p:strVal val="#ppt_x"/>
                                          </p:val>
                                        </p:tav>
                                      </p:tavLst>
                                    </p:anim>
                                    <p:anim calcmode="lin" valueType="num">
                                      <p:cBhvr additive="base">
                                        <p:cTn id="83" dur="500" fill="hold"/>
                                        <p:tgtEl>
                                          <p:spTgt spid="58"/>
                                        </p:tgtEl>
                                        <p:attrNameLst>
                                          <p:attrName>ppt_y</p:attrName>
                                        </p:attrNameLst>
                                      </p:cBhvr>
                                      <p:tavLst>
                                        <p:tav tm="0">
                                          <p:val>
                                            <p:strVal val="1+#ppt_h/2"/>
                                          </p:val>
                                        </p:tav>
                                        <p:tav tm="100000">
                                          <p:val>
                                            <p:strVal val="#ppt_y"/>
                                          </p:val>
                                        </p:tav>
                                      </p:tavLst>
                                    </p:anim>
                                  </p:childTnLst>
                                </p:cTn>
                              </p:par>
                            </p:childTnLst>
                          </p:cTn>
                        </p:par>
                        <p:par>
                          <p:cTn id="84" fill="hold">
                            <p:stCondLst>
                              <p:cond delay="5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1+#ppt_w/2"/>
                                          </p:val>
                                        </p:tav>
                                        <p:tav tm="100000">
                                          <p:val>
                                            <p:strVal val="#ppt_x"/>
                                          </p:val>
                                        </p:tav>
                                      </p:tavLst>
                                    </p:anim>
                                    <p:anim calcmode="lin" valueType="num">
                                      <p:cBhvr additive="base">
                                        <p:cTn id="93"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6155" grpId="0" animBg="1"/>
      <p:bldP spid="56" grpId="0"/>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8"/>
          <p:cNvSpPr txBox="1"/>
          <p:nvPr/>
        </p:nvSpPr>
        <p:spPr>
          <a:xfrm>
            <a:off x="824035" y="233568"/>
            <a:ext cx="5749355"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6" y="233568"/>
            <a:ext cx="5842436"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69335" y="2885075"/>
            <a:ext cx="6200739" cy="553998"/>
          </a:xfrm>
          <a:prstGeom prst="rect">
            <a:avLst/>
          </a:prstGeom>
        </p:spPr>
        <p:txBody>
          <a:bodyPr wrap="square" lIns="0" tIns="0" rIns="0" bIns="0">
            <a:spAutoFit/>
          </a:bodyPr>
          <a:lstStyle/>
          <a:p>
            <a:r>
              <a:rPr lang="zh-CN" altLang="en-US" sz="3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Next year's work plan</a:t>
            </a:r>
          </a:p>
        </p:txBody>
      </p:sp>
      <p:sp>
        <p:nvSpPr>
          <p:cNvPr id="11" name="TextBox 11"/>
          <p:cNvSpPr txBox="1"/>
          <p:nvPr/>
        </p:nvSpPr>
        <p:spPr>
          <a:xfrm>
            <a:off x="6205300"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707"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00"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707"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45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20985"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5813895" y="3616325"/>
            <a:ext cx="4860273"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custDataLst>
              <p:tags r:id="rId4"/>
            </p:custDataLst>
          </p:nvPr>
        </p:nvSpPr>
        <p:spPr bwMode="auto">
          <a:xfrm>
            <a:off x="2066515" y="3324162"/>
            <a:ext cx="3466906"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a:t>
            </a:r>
            <a:r>
              <a:rPr lang="en-US" altLang="zh-CN" sz="3795"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0"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5" name="Group 5"/>
          <p:cNvGrpSpPr/>
          <p:nvPr/>
        </p:nvGrpSpPr>
        <p:grpSpPr bwMode="auto">
          <a:xfrm>
            <a:off x="2382217" y="2009070"/>
            <a:ext cx="732194" cy="732194"/>
            <a:chOff x="0" y="0"/>
            <a:chExt cx="520701" cy="520701"/>
          </a:xfrm>
        </p:grpSpPr>
        <p:sp>
          <p:nvSpPr>
            <p:cNvPr id="20486" name="AutoShape 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7" name="AutoShape 7"/>
            <p:cNvSpPr/>
            <p:nvPr/>
          </p:nvSpPr>
          <p:spPr bwMode="auto">
            <a:xfrm>
              <a:off x="109537" y="125413"/>
              <a:ext cx="406401"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chemeClr val="accent1">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8" name="AutoShape 8"/>
            <p:cNvSpPr/>
            <p:nvPr/>
          </p:nvSpPr>
          <p:spPr bwMode="auto">
            <a:xfrm>
              <a:off x="107950" y="117475"/>
              <a:ext cx="3032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9" name="AutoShape 9"/>
            <p:cNvSpPr/>
            <p:nvPr/>
          </p:nvSpPr>
          <p:spPr bwMode="auto">
            <a:xfrm>
              <a:off x="107950" y="238125"/>
              <a:ext cx="303213"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490" name="Group 10"/>
          <p:cNvGrpSpPr/>
          <p:nvPr/>
        </p:nvGrpSpPr>
        <p:grpSpPr bwMode="auto">
          <a:xfrm>
            <a:off x="2366590" y="4259227"/>
            <a:ext cx="734427" cy="732194"/>
            <a:chOff x="-1" y="0"/>
            <a:chExt cx="522289" cy="520701"/>
          </a:xfrm>
        </p:grpSpPr>
        <p:sp>
          <p:nvSpPr>
            <p:cNvPr id="2" name="AutoShape 11"/>
            <p:cNvSpPr/>
            <p:nvPr/>
          </p:nvSpPr>
          <p:spPr bwMode="auto">
            <a:xfrm>
              <a:off x="-1"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2" name="AutoShape 12"/>
            <p:cNvSpPr/>
            <p:nvPr/>
          </p:nvSpPr>
          <p:spPr bwMode="auto">
            <a:xfrm>
              <a:off x="63499" y="187325"/>
              <a:ext cx="458789" cy="320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accent2">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3" name="AutoShape 13"/>
            <p:cNvSpPr/>
            <p:nvPr/>
          </p:nvSpPr>
          <p:spPr bwMode="auto">
            <a:xfrm>
              <a:off x="163512" y="258763"/>
              <a:ext cx="18732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4" name="AutoShape 14"/>
            <p:cNvSpPr/>
            <p:nvPr/>
          </p:nvSpPr>
          <p:spPr bwMode="auto">
            <a:xfrm>
              <a:off x="63499" y="131763"/>
              <a:ext cx="403226"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495" name="Group 15"/>
          <p:cNvGrpSpPr/>
          <p:nvPr/>
        </p:nvGrpSpPr>
        <p:grpSpPr bwMode="auto">
          <a:xfrm>
            <a:off x="9429585" y="2009070"/>
            <a:ext cx="732194" cy="732194"/>
            <a:chOff x="0" y="0"/>
            <a:chExt cx="520701" cy="520701"/>
          </a:xfrm>
        </p:grpSpPr>
        <p:sp>
          <p:nvSpPr>
            <p:cNvPr id="20496" name="AutoShape 1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7" name="AutoShape 17"/>
            <p:cNvSpPr/>
            <p:nvPr/>
          </p:nvSpPr>
          <p:spPr bwMode="auto">
            <a:xfrm>
              <a:off x="144463" y="95250"/>
              <a:ext cx="333376" cy="425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chemeClr val="accent3">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8" name="AutoShape 18"/>
            <p:cNvSpPr/>
            <p:nvPr/>
          </p:nvSpPr>
          <p:spPr bwMode="auto">
            <a:xfrm>
              <a:off x="165100" y="93663"/>
              <a:ext cx="3651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9" name="AutoShape 19"/>
            <p:cNvSpPr/>
            <p:nvPr/>
          </p:nvSpPr>
          <p:spPr bwMode="auto">
            <a:xfrm>
              <a:off x="273051" y="258763"/>
              <a:ext cx="65088"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0" name="AutoShape 20"/>
            <p:cNvSpPr/>
            <p:nvPr/>
          </p:nvSpPr>
          <p:spPr bwMode="auto">
            <a:xfrm>
              <a:off x="144463" y="104775"/>
              <a:ext cx="231775" cy="338139"/>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501" name="Group 21"/>
          <p:cNvGrpSpPr/>
          <p:nvPr/>
        </p:nvGrpSpPr>
        <p:grpSpPr bwMode="auto">
          <a:xfrm>
            <a:off x="9427354" y="4256995"/>
            <a:ext cx="747820" cy="747820"/>
            <a:chOff x="-1" y="-1"/>
            <a:chExt cx="530228" cy="530228"/>
          </a:xfrm>
        </p:grpSpPr>
        <p:sp>
          <p:nvSpPr>
            <p:cNvPr id="3" name="AutoShape 22"/>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3" name="AutoShape 23"/>
            <p:cNvSpPr/>
            <p:nvPr/>
          </p:nvSpPr>
          <p:spPr bwMode="auto">
            <a:xfrm>
              <a:off x="147196" y="125037"/>
              <a:ext cx="379865" cy="40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accent4">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4" name="AutoShape 24"/>
            <p:cNvSpPr/>
            <p:nvPr/>
          </p:nvSpPr>
          <p:spPr bwMode="auto">
            <a:xfrm>
              <a:off x="147196" y="125037"/>
              <a:ext cx="234250" cy="28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505" name="Group 25"/>
          <p:cNvGrpSpPr/>
          <p:nvPr/>
        </p:nvGrpSpPr>
        <p:grpSpPr bwMode="auto">
          <a:xfrm>
            <a:off x="4514063" y="1732264"/>
            <a:ext cx="3515872" cy="4562820"/>
            <a:chOff x="-1" y="0"/>
            <a:chExt cx="2500315" cy="3244407"/>
          </a:xfrm>
        </p:grpSpPr>
        <p:grpSp>
          <p:nvGrpSpPr>
            <p:cNvPr id="20502" name="Group 27"/>
            <p:cNvGrpSpPr/>
            <p:nvPr/>
          </p:nvGrpSpPr>
          <p:grpSpPr bwMode="auto">
            <a:xfrm>
              <a:off x="-1" y="0"/>
              <a:ext cx="2500315" cy="3244407"/>
              <a:chOff x="-1" y="0"/>
              <a:chExt cx="2500315" cy="3244407"/>
            </a:xfrm>
          </p:grpSpPr>
          <p:sp>
            <p:nvSpPr>
              <p:cNvPr id="20508" name="AutoShape 28"/>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9" name="AutoShape 29"/>
              <p:cNvSpPr/>
              <p:nvPr/>
            </p:nvSpPr>
            <p:spPr bwMode="auto">
              <a:xfrm>
                <a:off x="1174750" y="3017426"/>
                <a:ext cx="177800" cy="176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10" name="AutoShape 30"/>
              <p:cNvSpPr/>
              <p:nvPr/>
            </p:nvSpPr>
            <p:spPr bwMode="auto">
              <a:xfrm>
                <a:off x="1228725" y="109523"/>
                <a:ext cx="49213" cy="492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20511" name="AutoShape 31"/>
            <p:cNvSpPr/>
            <p:nvPr/>
          </p:nvSpPr>
          <p:spPr bwMode="auto">
            <a:xfrm rot="10800000">
              <a:off x="1049338" y="11111"/>
              <a:ext cx="1435101" cy="2315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4" name="矩形 3"/>
          <p:cNvSpPr/>
          <p:nvPr/>
        </p:nvSpPr>
        <p:spPr>
          <a:xfrm>
            <a:off x="4845199" y="2093896"/>
            <a:ext cx="2880320" cy="381053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0512" name="Group 32"/>
          <p:cNvGrpSpPr/>
          <p:nvPr/>
        </p:nvGrpSpPr>
        <p:grpSpPr bwMode="auto">
          <a:xfrm>
            <a:off x="5043119" y="5116430"/>
            <a:ext cx="1073735" cy="2116220"/>
            <a:chOff x="0" y="0"/>
            <a:chExt cx="762745" cy="1504951"/>
          </a:xfrm>
          <a:solidFill>
            <a:schemeClr val="bg1">
              <a:lumMod val="75000"/>
            </a:schemeClr>
          </a:solidFill>
        </p:grpSpPr>
        <p:sp>
          <p:nvSpPr>
            <p:cNvPr id="20513" name="AutoShape 33"/>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grp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14" name="AutoShape 34"/>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grp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45" name="TextBox 15"/>
          <p:cNvSpPr txBox="1"/>
          <p:nvPr/>
        </p:nvSpPr>
        <p:spPr>
          <a:xfrm>
            <a:off x="956767" y="3203308"/>
            <a:ext cx="2811263" cy="553998"/>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46" name="TextBox 16"/>
          <p:cNvSpPr txBox="1"/>
          <p:nvPr/>
        </p:nvSpPr>
        <p:spPr>
          <a:xfrm>
            <a:off x="2152203" y="2882577"/>
            <a:ext cx="1615827" cy="215444"/>
          </a:xfrm>
          <a:prstGeom prst="rect">
            <a:avLst/>
          </a:prstGeom>
          <a:noFill/>
        </p:spPr>
        <p:txBody>
          <a:bodyPr wrap="none" lIns="0" tIns="0" rIns="0" bIns="0" rtlCol="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47" name="TextBox 15"/>
          <p:cNvSpPr txBox="1"/>
          <p:nvPr/>
        </p:nvSpPr>
        <p:spPr>
          <a:xfrm>
            <a:off x="9124845" y="3203308"/>
            <a:ext cx="2777138"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48" name="TextBox 16"/>
          <p:cNvSpPr txBox="1"/>
          <p:nvPr/>
        </p:nvSpPr>
        <p:spPr>
          <a:xfrm>
            <a:off x="9124845" y="2882577"/>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49" name="TextBox 15"/>
          <p:cNvSpPr txBox="1"/>
          <p:nvPr/>
        </p:nvSpPr>
        <p:spPr>
          <a:xfrm>
            <a:off x="956767" y="5565508"/>
            <a:ext cx="2811263" cy="553998"/>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50" name="TextBox 16"/>
          <p:cNvSpPr txBox="1"/>
          <p:nvPr/>
        </p:nvSpPr>
        <p:spPr>
          <a:xfrm>
            <a:off x="2152203" y="5244777"/>
            <a:ext cx="1615827" cy="215444"/>
          </a:xfrm>
          <a:prstGeom prst="rect">
            <a:avLst/>
          </a:prstGeom>
          <a:noFill/>
        </p:spPr>
        <p:txBody>
          <a:bodyPr wrap="none" lIns="0" tIns="0" rIns="0" bIns="0" rtlCol="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51" name="TextBox 15"/>
          <p:cNvSpPr txBox="1"/>
          <p:nvPr/>
        </p:nvSpPr>
        <p:spPr>
          <a:xfrm>
            <a:off x="9124845" y="5565508"/>
            <a:ext cx="2777138"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52" name="TextBox 16"/>
          <p:cNvSpPr txBox="1"/>
          <p:nvPr/>
        </p:nvSpPr>
        <p:spPr>
          <a:xfrm>
            <a:off x="9124845" y="5244777"/>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40" name="TextBox 8"/>
          <p:cNvSpPr txBox="1"/>
          <p:nvPr/>
        </p:nvSpPr>
        <p:spPr>
          <a:xfrm>
            <a:off x="824035" y="233568"/>
            <a:ext cx="6037387"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200"/>
                                  </p:stCondLst>
                                  <p:childTnLst>
                                    <p:set>
                                      <p:cBhvr>
                                        <p:cTn id="6" dur="1" fill="hold">
                                          <p:stCondLst>
                                            <p:cond delay="0"/>
                                          </p:stCondLst>
                                        </p:cTn>
                                        <p:tgtEl>
                                          <p:spTgt spid="20505"/>
                                        </p:tgtEl>
                                        <p:attrNameLst>
                                          <p:attrName>style.visibility</p:attrName>
                                        </p:attrNameLst>
                                      </p:cBhvr>
                                      <p:to>
                                        <p:strVal val="visible"/>
                                      </p:to>
                                    </p:set>
                                    <p:animEffect transition="in" filter="wipe(down)">
                                      <p:cBhvr>
                                        <p:cTn id="7" dur="500"/>
                                        <p:tgtEl>
                                          <p:spTgt spid="20505"/>
                                        </p:tgtEl>
                                      </p:cBhvr>
                                    </p:animEffect>
                                  </p:childTnLst>
                                </p:cTn>
                              </p:par>
                            </p:childTnLst>
                          </p:cTn>
                        </p:par>
                        <p:par>
                          <p:cTn id="8" fill="hold">
                            <p:stCondLst>
                              <p:cond delay="17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20512"/>
                                        </p:tgtEl>
                                        <p:attrNameLst>
                                          <p:attrName>style.visibility</p:attrName>
                                        </p:attrNameLst>
                                      </p:cBhvr>
                                      <p:to>
                                        <p:strVal val="visible"/>
                                      </p:to>
                                    </p:set>
                                    <p:anim calcmode="lin" valueType="num">
                                      <p:cBhvr additive="base">
                                        <p:cTn id="15" dur="500" fill="hold"/>
                                        <p:tgtEl>
                                          <p:spTgt spid="20512"/>
                                        </p:tgtEl>
                                        <p:attrNameLst>
                                          <p:attrName>ppt_x</p:attrName>
                                        </p:attrNameLst>
                                      </p:cBhvr>
                                      <p:tavLst>
                                        <p:tav tm="0">
                                          <p:val>
                                            <p:strVal val="#ppt_x"/>
                                          </p:val>
                                        </p:tav>
                                        <p:tav tm="100000">
                                          <p:val>
                                            <p:strVal val="#ppt_x"/>
                                          </p:val>
                                        </p:tav>
                                      </p:tavLst>
                                    </p:anim>
                                    <p:anim calcmode="lin" valueType="num">
                                      <p:cBhvr additive="base">
                                        <p:cTn id="16" dur="500" fill="hold"/>
                                        <p:tgtEl>
                                          <p:spTgt spid="20512"/>
                                        </p:tgtEl>
                                        <p:attrNameLst>
                                          <p:attrName>ppt_y</p:attrName>
                                        </p:attrNameLst>
                                      </p:cBhvr>
                                      <p:tavLst>
                                        <p:tav tm="0">
                                          <p:val>
                                            <p:strVal val="1+#ppt_h/2"/>
                                          </p:val>
                                        </p:tav>
                                        <p:tav tm="100000">
                                          <p:val>
                                            <p:strVal val="#ppt_y"/>
                                          </p:val>
                                        </p:tav>
                                      </p:tavLst>
                                    </p:anim>
                                  </p:childTnLst>
                                </p:cTn>
                              </p:par>
                            </p:childTnLst>
                          </p:cTn>
                        </p:par>
                        <p:par>
                          <p:cTn id="17" fill="hold">
                            <p:stCondLst>
                              <p:cond delay="2700"/>
                            </p:stCondLst>
                            <p:childTnLst>
                              <p:par>
                                <p:cTn id="18" presetID="2" presetClass="entr" presetSubtype="8" fill="hold" nodeType="afterEffect">
                                  <p:stCondLst>
                                    <p:cond delay="250"/>
                                  </p:stCondLst>
                                  <p:childTnLst>
                                    <p:set>
                                      <p:cBhvr>
                                        <p:cTn id="19" dur="1" fill="hold">
                                          <p:stCondLst>
                                            <p:cond delay="0"/>
                                          </p:stCondLst>
                                        </p:cTn>
                                        <p:tgtEl>
                                          <p:spTgt spid="20485"/>
                                        </p:tgtEl>
                                        <p:attrNameLst>
                                          <p:attrName>style.visibility</p:attrName>
                                        </p:attrNameLst>
                                      </p:cBhvr>
                                      <p:to>
                                        <p:strVal val="visible"/>
                                      </p:to>
                                    </p:set>
                                    <p:anim calcmode="lin" valueType="num">
                                      <p:cBhvr additive="base">
                                        <p:cTn id="20" dur="500" fill="hold"/>
                                        <p:tgtEl>
                                          <p:spTgt spid="20485"/>
                                        </p:tgtEl>
                                        <p:attrNameLst>
                                          <p:attrName>ppt_x</p:attrName>
                                        </p:attrNameLst>
                                      </p:cBhvr>
                                      <p:tavLst>
                                        <p:tav tm="0">
                                          <p:val>
                                            <p:strVal val="0-#ppt_w/2"/>
                                          </p:val>
                                        </p:tav>
                                        <p:tav tm="100000">
                                          <p:val>
                                            <p:strVal val="#ppt_x"/>
                                          </p:val>
                                        </p:tav>
                                      </p:tavLst>
                                    </p:anim>
                                    <p:anim calcmode="lin" valueType="num">
                                      <p:cBhvr additive="base">
                                        <p:cTn id="21" dur="500" fill="hold"/>
                                        <p:tgtEl>
                                          <p:spTgt spid="20485"/>
                                        </p:tgtEl>
                                        <p:attrNameLst>
                                          <p:attrName>ppt_y</p:attrName>
                                        </p:attrNameLst>
                                      </p:cBhvr>
                                      <p:tavLst>
                                        <p:tav tm="0">
                                          <p:val>
                                            <p:strVal val="#ppt_y"/>
                                          </p:val>
                                        </p:tav>
                                        <p:tav tm="100000">
                                          <p:val>
                                            <p:strVal val="#ppt_y"/>
                                          </p:val>
                                        </p:tav>
                                      </p:tavLst>
                                    </p:anim>
                                  </p:childTnLst>
                                </p:cTn>
                              </p:par>
                            </p:childTnLst>
                          </p:cTn>
                        </p:par>
                        <p:par>
                          <p:cTn id="22" fill="hold">
                            <p:stCondLst>
                              <p:cond delay="34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6"/>
                                        </p:tgtEl>
                                        <p:attrNameLst>
                                          <p:attrName>style.visibility</p:attrName>
                                        </p:attrNameLst>
                                      </p:cBhvr>
                                      <p:to>
                                        <p:strVal val="visible"/>
                                      </p:to>
                                    </p:set>
                                    <p:anim calcmode="lin" valueType="num">
                                      <p:cBhvr>
                                        <p:cTn id="25" dur="250" fill="hold"/>
                                        <p:tgtEl>
                                          <p:spTgt spid="46"/>
                                        </p:tgtEl>
                                        <p:attrNameLst>
                                          <p:attrName>ppt_x</p:attrName>
                                        </p:attrNameLst>
                                      </p:cBhvr>
                                      <p:tavLst>
                                        <p:tav tm="0">
                                          <p:val>
                                            <p:strVal val="#ppt_x"/>
                                          </p:val>
                                        </p:tav>
                                        <p:tav tm="100000">
                                          <p:val>
                                            <p:strVal val="#ppt_x"/>
                                          </p:val>
                                        </p:tav>
                                      </p:tavLst>
                                    </p:anim>
                                    <p:anim calcmode="lin" valueType="num">
                                      <p:cBhvr>
                                        <p:cTn id="26" dur="250" fill="hold"/>
                                        <p:tgtEl>
                                          <p:spTgt spid="46"/>
                                        </p:tgtEl>
                                        <p:attrNameLst>
                                          <p:attrName>ppt_y</p:attrName>
                                        </p:attrNameLst>
                                      </p:cBhvr>
                                      <p:tavLst>
                                        <p:tav tm="0">
                                          <p:val>
                                            <p:strVal val="#ppt_y-#ppt_h/2"/>
                                          </p:val>
                                        </p:tav>
                                        <p:tav tm="100000">
                                          <p:val>
                                            <p:strVal val="#ppt_y"/>
                                          </p:val>
                                        </p:tav>
                                      </p:tavLst>
                                    </p:anim>
                                    <p:anim calcmode="lin" valueType="num">
                                      <p:cBhvr>
                                        <p:cTn id="27" dur="250" fill="hold"/>
                                        <p:tgtEl>
                                          <p:spTgt spid="46"/>
                                        </p:tgtEl>
                                        <p:attrNameLst>
                                          <p:attrName>ppt_w</p:attrName>
                                        </p:attrNameLst>
                                      </p:cBhvr>
                                      <p:tavLst>
                                        <p:tav tm="0">
                                          <p:val>
                                            <p:strVal val="#ppt_w"/>
                                          </p:val>
                                        </p:tav>
                                        <p:tav tm="100000">
                                          <p:val>
                                            <p:strVal val="#ppt_w"/>
                                          </p:val>
                                        </p:tav>
                                      </p:tavLst>
                                    </p:anim>
                                    <p:anim calcmode="lin" valueType="num">
                                      <p:cBhvr>
                                        <p:cTn id="28" dur="250" fill="hold"/>
                                        <p:tgtEl>
                                          <p:spTgt spid="46"/>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5000"/>
                            </p:stCondLst>
                            <p:childTnLst>
                              <p:par>
                                <p:cTn id="34" presetID="2" presetClass="entr" presetSubtype="8" fill="hold" nodeType="afterEffect">
                                  <p:stCondLst>
                                    <p:cond delay="50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0-#ppt_w/2"/>
                                          </p:val>
                                        </p:tav>
                                        <p:tav tm="100000">
                                          <p:val>
                                            <p:strVal val="#ppt_x"/>
                                          </p:val>
                                        </p:tav>
                                      </p:tavLst>
                                    </p:anim>
                                    <p:anim calcmode="lin" valueType="num">
                                      <p:cBhvr additive="base">
                                        <p:cTn id="37" dur="500" fill="hold"/>
                                        <p:tgtEl>
                                          <p:spTgt spid="20490"/>
                                        </p:tgtEl>
                                        <p:attrNameLst>
                                          <p:attrName>ppt_y</p:attrName>
                                        </p:attrNameLst>
                                      </p:cBhvr>
                                      <p:tavLst>
                                        <p:tav tm="0">
                                          <p:val>
                                            <p:strVal val="#ppt_y"/>
                                          </p:val>
                                        </p:tav>
                                        <p:tav tm="100000">
                                          <p:val>
                                            <p:strVal val="#ppt_y"/>
                                          </p:val>
                                        </p:tav>
                                      </p:tavLst>
                                    </p:anim>
                                  </p:childTnLst>
                                </p:cTn>
                              </p:par>
                            </p:childTnLst>
                          </p:cTn>
                        </p:par>
                        <p:par>
                          <p:cTn id="38" fill="hold">
                            <p:stCondLst>
                              <p:cond delay="60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50"/>
                                        </p:tgtEl>
                                        <p:attrNameLst>
                                          <p:attrName>style.visibility</p:attrName>
                                        </p:attrNameLst>
                                      </p:cBhvr>
                                      <p:to>
                                        <p:strVal val="visible"/>
                                      </p:to>
                                    </p:set>
                                    <p:anim calcmode="lin" valueType="num">
                                      <p:cBhvr>
                                        <p:cTn id="41" dur="250" fill="hold"/>
                                        <p:tgtEl>
                                          <p:spTgt spid="50"/>
                                        </p:tgtEl>
                                        <p:attrNameLst>
                                          <p:attrName>ppt_x</p:attrName>
                                        </p:attrNameLst>
                                      </p:cBhvr>
                                      <p:tavLst>
                                        <p:tav tm="0">
                                          <p:val>
                                            <p:strVal val="#ppt_x"/>
                                          </p:val>
                                        </p:tav>
                                        <p:tav tm="100000">
                                          <p:val>
                                            <p:strVal val="#ppt_x"/>
                                          </p:val>
                                        </p:tav>
                                      </p:tavLst>
                                    </p:anim>
                                    <p:anim calcmode="lin" valueType="num">
                                      <p:cBhvr>
                                        <p:cTn id="42" dur="250" fill="hold"/>
                                        <p:tgtEl>
                                          <p:spTgt spid="50"/>
                                        </p:tgtEl>
                                        <p:attrNameLst>
                                          <p:attrName>ppt_y</p:attrName>
                                        </p:attrNameLst>
                                      </p:cBhvr>
                                      <p:tavLst>
                                        <p:tav tm="0">
                                          <p:val>
                                            <p:strVal val="#ppt_y-#ppt_h/2"/>
                                          </p:val>
                                        </p:tav>
                                        <p:tav tm="100000">
                                          <p:val>
                                            <p:strVal val="#ppt_y"/>
                                          </p:val>
                                        </p:tav>
                                      </p:tavLst>
                                    </p:anim>
                                    <p:anim calcmode="lin" valueType="num">
                                      <p:cBhvr>
                                        <p:cTn id="43" dur="250" fill="hold"/>
                                        <p:tgtEl>
                                          <p:spTgt spid="50"/>
                                        </p:tgtEl>
                                        <p:attrNameLst>
                                          <p:attrName>ppt_w</p:attrName>
                                        </p:attrNameLst>
                                      </p:cBhvr>
                                      <p:tavLst>
                                        <p:tav tm="0">
                                          <p:val>
                                            <p:strVal val="#ppt_w"/>
                                          </p:val>
                                        </p:tav>
                                        <p:tav tm="100000">
                                          <p:val>
                                            <p:strVal val="#ppt_w"/>
                                          </p:val>
                                        </p:tav>
                                      </p:tavLst>
                                    </p:anim>
                                    <p:anim calcmode="lin" valueType="num">
                                      <p:cBhvr>
                                        <p:cTn id="44" dur="250" fill="hold"/>
                                        <p:tgtEl>
                                          <p:spTgt spid="50"/>
                                        </p:tgtEl>
                                        <p:attrNameLst>
                                          <p:attrName>ppt_h</p:attrName>
                                        </p:attrNameLst>
                                      </p:cBhvr>
                                      <p:tavLst>
                                        <p:tav tm="0">
                                          <p:val>
                                            <p:fltVal val="0"/>
                                          </p:val>
                                        </p:tav>
                                        <p:tav tm="100000">
                                          <p:val>
                                            <p:strVal val="#ppt_h"/>
                                          </p:val>
                                        </p:tav>
                                      </p:tavLst>
                                    </p:anim>
                                  </p:childTnLst>
                                </p:cTn>
                              </p:par>
                            </p:childTnLst>
                          </p:cTn>
                        </p:par>
                        <p:par>
                          <p:cTn id="45" fill="hold">
                            <p:stCondLst>
                              <p:cond delay="705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7550"/>
                            </p:stCondLst>
                            <p:childTnLst>
                              <p:par>
                                <p:cTn id="50" presetID="2" presetClass="entr" presetSubtype="2" fill="hold" nodeType="afterEffect">
                                  <p:stCondLst>
                                    <p:cond delay="750"/>
                                  </p:stCondLst>
                                  <p:childTnLst>
                                    <p:set>
                                      <p:cBhvr>
                                        <p:cTn id="51" dur="1" fill="hold">
                                          <p:stCondLst>
                                            <p:cond delay="0"/>
                                          </p:stCondLst>
                                        </p:cTn>
                                        <p:tgtEl>
                                          <p:spTgt spid="20495"/>
                                        </p:tgtEl>
                                        <p:attrNameLst>
                                          <p:attrName>style.visibility</p:attrName>
                                        </p:attrNameLst>
                                      </p:cBhvr>
                                      <p:to>
                                        <p:strVal val="visible"/>
                                      </p:to>
                                    </p:set>
                                    <p:anim calcmode="lin" valueType="num">
                                      <p:cBhvr additive="base">
                                        <p:cTn id="52" dur="500" fill="hold"/>
                                        <p:tgtEl>
                                          <p:spTgt spid="20495"/>
                                        </p:tgtEl>
                                        <p:attrNameLst>
                                          <p:attrName>ppt_x</p:attrName>
                                        </p:attrNameLst>
                                      </p:cBhvr>
                                      <p:tavLst>
                                        <p:tav tm="0">
                                          <p:val>
                                            <p:strVal val="1+#ppt_w/2"/>
                                          </p:val>
                                        </p:tav>
                                        <p:tav tm="100000">
                                          <p:val>
                                            <p:strVal val="#ppt_x"/>
                                          </p:val>
                                        </p:tav>
                                      </p:tavLst>
                                    </p:anim>
                                    <p:anim calcmode="lin" valueType="num">
                                      <p:cBhvr additive="base">
                                        <p:cTn id="53" dur="500" fill="hold"/>
                                        <p:tgtEl>
                                          <p:spTgt spid="20495"/>
                                        </p:tgtEl>
                                        <p:attrNameLst>
                                          <p:attrName>ppt_y</p:attrName>
                                        </p:attrNameLst>
                                      </p:cBhvr>
                                      <p:tavLst>
                                        <p:tav tm="0">
                                          <p:val>
                                            <p:strVal val="#ppt_y"/>
                                          </p:val>
                                        </p:tav>
                                        <p:tav tm="100000">
                                          <p:val>
                                            <p:strVal val="#ppt_y"/>
                                          </p:val>
                                        </p:tav>
                                      </p:tavLst>
                                    </p:anim>
                                  </p:childTnLst>
                                </p:cTn>
                              </p:par>
                            </p:childTnLst>
                          </p:cTn>
                        </p:par>
                        <p:par>
                          <p:cTn id="54" fill="hold">
                            <p:stCondLst>
                              <p:cond delay="88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8"/>
                                        </p:tgtEl>
                                        <p:attrNameLst>
                                          <p:attrName>style.visibility</p:attrName>
                                        </p:attrNameLst>
                                      </p:cBhvr>
                                      <p:to>
                                        <p:strVal val="visible"/>
                                      </p:to>
                                    </p:set>
                                    <p:anim calcmode="lin" valueType="num">
                                      <p:cBhvr>
                                        <p:cTn id="57" dur="250" fill="hold"/>
                                        <p:tgtEl>
                                          <p:spTgt spid="48"/>
                                        </p:tgtEl>
                                        <p:attrNameLst>
                                          <p:attrName>ppt_x</p:attrName>
                                        </p:attrNameLst>
                                      </p:cBhvr>
                                      <p:tavLst>
                                        <p:tav tm="0">
                                          <p:val>
                                            <p:strVal val="#ppt_x"/>
                                          </p:val>
                                        </p:tav>
                                        <p:tav tm="100000">
                                          <p:val>
                                            <p:strVal val="#ppt_x"/>
                                          </p:val>
                                        </p:tav>
                                      </p:tavLst>
                                    </p:anim>
                                    <p:anim calcmode="lin" valueType="num">
                                      <p:cBhvr>
                                        <p:cTn id="58" dur="250" fill="hold"/>
                                        <p:tgtEl>
                                          <p:spTgt spid="48"/>
                                        </p:tgtEl>
                                        <p:attrNameLst>
                                          <p:attrName>ppt_y</p:attrName>
                                        </p:attrNameLst>
                                      </p:cBhvr>
                                      <p:tavLst>
                                        <p:tav tm="0">
                                          <p:val>
                                            <p:strVal val="#ppt_y-#ppt_h/2"/>
                                          </p:val>
                                        </p:tav>
                                        <p:tav tm="100000">
                                          <p:val>
                                            <p:strVal val="#ppt_y"/>
                                          </p:val>
                                        </p:tav>
                                      </p:tavLst>
                                    </p:anim>
                                    <p:anim calcmode="lin" valueType="num">
                                      <p:cBhvr>
                                        <p:cTn id="59" dur="250" fill="hold"/>
                                        <p:tgtEl>
                                          <p:spTgt spid="48"/>
                                        </p:tgtEl>
                                        <p:attrNameLst>
                                          <p:attrName>ppt_w</p:attrName>
                                        </p:attrNameLst>
                                      </p:cBhvr>
                                      <p:tavLst>
                                        <p:tav tm="0">
                                          <p:val>
                                            <p:strVal val="#ppt_w"/>
                                          </p:val>
                                        </p:tav>
                                        <p:tav tm="100000">
                                          <p:val>
                                            <p:strVal val="#ppt_w"/>
                                          </p:val>
                                        </p:tav>
                                      </p:tavLst>
                                    </p:anim>
                                    <p:anim calcmode="lin" valueType="num">
                                      <p:cBhvr>
                                        <p:cTn id="60" dur="250" fill="hold"/>
                                        <p:tgtEl>
                                          <p:spTgt spid="48"/>
                                        </p:tgtEl>
                                        <p:attrNameLst>
                                          <p:attrName>ppt_h</p:attrName>
                                        </p:attrNameLst>
                                      </p:cBhvr>
                                      <p:tavLst>
                                        <p:tav tm="0">
                                          <p:val>
                                            <p:fltVal val="0"/>
                                          </p:val>
                                        </p:tav>
                                        <p:tav tm="100000">
                                          <p:val>
                                            <p:strVal val="#ppt_h"/>
                                          </p:val>
                                        </p:tav>
                                      </p:tavLst>
                                    </p:anim>
                                  </p:childTnLst>
                                </p:cTn>
                              </p:par>
                            </p:childTnLst>
                          </p:cTn>
                        </p:par>
                        <p:par>
                          <p:cTn id="61" fill="hold">
                            <p:stCondLst>
                              <p:cond delay="9849"/>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10349"/>
                            </p:stCondLst>
                            <p:childTnLst>
                              <p:par>
                                <p:cTn id="66" presetID="2" presetClass="entr" presetSubtype="2" fill="hold" nodeType="afterEffect">
                                  <p:stCondLst>
                                    <p:cond delay="1000"/>
                                  </p:stCondLst>
                                  <p:childTnLst>
                                    <p:set>
                                      <p:cBhvr>
                                        <p:cTn id="67" dur="1" fill="hold">
                                          <p:stCondLst>
                                            <p:cond delay="0"/>
                                          </p:stCondLst>
                                        </p:cTn>
                                        <p:tgtEl>
                                          <p:spTgt spid="20501"/>
                                        </p:tgtEl>
                                        <p:attrNameLst>
                                          <p:attrName>style.visibility</p:attrName>
                                        </p:attrNameLst>
                                      </p:cBhvr>
                                      <p:to>
                                        <p:strVal val="visible"/>
                                      </p:to>
                                    </p:set>
                                    <p:anim calcmode="lin" valueType="num">
                                      <p:cBhvr additive="base">
                                        <p:cTn id="68" dur="500" fill="hold"/>
                                        <p:tgtEl>
                                          <p:spTgt spid="20501"/>
                                        </p:tgtEl>
                                        <p:attrNameLst>
                                          <p:attrName>ppt_x</p:attrName>
                                        </p:attrNameLst>
                                      </p:cBhvr>
                                      <p:tavLst>
                                        <p:tav tm="0">
                                          <p:val>
                                            <p:strVal val="1+#ppt_w/2"/>
                                          </p:val>
                                        </p:tav>
                                        <p:tav tm="100000">
                                          <p:val>
                                            <p:strVal val="#ppt_x"/>
                                          </p:val>
                                        </p:tav>
                                      </p:tavLst>
                                    </p:anim>
                                    <p:anim calcmode="lin" valueType="num">
                                      <p:cBhvr additive="base">
                                        <p:cTn id="69" dur="500" fill="hold"/>
                                        <p:tgtEl>
                                          <p:spTgt spid="20501"/>
                                        </p:tgtEl>
                                        <p:attrNameLst>
                                          <p:attrName>ppt_y</p:attrName>
                                        </p:attrNameLst>
                                      </p:cBhvr>
                                      <p:tavLst>
                                        <p:tav tm="0">
                                          <p:val>
                                            <p:strVal val="#ppt_y"/>
                                          </p:val>
                                        </p:tav>
                                        <p:tav tm="100000">
                                          <p:val>
                                            <p:strVal val="#ppt_y"/>
                                          </p:val>
                                        </p:tav>
                                      </p:tavLst>
                                    </p:anim>
                                  </p:childTnLst>
                                </p:cTn>
                              </p:par>
                            </p:childTnLst>
                          </p:cTn>
                        </p:par>
                        <p:par>
                          <p:cTn id="70" fill="hold">
                            <p:stCondLst>
                              <p:cond delay="11849"/>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52"/>
                                        </p:tgtEl>
                                        <p:attrNameLst>
                                          <p:attrName>style.visibility</p:attrName>
                                        </p:attrNameLst>
                                      </p:cBhvr>
                                      <p:to>
                                        <p:strVal val="visible"/>
                                      </p:to>
                                    </p:set>
                                    <p:anim calcmode="lin" valueType="num">
                                      <p:cBhvr>
                                        <p:cTn id="73" dur="250" fill="hold"/>
                                        <p:tgtEl>
                                          <p:spTgt spid="52"/>
                                        </p:tgtEl>
                                        <p:attrNameLst>
                                          <p:attrName>ppt_x</p:attrName>
                                        </p:attrNameLst>
                                      </p:cBhvr>
                                      <p:tavLst>
                                        <p:tav tm="0">
                                          <p:val>
                                            <p:strVal val="#ppt_x"/>
                                          </p:val>
                                        </p:tav>
                                        <p:tav tm="100000">
                                          <p:val>
                                            <p:strVal val="#ppt_x"/>
                                          </p:val>
                                        </p:tav>
                                      </p:tavLst>
                                    </p:anim>
                                    <p:anim calcmode="lin" valueType="num">
                                      <p:cBhvr>
                                        <p:cTn id="74" dur="250" fill="hold"/>
                                        <p:tgtEl>
                                          <p:spTgt spid="52"/>
                                        </p:tgtEl>
                                        <p:attrNameLst>
                                          <p:attrName>ppt_y</p:attrName>
                                        </p:attrNameLst>
                                      </p:cBhvr>
                                      <p:tavLst>
                                        <p:tav tm="0">
                                          <p:val>
                                            <p:strVal val="#ppt_y-#ppt_h/2"/>
                                          </p:val>
                                        </p:tav>
                                        <p:tav tm="100000">
                                          <p:val>
                                            <p:strVal val="#ppt_y"/>
                                          </p:val>
                                        </p:tav>
                                      </p:tavLst>
                                    </p:anim>
                                    <p:anim calcmode="lin" valueType="num">
                                      <p:cBhvr>
                                        <p:cTn id="75" dur="250" fill="hold"/>
                                        <p:tgtEl>
                                          <p:spTgt spid="52"/>
                                        </p:tgtEl>
                                        <p:attrNameLst>
                                          <p:attrName>ppt_w</p:attrName>
                                        </p:attrNameLst>
                                      </p:cBhvr>
                                      <p:tavLst>
                                        <p:tav tm="0">
                                          <p:val>
                                            <p:strVal val="#ppt_w"/>
                                          </p:val>
                                        </p:tav>
                                        <p:tav tm="100000">
                                          <p:val>
                                            <p:strVal val="#ppt_w"/>
                                          </p:val>
                                        </p:tav>
                                      </p:tavLst>
                                    </p:anim>
                                    <p:anim calcmode="lin" valueType="num">
                                      <p:cBhvr>
                                        <p:cTn id="76" dur="250" fill="hold"/>
                                        <p:tgtEl>
                                          <p:spTgt spid="52"/>
                                        </p:tgtEl>
                                        <p:attrNameLst>
                                          <p:attrName>ppt_h</p:attrName>
                                        </p:attrNameLst>
                                      </p:cBhvr>
                                      <p:tavLst>
                                        <p:tav tm="0">
                                          <p:val>
                                            <p:fltVal val="0"/>
                                          </p:val>
                                        </p:tav>
                                        <p:tav tm="100000">
                                          <p:val>
                                            <p:strVal val="#ppt_h"/>
                                          </p:val>
                                        </p:tav>
                                      </p:tavLst>
                                    </p:anim>
                                  </p:childTnLst>
                                </p:cTn>
                              </p:par>
                            </p:childTnLst>
                          </p:cTn>
                        </p:par>
                        <p:par>
                          <p:cTn id="77" fill="hold">
                            <p:stCondLst>
                              <p:cond delay="12899"/>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SubTitle_1"/>
          <p:cNvSpPr/>
          <p:nvPr>
            <p:custDataLst>
              <p:tags r:id="rId2"/>
            </p:custDataLst>
          </p:nvPr>
        </p:nvSpPr>
        <p:spPr>
          <a:xfrm>
            <a:off x="5379915" y="2362473"/>
            <a:ext cx="4145803" cy="742398"/>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1368000" tIns="0" rIns="0" bIns="0" rtlCol="0" anchor="ctr" anchorCtr="0">
            <a:noAutofit/>
          </a:body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MH_Other_1"/>
          <p:cNvSpPr txBox="1"/>
          <p:nvPr>
            <p:custDataLst>
              <p:tags r:id="rId3"/>
            </p:custDataLst>
          </p:nvPr>
        </p:nvSpPr>
        <p:spPr>
          <a:xfrm flipH="1">
            <a:off x="5595556" y="2410970"/>
            <a:ext cx="845887" cy="61555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rgbClr val="FFFFFF"/>
                </a:solidFill>
                <a:latin typeface="Arial" panose="020B0604020202020204" pitchFamily="34" charset="0"/>
                <a:cs typeface="Times New Roman" panose="02020603050405020304" pitchFamily="18" charset="0"/>
                <a:sym typeface="Arial" panose="020B0604020202020204" pitchFamily="34" charset="0"/>
              </a:rPr>
              <a:t>01</a:t>
            </a:r>
            <a:endParaRPr lang="zh-CN" altLang="en-US" sz="40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19" name="MH_SubTitle_2"/>
          <p:cNvSpPr/>
          <p:nvPr>
            <p:custDataLst>
              <p:tags r:id="rId4"/>
            </p:custDataLst>
          </p:nvPr>
        </p:nvSpPr>
        <p:spPr>
          <a:xfrm flipH="1">
            <a:off x="3465638" y="3355928"/>
            <a:ext cx="4011664" cy="741248"/>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324000" tIns="0" rIns="0" bIns="0" rtlCol="0" anchor="ctr">
            <a:no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Completion of the work</a:t>
            </a:r>
            <a:endPar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_2"/>
          <p:cNvSpPr txBox="1"/>
          <p:nvPr>
            <p:custDataLst>
              <p:tags r:id="rId5"/>
            </p:custDataLst>
          </p:nvPr>
        </p:nvSpPr>
        <p:spPr>
          <a:xfrm flipH="1">
            <a:off x="6441443" y="3403850"/>
            <a:ext cx="845887" cy="61555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rgbClr val="FFFFFF"/>
                </a:solidFill>
                <a:latin typeface="Arial" panose="020B0604020202020204" pitchFamily="34" charset="0"/>
                <a:cs typeface="Times New Roman" panose="02020603050405020304" pitchFamily="18" charset="0"/>
                <a:sym typeface="Arial" panose="020B0604020202020204" pitchFamily="34" charset="0"/>
              </a:rPr>
              <a:t>02</a:t>
            </a:r>
            <a:endParaRPr lang="zh-CN" altLang="en-US" sz="40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12" name="MH_SubTitle_1"/>
          <p:cNvSpPr/>
          <p:nvPr>
            <p:custDataLst>
              <p:tags r:id="rId6"/>
            </p:custDataLst>
          </p:nvPr>
        </p:nvSpPr>
        <p:spPr>
          <a:xfrm>
            <a:off x="5379916" y="4290976"/>
            <a:ext cx="4013196" cy="742398"/>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1368000" tIns="0" rIns="0" bIns="0" rtlCol="0" anchor="ctr" anchorCtr="0">
            <a:no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Successful Project Showcase</a:t>
            </a:r>
            <a:endPar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_1"/>
          <p:cNvSpPr txBox="1"/>
          <p:nvPr>
            <p:custDataLst>
              <p:tags r:id="rId7"/>
            </p:custDataLst>
          </p:nvPr>
        </p:nvSpPr>
        <p:spPr>
          <a:xfrm flipH="1">
            <a:off x="5595556" y="4339473"/>
            <a:ext cx="845887" cy="61555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rgbClr val="FFFFFF"/>
                </a:solidFill>
                <a:latin typeface="Arial" panose="020B0604020202020204" pitchFamily="34" charset="0"/>
                <a:cs typeface="Times New Roman" panose="02020603050405020304" pitchFamily="18" charset="0"/>
                <a:sym typeface="Arial" panose="020B0604020202020204" pitchFamily="34" charset="0"/>
              </a:rPr>
              <a:t>03</a:t>
            </a:r>
            <a:endParaRPr lang="zh-CN" altLang="en-US" sz="40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21" name="MH_SubTitle_2"/>
          <p:cNvSpPr/>
          <p:nvPr>
            <p:custDataLst>
              <p:tags r:id="rId8"/>
            </p:custDataLst>
          </p:nvPr>
        </p:nvSpPr>
        <p:spPr>
          <a:xfrm flipH="1">
            <a:off x="3465638" y="5284431"/>
            <a:ext cx="4011664" cy="741248"/>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4"/>
          </a:solidFill>
          <a:ln w="25400" cap="flat" cmpd="sng" algn="ctr">
            <a:noFill/>
            <a:prstDash val="solid"/>
          </a:ln>
          <a:effectLst/>
        </p:spPr>
        <p:txBody>
          <a:bodyPr wrap="square" lIns="324000" tIns="0" rIns="0" bIns="0" rtlCol="0" anchor="ctr">
            <a:noAutofit/>
          </a:bodyPr>
          <a:lstStyle/>
          <a:p>
            <a:pPr lvl="0"/>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Next year's work plan</a:t>
            </a:r>
            <a:endPar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Other_2"/>
          <p:cNvSpPr txBox="1"/>
          <p:nvPr>
            <p:custDataLst>
              <p:tags r:id="rId9"/>
            </p:custDataLst>
          </p:nvPr>
        </p:nvSpPr>
        <p:spPr>
          <a:xfrm flipH="1">
            <a:off x="6441443" y="5332353"/>
            <a:ext cx="845887" cy="61555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rgbClr val="FFFFFF"/>
                </a:solidFill>
                <a:latin typeface="Arial" panose="020B0604020202020204" pitchFamily="34" charset="0"/>
                <a:cs typeface="Times New Roman" panose="02020603050405020304" pitchFamily="18" charset="0"/>
                <a:sym typeface="Arial" panose="020B0604020202020204" pitchFamily="34" charset="0"/>
              </a:rPr>
              <a:t>04</a:t>
            </a:r>
            <a:endParaRPr lang="zh-CN" altLang="en-US" sz="40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25" name="MH_Others_2"/>
          <p:cNvSpPr txBox="1"/>
          <p:nvPr>
            <p:custDataLst>
              <p:tags r:id="rId10"/>
            </p:custDataLst>
          </p:nvPr>
        </p:nvSpPr>
        <p:spPr>
          <a:xfrm>
            <a:off x="4856038" y="1091738"/>
            <a:ext cx="3170810" cy="677108"/>
          </a:xfrm>
          <a:prstGeom prst="rect">
            <a:avLst/>
          </a:prstGeom>
          <a:noFill/>
        </p:spPr>
        <p:txBody>
          <a:bodyPr wrap="square" lIns="0" tIns="0" rIns="0" bIns="0">
            <a:spAutoFit/>
          </a:bodyPr>
          <a:lstStyle/>
          <a:p>
            <a:pPr algn="ctr">
              <a:defRPr/>
            </a:pPr>
            <a:r>
              <a:rPr lang="en-US" altLang="zh-CN" sz="4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p:bldP spid="19" grpId="0" animBg="1"/>
      <p:bldP spid="38" grpId="0"/>
      <p:bldP spid="12" grpId="0" animBg="1"/>
      <p:bldP spid="20" grpId="0"/>
      <p:bldP spid="21" grpId="0" animBg="1"/>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5166172" y="4675839"/>
            <a:ext cx="1613003" cy="1227831"/>
            <a:chOff x="4250639" y="3537480"/>
            <a:chExt cx="1529450" cy="1164230"/>
          </a:xfrm>
        </p:grpSpPr>
        <p:sp>
          <p:nvSpPr>
            <p:cNvPr id="22"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3"/>
          <p:cNvGrpSpPr/>
          <p:nvPr/>
        </p:nvGrpSpPr>
        <p:grpSpPr>
          <a:xfrm>
            <a:off x="6596806" y="4323682"/>
            <a:ext cx="1476228" cy="1403910"/>
            <a:chOff x="6254758" y="3535584"/>
            <a:chExt cx="1399760" cy="1331188"/>
          </a:xfrm>
        </p:grpSpPr>
        <p:grpSp>
          <p:nvGrpSpPr>
            <p:cNvPr id="16" name="Group 15"/>
            <p:cNvGrpSpPr/>
            <p:nvPr/>
          </p:nvGrpSpPr>
          <p:grpSpPr>
            <a:xfrm flipH="1">
              <a:off x="6254758" y="3535584"/>
              <a:ext cx="1399760" cy="1331188"/>
              <a:chOff x="3023802" y="3203565"/>
              <a:chExt cx="1399760" cy="1331188"/>
            </a:xfrm>
          </p:grpSpPr>
          <p:sp>
            <p:nvSpPr>
              <p:cNvPr id="17"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45"/>
          <p:cNvGrpSpPr/>
          <p:nvPr/>
        </p:nvGrpSpPr>
        <p:grpSpPr>
          <a:xfrm>
            <a:off x="4779428" y="3281361"/>
            <a:ext cx="1183812" cy="1649162"/>
            <a:chOff x="4531519" y="2547255"/>
            <a:chExt cx="1122491" cy="1563736"/>
          </a:xfrm>
        </p:grpSpPr>
        <p:grpSp>
          <p:nvGrpSpPr>
            <p:cNvPr id="25" name="Group 24"/>
            <p:cNvGrpSpPr/>
            <p:nvPr/>
          </p:nvGrpSpPr>
          <p:grpSpPr>
            <a:xfrm flipH="1">
              <a:off x="4531519" y="2547255"/>
              <a:ext cx="1122491" cy="1563736"/>
              <a:chOff x="5024310" y="2215236"/>
              <a:chExt cx="1122491" cy="1563736"/>
            </a:xfrm>
          </p:grpSpPr>
          <p:sp>
            <p:nvSpPr>
              <p:cNvPr id="26"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345393" y="2518880"/>
            <a:ext cx="1608287" cy="1135076"/>
            <a:chOff x="5068168" y="1824270"/>
            <a:chExt cx="1524978" cy="1076279"/>
          </a:xfrm>
        </p:grpSpPr>
        <p:grpSp>
          <p:nvGrpSpPr>
            <p:cNvPr id="29" name="Group 28"/>
            <p:cNvGrpSpPr/>
            <p:nvPr/>
          </p:nvGrpSpPr>
          <p:grpSpPr>
            <a:xfrm flipH="1">
              <a:off x="5068168" y="1824270"/>
              <a:ext cx="1524978" cy="1076279"/>
              <a:chOff x="4085174" y="1492251"/>
              <a:chExt cx="1524978" cy="1076279"/>
            </a:xfrm>
          </p:grpSpPr>
          <p:sp>
            <p:nvSpPr>
              <p:cNvPr id="30"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mn-lt"/>
                  <a:ea typeface="+mn-ea"/>
                  <a:cs typeface="+mn-cs"/>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6837343" y="3009383"/>
            <a:ext cx="1241980" cy="1550118"/>
            <a:chOff x="6482835" y="2289366"/>
            <a:chExt cx="1177646" cy="1469822"/>
          </a:xfrm>
        </p:grpSpPr>
        <p:grpSp>
          <p:nvGrpSpPr>
            <p:cNvPr id="36" name="Group 35"/>
            <p:cNvGrpSpPr/>
            <p:nvPr/>
          </p:nvGrpSpPr>
          <p:grpSpPr>
            <a:xfrm flipH="1">
              <a:off x="6482835" y="2289366"/>
              <a:ext cx="1177646" cy="1469822"/>
              <a:chOff x="3017839" y="1957347"/>
              <a:chExt cx="1177646" cy="1469822"/>
            </a:xfrm>
          </p:grpSpPr>
          <p:sp>
            <p:nvSpPr>
              <p:cNvPr id="37"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 Placeholder 8"/>
          <p:cNvSpPr txBox="1"/>
          <p:nvPr/>
        </p:nvSpPr>
        <p:spPr>
          <a:xfrm>
            <a:off x="2070909" y="2573548"/>
            <a:ext cx="2036887"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9"/>
          <p:cNvSpPr txBox="1"/>
          <p:nvPr/>
        </p:nvSpPr>
        <p:spPr>
          <a:xfrm>
            <a:off x="2070909" y="2869703"/>
            <a:ext cx="2309650"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8"/>
          <p:cNvSpPr txBox="1"/>
          <p:nvPr/>
        </p:nvSpPr>
        <p:spPr>
          <a:xfrm>
            <a:off x="2070909" y="3800686"/>
            <a:ext cx="2036887"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Placeholder 9"/>
          <p:cNvSpPr txBox="1"/>
          <p:nvPr/>
        </p:nvSpPr>
        <p:spPr>
          <a:xfrm>
            <a:off x="2070909" y="4098428"/>
            <a:ext cx="2309650"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8"/>
          <p:cNvSpPr txBox="1"/>
          <p:nvPr/>
        </p:nvSpPr>
        <p:spPr>
          <a:xfrm>
            <a:off x="2070909" y="4967498"/>
            <a:ext cx="2036887"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9"/>
          <p:cNvSpPr txBox="1"/>
          <p:nvPr/>
        </p:nvSpPr>
        <p:spPr>
          <a:xfrm>
            <a:off x="2070909" y="5265241"/>
            <a:ext cx="2309650"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8"/>
          <p:cNvSpPr txBox="1"/>
          <p:nvPr/>
        </p:nvSpPr>
        <p:spPr>
          <a:xfrm>
            <a:off x="8475474" y="2552911"/>
            <a:ext cx="2043112"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9"/>
          <p:cNvSpPr txBox="1"/>
          <p:nvPr/>
        </p:nvSpPr>
        <p:spPr>
          <a:xfrm>
            <a:off x="8475473" y="2850652"/>
            <a:ext cx="2316709"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8"/>
          <p:cNvSpPr txBox="1"/>
          <p:nvPr/>
        </p:nvSpPr>
        <p:spPr>
          <a:xfrm>
            <a:off x="8475474" y="3780048"/>
            <a:ext cx="2043112"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9"/>
          <p:cNvSpPr txBox="1"/>
          <p:nvPr/>
        </p:nvSpPr>
        <p:spPr>
          <a:xfrm>
            <a:off x="8475473" y="4077790"/>
            <a:ext cx="2316709"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8"/>
          <p:cNvSpPr txBox="1"/>
          <p:nvPr/>
        </p:nvSpPr>
        <p:spPr>
          <a:xfrm>
            <a:off x="824035" y="233568"/>
            <a:ext cx="6610763"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fade">
                                      <p:cBhvr>
                                        <p:cTn id="31" dur="500"/>
                                        <p:tgtEl>
                                          <p:spTgt spid="33">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Effect transition="in" filter="fade">
                                      <p:cBhvr>
                                        <p:cTn id="35" dur="500"/>
                                        <p:tgtEl>
                                          <p:spTgt spid="34">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500"/>
                                        <p:tgtEl>
                                          <p:spTgt spid="35">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xEl>
                                              <p:pRg st="0" end="0"/>
                                            </p:txEl>
                                          </p:spTgt>
                                        </p:tgtEl>
                                        <p:attrNameLst>
                                          <p:attrName>style.visibility</p:attrName>
                                        </p:attrNameLst>
                                      </p:cBhvr>
                                      <p:to>
                                        <p:strVal val="visible"/>
                                      </p:to>
                                    </p:set>
                                    <p:animEffect transition="in" filter="fade">
                                      <p:cBhvr>
                                        <p:cTn id="43" dur="500"/>
                                        <p:tgtEl>
                                          <p:spTgt spid="39">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xEl>
                                              <p:pRg st="0" end="0"/>
                                            </p:txEl>
                                          </p:spTgt>
                                        </p:tgtEl>
                                        <p:attrNameLst>
                                          <p:attrName>style.visibility</p:attrName>
                                        </p:attrNameLst>
                                      </p:cBhvr>
                                      <p:to>
                                        <p:strVal val="visible"/>
                                      </p:to>
                                    </p:set>
                                    <p:animEffect transition="in" filter="fade">
                                      <p:cBhvr>
                                        <p:cTn id="51" dur="500"/>
                                        <p:tgtEl>
                                          <p:spTgt spid="41">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2">
                                            <p:txEl>
                                              <p:pRg st="0" end="0"/>
                                            </p:txEl>
                                          </p:spTgt>
                                        </p:tgtEl>
                                        <p:attrNameLst>
                                          <p:attrName>style.visibility</p:attrName>
                                        </p:attrNameLst>
                                      </p:cBhvr>
                                      <p:to>
                                        <p:strVal val="visible"/>
                                      </p:to>
                                    </p:set>
                                    <p:animEffect transition="in" filter="fade">
                                      <p:cBhvr>
                                        <p:cTn id="55" dur="500"/>
                                        <p:tgtEl>
                                          <p:spTgt spid="42">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Effect transition="in" filter="fade">
                                      <p:cBhvr>
                                        <p:cTn id="6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build="p"/>
      <p:bldP spid="34" grpId="0" build="p"/>
      <p:bldP spid="35" grpId="0" build="p"/>
      <p:bldP spid="39" grpId="0" build="p"/>
      <p:bldP spid="40" grpId="0" build="p"/>
      <p:bldP spid="41" grpId="0" build="p"/>
      <p:bldP spid="42" grpId="0" build="p"/>
      <p:bldP spid="51" grpId="0" build="p"/>
      <p:bldP spid="5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86991" y="2211128"/>
            <a:ext cx="3185359" cy="2408357"/>
            <a:chOff x="580214" y="1561513"/>
            <a:chExt cx="3477939" cy="2629570"/>
          </a:xfrm>
        </p:grpSpPr>
        <p:cxnSp>
          <p:nvCxnSpPr>
            <p:cNvPr id="6" name="Straight Connector 5"/>
            <p:cNvCxnSpPr/>
            <p:nvPr/>
          </p:nvCxnSpPr>
          <p:spPr>
            <a:xfrm>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984008" y="3868619"/>
              <a:ext cx="28739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1616378" y="3868619"/>
              <a:ext cx="37315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3599239"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2923993"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2248742"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580214" y="17004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580214" y="3261915"/>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580214" y="2741412"/>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580214" y="22209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27"/>
          <p:cNvGrpSpPr/>
          <p:nvPr/>
        </p:nvGrpSpPr>
        <p:grpSpPr>
          <a:xfrm>
            <a:off x="8284576" y="2211128"/>
            <a:ext cx="3185359" cy="2408357"/>
            <a:chOff x="8205912" y="1561513"/>
            <a:chExt cx="3477939" cy="2629570"/>
          </a:xfrm>
        </p:grpSpPr>
        <p:cxnSp>
          <p:nvCxnSpPr>
            <p:cNvPr id="29" name="Straight Connector 28"/>
            <p:cNvCxnSpPr/>
            <p:nvPr/>
          </p:nvCxnSpPr>
          <p:spPr>
            <a:xfrm>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8609706" y="3868619"/>
              <a:ext cx="28739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9242076" y="3868619"/>
              <a:ext cx="37315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1224937"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10549691"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9874440"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8205912" y="17004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8205912" y="3261915"/>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8205912" y="2741412"/>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8205912" y="22209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4898879" y="2211128"/>
            <a:ext cx="3185359" cy="2408357"/>
            <a:chOff x="4397488" y="1561513"/>
            <a:chExt cx="3477939" cy="2629570"/>
          </a:xfrm>
        </p:grpSpPr>
        <p:cxnSp>
          <p:nvCxnSpPr>
            <p:cNvPr id="52" name="Straight Connector 51"/>
            <p:cNvCxnSpPr/>
            <p:nvPr/>
          </p:nvCxnSpPr>
          <p:spPr>
            <a:xfrm>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4801282" y="3868619"/>
              <a:ext cx="28739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5433652" y="3868619"/>
              <a:ext cx="37315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6"/>
            <p:cNvSpPr txBox="1"/>
            <p:nvPr/>
          </p:nvSpPr>
          <p:spPr>
            <a:xfrm>
              <a:off x="7416513"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6741267"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6066016"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4397488" y="17004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397488" y="3261915"/>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4397488" y="2741412"/>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72"/>
            <p:cNvSpPr txBox="1"/>
            <p:nvPr/>
          </p:nvSpPr>
          <p:spPr>
            <a:xfrm>
              <a:off x="4397488" y="22209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TextBox 76"/>
          <p:cNvSpPr txBox="1"/>
          <p:nvPr/>
        </p:nvSpPr>
        <p:spPr>
          <a:xfrm>
            <a:off x="2096671" y="5022448"/>
            <a:ext cx="1663440" cy="258532"/>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5408559" y="5022448"/>
            <a:ext cx="1663440" cy="258532"/>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a:off x="8794256" y="5022448"/>
            <a:ext cx="1663440" cy="2362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79"/>
          <p:cNvSpPr/>
          <p:nvPr/>
        </p:nvSpPr>
        <p:spPr>
          <a:xfrm>
            <a:off x="2096671" y="5314849"/>
            <a:ext cx="2436496"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Rectangle 80"/>
          <p:cNvSpPr/>
          <p:nvPr/>
        </p:nvSpPr>
        <p:spPr>
          <a:xfrm>
            <a:off x="5408559" y="5314849"/>
            <a:ext cx="2436496"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Rectangle 81"/>
          <p:cNvSpPr/>
          <p:nvPr/>
        </p:nvSpPr>
        <p:spPr>
          <a:xfrm>
            <a:off x="8794256" y="5314849"/>
            <a:ext cx="2436496"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
          <p:cNvSpPr txBox="1"/>
          <p:nvPr/>
        </p:nvSpPr>
        <p:spPr>
          <a:xfrm>
            <a:off x="824036" y="233568"/>
            <a:ext cx="6839894"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 y="0"/>
            <a:ext cx="12858749"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259"/>
          <p:cNvSpPr>
            <a:spLocks noChangeArrowheads="1"/>
          </p:cNvSpPr>
          <p:nvPr/>
        </p:nvSpPr>
        <p:spPr bwMode="auto">
          <a:xfrm>
            <a:off x="2838450" y="3029483"/>
            <a:ext cx="71818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b="1" cap="all" dirty="0">
                <a:solidFill>
                  <a:schemeClr val="accent1"/>
                </a:solidFill>
                <a:cs typeface="Arial" panose="020B0604020202020204" pitchFamily="34" charset="0"/>
              </a:rPr>
              <a:t>Thank you</a:t>
            </a:r>
            <a:endParaRPr lang="zh-CN" altLang="en-US" sz="8800" b="1" cap="all" dirty="0">
              <a:solidFill>
                <a:schemeClr val="accent1"/>
              </a:solidFill>
              <a:cs typeface="Arial" panose="020B0604020202020204" pitchFamily="34" charset="0"/>
            </a:endParaRPr>
          </a:p>
        </p:txBody>
      </p:sp>
      <p:sp>
        <p:nvSpPr>
          <p:cNvPr id="12" name="矩形 259"/>
          <p:cNvSpPr>
            <a:spLocks noChangeArrowheads="1"/>
          </p:cNvSpPr>
          <p:nvPr/>
        </p:nvSpPr>
        <p:spPr bwMode="auto">
          <a:xfrm>
            <a:off x="1316807" y="674477"/>
            <a:ext cx="315833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b="1" cap="all" dirty="0">
                <a:solidFill>
                  <a:schemeClr val="bg1"/>
                </a:solidFill>
                <a:cs typeface="Arial" panose="020B0604020202020204" pitchFamily="34" charset="0"/>
              </a:rPr>
              <a:t>2019</a:t>
            </a:r>
            <a:endParaRPr lang="zh-CN" altLang="en-US" sz="8800" b="1" cap="all"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p:stCondLst>
                              <p:cond delay="11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16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par>
                          <p:cTn id="28" fill="hold">
                            <p:stCondLst>
                              <p:cond delay="25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9"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8245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2098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5813895" y="3616325"/>
            <a:ext cx="4860273"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2066515" y="3324162"/>
            <a:ext cx="3466906"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a:t>
            </a:r>
            <a:r>
              <a:rPr lang="en-US" altLang="zh-CN" sz="379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5830998" y="2939542"/>
            <a:ext cx="5192627" cy="492443"/>
          </a:xfrm>
          <a:prstGeom prst="rect">
            <a:avLst/>
          </a:prstGeom>
        </p:spPr>
        <p:txBody>
          <a:bodyPr wrap="square" lIns="0" tIns="0" rIns="0" bIns="0">
            <a:spAutoFit/>
          </a:bodyPr>
          <a:lstStyle/>
          <a:p>
            <a:r>
              <a:rPr lang="zh-CN" altLang="en-US" sz="3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Overview of the annual work</a:t>
            </a:r>
          </a:p>
        </p:txBody>
      </p:sp>
      <p:sp>
        <p:nvSpPr>
          <p:cNvPr id="11" name="TextBox 11"/>
          <p:cNvSpPr txBox="1"/>
          <p:nvPr/>
        </p:nvSpPr>
        <p:spPr>
          <a:xfrm>
            <a:off x="6205300"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707"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00"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707"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0-#ppt_w/2"/>
                                          </p:val>
                                        </p:tav>
                                        <p:tav tm="100000">
                                          <p:val>
                                            <p:strVal val="#ppt_x"/>
                                          </p:val>
                                        </p:tav>
                                      </p:tavLst>
                                    </p:anim>
                                    <p:anim calcmode="lin" valueType="num">
                                      <p:cBhvr additive="base">
                                        <p:cTn id="13"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animBg="1"/>
      <p:bldP spid="8"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821" y="1445953"/>
            <a:ext cx="4011895" cy="245025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374821" y="3946416"/>
            <a:ext cx="4011895" cy="1809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809658" y="5909406"/>
            <a:ext cx="11236161"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2800" y="5971634"/>
            <a:ext cx="11233150" cy="553998"/>
          </a:xfrm>
          <a:prstGeom prst="rect">
            <a:avLst/>
          </a:prstGeom>
          <a:noFill/>
        </p:spPr>
        <p:txBody>
          <a:bodyPr wrap="square" lIns="0" tIns="0" rIns="0" bIns="0" numCol="1" spcCol="36000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5" name="TextBox 14"/>
          <p:cNvSpPr txBox="1"/>
          <p:nvPr/>
        </p:nvSpPr>
        <p:spPr>
          <a:xfrm>
            <a:off x="741691" y="4369404"/>
            <a:ext cx="3273278" cy="954107"/>
          </a:xfrm>
          <a:prstGeom prst="rect">
            <a:avLst/>
          </a:prstGeom>
          <a:noFill/>
        </p:spPr>
        <p:txBody>
          <a:bodyPr wrap="square" lIns="0" tIns="0" rIns="0" bIns="0" numCol="1" spcCol="36000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7" name="Rectangle 16"/>
          <p:cNvSpPr/>
          <p:nvPr/>
        </p:nvSpPr>
        <p:spPr>
          <a:xfrm>
            <a:off x="4448819" y="1445953"/>
            <a:ext cx="4011895" cy="245025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4448819" y="3946416"/>
            <a:ext cx="4011895" cy="1809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4815693" y="4406338"/>
            <a:ext cx="3273278" cy="954107"/>
          </a:xfrm>
          <a:prstGeom prst="rect">
            <a:avLst/>
          </a:prstGeom>
          <a:noFill/>
        </p:spPr>
        <p:txBody>
          <a:bodyPr wrap="square" lIns="0" tIns="0" rIns="0" bIns="0" numCol="1" spcCol="36000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20" name="Rectangle 19"/>
          <p:cNvSpPr/>
          <p:nvPr/>
        </p:nvSpPr>
        <p:spPr>
          <a:xfrm>
            <a:off x="8522818" y="1445953"/>
            <a:ext cx="4011895" cy="245025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8522818" y="3946416"/>
            <a:ext cx="4011895" cy="18090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8889693" y="4406338"/>
            <a:ext cx="3273278" cy="954107"/>
          </a:xfrm>
          <a:prstGeom prst="rect">
            <a:avLst/>
          </a:prstGeom>
          <a:noFill/>
        </p:spPr>
        <p:txBody>
          <a:bodyPr wrap="square" lIns="0" tIns="0" rIns="0" bIns="0" numCol="1" spcCol="36000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6" name="TextBox 8"/>
          <p:cNvSpPr txBox="1"/>
          <p:nvPr/>
        </p:nvSpPr>
        <p:spPr>
          <a:xfrm>
            <a:off x="824035" y="233568"/>
            <a:ext cx="6253411"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7" grpId="0" animBg="1"/>
      <p:bldP spid="18" grpId="0" animBg="1"/>
      <p:bldP spid="19" grpId="0"/>
      <p:bldP spid="20" grpId="0" animBg="1"/>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 y="1655866"/>
            <a:ext cx="3192188"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220818" y="1655866"/>
            <a:ext cx="3194420"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443514" y="1655866"/>
            <a:ext cx="3194421" cy="28908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666210" y="1655866"/>
            <a:ext cx="3192188" cy="28908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7"/>
          <p:cNvGrpSpPr/>
          <p:nvPr/>
        </p:nvGrpSpPr>
        <p:grpSpPr bwMode="auto">
          <a:xfrm>
            <a:off x="812800" y="4854991"/>
            <a:ext cx="5281014" cy="1256315"/>
            <a:chOff x="2051561" y="1072121"/>
            <a:chExt cx="3753172" cy="893556"/>
          </a:xfrm>
        </p:grpSpPr>
        <p:sp>
          <p:nvSpPr>
            <p:cNvPr id="15" name="文本框 66"/>
            <p:cNvSpPr txBox="1">
              <a:spLocks noChangeArrowheads="1"/>
            </p:cNvSpPr>
            <p:nvPr/>
          </p:nvSpPr>
          <p:spPr bwMode="auto">
            <a:xfrm>
              <a:off x="2051561" y="1374629"/>
              <a:ext cx="3753172"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66"/>
            <p:cNvSpPr txBox="1">
              <a:spLocks noChangeArrowheads="1"/>
            </p:cNvSpPr>
            <p:nvPr/>
          </p:nvSpPr>
          <p:spPr bwMode="auto">
            <a:xfrm>
              <a:off x="4911569" y="1072121"/>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grpSp>
      <p:grpSp>
        <p:nvGrpSpPr>
          <p:cNvPr id="18" name="组合 7"/>
          <p:cNvGrpSpPr/>
          <p:nvPr/>
        </p:nvGrpSpPr>
        <p:grpSpPr bwMode="auto">
          <a:xfrm>
            <a:off x="6717406" y="4832679"/>
            <a:ext cx="5328543" cy="1278626"/>
            <a:chOff x="3484438" y="1056252"/>
            <a:chExt cx="3786950" cy="909425"/>
          </a:xfrm>
        </p:grpSpPr>
        <p:sp>
          <p:nvSpPr>
            <p:cNvPr id="19" name="文本框 66"/>
            <p:cNvSpPr txBox="1">
              <a:spLocks noChangeArrowheads="1"/>
            </p:cNvSpPr>
            <p:nvPr/>
          </p:nvSpPr>
          <p:spPr bwMode="auto">
            <a:xfrm>
              <a:off x="3484438" y="1374629"/>
              <a:ext cx="3786950"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a:spLocks noChangeArrowheads="1"/>
            </p:cNvSpPr>
            <p:nvPr/>
          </p:nvSpPr>
          <p:spPr bwMode="auto">
            <a:xfrm>
              <a:off x="3484439" y="1056252"/>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grpSp>
      <p:sp>
        <p:nvSpPr>
          <p:cNvPr id="12" name="TextBox 8"/>
          <p:cNvSpPr txBox="1"/>
          <p:nvPr/>
        </p:nvSpPr>
        <p:spPr>
          <a:xfrm>
            <a:off x="824035" y="233568"/>
            <a:ext cx="5821363"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rot="4351113">
            <a:off x="5467143" y="2247983"/>
            <a:ext cx="4707118" cy="3246798"/>
            <a:chOff x="940378" y="1114346"/>
            <a:chExt cx="7056438" cy="4867275"/>
          </a:xfrm>
        </p:grpSpPr>
        <p:sp>
          <p:nvSpPr>
            <p:cNvPr id="6"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2"/>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alpha val="79999"/>
              </a:scheme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0"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dirty="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1"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3"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Content Placeholder 2"/>
          <p:cNvSpPr txBox="1"/>
          <p:nvPr/>
        </p:nvSpPr>
        <p:spPr>
          <a:xfrm>
            <a:off x="9044131" y="2350980"/>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Content Placeholder 2"/>
          <p:cNvSpPr txBox="1"/>
          <p:nvPr/>
        </p:nvSpPr>
        <p:spPr>
          <a:xfrm>
            <a:off x="8691733" y="5777998"/>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Content Placeholder 2"/>
          <p:cNvSpPr txBox="1"/>
          <p:nvPr/>
        </p:nvSpPr>
        <p:spPr>
          <a:xfrm>
            <a:off x="5884612" y="4120478"/>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7281977" y="5411695"/>
            <a:ext cx="436704" cy="436704"/>
            <a:chOff x="5607370" y="3562829"/>
            <a:chExt cx="587140" cy="587140"/>
          </a:xfrm>
          <a:solidFill>
            <a:schemeClr val="bg1"/>
          </a:solidFill>
        </p:grpSpPr>
        <p:sp>
          <p:nvSpPr>
            <p:cNvPr id="19"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7279899" y="2314089"/>
            <a:ext cx="627243" cy="627243"/>
            <a:chOff x="6665323" y="3562825"/>
            <a:chExt cx="587140" cy="587140"/>
          </a:xfrm>
          <a:solidFill>
            <a:schemeClr val="bg1"/>
          </a:solidFill>
        </p:grpSpPr>
        <p:sp>
          <p:nvSpPr>
            <p:cNvPr id="22"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8228261" y="4171444"/>
            <a:ext cx="436704" cy="436704"/>
            <a:chOff x="7740352" y="3562825"/>
            <a:chExt cx="587140" cy="587140"/>
          </a:xfrm>
          <a:solidFill>
            <a:schemeClr val="bg1"/>
          </a:solidFill>
        </p:grpSpPr>
        <p:sp>
          <p:nvSpPr>
            <p:cNvPr id="25"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Content Placeholder 2"/>
          <p:cNvSpPr txBox="1"/>
          <p:nvPr/>
        </p:nvSpPr>
        <p:spPr>
          <a:xfrm>
            <a:off x="2679991" y="2177834"/>
            <a:ext cx="2980510" cy="53870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2679988" y="3337794"/>
            <a:ext cx="2980511" cy="53870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2679991" y="4497754"/>
            <a:ext cx="2980510" cy="53870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2709422" y="5657712"/>
            <a:ext cx="3014825" cy="370870"/>
          </a:xfrm>
          <a:prstGeom prst="rect">
            <a:avLst/>
          </a:prstGeom>
          <a:noFill/>
        </p:spPr>
        <p:txBody>
          <a:bodyPr wrap="square" rIns="166115" bIns="41528" numCol="1" spcCol="360000">
            <a:spAutoFit/>
          </a:bodyPr>
          <a:lstStyle/>
          <a:p>
            <a:pPr marL="0" indent="0" algn="just">
              <a:lnSpc>
                <a:spcPct val="120000"/>
              </a:lnSpc>
              <a:spcBef>
                <a:spcPts val="0"/>
              </a:spcBef>
              <a:spcAft>
                <a:spcPts val="0"/>
              </a:spcAft>
              <a:buNone/>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8"/>
          <p:cNvSpPr txBox="1"/>
          <p:nvPr/>
        </p:nvSpPr>
        <p:spPr>
          <a:xfrm>
            <a:off x="824035" y="233568"/>
            <a:ext cx="5828241"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400" fill="hold"/>
                                        <p:tgtEl>
                                          <p:spTgt spid="5"/>
                                        </p:tgtEl>
                                        <p:attrNameLst>
                                          <p:attrName>ppt_w</p:attrName>
                                        </p:attrNameLst>
                                      </p:cBhvr>
                                      <p:tavLst>
                                        <p:tav tm="0">
                                          <p:val>
                                            <p:fltVal val="0"/>
                                          </p:val>
                                        </p:tav>
                                        <p:tav tm="100000">
                                          <p:val>
                                            <p:strVal val="#ppt_w"/>
                                          </p:val>
                                        </p:tav>
                                      </p:tavLst>
                                    </p:anim>
                                    <p:anim calcmode="lin" valueType="num">
                                      <p:cBhvr>
                                        <p:cTn id="8" dur="2400" fill="hold"/>
                                        <p:tgtEl>
                                          <p:spTgt spid="5"/>
                                        </p:tgtEl>
                                        <p:attrNameLst>
                                          <p:attrName>ppt_h</p:attrName>
                                        </p:attrNameLst>
                                      </p:cBhvr>
                                      <p:tavLst>
                                        <p:tav tm="0">
                                          <p:val>
                                            <p:fltVal val="0"/>
                                          </p:val>
                                        </p:tav>
                                        <p:tav tm="100000">
                                          <p:val>
                                            <p:strVal val="#ppt_h"/>
                                          </p:val>
                                        </p:tav>
                                      </p:tavLst>
                                    </p:anim>
                                    <p:anim calcmode="lin" valueType="num">
                                      <p:cBhvr>
                                        <p:cTn id="9" dur="2400" fill="hold"/>
                                        <p:tgtEl>
                                          <p:spTgt spid="5"/>
                                        </p:tgtEl>
                                        <p:attrNameLst>
                                          <p:attrName>style.rotation</p:attrName>
                                        </p:attrNameLst>
                                      </p:cBhvr>
                                      <p:tavLst>
                                        <p:tav tm="0">
                                          <p:val>
                                            <p:fltVal val="90"/>
                                          </p:val>
                                        </p:tav>
                                        <p:tav tm="100000">
                                          <p:val>
                                            <p:fltVal val="0"/>
                                          </p:val>
                                        </p:tav>
                                      </p:tavLst>
                                    </p:anim>
                                    <p:animEffect transition="in" filter="fade">
                                      <p:cBhvr>
                                        <p:cTn id="10" dur="2400"/>
                                        <p:tgtEl>
                                          <p:spTgt spid="5"/>
                                        </p:tgtEl>
                                      </p:cBhvr>
                                    </p:animEffect>
                                  </p:childTnLst>
                                </p:cTn>
                              </p:par>
                              <p:par>
                                <p:cTn id="11" presetID="53" presetClass="entr" presetSubtype="16" fill="hold" nodeType="withEffect">
                                  <p:stCondLst>
                                    <p:cond delay="2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30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nodeType="withEffect">
                                  <p:stCondLst>
                                    <p:cond delay="3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2" presetClass="entr" presetSubtype="4" fill="hold" grpId="0" nodeType="withEffect">
                                  <p:stCondLst>
                                    <p:cond delay="50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4781575" y="4842597"/>
            <a:ext cx="716976" cy="530251"/>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5018574" y="3718657"/>
            <a:ext cx="780414" cy="34232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4469171" y="2410385"/>
            <a:ext cx="554190" cy="691840"/>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3476894" y="2009406"/>
            <a:ext cx="226225" cy="772036"/>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1631190" y="4839007"/>
            <a:ext cx="716976" cy="529054"/>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1330756" y="3717461"/>
            <a:ext cx="780414" cy="339935"/>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2106381" y="2405598"/>
            <a:ext cx="555387" cy="694234"/>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12"/>
          <p:cNvGrpSpPr/>
          <p:nvPr/>
        </p:nvGrpSpPr>
        <p:grpSpPr>
          <a:xfrm>
            <a:off x="2319440" y="2989712"/>
            <a:ext cx="2513606" cy="3305990"/>
            <a:chOff x="2066468" y="2628718"/>
            <a:chExt cx="2744485" cy="3609651"/>
          </a:xfrm>
        </p:grpSpPr>
        <p:sp>
          <p:nvSpPr>
            <p:cNvPr id="14" name="Freeform 13"/>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4"/>
          <p:cNvSpPr>
            <a:spLocks noChangeArrowheads="1"/>
          </p:cNvSpPr>
          <p:nvPr/>
        </p:nvSpPr>
        <p:spPr bwMode="auto">
          <a:xfrm>
            <a:off x="2808995" y="3448146"/>
            <a:ext cx="1607510" cy="1607510"/>
          </a:xfrm>
          <a:prstGeom prst="ellipse">
            <a:avLst/>
          </a:prstGeom>
          <a:solidFill>
            <a:schemeClr val="accent2"/>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7" name="Oval 15"/>
          <p:cNvSpPr>
            <a:spLocks noChangeArrowheads="1"/>
          </p:cNvSpPr>
          <p:nvPr/>
        </p:nvSpPr>
        <p:spPr bwMode="auto">
          <a:xfrm>
            <a:off x="2968190" y="3608538"/>
            <a:ext cx="1287924" cy="12867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a:spLocks noChangeArrowheads="1"/>
          </p:cNvSpPr>
          <p:nvPr/>
        </p:nvSpPr>
        <p:spPr bwMode="auto">
          <a:xfrm>
            <a:off x="3105840" y="3746187"/>
            <a:ext cx="1012624" cy="1012624"/>
          </a:xfrm>
          <a:prstGeom prst="ellipse">
            <a:avLst/>
          </a:prstGeom>
          <a:solidFill>
            <a:schemeClr val="accent3"/>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3255459" y="3894610"/>
            <a:ext cx="713385" cy="7145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0" name="Oval 18"/>
          <p:cNvSpPr>
            <a:spLocks noChangeArrowheads="1"/>
          </p:cNvSpPr>
          <p:nvPr/>
        </p:nvSpPr>
        <p:spPr bwMode="auto">
          <a:xfrm>
            <a:off x="3388322" y="4027471"/>
            <a:ext cx="446464" cy="448859"/>
          </a:xfrm>
          <a:prstGeom prst="ellipse">
            <a:avLst/>
          </a:prstGeom>
          <a:solidFill>
            <a:schemeClr val="accent4"/>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1" name="Oval 19"/>
          <p:cNvSpPr>
            <a:spLocks noChangeArrowheads="1"/>
          </p:cNvSpPr>
          <p:nvPr/>
        </p:nvSpPr>
        <p:spPr bwMode="auto">
          <a:xfrm>
            <a:off x="3528365" y="4169910"/>
            <a:ext cx="166377" cy="1663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0"/>
          <p:cNvSpPr/>
          <p:nvPr/>
        </p:nvSpPr>
        <p:spPr bwMode="auto">
          <a:xfrm>
            <a:off x="3576242" y="3336829"/>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1"/>
          <p:cNvSpPr/>
          <p:nvPr/>
        </p:nvSpPr>
        <p:spPr bwMode="auto">
          <a:xfrm>
            <a:off x="3612151" y="3312889"/>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4"/>
          <p:cNvGrpSpPr>
            <a:grpSpLocks noChangeAspect="1"/>
          </p:cNvGrpSpPr>
          <p:nvPr/>
        </p:nvGrpSpPr>
        <p:grpSpPr bwMode="auto">
          <a:xfrm flipH="1">
            <a:off x="6607537" y="3280489"/>
            <a:ext cx="1144281" cy="989145"/>
            <a:chOff x="2883" y="375"/>
            <a:chExt cx="1938" cy="1977"/>
          </a:xfrm>
          <a:solidFill>
            <a:schemeClr val="accent1"/>
          </a:solidFill>
        </p:grpSpPr>
        <p:sp>
          <p:nvSpPr>
            <p:cNvPr id="2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4"/>
          <p:cNvGrpSpPr>
            <a:grpSpLocks noChangeAspect="1"/>
          </p:cNvGrpSpPr>
          <p:nvPr/>
        </p:nvGrpSpPr>
        <p:grpSpPr bwMode="auto">
          <a:xfrm flipH="1">
            <a:off x="9139688" y="3280489"/>
            <a:ext cx="1144281" cy="989145"/>
            <a:chOff x="2883" y="375"/>
            <a:chExt cx="1938" cy="1977"/>
          </a:xfrm>
          <a:solidFill>
            <a:schemeClr val="accent2"/>
          </a:solidFill>
        </p:grpSpPr>
        <p:sp>
          <p:nvSpPr>
            <p:cNvPr id="3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4"/>
          <p:cNvGrpSpPr>
            <a:grpSpLocks noChangeAspect="1"/>
          </p:cNvGrpSpPr>
          <p:nvPr/>
        </p:nvGrpSpPr>
        <p:grpSpPr bwMode="auto">
          <a:xfrm flipH="1">
            <a:off x="6607537" y="4876369"/>
            <a:ext cx="1144281" cy="989145"/>
            <a:chOff x="2883" y="375"/>
            <a:chExt cx="1938" cy="1977"/>
          </a:xfrm>
          <a:solidFill>
            <a:schemeClr val="accent3"/>
          </a:solidFill>
        </p:grpSpPr>
        <p:sp>
          <p:nvSpPr>
            <p:cNvPr id="4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4"/>
          <p:cNvGrpSpPr>
            <a:grpSpLocks noChangeAspect="1"/>
          </p:cNvGrpSpPr>
          <p:nvPr/>
        </p:nvGrpSpPr>
        <p:grpSpPr bwMode="auto">
          <a:xfrm flipH="1">
            <a:off x="9183285" y="4876369"/>
            <a:ext cx="1144281" cy="989145"/>
            <a:chOff x="2883" y="375"/>
            <a:chExt cx="1938" cy="1977"/>
          </a:xfrm>
          <a:solidFill>
            <a:schemeClr val="accent4"/>
          </a:solidFill>
        </p:grpSpPr>
        <p:sp>
          <p:nvSpPr>
            <p:cNvPr id="5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Content Placeholder 2"/>
          <p:cNvSpPr txBox="1"/>
          <p:nvPr/>
        </p:nvSpPr>
        <p:spPr>
          <a:xfrm>
            <a:off x="6572145" y="2243255"/>
            <a:ext cx="4884557" cy="8032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id-ID" sz="14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l">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replace text, click add headline about, click add the text content, also can copy your content to this directly ly.</a:t>
            </a:r>
            <a:endParaRPr lang="en-US" sz="800" i="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Content Placeholder 2"/>
          <p:cNvSpPr txBox="1"/>
          <p:nvPr/>
        </p:nvSpPr>
        <p:spPr>
          <a:xfrm>
            <a:off x="7076634" y="4199173"/>
            <a:ext cx="1776568" cy="42960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TextBox 78"/>
          <p:cNvSpPr txBox="1"/>
          <p:nvPr/>
        </p:nvSpPr>
        <p:spPr>
          <a:xfrm>
            <a:off x="7076633" y="3919261"/>
            <a:ext cx="2064236" cy="234744"/>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p:nvPr/>
        </p:nvSpPr>
        <p:spPr>
          <a:xfrm>
            <a:off x="9680134" y="4199173"/>
            <a:ext cx="1776568" cy="42960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TextBox 78"/>
          <p:cNvSpPr txBox="1"/>
          <p:nvPr/>
        </p:nvSpPr>
        <p:spPr>
          <a:xfrm>
            <a:off x="9680133" y="3919261"/>
            <a:ext cx="2124557" cy="234744"/>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Content Placeholder 2"/>
          <p:cNvSpPr txBox="1"/>
          <p:nvPr/>
        </p:nvSpPr>
        <p:spPr>
          <a:xfrm>
            <a:off x="7076634" y="5862873"/>
            <a:ext cx="1776568" cy="42960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TextBox 78"/>
          <p:cNvSpPr txBox="1"/>
          <p:nvPr/>
        </p:nvSpPr>
        <p:spPr>
          <a:xfrm>
            <a:off x="7076633" y="5582961"/>
            <a:ext cx="2017471" cy="234744"/>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Content Placeholder 2"/>
          <p:cNvSpPr txBox="1"/>
          <p:nvPr/>
        </p:nvSpPr>
        <p:spPr>
          <a:xfrm>
            <a:off x="9680134" y="5862873"/>
            <a:ext cx="1776568" cy="42960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6" name="TextBox 78"/>
          <p:cNvSpPr txBox="1"/>
          <p:nvPr/>
        </p:nvSpPr>
        <p:spPr>
          <a:xfrm>
            <a:off x="9680133" y="5582961"/>
            <a:ext cx="2410730" cy="234744"/>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8"/>
          <p:cNvSpPr txBox="1"/>
          <p:nvPr/>
        </p:nvSpPr>
        <p:spPr>
          <a:xfrm>
            <a:off x="824035" y="233568"/>
            <a:ext cx="5605339"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50"/>
                                        <p:tgtEl>
                                          <p:spTgt spid="20"/>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8"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750"/>
                                        <p:tgtEl>
                                          <p:spTgt spid="24"/>
                                        </p:tgtEl>
                                      </p:cBhvr>
                                    </p:animEffect>
                                  </p:childTnLst>
                                </p:cTn>
                              </p:par>
                            </p:childTnLst>
                          </p:cTn>
                        </p:par>
                        <p:par>
                          <p:cTn id="63" fill="hold">
                            <p:stCondLst>
                              <p:cond delay="10000"/>
                            </p:stCondLst>
                            <p:childTnLst>
                              <p:par>
                                <p:cTn id="64" presetID="22" presetClass="entr" presetSubtype="8"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750"/>
                                        <p:tgtEl>
                                          <p:spTgt spid="34"/>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750"/>
                                        <p:tgtEl>
                                          <p:spTgt spid="44"/>
                                        </p:tgtEl>
                                      </p:cBhvr>
                                    </p:animEffect>
                                  </p:childTnLst>
                                </p:cTn>
                              </p:par>
                            </p:childTnLst>
                          </p:cTn>
                        </p:par>
                        <p:par>
                          <p:cTn id="71" fill="hold">
                            <p:stCondLst>
                              <p:cond delay="1200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750"/>
                                        <p:tgtEl>
                                          <p:spTgt spid="54"/>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750"/>
                                        <p:tgtEl>
                                          <p:spTgt spid="69"/>
                                        </p:tgtEl>
                                      </p:cBhvr>
                                    </p:animEffect>
                                  </p:childTnLst>
                                </p:cTn>
                              </p:par>
                            </p:childTnLst>
                          </p:cTn>
                        </p:par>
                        <p:par>
                          <p:cTn id="79" fill="hold">
                            <p:stCondLst>
                              <p:cond delay="14000"/>
                            </p:stCondLst>
                            <p:childTnLst>
                              <p:par>
                                <p:cTn id="80" presetID="22" presetClass="entr" presetSubtype="4"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750"/>
                                        <p:tgtEl>
                                          <p:spTgt spid="70"/>
                                        </p:tgtEl>
                                      </p:cBhvr>
                                    </p:animEffect>
                                  </p:childTnLst>
                                </p:cTn>
                              </p:par>
                            </p:childTnLst>
                          </p:cTn>
                        </p:par>
                        <p:par>
                          <p:cTn id="83" fill="hold">
                            <p:stCondLst>
                              <p:cond delay="150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750"/>
                                        <p:tgtEl>
                                          <p:spTgt spid="71"/>
                                        </p:tgtEl>
                                      </p:cBhvr>
                                    </p:animEffect>
                                  </p:childTnLst>
                                </p:cTn>
                              </p:par>
                            </p:childTnLst>
                          </p:cTn>
                        </p:par>
                        <p:par>
                          <p:cTn id="87" fill="hold">
                            <p:stCondLst>
                              <p:cond delay="16000"/>
                            </p:stCondLst>
                            <p:childTnLst>
                              <p:par>
                                <p:cTn id="88" presetID="22" presetClass="entr" presetSubtype="4"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down)">
                                      <p:cBhvr>
                                        <p:cTn id="90" dur="750"/>
                                        <p:tgtEl>
                                          <p:spTgt spid="72"/>
                                        </p:tgtEl>
                                      </p:cBhvr>
                                    </p:animEffect>
                                  </p:childTnLst>
                                </p:cTn>
                              </p:par>
                            </p:childTnLst>
                          </p:cTn>
                        </p:par>
                        <p:par>
                          <p:cTn id="91" fill="hold">
                            <p:stCondLst>
                              <p:cond delay="17000"/>
                            </p:stCondLst>
                            <p:childTnLst>
                              <p:par>
                                <p:cTn id="92" presetID="22" presetClass="entr" presetSubtype="8"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750"/>
                                        <p:tgtEl>
                                          <p:spTgt spid="73"/>
                                        </p:tgtEl>
                                      </p:cBhvr>
                                    </p:animEffect>
                                  </p:childTnLst>
                                </p:cTn>
                              </p:par>
                            </p:childTnLst>
                          </p:cTn>
                        </p:par>
                        <p:par>
                          <p:cTn id="95" fill="hold">
                            <p:stCondLst>
                              <p:cond delay="18000"/>
                            </p:stCondLst>
                            <p:childTnLst>
                              <p:par>
                                <p:cTn id="96" presetID="22" presetClass="entr" presetSubtype="4" fill="hold" grpId="0" nodeType="after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down)">
                                      <p:cBhvr>
                                        <p:cTn id="98" dur="750"/>
                                        <p:tgtEl>
                                          <p:spTgt spid="74"/>
                                        </p:tgtEl>
                                      </p:cBhvr>
                                    </p:animEffect>
                                  </p:childTnLst>
                                </p:cTn>
                              </p:par>
                            </p:childTnLst>
                          </p:cTn>
                        </p:par>
                        <p:par>
                          <p:cTn id="99" fill="hold">
                            <p:stCondLst>
                              <p:cond delay="19000"/>
                            </p:stCondLst>
                            <p:childTnLst>
                              <p:par>
                                <p:cTn id="100" presetID="22" presetClass="entr" presetSubtype="8"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750"/>
                                        <p:tgtEl>
                                          <p:spTgt spid="75"/>
                                        </p:tgtEl>
                                      </p:cBhvr>
                                    </p:animEffect>
                                  </p:childTnLst>
                                </p:cTn>
                              </p:par>
                            </p:childTnLst>
                          </p:cTn>
                        </p:par>
                        <p:par>
                          <p:cTn id="103" fill="hold">
                            <p:stCondLst>
                              <p:cond delay="20000"/>
                            </p:stCondLst>
                            <p:childTnLst>
                              <p:par>
                                <p:cTn id="104" presetID="22" presetClass="entr" presetSubtype="4"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6" grpId="0" animBg="1"/>
      <p:bldP spid="18" grpId="0" animBg="1"/>
      <p:bldP spid="20" grpId="0" animBg="1"/>
      <p:bldP spid="22" grpId="0" animBg="1"/>
      <p:bldP spid="64" grpId="0"/>
      <p:bldP spid="69" grpId="0"/>
      <p:bldP spid="70" grpId="0"/>
      <p:bldP spid="71" grpId="0"/>
      <p:bldP spid="72" grpId="0"/>
      <p:bldP spid="73" grpId="0"/>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925319" y="2854297"/>
            <a:ext cx="6416763" cy="615553"/>
          </a:xfrm>
          <a:prstGeom prst="rect">
            <a:avLst/>
          </a:prstGeom>
        </p:spPr>
        <p:txBody>
          <a:bodyPr wrap="square" lIns="0" tIns="0" rIns="0" bIns="0">
            <a:spAutoFit/>
          </a:bodyPr>
          <a:lstStyle/>
          <a:p>
            <a:r>
              <a:rPr lang="zh-CN" altLang="en-US" sz="4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Completion of the work</a:t>
            </a:r>
          </a:p>
        </p:txBody>
      </p:sp>
      <p:sp>
        <p:nvSpPr>
          <p:cNvPr id="11" name="TextBox 11"/>
          <p:cNvSpPr txBox="1"/>
          <p:nvPr/>
        </p:nvSpPr>
        <p:spPr>
          <a:xfrm>
            <a:off x="6205300"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707"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00"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707"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45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20985"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5813895" y="3616325"/>
            <a:ext cx="4860273"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custDataLst>
              <p:tags r:id="rId4"/>
            </p:custDataLst>
          </p:nvPr>
        </p:nvSpPr>
        <p:spPr bwMode="auto">
          <a:xfrm>
            <a:off x="2066515" y="3324162"/>
            <a:ext cx="3466906"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a:t>
            </a:r>
            <a:r>
              <a:rPr lang="en-US" altLang="zh-CN" sz="3795"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0"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1803" y="4451555"/>
            <a:ext cx="2684136" cy="208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a:spLocks noChangeAspect="1"/>
          </p:cNvSpPr>
          <p:nvPr/>
        </p:nvSpPr>
        <p:spPr>
          <a:xfrm>
            <a:off x="2682330" y="2363798"/>
            <a:ext cx="2549137" cy="2086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a:spLocks noChangeAspect="1"/>
          </p:cNvSpPr>
          <p:nvPr/>
        </p:nvSpPr>
        <p:spPr>
          <a:xfrm>
            <a:off x="5226862" y="4451555"/>
            <a:ext cx="2565749" cy="20860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a:spLocks noChangeAspect="1"/>
          </p:cNvSpPr>
          <p:nvPr/>
        </p:nvSpPr>
        <p:spPr>
          <a:xfrm>
            <a:off x="7792470" y="2363798"/>
            <a:ext cx="2528499" cy="2086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a:spLocks noChangeAspect="1"/>
          </p:cNvSpPr>
          <p:nvPr/>
        </p:nvSpPr>
        <p:spPr>
          <a:xfrm>
            <a:off x="10310228" y="4451555"/>
            <a:ext cx="2556541" cy="208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a:spLocks noChangeAspect="1"/>
          </p:cNvSpPr>
          <p:nvPr/>
        </p:nvSpPr>
        <p:spPr>
          <a:xfrm>
            <a:off x="5603" y="2363798"/>
            <a:ext cx="2669324" cy="208608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a:spLocks noChangeAspect="1"/>
          </p:cNvSpPr>
          <p:nvPr/>
        </p:nvSpPr>
        <p:spPr>
          <a:xfrm>
            <a:off x="7799863" y="4451555"/>
            <a:ext cx="2513712" cy="208608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a:spLocks noChangeAspect="1"/>
          </p:cNvSpPr>
          <p:nvPr/>
        </p:nvSpPr>
        <p:spPr>
          <a:xfrm>
            <a:off x="5226862" y="2363798"/>
            <a:ext cx="2565748" cy="2086084"/>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a:spLocks noChangeAspect="1"/>
          </p:cNvSpPr>
          <p:nvPr/>
        </p:nvSpPr>
        <p:spPr>
          <a:xfrm>
            <a:off x="10310228" y="2363798"/>
            <a:ext cx="2556541" cy="2086084"/>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a:spLocks noChangeAspect="1"/>
          </p:cNvSpPr>
          <p:nvPr/>
        </p:nvSpPr>
        <p:spPr>
          <a:xfrm>
            <a:off x="2684634" y="4451555"/>
            <a:ext cx="2544528" cy="2086084"/>
          </a:xfrm>
          <a:prstGeom prst="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itle 13"/>
          <p:cNvSpPr txBox="1"/>
          <p:nvPr/>
        </p:nvSpPr>
        <p:spPr bwMode="auto">
          <a:xfrm>
            <a:off x="5687545" y="5197283"/>
            <a:ext cx="16443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31" name="Title 13"/>
          <p:cNvSpPr txBox="1"/>
          <p:nvPr/>
        </p:nvSpPr>
        <p:spPr bwMode="auto">
          <a:xfrm>
            <a:off x="3069989" y="3109027"/>
            <a:ext cx="17738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32" name="Title 13"/>
          <p:cNvSpPr txBox="1"/>
          <p:nvPr/>
        </p:nvSpPr>
        <p:spPr bwMode="auto">
          <a:xfrm>
            <a:off x="10759452" y="5197283"/>
            <a:ext cx="16580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33" name="Title 13"/>
          <p:cNvSpPr txBox="1"/>
          <p:nvPr/>
        </p:nvSpPr>
        <p:spPr bwMode="auto">
          <a:xfrm>
            <a:off x="510179" y="5197283"/>
            <a:ext cx="16601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34" name="Title 13"/>
          <p:cNvSpPr txBox="1"/>
          <p:nvPr/>
        </p:nvSpPr>
        <p:spPr bwMode="auto">
          <a:xfrm>
            <a:off x="8209380" y="3109027"/>
            <a:ext cx="169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8" name="AutoShape 11"/>
          <p:cNvSpPr/>
          <p:nvPr/>
        </p:nvSpPr>
        <p:spPr bwMode="auto">
          <a:xfrm>
            <a:off x="811891" y="1746125"/>
            <a:ext cx="112349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9" name="AutoShape 17"/>
          <p:cNvSpPr/>
          <p:nvPr/>
        </p:nvSpPr>
        <p:spPr bwMode="auto">
          <a:xfrm>
            <a:off x="5570579" y="1394472"/>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1" name="TextBox 8"/>
          <p:cNvSpPr txBox="1"/>
          <p:nvPr/>
        </p:nvSpPr>
        <p:spPr>
          <a:xfrm>
            <a:off x="824035" y="233568"/>
            <a:ext cx="6325419"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ppt_x"/>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ppt_x"/>
                                          </p:val>
                                        </p:tav>
                                        <p:tav tm="100000">
                                          <p:val>
                                            <p:strVal val="#ppt_x"/>
                                          </p:val>
                                        </p:tav>
                                      </p:tavLst>
                                    </p:anim>
                                    <p:anim calcmode="lin" valueType="num">
                                      <p:cBhvr additive="base">
                                        <p:cTn id="36" dur="10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8" fill="hold" grpId="0" nodeType="withEffect">
                                  <p:stCondLst>
                                    <p:cond delay="10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000" fill="hold"/>
                                        <p:tgtEl>
                                          <p:spTgt spid="25"/>
                                        </p:tgtEl>
                                        <p:attrNameLst>
                                          <p:attrName>ppt_x</p:attrName>
                                        </p:attrNameLst>
                                      </p:cBhvr>
                                      <p:tavLst>
                                        <p:tav tm="0">
                                          <p:val>
                                            <p:strVal val="0-#ppt_w/2"/>
                                          </p:val>
                                        </p:tav>
                                        <p:tav tm="100000">
                                          <p:val>
                                            <p:strVal val="#ppt_x"/>
                                          </p:val>
                                        </p:tav>
                                      </p:tavLst>
                                    </p:anim>
                                    <p:anim calcmode="lin" valueType="num">
                                      <p:cBhvr additive="base">
                                        <p:cTn id="44" dur="1000" fill="hold"/>
                                        <p:tgtEl>
                                          <p:spTgt spid="25"/>
                                        </p:tgtEl>
                                        <p:attrNameLst>
                                          <p:attrName>ppt_y</p:attrName>
                                        </p:attrNameLst>
                                      </p:cBhvr>
                                      <p:tavLst>
                                        <p:tav tm="0">
                                          <p:val>
                                            <p:strVal val="#ppt_y"/>
                                          </p:val>
                                        </p:tav>
                                        <p:tav tm="100000">
                                          <p:val>
                                            <p:strVal val="#ppt_y"/>
                                          </p:val>
                                        </p:tav>
                                      </p:tavLst>
                                    </p:anim>
                                  </p:childTnLst>
                                </p:cTn>
                              </p:par>
                              <p:par>
                                <p:cTn id="45" presetID="31" presetClass="entr" presetSubtype="0" fill="hold" grpId="0" nodeType="withEffect">
                                  <p:stCondLst>
                                    <p:cond delay="2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style.rotation</p:attrName>
                                        </p:attrNameLst>
                                      </p:cBhvr>
                                      <p:tavLst>
                                        <p:tav tm="0">
                                          <p:val>
                                            <p:fltVal val="90"/>
                                          </p:val>
                                        </p:tav>
                                        <p:tav tm="100000">
                                          <p:val>
                                            <p:fltVal val="0"/>
                                          </p:val>
                                        </p:tav>
                                      </p:tavLst>
                                    </p:anim>
                                    <p:animEffect transition="in" filter="fade">
                                      <p:cBhvr>
                                        <p:cTn id="50" dur="1000"/>
                                        <p:tgtEl>
                                          <p:spTgt spid="30"/>
                                        </p:tgtEl>
                                      </p:cBhvr>
                                    </p:animEffect>
                                  </p:childTnLst>
                                </p:cTn>
                              </p:par>
                              <p:par>
                                <p:cTn id="51" presetID="31" presetClass="entr" presetSubtype="0" fill="hold" grpId="0" nodeType="withEffect">
                                  <p:stCondLst>
                                    <p:cond delay="200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 calcmode="lin" valueType="num">
                                      <p:cBhvr>
                                        <p:cTn id="55" dur="1000" fill="hold"/>
                                        <p:tgtEl>
                                          <p:spTgt spid="31"/>
                                        </p:tgtEl>
                                        <p:attrNameLst>
                                          <p:attrName>style.rotation</p:attrName>
                                        </p:attrNameLst>
                                      </p:cBhvr>
                                      <p:tavLst>
                                        <p:tav tm="0">
                                          <p:val>
                                            <p:fltVal val="90"/>
                                          </p:val>
                                        </p:tav>
                                        <p:tav tm="100000">
                                          <p:val>
                                            <p:fltVal val="0"/>
                                          </p:val>
                                        </p:tav>
                                      </p:tavLst>
                                    </p:anim>
                                    <p:animEffect transition="in" filter="fade">
                                      <p:cBhvr>
                                        <p:cTn id="56" dur="1000"/>
                                        <p:tgtEl>
                                          <p:spTgt spid="31"/>
                                        </p:tgtEl>
                                      </p:cBhvr>
                                    </p:animEffect>
                                  </p:childTnLst>
                                </p:cTn>
                              </p:par>
                              <p:par>
                                <p:cTn id="57" presetID="31" presetClass="entr" presetSubtype="0" fill="hold" grpId="0" nodeType="withEffect">
                                  <p:stCondLst>
                                    <p:cond delay="20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1000" fill="hold"/>
                                        <p:tgtEl>
                                          <p:spTgt spid="32"/>
                                        </p:tgtEl>
                                        <p:attrNameLst>
                                          <p:attrName>ppt_w</p:attrName>
                                        </p:attrNameLst>
                                      </p:cBhvr>
                                      <p:tavLst>
                                        <p:tav tm="0">
                                          <p:val>
                                            <p:fltVal val="0"/>
                                          </p:val>
                                        </p:tav>
                                        <p:tav tm="100000">
                                          <p:val>
                                            <p:strVal val="#ppt_w"/>
                                          </p:val>
                                        </p:tav>
                                      </p:tavLst>
                                    </p:anim>
                                    <p:anim calcmode="lin" valueType="num">
                                      <p:cBhvr>
                                        <p:cTn id="60" dur="1000" fill="hold"/>
                                        <p:tgtEl>
                                          <p:spTgt spid="32"/>
                                        </p:tgtEl>
                                        <p:attrNameLst>
                                          <p:attrName>ppt_h</p:attrName>
                                        </p:attrNameLst>
                                      </p:cBhvr>
                                      <p:tavLst>
                                        <p:tav tm="0">
                                          <p:val>
                                            <p:fltVal val="0"/>
                                          </p:val>
                                        </p:tav>
                                        <p:tav tm="100000">
                                          <p:val>
                                            <p:strVal val="#ppt_h"/>
                                          </p:val>
                                        </p:tav>
                                      </p:tavLst>
                                    </p:anim>
                                    <p:anim calcmode="lin" valueType="num">
                                      <p:cBhvr>
                                        <p:cTn id="61" dur="1000" fill="hold"/>
                                        <p:tgtEl>
                                          <p:spTgt spid="32"/>
                                        </p:tgtEl>
                                        <p:attrNameLst>
                                          <p:attrName>style.rotation</p:attrName>
                                        </p:attrNameLst>
                                      </p:cBhvr>
                                      <p:tavLst>
                                        <p:tav tm="0">
                                          <p:val>
                                            <p:fltVal val="90"/>
                                          </p:val>
                                        </p:tav>
                                        <p:tav tm="100000">
                                          <p:val>
                                            <p:fltVal val="0"/>
                                          </p:val>
                                        </p:tav>
                                      </p:tavLst>
                                    </p:anim>
                                    <p:animEffect transition="in" filter="fade">
                                      <p:cBhvr>
                                        <p:cTn id="62" dur="1000"/>
                                        <p:tgtEl>
                                          <p:spTgt spid="32"/>
                                        </p:tgtEl>
                                      </p:cBhvr>
                                    </p:animEffect>
                                  </p:childTnLst>
                                </p:cTn>
                              </p:par>
                              <p:par>
                                <p:cTn id="63" presetID="31" presetClass="entr" presetSubtype="0" fill="hold" grpId="0" nodeType="withEffect">
                                  <p:stCondLst>
                                    <p:cond delay="200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par>
                                <p:cTn id="69" presetID="31" presetClass="entr" presetSubtype="0" fill="hold" grpId="0" nodeType="withEffect">
                                  <p:stCondLst>
                                    <p:cond delay="200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par>
                          <p:cTn id="75" fill="hold">
                            <p:stCondLst>
                              <p:cond delay="2000"/>
                            </p:stCondLst>
                            <p:childTnLst>
                              <p:par>
                                <p:cTn id="76" presetID="2" presetClass="entr" presetSubtype="2"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anim calcmode="lin" valueType="num">
                                      <p:cBhvr>
                                        <p:cTn id="83" dur="500" fill="hold"/>
                                        <p:tgtEl>
                                          <p:spTgt spid="18"/>
                                        </p:tgtEl>
                                        <p:attrNameLst>
                                          <p:attrName>ppt_x</p:attrName>
                                        </p:attrNameLst>
                                      </p:cBhvr>
                                      <p:tavLst>
                                        <p:tav tm="0">
                                          <p:val>
                                            <p:strVal val="#ppt_x"/>
                                          </p:val>
                                        </p:tav>
                                        <p:tav tm="100000">
                                          <p:val>
                                            <p:strVal val="#ppt_x"/>
                                          </p:val>
                                        </p:tav>
                                      </p:tavLst>
                                    </p:anim>
                                    <p:anim calcmode="lin" valueType="num">
                                      <p:cBhvr>
                                        <p:cTn id="8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6" grpId="0" animBg="1"/>
      <p:bldP spid="20" grpId="0" animBg="1"/>
      <p:bldP spid="25" grpId="0" animBg="1"/>
      <p:bldP spid="28" grpId="0" animBg="1"/>
      <p:bldP spid="30" grpId="0"/>
      <p:bldP spid="31" grpId="0"/>
      <p:bldP spid="32" grpId="0"/>
      <p:bldP spid="33" grpId="0"/>
      <p:bldP spid="34" grpId="0"/>
      <p:bldP spid="18" grpId="0"/>
      <p:bldP spid="19"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85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19.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24.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heme/theme1.xml><?xml version="1.0" encoding="utf-8"?>
<a:theme xmlns:a="http://schemas.openxmlformats.org/drawingml/2006/main" name="https://www.freeppt7.com">
  <a:themeElements>
    <a:clrScheme name="自定义 251">
      <a:dk1>
        <a:sysClr val="windowText" lastClr="000000"/>
      </a:dk1>
      <a:lt1>
        <a:sysClr val="window" lastClr="FFFFFF"/>
      </a:lt1>
      <a:dk2>
        <a:srgbClr val="44546A"/>
      </a:dk2>
      <a:lt2>
        <a:srgbClr val="E7E6E6"/>
      </a:lt2>
      <a:accent1>
        <a:srgbClr val="59377C"/>
      </a:accent1>
      <a:accent2>
        <a:srgbClr val="B8306F"/>
      </a:accent2>
      <a:accent3>
        <a:srgbClr val="59377C"/>
      </a:accent3>
      <a:accent4>
        <a:srgbClr val="B8306F"/>
      </a:accent4>
      <a:accent5>
        <a:srgbClr val="59377C"/>
      </a:accent5>
      <a:accent6>
        <a:srgbClr val="B8306F"/>
      </a:accent6>
      <a:hlink>
        <a:srgbClr val="59377C"/>
      </a:hlink>
      <a:folHlink>
        <a:srgbClr val="B8306F"/>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2966</Words>
  <Application>Microsoft Office PowerPoint</Application>
  <PresentationFormat>自定义</PresentationFormat>
  <Paragraphs>270</Paragraphs>
  <Slides>22</Slides>
  <Notes>22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PowerPoint template</dc:title>
  <dc:creator/>
  <cp:keywords>https:/www.freeppt7.com</cp:keywords>
  <cp:lastModifiedBy/>
  <cp:revision>2</cp:revision>
  <dcterms:created xsi:type="dcterms:W3CDTF">2016-12-20T16:58:00Z</dcterms:created>
  <dcterms:modified xsi:type="dcterms:W3CDTF">2019-10-16T09:06:21Z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