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ags/tag16.xml" ContentType="application/vnd.openxmlformats-officedocument.presentationml.tags+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2873" r:id="rId2"/>
    <p:sldId id="2874" r:id="rId3"/>
    <p:sldId id="2875" r:id="rId4"/>
    <p:sldId id="2896" r:id="rId5"/>
    <p:sldId id="2897" r:id="rId6"/>
    <p:sldId id="2898" r:id="rId7"/>
    <p:sldId id="2899" r:id="rId8"/>
    <p:sldId id="2881" r:id="rId9"/>
    <p:sldId id="2886" r:id="rId10"/>
    <p:sldId id="2887" r:id="rId11"/>
    <p:sldId id="2888" r:id="rId12"/>
    <p:sldId id="2889" r:id="rId13"/>
    <p:sldId id="2882" r:id="rId14"/>
    <p:sldId id="2891" r:id="rId15"/>
    <p:sldId id="2892" r:id="rId16"/>
    <p:sldId id="2893" r:id="rId17"/>
    <p:sldId id="2894" r:id="rId18"/>
    <p:sldId id="2883" r:id="rId19"/>
    <p:sldId id="2901" r:id="rId20"/>
    <p:sldId id="2902" r:id="rId21"/>
    <p:sldId id="2903" r:id="rId22"/>
    <p:sldId id="2880" r:id="rId23"/>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A664"/>
    <a:srgbClr val="B18BD5"/>
    <a:srgbClr val="FFFFFF"/>
    <a:srgbClr val="26A69A"/>
    <a:srgbClr val="FF5252"/>
    <a:srgbClr val="66C6D5"/>
    <a:srgbClr val="0E419A"/>
    <a:srgbClr val="056770"/>
    <a:srgbClr val="77BFDB"/>
    <a:srgbClr val="96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4" autoAdjust="0"/>
    <p:restoredTop sz="95317" autoAdjust="0"/>
  </p:normalViewPr>
  <p:slideViewPr>
    <p:cSldViewPr>
      <p:cViewPr varScale="1">
        <p:scale>
          <a:sx n="100" d="100"/>
          <a:sy n="100" d="100"/>
        </p:scale>
        <p:origin x="714" y="90"/>
      </p:cViewPr>
      <p:guideLst>
        <p:guide orient="horz" pos="328"/>
        <p:guide pos="4050"/>
        <p:guide pos="557"/>
        <p:guide orient="horz" pos="4183"/>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spPr>
            <a:solidFill>
              <a:schemeClr val="accent1"/>
            </a:solidFill>
          </c:spPr>
          <c:val>
            <c:numRef>
              <c:f>Sheet1!$B$2:$B$6</c:f>
              <c:numCache>
                <c:formatCode>General</c:formatCode>
                <c:ptCount val="5"/>
                <c:pt idx="0">
                  <c:v>28</c:v>
                </c:pt>
                <c:pt idx="1">
                  <c:v>30</c:v>
                </c:pt>
                <c:pt idx="2">
                  <c:v>25</c:v>
                </c:pt>
                <c:pt idx="3">
                  <c:v>30</c:v>
                </c:pt>
                <c:pt idx="4">
                  <c:v>32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0-37E0-4259-B081-545FF1DD000F}"/>
            </c:ext>
          </c:extLst>
        </c:ser>
        <c:ser>
          <c:idx val="1"/>
          <c:order val="1"/>
          <c:spPr>
            <a:solidFill>
              <a:schemeClr val="accent2"/>
            </a:solidFill>
          </c:spPr>
          <c:val>
            <c:numRef>
              <c:f>Sheet1!$C$2:$C$6</c:f>
              <c:numCache>
                <c:formatCode>General</c:formatCode>
                <c:ptCount val="5"/>
                <c:pt idx="0">
                  <c:v>22</c:v>
                </c:pt>
                <c:pt idx="1">
                  <c:v>18</c:v>
                </c:pt>
                <c:pt idx="2">
                  <c:v>20</c:v>
                </c:pt>
                <c:pt idx="3">
                  <c:v>21</c:v>
                </c:pt>
                <c:pt idx="4">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1-37E0-4259-B081-545FF1DD000F}"/>
            </c:ext>
          </c:extLst>
        </c:ser>
        <c:ser>
          <c:idx val="2"/>
          <c:order val="2"/>
          <c:spPr>
            <a:solidFill>
              <a:schemeClr val="accent3"/>
            </a:solidFill>
            <a:ln w="25400">
              <a:noFill/>
            </a:ln>
          </c:spPr>
          <c:val>
            <c:numRef>
              <c:f>Sheet1!$D$2:$D$6</c:f>
              <c:numCache>
                <c:formatCode>General</c:formatCode>
                <c:ptCount val="5"/>
                <c:pt idx="0">
                  <c:v>15</c:v>
                </c:pt>
                <c:pt idx="1">
                  <c:v>15</c:v>
                </c:pt>
                <c:pt idx="2">
                  <c:v>15</c:v>
                </c:pt>
                <c:pt idx="3">
                  <c:v>19</c:v>
                </c:pt>
                <c:pt idx="4">
                  <c:v>18</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12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2-37E0-4259-B081-545FF1DD000F}"/>
            </c:ext>
          </c:extLst>
        </c:ser>
        <c:ser>
          <c:idx val="3"/>
          <c:order val="3"/>
          <c:spPr>
            <a:solidFill>
              <a:schemeClr val="accent4"/>
            </a:solidFill>
            <a:ln w="25400">
              <a:noFill/>
            </a:ln>
          </c:spPr>
          <c:val>
            <c:numRef>
              <c:f>Sheet1!$E$2:$E$6</c:f>
              <c:numCache>
                <c:formatCode>General</c:formatCode>
                <c:ptCount val="5"/>
                <c:pt idx="0">
                  <c:v>20</c:v>
                </c:pt>
                <c:pt idx="1">
                  <c:v>12</c:v>
                </c:pt>
                <c:pt idx="2">
                  <c:v>12</c:v>
                </c:pt>
                <c:pt idx="3">
                  <c:v>9</c:v>
                </c:pt>
                <c:pt idx="4">
                  <c:v>11</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23</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3-37E0-4259-B081-545FF1DD000F}"/>
            </c:ext>
          </c:extLst>
        </c:ser>
        <c:dLbls>
          <c:showLegendKey val="0"/>
          <c:showVal val="0"/>
          <c:showCatName val="0"/>
          <c:showSerName val="0"/>
          <c:showPercent val="0"/>
          <c:showBubbleSize val="0"/>
        </c:dLbls>
        <c:axId val="760338352"/>
        <c:axId val="760338912"/>
      </c:areaChart>
      <c:catAx>
        <c:axId val="760338352"/>
        <c:scaling>
          <c:orientation val="minMax"/>
        </c:scaling>
        <c:delete val="1"/>
        <c:axPos val="b"/>
        <c:numFmt formatCode="yyyy/m/d" sourceLinked="1"/>
        <c:majorTickMark val="out"/>
        <c:minorTickMark val="none"/>
        <c:tickLblPos val="none"/>
        <c:crossAx val="760338912"/>
        <c:crosses val="autoZero"/>
        <c:auto val="1"/>
        <c:lblAlgn val="ctr"/>
        <c:lblOffset val="100"/>
        <c:noMultiLvlLbl val="1"/>
      </c:catAx>
      <c:valAx>
        <c:axId val="760338912"/>
        <c:scaling>
          <c:orientation val="minMax"/>
        </c:scaling>
        <c:delete val="1"/>
        <c:axPos val="l"/>
        <c:numFmt formatCode="General" sourceLinked="1"/>
        <c:majorTickMark val="out"/>
        <c:minorTickMark val="none"/>
        <c:tickLblPos val="none"/>
        <c:crossAx val="760338352"/>
        <c:crosses val="autoZero"/>
        <c:crossBetween val="midCat"/>
      </c:valAx>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2019/10/17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2019/10/17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13</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18</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3</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8</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fld id="{D5D84C86-7404-497C-BCB5-4003B0F51D3E}" type="slidenum">
              <a:rPr lang="zh-CN" altLang="en-US" sz="1200"/>
              <a:t>9</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2019/10/17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2019/10/17</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2.xml"/><Relationship Id="rId5" Type="http://schemas.openxmlformats.org/officeDocument/2006/relationships/tags" Target="../tags/tag5.xml"/><Relationship Id="rId10"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14" name="矩形 259"/>
          <p:cNvSpPr>
            <a:spLocks noChangeArrowheads="1"/>
          </p:cNvSpPr>
          <p:nvPr/>
        </p:nvSpPr>
        <p:spPr bwMode="auto">
          <a:xfrm>
            <a:off x="2971799" y="2617162"/>
            <a:ext cx="691515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dirty="0">
                <a:solidFill>
                  <a:schemeClr val="bg1"/>
                </a:solidFill>
                <a:cs typeface="Arial" panose="020B0604020202020204" pitchFamily="34" charset="0"/>
              </a:rPr>
              <a:t>BUSINESS</a:t>
            </a:r>
            <a:r>
              <a:rPr lang="en-US" altLang="zh-CN" sz="4000" b="1" dirty="0">
                <a:solidFill>
                  <a:schemeClr val="bg1"/>
                </a:solidFill>
                <a:cs typeface="Arial" panose="020B0604020202020204" pitchFamily="34" charset="0"/>
              </a:rPr>
              <a:t>PPT </a:t>
            </a:r>
            <a:r>
              <a:rPr lang="zh-CN" altLang="en-US" sz="4000" b="1" dirty="0">
                <a:solidFill>
                  <a:schemeClr val="bg1"/>
                </a:solidFill>
                <a:cs typeface="Arial" panose="020B0604020202020204" pitchFamily="34" charset="0"/>
              </a:rPr>
              <a:t>TEMPLATE</a:t>
            </a:r>
          </a:p>
        </p:txBody>
      </p:sp>
      <p:sp>
        <p:nvSpPr>
          <p:cNvPr id="16" name="矩形 259"/>
          <p:cNvSpPr>
            <a:spLocks noChangeArrowheads="1"/>
          </p:cNvSpPr>
          <p:nvPr/>
        </p:nvSpPr>
        <p:spPr bwMode="auto">
          <a:xfrm>
            <a:off x="3314700" y="3725208"/>
            <a:ext cx="62293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700" dirty="0">
                <a:solidFill>
                  <a:schemeClr val="bg1"/>
                </a:solidFill>
                <a:cs typeface="Arial" panose="020B0604020202020204" pitchFamily="34" charset="0"/>
              </a:rPr>
              <a:t>Please replace the text, modify the text, you can also copy copy you content directly to this. Please replace the text, modify the text, you can also copy copy you content directly to this. Please replace the text, modify the text, you can also copy copy you content directly to this. Please replace the text, modify the text, you can also copy copy you content directly to this.</a:t>
            </a:r>
            <a:endParaRPr lang="zh-CN" altLang="en-US" sz="700" dirty="0">
              <a:solidFill>
                <a:schemeClr val="bg1"/>
              </a:solidFill>
              <a:cs typeface="Arial" panose="020B0604020202020204" pitchFamily="34" charset="0"/>
            </a:endParaRPr>
          </a:p>
        </p:txBody>
      </p:sp>
      <p:pic>
        <p:nvPicPr>
          <p:cNvPr id="6"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575" y="-1256300"/>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p14="http://schemas.microsoft.com/office/powerpoint/2010/main" xmlns:ahyp="http://schemas.microsoft.com/office/drawing/2018/hyperlinkcolor"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par>
                          <p:cTn id="20" fill="hold">
                            <p:stCondLst>
                              <p:cond delay="1900"/>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14"/>
                                        </p:tgtEl>
                                      </p:cBhvr>
                                    </p:animEffect>
                                    <p:animScale>
                                      <p:cBhvr>
                                        <p:cTn id="23" dur="250" autoRev="1" fill="hold"/>
                                        <p:tgtEl>
                                          <p:spTgt spid="14"/>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repeatCount="indefinite" fill="remove" display="0">
                  <p:stCondLst>
                    <p:cond delay="indefinite"/>
                  </p:stCondLst>
                  <p:endCondLst>
                    <p:cond evt="onStopAudio" delay="0">
                      <p:tgtEl>
                        <p:sldTgt/>
                      </p:tgtEl>
                    </p:cond>
                  </p:endCondLst>
                </p:cTn>
                <p:tgtEl>
                  <p:spTgt spid="6"/>
                </p:tgtEl>
              </p:cMediaNode>
            </p:audio>
          </p:childTnLst>
        </p:cTn>
      </p:par>
    </p:tnLst>
    <p:bldLst>
      <p:bldP spid="14" grpId="0"/>
      <p:bldP spid="14" grpId="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8"/>
          <p:cNvSpPr txBox="1"/>
          <p:nvPr/>
        </p:nvSpPr>
        <p:spPr>
          <a:xfrm>
            <a:off x="824035" y="233568"/>
            <a:ext cx="684757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0"/>
          <p:cNvGrpSpPr/>
          <p:nvPr/>
        </p:nvGrpSpPr>
        <p:grpSpPr>
          <a:xfrm>
            <a:off x="6924671" y="2712385"/>
            <a:ext cx="3609160" cy="572731"/>
            <a:chOff x="8633669" y="2306010"/>
            <a:chExt cx="2990246" cy="625370"/>
          </a:xfrm>
        </p:grpSpPr>
        <p:sp>
          <p:nvSpPr>
            <p:cNvPr id="3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9"/>
            <p:cNvSpPr txBox="1"/>
            <p:nvPr/>
          </p:nvSpPr>
          <p:spPr>
            <a:xfrm>
              <a:off x="8633669" y="2306010"/>
              <a:ext cx="2095350" cy="256319"/>
            </a:xfrm>
            <a:prstGeom prst="rect">
              <a:avLst/>
            </a:prstGeom>
            <a:noFill/>
          </p:spPr>
          <p:txBody>
            <a:bodyPr wrap="square" lIns="0" tIns="0" rIns="0" bIns="0"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0"/>
          <p:cNvGrpSpPr/>
          <p:nvPr/>
        </p:nvGrpSpPr>
        <p:grpSpPr>
          <a:xfrm>
            <a:off x="6924671" y="3535890"/>
            <a:ext cx="3609160" cy="572731"/>
            <a:chOff x="8633669" y="2306010"/>
            <a:chExt cx="2990246" cy="625370"/>
          </a:xfrm>
        </p:grpSpPr>
        <p:sp>
          <p:nvSpPr>
            <p:cNvPr id="34"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8633669" y="2306010"/>
              <a:ext cx="1856710" cy="256319"/>
            </a:xfrm>
            <a:prstGeom prst="rect">
              <a:avLst/>
            </a:prstGeom>
            <a:noFill/>
          </p:spPr>
          <p:txBody>
            <a:bodyPr wrap="square" lIns="0" tIns="0" rIns="0" bIns="0"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0"/>
          <p:cNvGrpSpPr/>
          <p:nvPr/>
        </p:nvGrpSpPr>
        <p:grpSpPr>
          <a:xfrm>
            <a:off x="6924671" y="4359397"/>
            <a:ext cx="3609160" cy="572731"/>
            <a:chOff x="8633669" y="2306010"/>
            <a:chExt cx="2990246" cy="625370"/>
          </a:xfrm>
        </p:grpSpPr>
        <p:sp>
          <p:nvSpPr>
            <p:cNvPr id="37"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8633669" y="2306010"/>
              <a:ext cx="1767642" cy="256319"/>
            </a:xfrm>
            <a:prstGeom prst="rect">
              <a:avLst/>
            </a:prstGeom>
            <a:noFill/>
          </p:spPr>
          <p:txBody>
            <a:bodyPr wrap="square" lIns="0" tIns="0" rIns="0" bIns="0"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0"/>
          <p:cNvGrpSpPr/>
          <p:nvPr/>
        </p:nvGrpSpPr>
        <p:grpSpPr>
          <a:xfrm>
            <a:off x="6924671" y="5182902"/>
            <a:ext cx="3609160" cy="572731"/>
            <a:chOff x="8633669" y="2306010"/>
            <a:chExt cx="2990246" cy="625370"/>
          </a:xfrm>
        </p:grpSpPr>
        <p:sp>
          <p:nvSpPr>
            <p:cNvPr id="4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8633669" y="2306010"/>
              <a:ext cx="1767642" cy="256319"/>
            </a:xfrm>
            <a:prstGeom prst="rect">
              <a:avLst/>
            </a:prstGeom>
            <a:noFill/>
          </p:spPr>
          <p:txBody>
            <a:bodyPr wrap="square" lIns="0" tIns="0" rIns="0" bIns="0"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824035" y="233568"/>
            <a:ext cx="7333532"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4294967295"/>
          </p:nvPr>
        </p:nvSpPr>
        <p:spPr>
          <a:xfrm>
            <a:off x="2775371" y="2742269"/>
            <a:ext cx="1957665" cy="430695"/>
          </a:xfrm>
          <a:prstGeom prst="rect">
            <a:avLst/>
          </a:prstGeom>
        </p:spPr>
        <p:txBody>
          <a:bodyPr vert="horz" lIns="0" tIns="0" rIns="0" bIns="0" rtlCol="0">
            <a:spAutoFit/>
          </a:bodyPr>
          <a:lstStyle/>
          <a:p>
            <a:pPr marL="0" indent="0" algn="just">
              <a:lnSpc>
                <a:spcPct val="120000"/>
              </a:lnSpc>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Text Placeholder 17"/>
          <p:cNvSpPr>
            <a:spLocks noGrp="1"/>
          </p:cNvSpPr>
          <p:nvPr>
            <p:ph type="body" sz="quarter" idx="4294967295"/>
          </p:nvPr>
        </p:nvSpPr>
        <p:spPr>
          <a:xfrm>
            <a:off x="2509101" y="4756459"/>
            <a:ext cx="1957665" cy="430695"/>
          </a:xfrm>
          <a:prstGeom prst="rect">
            <a:avLst/>
          </a:prstGeom>
        </p:spPr>
        <p:txBody>
          <a:bodyPr vert="horz" lIns="0" tIns="0" rIns="0" bIns="0" rtlCol="0">
            <a:spAutoFit/>
          </a:bodyPr>
          <a:lstStyle/>
          <a:p>
            <a:pPr marL="0" indent="0" algn="just">
              <a:lnSpc>
                <a:spcPct val="120000"/>
              </a:lnSpc>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 Placeholder 12"/>
          <p:cNvSpPr>
            <a:spLocks noGrp="1"/>
          </p:cNvSpPr>
          <p:nvPr>
            <p:ph type="body" sz="quarter" idx="4294967295"/>
          </p:nvPr>
        </p:nvSpPr>
        <p:spPr>
          <a:xfrm>
            <a:off x="8988790" y="4023024"/>
            <a:ext cx="1963179" cy="430695"/>
          </a:xfrm>
          <a:prstGeom prst="rect">
            <a:avLst/>
          </a:prstGeom>
        </p:spPr>
        <p:txBody>
          <a:bodyPr vert="horz" lIns="0" tIns="0" rIns="0" bIns="0" rtlCol="0">
            <a:spAutoFit/>
          </a:bodyPr>
          <a:lstStyle/>
          <a:p>
            <a:pPr marL="0" indent="0" algn="just">
              <a:lnSpc>
                <a:spcPct val="120000"/>
              </a:lnSpc>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4842453" y="2347790"/>
            <a:ext cx="3743604" cy="3704526"/>
            <a:chOff x="9988635" y="4910465"/>
            <a:chExt cx="5069416" cy="5016501"/>
          </a:xfrm>
        </p:grpSpPr>
        <p:sp>
          <p:nvSpPr>
            <p:cNvPr id="4" name="Freeform 3"/>
            <p:cNvSpPr/>
            <p:nvPr/>
          </p:nvSpPr>
          <p:spPr bwMode="auto">
            <a:xfrm>
              <a:off x="10483935" y="4910465"/>
              <a:ext cx="3297767" cy="3388784"/>
            </a:xfrm>
            <a:custGeom>
              <a:avLst/>
              <a:gdLst>
                <a:gd name="T0" fmla="*/ 547 w 1071"/>
                <a:gd name="T1" fmla="*/ 0 h 1101"/>
                <a:gd name="T2" fmla="*/ 0 w 1071"/>
                <a:gd name="T3" fmla="*/ 547 h 1101"/>
                <a:gd name="T4" fmla="*/ 263 w 1071"/>
                <a:gd name="T5" fmla="*/ 1015 h 1101"/>
                <a:gd name="T6" fmla="*/ 213 w 1071"/>
                <a:gd name="T7" fmla="*/ 1101 h 1101"/>
                <a:gd name="T8" fmla="*/ 604 w 1071"/>
                <a:gd name="T9" fmla="*/ 1101 h 1101"/>
                <a:gd name="T10" fmla="*/ 409 w 1071"/>
                <a:gd name="T11" fmla="*/ 762 h 1101"/>
                <a:gd name="T12" fmla="*/ 359 w 1071"/>
                <a:gd name="T13" fmla="*/ 847 h 1101"/>
                <a:gd name="T14" fmla="*/ 193 w 1071"/>
                <a:gd name="T15" fmla="*/ 547 h 1101"/>
                <a:gd name="T16" fmla="*/ 547 w 1071"/>
                <a:gd name="T17" fmla="*/ 194 h 1101"/>
                <a:gd name="T18" fmla="*/ 859 w 1071"/>
                <a:gd name="T19" fmla="*/ 381 h 1101"/>
                <a:gd name="T20" fmla="*/ 938 w 1071"/>
                <a:gd name="T21" fmla="*/ 375 h 1101"/>
                <a:gd name="T22" fmla="*/ 1071 w 1071"/>
                <a:gd name="T23" fmla="*/ 390 h 1101"/>
                <a:gd name="T24" fmla="*/ 547 w 1071"/>
                <a:gd name="T25"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1" h="1101">
                  <a:moveTo>
                    <a:pt x="547" y="0"/>
                  </a:moveTo>
                  <a:cubicBezTo>
                    <a:pt x="245" y="0"/>
                    <a:pt x="0" y="245"/>
                    <a:pt x="0" y="547"/>
                  </a:cubicBezTo>
                  <a:cubicBezTo>
                    <a:pt x="0" y="745"/>
                    <a:pt x="105" y="919"/>
                    <a:pt x="263" y="1015"/>
                  </a:cubicBezTo>
                  <a:cubicBezTo>
                    <a:pt x="213" y="1101"/>
                    <a:pt x="213" y="1101"/>
                    <a:pt x="213" y="1101"/>
                  </a:cubicBezTo>
                  <a:cubicBezTo>
                    <a:pt x="604" y="1101"/>
                    <a:pt x="604" y="1101"/>
                    <a:pt x="604" y="1101"/>
                  </a:cubicBezTo>
                  <a:cubicBezTo>
                    <a:pt x="409" y="762"/>
                    <a:pt x="409" y="762"/>
                    <a:pt x="409" y="762"/>
                  </a:cubicBezTo>
                  <a:cubicBezTo>
                    <a:pt x="359" y="847"/>
                    <a:pt x="359" y="847"/>
                    <a:pt x="359" y="847"/>
                  </a:cubicBezTo>
                  <a:cubicBezTo>
                    <a:pt x="260" y="785"/>
                    <a:pt x="193" y="674"/>
                    <a:pt x="193" y="547"/>
                  </a:cubicBezTo>
                  <a:cubicBezTo>
                    <a:pt x="193" y="352"/>
                    <a:pt x="352" y="194"/>
                    <a:pt x="547" y="194"/>
                  </a:cubicBezTo>
                  <a:cubicBezTo>
                    <a:pt x="682" y="194"/>
                    <a:pt x="799" y="269"/>
                    <a:pt x="859" y="381"/>
                  </a:cubicBezTo>
                  <a:cubicBezTo>
                    <a:pt x="885" y="377"/>
                    <a:pt x="911" y="375"/>
                    <a:pt x="938" y="375"/>
                  </a:cubicBezTo>
                  <a:cubicBezTo>
                    <a:pt x="984" y="375"/>
                    <a:pt x="1029" y="380"/>
                    <a:pt x="1071" y="390"/>
                  </a:cubicBezTo>
                  <a:cubicBezTo>
                    <a:pt x="1004" y="165"/>
                    <a:pt x="795" y="0"/>
                    <a:pt x="547"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11777218" y="6144481"/>
              <a:ext cx="3280833" cy="3412067"/>
            </a:xfrm>
            <a:custGeom>
              <a:avLst/>
              <a:gdLst>
                <a:gd name="T0" fmla="*/ 518 w 1065"/>
                <a:gd name="T1" fmla="*/ 14 h 1108"/>
                <a:gd name="T2" fmla="*/ 245 w 1065"/>
                <a:gd name="T3" fmla="*/ 87 h 1108"/>
                <a:gd name="T4" fmla="*/ 195 w 1065"/>
                <a:gd name="T5" fmla="*/ 0 h 1108"/>
                <a:gd name="T6" fmla="*/ 0 w 1065"/>
                <a:gd name="T7" fmla="*/ 339 h 1108"/>
                <a:gd name="T8" fmla="*/ 391 w 1065"/>
                <a:gd name="T9" fmla="*/ 339 h 1108"/>
                <a:gd name="T10" fmla="*/ 342 w 1065"/>
                <a:gd name="T11" fmla="*/ 254 h 1108"/>
                <a:gd name="T12" fmla="*/ 518 w 1065"/>
                <a:gd name="T13" fmla="*/ 208 h 1108"/>
                <a:gd name="T14" fmla="*/ 872 w 1065"/>
                <a:gd name="T15" fmla="*/ 561 h 1108"/>
                <a:gd name="T16" fmla="*/ 518 w 1065"/>
                <a:gd name="T17" fmla="*/ 915 h 1108"/>
                <a:gd name="T18" fmla="*/ 505 w 1065"/>
                <a:gd name="T19" fmla="*/ 915 h 1108"/>
                <a:gd name="T20" fmla="*/ 385 w 1065"/>
                <a:gd name="T21" fmla="*/ 1092 h 1108"/>
                <a:gd name="T22" fmla="*/ 518 w 1065"/>
                <a:gd name="T23" fmla="*/ 1108 h 1108"/>
                <a:gd name="T24" fmla="*/ 1065 w 1065"/>
                <a:gd name="T25" fmla="*/ 561 h 1108"/>
                <a:gd name="T26" fmla="*/ 518 w 1065"/>
                <a:gd name="T27" fmla="*/ 14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5" h="1108">
                  <a:moveTo>
                    <a:pt x="518" y="14"/>
                  </a:moveTo>
                  <a:cubicBezTo>
                    <a:pt x="419" y="14"/>
                    <a:pt x="326" y="41"/>
                    <a:pt x="245" y="87"/>
                  </a:cubicBezTo>
                  <a:cubicBezTo>
                    <a:pt x="195" y="0"/>
                    <a:pt x="195" y="0"/>
                    <a:pt x="195" y="0"/>
                  </a:cubicBezTo>
                  <a:cubicBezTo>
                    <a:pt x="0" y="339"/>
                    <a:pt x="0" y="339"/>
                    <a:pt x="0" y="339"/>
                  </a:cubicBezTo>
                  <a:cubicBezTo>
                    <a:pt x="391" y="339"/>
                    <a:pt x="391" y="339"/>
                    <a:pt x="391" y="339"/>
                  </a:cubicBezTo>
                  <a:cubicBezTo>
                    <a:pt x="342" y="254"/>
                    <a:pt x="342" y="254"/>
                    <a:pt x="342" y="254"/>
                  </a:cubicBezTo>
                  <a:cubicBezTo>
                    <a:pt x="394" y="225"/>
                    <a:pt x="454" y="208"/>
                    <a:pt x="518" y="208"/>
                  </a:cubicBezTo>
                  <a:cubicBezTo>
                    <a:pt x="713" y="208"/>
                    <a:pt x="872" y="366"/>
                    <a:pt x="872" y="561"/>
                  </a:cubicBezTo>
                  <a:cubicBezTo>
                    <a:pt x="872" y="757"/>
                    <a:pt x="713" y="915"/>
                    <a:pt x="518" y="915"/>
                  </a:cubicBezTo>
                  <a:cubicBezTo>
                    <a:pt x="514" y="915"/>
                    <a:pt x="509" y="915"/>
                    <a:pt x="505" y="915"/>
                  </a:cubicBezTo>
                  <a:cubicBezTo>
                    <a:pt x="476" y="981"/>
                    <a:pt x="435" y="1041"/>
                    <a:pt x="385" y="1092"/>
                  </a:cubicBezTo>
                  <a:cubicBezTo>
                    <a:pt x="428" y="1103"/>
                    <a:pt x="472" y="1108"/>
                    <a:pt x="518" y="1108"/>
                  </a:cubicBezTo>
                  <a:cubicBezTo>
                    <a:pt x="820" y="1108"/>
                    <a:pt x="1065" y="863"/>
                    <a:pt x="1065" y="561"/>
                  </a:cubicBezTo>
                  <a:cubicBezTo>
                    <a:pt x="1065" y="259"/>
                    <a:pt x="820" y="14"/>
                    <a:pt x="518" y="14"/>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9988635" y="7101215"/>
              <a:ext cx="3644900" cy="2825751"/>
            </a:xfrm>
            <a:custGeom>
              <a:avLst/>
              <a:gdLst>
                <a:gd name="T0" fmla="*/ 1184 w 1184"/>
                <a:gd name="T1" fmla="*/ 388 h 917"/>
                <a:gd name="T2" fmla="*/ 988 w 1184"/>
                <a:gd name="T3" fmla="*/ 49 h 917"/>
                <a:gd name="T4" fmla="*/ 793 w 1184"/>
                <a:gd name="T5" fmla="*/ 388 h 917"/>
                <a:gd name="T6" fmla="*/ 900 w 1184"/>
                <a:gd name="T7" fmla="*/ 388 h 917"/>
                <a:gd name="T8" fmla="*/ 547 w 1184"/>
                <a:gd name="T9" fmla="*/ 724 h 917"/>
                <a:gd name="T10" fmla="*/ 193 w 1184"/>
                <a:gd name="T11" fmla="*/ 370 h 917"/>
                <a:gd name="T12" fmla="*/ 242 w 1184"/>
                <a:gd name="T13" fmla="*/ 192 h 917"/>
                <a:gd name="T14" fmla="*/ 145 w 1184"/>
                <a:gd name="T15" fmla="*/ 0 h 917"/>
                <a:gd name="T16" fmla="*/ 0 w 1184"/>
                <a:gd name="T17" fmla="*/ 370 h 917"/>
                <a:gd name="T18" fmla="*/ 547 w 1184"/>
                <a:gd name="T19" fmla="*/ 917 h 917"/>
                <a:gd name="T20" fmla="*/ 1094 w 1184"/>
                <a:gd name="T21" fmla="*/ 388 h 917"/>
                <a:gd name="T22" fmla="*/ 1184 w 1184"/>
                <a:gd name="T23" fmla="*/ 38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4" h="917">
                  <a:moveTo>
                    <a:pt x="1184" y="388"/>
                  </a:moveTo>
                  <a:cubicBezTo>
                    <a:pt x="988" y="49"/>
                    <a:pt x="988" y="49"/>
                    <a:pt x="988" y="49"/>
                  </a:cubicBezTo>
                  <a:cubicBezTo>
                    <a:pt x="793" y="388"/>
                    <a:pt x="793" y="388"/>
                    <a:pt x="793" y="388"/>
                  </a:cubicBezTo>
                  <a:cubicBezTo>
                    <a:pt x="900" y="388"/>
                    <a:pt x="900" y="388"/>
                    <a:pt x="900" y="388"/>
                  </a:cubicBezTo>
                  <a:cubicBezTo>
                    <a:pt x="891" y="575"/>
                    <a:pt x="737" y="724"/>
                    <a:pt x="547" y="724"/>
                  </a:cubicBezTo>
                  <a:cubicBezTo>
                    <a:pt x="352" y="724"/>
                    <a:pt x="193" y="566"/>
                    <a:pt x="193" y="370"/>
                  </a:cubicBezTo>
                  <a:cubicBezTo>
                    <a:pt x="193" y="305"/>
                    <a:pt x="211" y="244"/>
                    <a:pt x="242" y="192"/>
                  </a:cubicBezTo>
                  <a:cubicBezTo>
                    <a:pt x="198" y="134"/>
                    <a:pt x="165" y="69"/>
                    <a:pt x="145" y="0"/>
                  </a:cubicBezTo>
                  <a:cubicBezTo>
                    <a:pt x="55" y="97"/>
                    <a:pt x="0" y="227"/>
                    <a:pt x="0" y="370"/>
                  </a:cubicBezTo>
                  <a:cubicBezTo>
                    <a:pt x="0" y="672"/>
                    <a:pt x="245" y="917"/>
                    <a:pt x="547" y="917"/>
                  </a:cubicBezTo>
                  <a:cubicBezTo>
                    <a:pt x="843" y="917"/>
                    <a:pt x="1085" y="682"/>
                    <a:pt x="1094" y="388"/>
                  </a:cubicBezTo>
                  <a:lnTo>
                    <a:pt x="1184" y="38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TextBox 6"/>
            <p:cNvSpPr txBox="1"/>
            <p:nvPr/>
          </p:nvSpPr>
          <p:spPr>
            <a:xfrm rot="18978467">
              <a:off x="10746309" y="5519640"/>
              <a:ext cx="1366259" cy="508848"/>
            </a:xfrm>
            <a:prstGeom prst="rect">
              <a:avLst/>
            </a:prstGeom>
            <a:noFill/>
          </p:spPr>
          <p:txBody>
            <a:bodyPr wrap="none" rtlCol="0" anchor="ctr">
              <a:prstTxWarp prst="textArchUp">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Please replace the text</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TextBox 7"/>
            <p:cNvSpPr txBox="1"/>
            <p:nvPr/>
          </p:nvSpPr>
          <p:spPr>
            <a:xfrm>
              <a:off x="10861134" y="9105070"/>
              <a:ext cx="1645320"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Please replace the text</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TextBox 8"/>
            <p:cNvSpPr txBox="1"/>
            <p:nvPr/>
          </p:nvSpPr>
          <p:spPr>
            <a:xfrm rot="17644843">
              <a:off x="13516862" y="8044825"/>
              <a:ext cx="1748521"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Please replace the text</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2" name="TextBox 8"/>
          <p:cNvSpPr txBox="1"/>
          <p:nvPr/>
        </p:nvSpPr>
        <p:spPr>
          <a:xfrm>
            <a:off x="824035" y="233568"/>
            <a:ext cx="6541444"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 calcmode="lin" valueType="num">
                                      <p:cBhvr additive="base">
                                        <p:cTn id="18"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3405039" y="4036472"/>
            <a:ext cx="6253860" cy="553998"/>
          </a:xfrm>
          <a:prstGeom prst="rect">
            <a:avLst/>
          </a:prstGeom>
        </p:spPr>
        <p:txBody>
          <a:bodyPr wrap="square" lIns="0" tIns="0" rIns="0" bIns="0">
            <a:spAutoFit/>
          </a:bodyPr>
          <a:lstStyle/>
          <a:p>
            <a:pPr algn="ct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Successful Project Showcase</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
          <p:cNvGrpSpPr/>
          <p:nvPr/>
        </p:nvGrpSpPr>
        <p:grpSpPr bwMode="auto">
          <a:xfrm>
            <a:off x="8447374" y="2587308"/>
            <a:ext cx="3960099" cy="952543"/>
            <a:chOff x="2872440" y="650416"/>
            <a:chExt cx="2814809" cy="677498"/>
          </a:xfrm>
        </p:grpSpPr>
        <p:sp>
          <p:nvSpPr>
            <p:cNvPr id="21" name="文本框 66"/>
            <p:cNvSpPr txBox="1">
              <a:spLocks noChangeArrowheads="1"/>
            </p:cNvSpPr>
            <p:nvPr/>
          </p:nvSpPr>
          <p:spPr bwMode="auto">
            <a:xfrm>
              <a:off x="2872440" y="949479"/>
              <a:ext cx="2814809" cy="378435"/>
            </a:xfrm>
            <a:prstGeom prst="rect">
              <a:avLst/>
            </a:prstGeom>
            <a:noFill/>
            <a:ln>
              <a:noFill/>
            </a:ln>
          </p:spPr>
          <p:txBody>
            <a:bodyPr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21529" name="文本框 13"/>
            <p:cNvSpPr txBox="1">
              <a:spLocks noChangeArrowheads="1"/>
            </p:cNvSpPr>
            <p:nvPr/>
          </p:nvSpPr>
          <p:spPr bwMode="auto">
            <a:xfrm>
              <a:off x="2872440" y="650416"/>
              <a:ext cx="1312592" cy="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grpSp>
      <p:sp>
        <p:nvSpPr>
          <p:cNvPr id="2" name="矩形 1"/>
          <p:cNvSpPr/>
          <p:nvPr/>
        </p:nvSpPr>
        <p:spPr>
          <a:xfrm>
            <a:off x="7996450" y="1"/>
            <a:ext cx="4861948" cy="151573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7996450" y="5705758"/>
            <a:ext cx="4861948" cy="152689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40"/>
          <p:cNvSpPr/>
          <p:nvPr/>
        </p:nvSpPr>
        <p:spPr>
          <a:xfrm>
            <a:off x="7996450" y="1640741"/>
            <a:ext cx="4861948" cy="3931079"/>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55"/>
          <p:cNvGrpSpPr/>
          <p:nvPr/>
        </p:nvGrpSpPr>
        <p:grpSpPr bwMode="auto">
          <a:xfrm>
            <a:off x="802147" y="1443283"/>
            <a:ext cx="6425397" cy="962525"/>
            <a:chOff x="5125834" y="3704193"/>
            <a:chExt cx="4569611" cy="684376"/>
          </a:xfrm>
        </p:grpSpPr>
        <p:sp>
          <p:nvSpPr>
            <p:cNvPr id="57" name="文本框 66"/>
            <p:cNvSpPr txBox="1">
              <a:spLocks noChangeArrowheads="1"/>
            </p:cNvSpPr>
            <p:nvPr/>
          </p:nvSpPr>
          <p:spPr bwMode="auto">
            <a:xfrm>
              <a:off x="5125835" y="4010256"/>
              <a:ext cx="4569610" cy="378313"/>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21527" name="文本框 66"/>
            <p:cNvSpPr txBox="1">
              <a:spLocks noChangeArrowheads="1"/>
            </p:cNvSpPr>
            <p:nvPr/>
          </p:nvSpPr>
          <p:spPr bwMode="auto">
            <a:xfrm>
              <a:off x="5125834" y="3704193"/>
              <a:ext cx="1869231" cy="21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grpSp>
      <p:sp>
        <p:nvSpPr>
          <p:cNvPr id="7" name="十字形 6"/>
          <p:cNvSpPr/>
          <p:nvPr/>
        </p:nvSpPr>
        <p:spPr>
          <a:xfrm>
            <a:off x="8594706" y="4810607"/>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2"/>
          <p:cNvGrpSpPr/>
          <p:nvPr/>
        </p:nvGrpSpPr>
        <p:grpSpPr bwMode="auto">
          <a:xfrm>
            <a:off x="812800" y="4042691"/>
            <a:ext cx="6414744" cy="1002312"/>
            <a:chOff x="546100" y="2874940"/>
            <a:chExt cx="4561846" cy="713364"/>
          </a:xfrm>
        </p:grpSpPr>
        <p:grpSp>
          <p:nvGrpSpPr>
            <p:cNvPr id="21520" name="组合 8"/>
            <p:cNvGrpSpPr/>
            <p:nvPr/>
          </p:nvGrpSpPr>
          <p:grpSpPr bwMode="auto">
            <a:xfrm>
              <a:off x="546100" y="2895600"/>
              <a:ext cx="692704" cy="692704"/>
              <a:chOff x="584200" y="2946400"/>
              <a:chExt cx="692704" cy="692704"/>
            </a:xfrm>
          </p:grpSpPr>
          <p:sp>
            <p:nvSpPr>
              <p:cNvPr id="8" name="矩形 7"/>
              <p:cNvSpPr/>
              <p:nvPr/>
            </p:nvSpPr>
            <p:spPr>
              <a:xfrm>
                <a:off x="584200" y="2946400"/>
                <a:ext cx="692150" cy="692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67"/>
              <p:cNvGrpSpPr/>
              <p:nvPr/>
            </p:nvGrpSpPr>
            <p:grpSpPr bwMode="auto">
              <a:xfrm>
                <a:off x="724526" y="3119526"/>
                <a:ext cx="412052" cy="346452"/>
                <a:chOff x="7321551" y="763588"/>
                <a:chExt cx="1050925" cy="882650"/>
              </a:xfrm>
              <a:solidFill>
                <a:schemeClr val="bg1"/>
              </a:solidFill>
            </p:grpSpPr>
            <p:sp>
              <p:nvSpPr>
                <p:cNvPr id="69" name="Freeform 11"/>
                <p:cNvSpPr>
                  <a:spLocks noEditPoints="1"/>
                </p:cNvSpPr>
                <p:nvPr/>
              </p:nvSpPr>
              <p:spPr bwMode="auto">
                <a:xfrm>
                  <a:off x="7321551" y="763588"/>
                  <a:ext cx="744538" cy="704850"/>
                </a:xfrm>
                <a:custGeom>
                  <a:avLst/>
                  <a:gdLst>
                    <a:gd name="T0" fmla="*/ 86 w 90"/>
                    <a:gd name="T1" fmla="*/ 32 h 83"/>
                    <a:gd name="T2" fmla="*/ 90 w 90"/>
                    <a:gd name="T3" fmla="*/ 32 h 83"/>
                    <a:gd name="T4" fmla="*/ 45 w 90"/>
                    <a:gd name="T5" fmla="*/ 0 h 83"/>
                    <a:gd name="T6" fmla="*/ 0 w 90"/>
                    <a:gd name="T7" fmla="*/ 39 h 83"/>
                    <a:gd name="T8" fmla="*/ 18 w 90"/>
                    <a:gd name="T9" fmla="*/ 69 h 83"/>
                    <a:gd name="T10" fmla="*/ 13 w 90"/>
                    <a:gd name="T11" fmla="*/ 83 h 83"/>
                    <a:gd name="T12" fmla="*/ 29 w 90"/>
                    <a:gd name="T13" fmla="*/ 75 h 83"/>
                    <a:gd name="T14" fmla="*/ 45 w 90"/>
                    <a:gd name="T15" fmla="*/ 77 h 83"/>
                    <a:gd name="T16" fmla="*/ 49 w 90"/>
                    <a:gd name="T17" fmla="*/ 77 h 83"/>
                    <a:gd name="T18" fmla="*/ 48 w 90"/>
                    <a:gd name="T19" fmla="*/ 67 h 83"/>
                    <a:gd name="T20" fmla="*/ 86 w 90"/>
                    <a:gd name="T21" fmla="*/ 32 h 83"/>
                    <a:gd name="T22" fmla="*/ 62 w 90"/>
                    <a:gd name="T23" fmla="*/ 19 h 83"/>
                    <a:gd name="T24" fmla="*/ 67 w 90"/>
                    <a:gd name="T25" fmla="*/ 25 h 83"/>
                    <a:gd name="T26" fmla="*/ 62 w 90"/>
                    <a:gd name="T27" fmla="*/ 31 h 83"/>
                    <a:gd name="T28" fmla="*/ 55 w 90"/>
                    <a:gd name="T29" fmla="*/ 25 h 83"/>
                    <a:gd name="T30" fmla="*/ 62 w 90"/>
                    <a:gd name="T31" fmla="*/ 19 h 83"/>
                    <a:gd name="T32" fmla="*/ 30 w 90"/>
                    <a:gd name="T33" fmla="*/ 31 h 83"/>
                    <a:gd name="T34" fmla="*/ 23 w 90"/>
                    <a:gd name="T35" fmla="*/ 25 h 83"/>
                    <a:gd name="T36" fmla="*/ 30 w 90"/>
                    <a:gd name="T37" fmla="*/ 19 h 83"/>
                    <a:gd name="T38" fmla="*/ 36 w 90"/>
                    <a:gd name="T39" fmla="*/ 25 h 83"/>
                    <a:gd name="T40" fmla="*/ 30 w 90"/>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3">
                      <a:moveTo>
                        <a:pt x="86" y="32"/>
                      </a:moveTo>
                      <a:cubicBezTo>
                        <a:pt x="87" y="32"/>
                        <a:pt x="89" y="32"/>
                        <a:pt x="90" y="32"/>
                      </a:cubicBezTo>
                      <a:cubicBezTo>
                        <a:pt x="86" y="14"/>
                        <a:pt x="67" y="0"/>
                        <a:pt x="45" y="0"/>
                      </a:cubicBezTo>
                      <a:cubicBezTo>
                        <a:pt x="20" y="0"/>
                        <a:pt x="0" y="17"/>
                        <a:pt x="0" y="39"/>
                      </a:cubicBezTo>
                      <a:cubicBezTo>
                        <a:pt x="0" y="51"/>
                        <a:pt x="6" y="61"/>
                        <a:pt x="18" y="69"/>
                      </a:cubicBezTo>
                      <a:cubicBezTo>
                        <a:pt x="13" y="83"/>
                        <a:pt x="13" y="83"/>
                        <a:pt x="13" y="83"/>
                      </a:cubicBezTo>
                      <a:cubicBezTo>
                        <a:pt x="29" y="75"/>
                        <a:pt x="29" y="75"/>
                        <a:pt x="29" y="75"/>
                      </a:cubicBezTo>
                      <a:cubicBezTo>
                        <a:pt x="35" y="76"/>
                        <a:pt x="39" y="77"/>
                        <a:pt x="45" y="77"/>
                      </a:cubicBezTo>
                      <a:cubicBezTo>
                        <a:pt x="46" y="77"/>
                        <a:pt x="48" y="77"/>
                        <a:pt x="49" y="77"/>
                      </a:cubicBezTo>
                      <a:cubicBezTo>
                        <a:pt x="48" y="74"/>
                        <a:pt x="48" y="71"/>
                        <a:pt x="48" y="67"/>
                      </a:cubicBezTo>
                      <a:cubicBezTo>
                        <a:pt x="48" y="48"/>
                        <a:pt x="65" y="32"/>
                        <a:pt x="86" y="32"/>
                      </a:cubicBezTo>
                      <a:close/>
                      <a:moveTo>
                        <a:pt x="62" y="19"/>
                      </a:moveTo>
                      <a:cubicBezTo>
                        <a:pt x="65" y="19"/>
                        <a:pt x="67" y="22"/>
                        <a:pt x="67" y="25"/>
                      </a:cubicBezTo>
                      <a:cubicBezTo>
                        <a:pt x="67" y="29"/>
                        <a:pt x="65" y="31"/>
                        <a:pt x="62" y="31"/>
                      </a:cubicBezTo>
                      <a:cubicBezTo>
                        <a:pt x="58" y="31"/>
                        <a:pt x="55" y="29"/>
                        <a:pt x="55" y="25"/>
                      </a:cubicBezTo>
                      <a:cubicBezTo>
                        <a:pt x="55" y="22"/>
                        <a:pt x="58" y="19"/>
                        <a:pt x="62" y="19"/>
                      </a:cubicBezTo>
                      <a:close/>
                      <a:moveTo>
                        <a:pt x="30" y="31"/>
                      </a:moveTo>
                      <a:cubicBezTo>
                        <a:pt x="27" y="31"/>
                        <a:pt x="23" y="29"/>
                        <a:pt x="23" y="25"/>
                      </a:cubicBezTo>
                      <a:cubicBezTo>
                        <a:pt x="23" y="22"/>
                        <a:pt x="27" y="19"/>
                        <a:pt x="30" y="19"/>
                      </a:cubicBezTo>
                      <a:cubicBezTo>
                        <a:pt x="33" y="19"/>
                        <a:pt x="36" y="22"/>
                        <a:pt x="36" y="25"/>
                      </a:cubicBezTo>
                      <a:cubicBezTo>
                        <a:pt x="36" y="29"/>
                        <a:pt x="33" y="31"/>
                        <a:pt x="30" y="31"/>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12"/>
                <p:cNvSpPr>
                  <a:spLocks noEditPoints="1"/>
                </p:cNvSpPr>
                <p:nvPr/>
              </p:nvSpPr>
              <p:spPr bwMode="auto">
                <a:xfrm>
                  <a:off x="7735888" y="1052513"/>
                  <a:ext cx="636588" cy="593725"/>
                </a:xfrm>
                <a:custGeom>
                  <a:avLst/>
                  <a:gdLst>
                    <a:gd name="T0" fmla="*/ 77 w 77"/>
                    <a:gd name="T1" fmla="*/ 33 h 70"/>
                    <a:gd name="T2" fmla="*/ 39 w 77"/>
                    <a:gd name="T3" fmla="*/ 0 h 70"/>
                    <a:gd name="T4" fmla="*/ 0 w 77"/>
                    <a:gd name="T5" fmla="*/ 33 h 70"/>
                    <a:gd name="T6" fmla="*/ 39 w 77"/>
                    <a:gd name="T7" fmla="*/ 66 h 70"/>
                    <a:gd name="T8" fmla="*/ 52 w 77"/>
                    <a:gd name="T9" fmla="*/ 63 h 70"/>
                    <a:gd name="T10" fmla="*/ 65 w 77"/>
                    <a:gd name="T11" fmla="*/ 70 h 70"/>
                    <a:gd name="T12" fmla="*/ 61 w 77"/>
                    <a:gd name="T13" fmla="*/ 59 h 70"/>
                    <a:gd name="T14" fmla="*/ 77 w 77"/>
                    <a:gd name="T15" fmla="*/ 33 h 70"/>
                    <a:gd name="T16" fmla="*/ 26 w 77"/>
                    <a:gd name="T17" fmla="*/ 27 h 70"/>
                    <a:gd name="T18" fmla="*/ 22 w 77"/>
                    <a:gd name="T19" fmla="*/ 23 h 70"/>
                    <a:gd name="T20" fmla="*/ 26 w 77"/>
                    <a:gd name="T21" fmla="*/ 18 h 70"/>
                    <a:gd name="T22" fmla="*/ 32 w 77"/>
                    <a:gd name="T23" fmla="*/ 23 h 70"/>
                    <a:gd name="T24" fmla="*/ 26 w 77"/>
                    <a:gd name="T25" fmla="*/ 27 h 70"/>
                    <a:gd name="T26" fmla="*/ 51 w 77"/>
                    <a:gd name="T27" fmla="*/ 27 h 70"/>
                    <a:gd name="T28" fmla="*/ 47 w 77"/>
                    <a:gd name="T29" fmla="*/ 23 h 70"/>
                    <a:gd name="T30" fmla="*/ 51 w 77"/>
                    <a:gd name="T31" fmla="*/ 18 h 70"/>
                    <a:gd name="T32" fmla="*/ 57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9" y="0"/>
                      </a:cubicBezTo>
                      <a:cubicBezTo>
                        <a:pt x="17" y="0"/>
                        <a:pt x="0" y="15"/>
                        <a:pt x="0" y="33"/>
                      </a:cubicBezTo>
                      <a:cubicBezTo>
                        <a:pt x="0" y="51"/>
                        <a:pt x="17" y="66"/>
                        <a:pt x="39" y="66"/>
                      </a:cubicBezTo>
                      <a:cubicBezTo>
                        <a:pt x="43" y="66"/>
                        <a:pt x="48" y="65"/>
                        <a:pt x="52" y="63"/>
                      </a:cubicBezTo>
                      <a:cubicBezTo>
                        <a:pt x="65" y="70"/>
                        <a:pt x="65" y="70"/>
                        <a:pt x="65" y="70"/>
                      </a:cubicBezTo>
                      <a:cubicBezTo>
                        <a:pt x="61" y="59"/>
                        <a:pt x="61" y="59"/>
                        <a:pt x="61" y="59"/>
                      </a:cubicBezTo>
                      <a:cubicBezTo>
                        <a:pt x="70" y="52"/>
                        <a:pt x="77" y="43"/>
                        <a:pt x="77" y="33"/>
                      </a:cubicBezTo>
                      <a:close/>
                      <a:moveTo>
                        <a:pt x="26" y="27"/>
                      </a:moveTo>
                      <a:cubicBezTo>
                        <a:pt x="24" y="27"/>
                        <a:pt x="22" y="25"/>
                        <a:pt x="22" y="23"/>
                      </a:cubicBezTo>
                      <a:cubicBezTo>
                        <a:pt x="22" y="21"/>
                        <a:pt x="24" y="18"/>
                        <a:pt x="26" y="18"/>
                      </a:cubicBezTo>
                      <a:cubicBezTo>
                        <a:pt x="30" y="18"/>
                        <a:pt x="32" y="21"/>
                        <a:pt x="32" y="23"/>
                      </a:cubicBezTo>
                      <a:cubicBezTo>
                        <a:pt x="32" y="25"/>
                        <a:pt x="30" y="27"/>
                        <a:pt x="26" y="27"/>
                      </a:cubicBezTo>
                      <a:close/>
                      <a:moveTo>
                        <a:pt x="51" y="27"/>
                      </a:moveTo>
                      <a:cubicBezTo>
                        <a:pt x="49" y="27"/>
                        <a:pt x="47" y="25"/>
                        <a:pt x="47" y="23"/>
                      </a:cubicBezTo>
                      <a:cubicBezTo>
                        <a:pt x="47" y="21"/>
                        <a:pt x="49" y="18"/>
                        <a:pt x="51" y="18"/>
                      </a:cubicBezTo>
                      <a:cubicBezTo>
                        <a:pt x="55" y="18"/>
                        <a:pt x="57" y="21"/>
                        <a:pt x="57" y="23"/>
                      </a:cubicBezTo>
                      <a:cubicBezTo>
                        <a:pt x="57" y="25"/>
                        <a:pt x="55" y="27"/>
                        <a:pt x="51" y="27"/>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521" name="组合 71"/>
            <p:cNvGrpSpPr/>
            <p:nvPr/>
          </p:nvGrpSpPr>
          <p:grpSpPr bwMode="auto">
            <a:xfrm>
              <a:off x="1417435" y="2874940"/>
              <a:ext cx="3690511" cy="457543"/>
              <a:chOff x="5125835" y="3157515"/>
              <a:chExt cx="3690511" cy="457543"/>
            </a:xfrm>
          </p:grpSpPr>
          <p:sp>
            <p:nvSpPr>
              <p:cNvPr id="73" name="文本框 66"/>
              <p:cNvSpPr txBox="1">
                <a:spLocks noChangeArrowheads="1"/>
              </p:cNvSpPr>
              <p:nvPr/>
            </p:nvSpPr>
            <p:spPr bwMode="auto">
              <a:xfrm>
                <a:off x="5125835" y="3367805"/>
                <a:ext cx="3690511" cy="247253"/>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21523" name="文本框 66"/>
              <p:cNvSpPr txBox="1">
                <a:spLocks noChangeArrowheads="1"/>
              </p:cNvSpPr>
              <p:nvPr/>
            </p:nvSpPr>
            <p:spPr bwMode="auto">
              <a:xfrm>
                <a:off x="5125835" y="3157515"/>
                <a:ext cx="1313252" cy="17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grpSp>
      </p:grpSp>
      <p:grpSp>
        <p:nvGrpSpPr>
          <p:cNvPr id="11" name="组合 3"/>
          <p:cNvGrpSpPr/>
          <p:nvPr/>
        </p:nvGrpSpPr>
        <p:grpSpPr bwMode="auto">
          <a:xfrm>
            <a:off x="812800" y="5320405"/>
            <a:ext cx="6414744" cy="992542"/>
            <a:chOff x="546100" y="3783593"/>
            <a:chExt cx="4561846" cy="706411"/>
          </a:xfrm>
        </p:grpSpPr>
        <p:grpSp>
          <p:nvGrpSpPr>
            <p:cNvPr id="21514" name="组合 9"/>
            <p:cNvGrpSpPr/>
            <p:nvPr/>
          </p:nvGrpSpPr>
          <p:grpSpPr bwMode="auto">
            <a:xfrm>
              <a:off x="546100" y="3797300"/>
              <a:ext cx="692704" cy="692704"/>
              <a:chOff x="584200" y="3848100"/>
              <a:chExt cx="692704" cy="692704"/>
            </a:xfrm>
          </p:grpSpPr>
          <p:sp>
            <p:nvSpPr>
              <p:cNvPr id="71" name="矩形 70"/>
              <p:cNvSpPr/>
              <p:nvPr/>
            </p:nvSpPr>
            <p:spPr>
              <a:xfrm>
                <a:off x="584200" y="3848100"/>
                <a:ext cx="692150" cy="6927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60"/>
              <p:cNvGrpSpPr/>
              <p:nvPr/>
            </p:nvGrpSpPr>
            <p:grpSpPr bwMode="auto">
              <a:xfrm>
                <a:off x="715724" y="4011754"/>
                <a:ext cx="448152" cy="357046"/>
                <a:chOff x="155576" y="754063"/>
                <a:chExt cx="1143000" cy="909638"/>
              </a:xfrm>
              <a:solidFill>
                <a:schemeClr val="bg1"/>
              </a:solidFill>
            </p:grpSpPr>
            <p:sp>
              <p:nvSpPr>
                <p:cNvPr id="62" name="Freeform 13"/>
                <p:cNvSpPr>
                  <a:spLocks noEditPoints="1"/>
                </p:cNvSpPr>
                <p:nvPr/>
              </p:nvSpPr>
              <p:spPr bwMode="auto">
                <a:xfrm>
                  <a:off x="155576" y="855663"/>
                  <a:ext cx="985838" cy="808038"/>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
                <p:cNvSpPr>
                  <a:spLocks noEditPoints="1"/>
                </p:cNvSpPr>
                <p:nvPr/>
              </p:nvSpPr>
              <p:spPr bwMode="auto">
                <a:xfrm>
                  <a:off x="379413" y="1212850"/>
                  <a:ext cx="388938" cy="357188"/>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5"/>
                <p:cNvSpPr/>
                <p:nvPr/>
              </p:nvSpPr>
              <p:spPr bwMode="auto">
                <a:xfrm>
                  <a:off x="892176" y="890588"/>
                  <a:ext cx="215900" cy="228600"/>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6"/>
                <p:cNvSpPr/>
                <p:nvPr/>
              </p:nvSpPr>
              <p:spPr bwMode="auto">
                <a:xfrm>
                  <a:off x="850901" y="754063"/>
                  <a:ext cx="447675" cy="425450"/>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515" name="组合 74"/>
            <p:cNvGrpSpPr/>
            <p:nvPr/>
          </p:nvGrpSpPr>
          <p:grpSpPr bwMode="auto">
            <a:xfrm>
              <a:off x="1417435" y="3783593"/>
              <a:ext cx="3690511" cy="457543"/>
              <a:chOff x="5125835" y="3164468"/>
              <a:chExt cx="3690511" cy="457543"/>
            </a:xfrm>
          </p:grpSpPr>
          <p:sp>
            <p:nvSpPr>
              <p:cNvPr id="76" name="文本框 66"/>
              <p:cNvSpPr txBox="1">
                <a:spLocks noChangeArrowheads="1"/>
              </p:cNvSpPr>
              <p:nvPr/>
            </p:nvSpPr>
            <p:spPr bwMode="auto">
              <a:xfrm>
                <a:off x="5125835" y="3374758"/>
                <a:ext cx="3690511" cy="247253"/>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21517" name="文本框 66"/>
              <p:cNvSpPr txBox="1">
                <a:spLocks noChangeArrowheads="1"/>
              </p:cNvSpPr>
              <p:nvPr/>
            </p:nvSpPr>
            <p:spPr bwMode="auto">
              <a:xfrm>
                <a:off x="5125835" y="3164468"/>
                <a:ext cx="1313252" cy="17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grpSp>
      </p:grpSp>
      <p:sp>
        <p:nvSpPr>
          <p:cNvPr id="32" name="TextBox 8"/>
          <p:cNvSpPr txBox="1"/>
          <p:nvPr/>
        </p:nvSpPr>
        <p:spPr>
          <a:xfrm>
            <a:off x="824035" y="233568"/>
            <a:ext cx="6425396"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ppt_x"/>
                                          </p:val>
                                        </p:tav>
                                        <p:tav tm="100000">
                                          <p:val>
                                            <p:strVal val="#ppt_x"/>
                                          </p:val>
                                        </p:tav>
                                      </p:tavLst>
                                    </p:anim>
                                    <p:anim calcmode="lin" valueType="num">
                                      <p:cBhvr additive="base">
                                        <p:cTn id="12" dur="750" fill="hold"/>
                                        <p:tgtEl>
                                          <p:spTgt spid="39"/>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750" fill="hold"/>
                                        <p:tgtEl>
                                          <p:spTgt spid="41"/>
                                        </p:tgtEl>
                                        <p:attrNameLst>
                                          <p:attrName>ppt_w</p:attrName>
                                        </p:attrNameLst>
                                      </p:cBhvr>
                                      <p:tavLst>
                                        <p:tav tm="0">
                                          <p:val>
                                            <p:fltVal val="0"/>
                                          </p:val>
                                        </p:tav>
                                        <p:tav tm="100000">
                                          <p:val>
                                            <p:strVal val="#ppt_w"/>
                                          </p:val>
                                        </p:tav>
                                      </p:tavLst>
                                    </p:anim>
                                    <p:anim calcmode="lin" valueType="num">
                                      <p:cBhvr>
                                        <p:cTn id="16" dur="750" fill="hold"/>
                                        <p:tgtEl>
                                          <p:spTgt spid="41"/>
                                        </p:tgtEl>
                                        <p:attrNameLst>
                                          <p:attrName>ppt_h</p:attrName>
                                        </p:attrNameLst>
                                      </p:cBhvr>
                                      <p:tavLst>
                                        <p:tav tm="0">
                                          <p:val>
                                            <p:fltVal val="0"/>
                                          </p:val>
                                        </p:tav>
                                        <p:tav tm="100000">
                                          <p:val>
                                            <p:strVal val="#ppt_h"/>
                                          </p:val>
                                        </p:tav>
                                      </p:tavLst>
                                    </p:anim>
                                    <p:animEffect transition="in" filter="fade">
                                      <p:cBhvr>
                                        <p:cTn id="17" dur="750"/>
                                        <p:tgtEl>
                                          <p:spTgt spid="41"/>
                                        </p:tgtEl>
                                      </p:cBhvr>
                                    </p:animEffect>
                                  </p:childTnLst>
                                </p:cTn>
                              </p:par>
                              <p:par>
                                <p:cTn id="18" presetID="53" presetClass="entr" presetSubtype="16" fill="hold" nodeType="withEffect">
                                  <p:stCondLst>
                                    <p:cond delay="400"/>
                                  </p:stCondLst>
                                  <p:childTnLst>
                                    <p:set>
                                      <p:cBhvr>
                                        <p:cTn id="19" dur="1" fill="hold">
                                          <p:stCondLst>
                                            <p:cond delay="0"/>
                                          </p:stCondLst>
                                        </p:cTn>
                                        <p:tgtEl>
                                          <p:spTgt spid="3"/>
                                        </p:tgtEl>
                                        <p:attrNameLst>
                                          <p:attrName>style.visibility</p:attrName>
                                        </p:attrNameLst>
                                      </p:cBhvr>
                                      <p:to>
                                        <p:strVal val="visible"/>
                                      </p:to>
                                    </p:set>
                                    <p:anim calcmode="lin" valueType="num">
                                      <p:cBhvr>
                                        <p:cTn id="20" dur="750" fill="hold"/>
                                        <p:tgtEl>
                                          <p:spTgt spid="3"/>
                                        </p:tgtEl>
                                        <p:attrNameLst>
                                          <p:attrName>ppt_w</p:attrName>
                                        </p:attrNameLst>
                                      </p:cBhvr>
                                      <p:tavLst>
                                        <p:tav tm="0">
                                          <p:val>
                                            <p:fltVal val="0"/>
                                          </p:val>
                                        </p:tav>
                                        <p:tav tm="100000">
                                          <p:val>
                                            <p:strVal val="#ppt_w"/>
                                          </p:val>
                                        </p:tav>
                                      </p:tavLst>
                                    </p:anim>
                                    <p:anim calcmode="lin" valueType="num">
                                      <p:cBhvr>
                                        <p:cTn id="21" dur="750" fill="hold"/>
                                        <p:tgtEl>
                                          <p:spTgt spid="3"/>
                                        </p:tgtEl>
                                        <p:attrNameLst>
                                          <p:attrName>ppt_h</p:attrName>
                                        </p:attrNameLst>
                                      </p:cBhvr>
                                      <p:tavLst>
                                        <p:tav tm="0">
                                          <p:val>
                                            <p:fltVal val="0"/>
                                          </p:val>
                                        </p:tav>
                                        <p:tav tm="100000">
                                          <p:val>
                                            <p:strVal val="#ppt_h"/>
                                          </p:val>
                                        </p:tav>
                                      </p:tavLst>
                                    </p:anim>
                                    <p:animEffect transition="in" filter="fade">
                                      <p:cBhvr>
                                        <p:cTn id="22" dur="750"/>
                                        <p:tgtEl>
                                          <p:spTgt spid="3"/>
                                        </p:tgtEl>
                                      </p:cBhvr>
                                    </p:animEffect>
                                  </p:childTnLst>
                                </p:cTn>
                              </p:par>
                              <p:par>
                                <p:cTn id="23" presetID="53" presetClass="entr" presetSubtype="16" fill="hold" grpId="0" nodeType="withEffect">
                                  <p:stCondLst>
                                    <p:cond delay="60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par>
                                <p:cTn id="28" presetID="2" presetClass="entr" presetSubtype="8" fill="hold" nodeType="withEffect">
                                  <p:stCondLst>
                                    <p:cond delay="100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750" fill="hold"/>
                                        <p:tgtEl>
                                          <p:spTgt spid="4"/>
                                        </p:tgtEl>
                                        <p:attrNameLst>
                                          <p:attrName>ppt_x</p:attrName>
                                        </p:attrNameLst>
                                      </p:cBhvr>
                                      <p:tavLst>
                                        <p:tav tm="0">
                                          <p:val>
                                            <p:strVal val="0-#ppt_w/2"/>
                                          </p:val>
                                        </p:tav>
                                        <p:tav tm="100000">
                                          <p:val>
                                            <p:strVal val="#ppt_x"/>
                                          </p:val>
                                        </p:tav>
                                      </p:tavLst>
                                    </p:anim>
                                    <p:anim calcmode="lin" valueType="num">
                                      <p:cBhvr additive="base">
                                        <p:cTn id="31" dur="750" fill="hold"/>
                                        <p:tgtEl>
                                          <p:spTgt spid="4"/>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10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750" fill="hold"/>
                                        <p:tgtEl>
                                          <p:spTgt spid="5"/>
                                        </p:tgtEl>
                                        <p:attrNameLst>
                                          <p:attrName>ppt_x</p:attrName>
                                        </p:attrNameLst>
                                      </p:cBhvr>
                                      <p:tavLst>
                                        <p:tav tm="0">
                                          <p:val>
                                            <p:strVal val="0-#ppt_w/2"/>
                                          </p:val>
                                        </p:tav>
                                        <p:tav tm="100000">
                                          <p:val>
                                            <p:strVal val="#ppt_x"/>
                                          </p:val>
                                        </p:tav>
                                      </p:tavLst>
                                    </p:anim>
                                    <p:anim calcmode="lin" valueType="num">
                                      <p:cBhvr additive="base">
                                        <p:cTn id="35" dur="750" fill="hold"/>
                                        <p:tgtEl>
                                          <p:spTgt spid="5"/>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14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750" fill="hold"/>
                                        <p:tgtEl>
                                          <p:spTgt spid="11"/>
                                        </p:tgtEl>
                                        <p:attrNameLst>
                                          <p:attrName>ppt_x</p:attrName>
                                        </p:attrNameLst>
                                      </p:cBhvr>
                                      <p:tavLst>
                                        <p:tav tm="0">
                                          <p:val>
                                            <p:strVal val="0-#ppt_w/2"/>
                                          </p:val>
                                        </p:tav>
                                        <p:tav tm="100000">
                                          <p:val>
                                            <p:strVal val="#ppt_x"/>
                                          </p:val>
                                        </p:tav>
                                      </p:tavLst>
                                    </p:anim>
                                    <p:anim calcmode="lin" valueType="num">
                                      <p:cBhvr additive="base">
                                        <p:cTn id="39"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17817" y="1538566"/>
            <a:ext cx="3284566" cy="4853182"/>
            <a:chOff x="1912729" y="1458758"/>
            <a:chExt cx="3510756"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2679704" y="2509740"/>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8"/>
            <p:cNvSpPr txBox="1"/>
            <p:nvPr/>
          </p:nvSpPr>
          <p:spPr>
            <a:xfrm>
              <a:off x="1944843" y="2478964"/>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36" name="TextBox 191"/>
            <p:cNvSpPr txBox="1"/>
            <p:nvPr/>
          </p:nvSpPr>
          <p:spPr>
            <a:xfrm>
              <a:off x="1944843" y="3381429"/>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37" name="TextBox 192"/>
            <p:cNvSpPr txBox="1"/>
            <p:nvPr/>
          </p:nvSpPr>
          <p:spPr>
            <a:xfrm>
              <a:off x="1944843" y="4283895"/>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38" name="TextBox 193"/>
            <p:cNvSpPr txBox="1"/>
            <p:nvPr/>
          </p:nvSpPr>
          <p:spPr>
            <a:xfrm>
              <a:off x="1944843" y="5186362"/>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sp>
          <p:nvSpPr>
            <p:cNvPr id="39" name="Rectangle 38"/>
            <p:cNvSpPr/>
            <p:nvPr/>
          </p:nvSpPr>
          <p:spPr>
            <a:xfrm>
              <a:off x="2679704" y="3412206"/>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2679704" y="4314672"/>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679704" y="5214753"/>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TextBox 42"/>
          <p:cNvSpPr txBox="1"/>
          <p:nvPr/>
        </p:nvSpPr>
        <p:spPr>
          <a:xfrm>
            <a:off x="5868972" y="2011869"/>
            <a:ext cx="1441420" cy="32855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3"/>
          <p:cNvSpPr/>
          <p:nvPr/>
        </p:nvSpPr>
        <p:spPr>
          <a:xfrm>
            <a:off x="5868972" y="2354521"/>
            <a:ext cx="4377747" cy="38779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Donut 44"/>
          <p:cNvSpPr/>
          <p:nvPr/>
        </p:nvSpPr>
        <p:spPr>
          <a:xfrm>
            <a:off x="5937233" y="330177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6142990" y="349921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6114638" y="5024359"/>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a:spLocks noEditPoints="1"/>
          </p:cNvSpPr>
          <p:nvPr/>
        </p:nvSpPr>
        <p:spPr bwMode="auto">
          <a:xfrm>
            <a:off x="8854192" y="502183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a:spLocks noEditPoints="1"/>
          </p:cNvSpPr>
          <p:nvPr/>
        </p:nvSpPr>
        <p:spPr bwMode="auto">
          <a:xfrm>
            <a:off x="8844060" y="351207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Donut 49"/>
          <p:cNvSpPr/>
          <p:nvPr/>
        </p:nvSpPr>
        <p:spPr>
          <a:xfrm>
            <a:off x="8610636" y="4818814"/>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Donut 50"/>
          <p:cNvSpPr/>
          <p:nvPr/>
        </p:nvSpPr>
        <p:spPr>
          <a:xfrm>
            <a:off x="5931813" y="48189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Donut 51"/>
          <p:cNvSpPr/>
          <p:nvPr/>
        </p:nvSpPr>
        <p:spPr>
          <a:xfrm>
            <a:off x="8604931" y="330177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6654485"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596777" y="3340555"/>
            <a:ext cx="543739" cy="327077"/>
          </a:xfrm>
          <a:prstGeom prst="rect">
            <a:avLst/>
          </a:prstGeom>
          <a:noFill/>
        </p:spPr>
        <p:txBody>
          <a:bodyPr wrap="none" rtlCol="0">
            <a:spAutoFit/>
          </a:bodyPr>
          <a:lstStyle/>
          <a:p>
            <a:pPr algn="just">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9283439"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9282082" y="3340555"/>
            <a:ext cx="543739" cy="327077"/>
          </a:xfrm>
          <a:prstGeom prst="rect">
            <a:avLst/>
          </a:prstGeom>
          <a:noFill/>
        </p:spPr>
        <p:txBody>
          <a:bodyPr wrap="none" rtlCol="0">
            <a:spAutoFit/>
          </a:bodyPr>
          <a:lstStyle/>
          <a:p>
            <a:pPr algn="just">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654485"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596777" y="4849926"/>
            <a:ext cx="543739" cy="327077"/>
          </a:xfrm>
          <a:prstGeom prst="rect">
            <a:avLst/>
          </a:prstGeom>
          <a:noFill/>
        </p:spPr>
        <p:txBody>
          <a:bodyPr wrap="none" rtlCol="0">
            <a:spAutoFit/>
          </a:bodyPr>
          <a:lstStyle/>
          <a:p>
            <a:pPr algn="just">
              <a:lnSpc>
                <a:spcPct val="120000"/>
              </a:lnSpc>
            </a:pPr>
            <a:r>
              <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9340944"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9284396" y="4849926"/>
            <a:ext cx="543739" cy="327077"/>
          </a:xfrm>
          <a:prstGeom prst="rect">
            <a:avLst/>
          </a:prstGeom>
          <a:noFill/>
        </p:spPr>
        <p:txBody>
          <a:bodyPr wrap="none" rtlCol="0">
            <a:spAutoFit/>
          </a:bodyPr>
          <a:lstStyle/>
          <a:p>
            <a:pPr algn="just">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5884114" y="4036579"/>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884114" y="5560125"/>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8548425" y="4036579"/>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8542297" y="5560125"/>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TextBox 8"/>
          <p:cNvSpPr txBox="1"/>
          <p:nvPr/>
        </p:nvSpPr>
        <p:spPr>
          <a:xfrm>
            <a:off x="824035" y="233568"/>
            <a:ext cx="7117508"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 calcmode="lin" valueType="num">
                                      <p:cBhvr>
                                        <p:cTn id="23" dur="500" fill="hold"/>
                                        <p:tgtEl>
                                          <p:spTgt spid="45"/>
                                        </p:tgtEl>
                                        <p:attrNameLst>
                                          <p:attrName>style.rotation</p:attrName>
                                        </p:attrNameLst>
                                      </p:cBhvr>
                                      <p:tavLst>
                                        <p:tav tm="0">
                                          <p:val>
                                            <p:fltVal val="360"/>
                                          </p:val>
                                        </p:tav>
                                        <p:tav tm="100000">
                                          <p:val>
                                            <p:fltVal val="0"/>
                                          </p:val>
                                        </p:tav>
                                      </p:tavLst>
                                    </p:anim>
                                    <p:animEffect transition="in" filter="fade">
                                      <p:cBhvr>
                                        <p:cTn id="24" dur="500"/>
                                        <p:tgtEl>
                                          <p:spTgt spid="45"/>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 calcmode="lin" valueType="num">
                                      <p:cBhvr>
                                        <p:cTn id="51" dur="500" fill="hold"/>
                                        <p:tgtEl>
                                          <p:spTgt spid="52"/>
                                        </p:tgtEl>
                                        <p:attrNameLst>
                                          <p:attrName>style.rotation</p:attrName>
                                        </p:attrNameLst>
                                      </p:cBhvr>
                                      <p:tavLst>
                                        <p:tav tm="0">
                                          <p:val>
                                            <p:fltVal val="360"/>
                                          </p:val>
                                        </p:tav>
                                        <p:tav tm="100000">
                                          <p:val>
                                            <p:fltVal val="0"/>
                                          </p:val>
                                        </p:tav>
                                      </p:tavLst>
                                    </p:anim>
                                    <p:animEffect transition="in" filter="fade">
                                      <p:cBhvr>
                                        <p:cTn id="52" dur="500"/>
                                        <p:tgtEl>
                                          <p:spTgt spid="52"/>
                                        </p:tgtEl>
                                      </p:cBhvr>
                                    </p:animEffect>
                                  </p:childTnLst>
                                </p:cTn>
                              </p:par>
                            </p:childTnLst>
                          </p:cTn>
                        </p:par>
                        <p:par>
                          <p:cTn id="53" fill="hold">
                            <p:stCondLst>
                              <p:cond delay="5000"/>
                            </p:stCondLst>
                            <p:childTnLst>
                              <p:par>
                                <p:cTn id="54" presetID="49"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 calcmode="lin" valueType="num">
                                      <p:cBhvr>
                                        <p:cTn id="58" dur="500" fill="hold"/>
                                        <p:tgtEl>
                                          <p:spTgt spid="49"/>
                                        </p:tgtEl>
                                        <p:attrNameLst>
                                          <p:attrName>style.rotation</p:attrName>
                                        </p:attrNameLst>
                                      </p:cBhvr>
                                      <p:tavLst>
                                        <p:tav tm="0">
                                          <p:val>
                                            <p:fltVal val="360"/>
                                          </p:val>
                                        </p:tav>
                                        <p:tav tm="100000">
                                          <p:val>
                                            <p:fltVal val="0"/>
                                          </p:val>
                                        </p:tav>
                                      </p:tavLst>
                                    </p:anim>
                                    <p:animEffect transition="in" filter="fade">
                                      <p:cBhvr>
                                        <p:cTn id="59" dur="500"/>
                                        <p:tgtEl>
                                          <p:spTgt spid="49"/>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7000"/>
                            </p:stCondLst>
                            <p:childTnLst>
                              <p:par>
                                <p:cTn id="75" presetID="49" presetClass="entr" presetSubtype="0" decel="10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childTnLst>
                          </p:cTn>
                        </p:par>
                        <p:par>
                          <p:cTn id="81" fill="hold">
                            <p:stCondLst>
                              <p:cond delay="7500"/>
                            </p:stCondLst>
                            <p:childTnLst>
                              <p:par>
                                <p:cTn id="82" presetID="49" presetClass="entr" presetSubtype="0" decel="10000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 calcmode="lin" valueType="num">
                                      <p:cBhvr>
                                        <p:cTn id="86" dur="500" fill="hold"/>
                                        <p:tgtEl>
                                          <p:spTgt spid="47"/>
                                        </p:tgtEl>
                                        <p:attrNameLst>
                                          <p:attrName>style.rotation</p:attrName>
                                        </p:attrNameLst>
                                      </p:cBhvr>
                                      <p:tavLst>
                                        <p:tav tm="0">
                                          <p:val>
                                            <p:fltVal val="360"/>
                                          </p:val>
                                        </p:tav>
                                        <p:tav tm="100000">
                                          <p:val>
                                            <p:fltVal val="0"/>
                                          </p:val>
                                        </p:tav>
                                      </p:tavLst>
                                    </p:anim>
                                    <p:animEffect transition="in" filter="fade">
                                      <p:cBhvr>
                                        <p:cTn id="87" dur="500"/>
                                        <p:tgtEl>
                                          <p:spTgt spid="47"/>
                                        </p:tgtEl>
                                      </p:cBhvr>
                                    </p:animEffect>
                                  </p:childTnLst>
                                </p:cTn>
                              </p:par>
                            </p:childTnLst>
                          </p:cTn>
                        </p:par>
                        <p:par>
                          <p:cTn id="88" fill="hold">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ppt_w</p:attrName>
                                        </p:attrNameLst>
                                      </p:cBhvr>
                                      <p:tavLst>
                                        <p:tav tm="0">
                                          <p:val>
                                            <p:fltVal val="0"/>
                                          </p:val>
                                        </p:tav>
                                        <p:tav tm="100000">
                                          <p:val>
                                            <p:strVal val="#ppt_w"/>
                                          </p:val>
                                        </p:tav>
                                      </p:tavLst>
                                    </p:anim>
                                    <p:anim calcmode="lin" valueType="num">
                                      <p:cBhvr>
                                        <p:cTn id="100" dur="500" fill="hold"/>
                                        <p:tgtEl>
                                          <p:spTgt spid="62"/>
                                        </p:tgtEl>
                                        <p:attrNameLst>
                                          <p:attrName>ppt_h</p:attrName>
                                        </p:attrNameLst>
                                      </p:cBhvr>
                                      <p:tavLst>
                                        <p:tav tm="0">
                                          <p:val>
                                            <p:fltVal val="0"/>
                                          </p:val>
                                        </p:tav>
                                        <p:tav tm="100000">
                                          <p:val>
                                            <p:strVal val="#ppt_h"/>
                                          </p:val>
                                        </p:tav>
                                      </p:tavLst>
                                    </p:anim>
                                    <p:animEffect transition="in" filter="fade">
                                      <p:cBhvr>
                                        <p:cTn id="101" dur="500"/>
                                        <p:tgtEl>
                                          <p:spTgt spid="62"/>
                                        </p:tgtEl>
                                      </p:cBhvr>
                                    </p:animEffect>
                                  </p:childTnLst>
                                </p:cTn>
                              </p:par>
                            </p:childTnLst>
                          </p:cTn>
                        </p:par>
                        <p:par>
                          <p:cTn id="102" fill="hold">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 calcmode="lin" valueType="num">
                                      <p:cBhvr>
                                        <p:cTn id="107" dur="500" fill="hold"/>
                                        <p:tgtEl>
                                          <p:spTgt spid="50"/>
                                        </p:tgtEl>
                                        <p:attrNameLst>
                                          <p:attrName>style.rotation</p:attrName>
                                        </p:attrNameLst>
                                      </p:cBhvr>
                                      <p:tavLst>
                                        <p:tav tm="0">
                                          <p:val>
                                            <p:fltVal val="360"/>
                                          </p:val>
                                        </p:tav>
                                        <p:tav tm="100000">
                                          <p:val>
                                            <p:fltVal val="0"/>
                                          </p:val>
                                        </p:tav>
                                      </p:tavLst>
                                    </p:anim>
                                    <p:animEffect transition="in" filter="fade">
                                      <p:cBhvr>
                                        <p:cTn id="108" dur="500"/>
                                        <p:tgtEl>
                                          <p:spTgt spid="50"/>
                                        </p:tgtEl>
                                      </p:cBhvr>
                                    </p:animEffect>
                                  </p:childTnLst>
                                </p:cTn>
                              </p:par>
                            </p:childTnLst>
                          </p:cTn>
                        </p:par>
                        <p:par>
                          <p:cTn id="109" fill="hold">
                            <p:stCondLst>
                              <p:cond delay="10000"/>
                            </p:stCondLst>
                            <p:childTnLst>
                              <p:par>
                                <p:cTn id="110" presetID="49" presetClass="entr" presetSubtype="0" decel="10000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style.rotation</p:attrName>
                                        </p:attrNameLst>
                                      </p:cBhvr>
                                      <p:tavLst>
                                        <p:tav tm="0">
                                          <p:val>
                                            <p:fltVal val="360"/>
                                          </p:val>
                                        </p:tav>
                                        <p:tav tm="100000">
                                          <p:val>
                                            <p:fltVal val="0"/>
                                          </p:val>
                                        </p:tav>
                                      </p:tavLst>
                                    </p:anim>
                                    <p:animEffect transition="in" filter="fade">
                                      <p:cBhvr>
                                        <p:cTn id="115" dur="500"/>
                                        <p:tgtEl>
                                          <p:spTgt spid="48"/>
                                        </p:tgtEl>
                                      </p:cBhvr>
                                    </p:animEffect>
                                  </p:childTnLst>
                                </p:cTn>
                              </p:par>
                            </p:childTnLst>
                          </p:cTn>
                        </p:par>
                        <p:par>
                          <p:cTn id="116" fill="hold">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childTnLst>
                          </p:cTn>
                        </p:par>
                        <p:par>
                          <p:cTn id="120" fill="hold">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2385204"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a:xfrm>
            <a:off x="2385204"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2"/>
          <p:cNvSpPr/>
          <p:nvPr/>
        </p:nvSpPr>
        <p:spPr>
          <a:xfrm>
            <a:off x="2385204"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7072278"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a:xfrm flipH="1">
            <a:off x="7072278"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a:xfrm flipH="1">
            <a:off x="7072278"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5948333" y="2441774"/>
            <a:ext cx="1018682" cy="403231"/>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Left-Right Arrow 65"/>
          <p:cNvSpPr/>
          <p:nvPr/>
        </p:nvSpPr>
        <p:spPr>
          <a:xfrm>
            <a:off x="5948333" y="3866864"/>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Left-Right Arrow 66"/>
          <p:cNvSpPr/>
          <p:nvPr/>
        </p:nvSpPr>
        <p:spPr>
          <a:xfrm>
            <a:off x="5948333" y="5291954"/>
            <a:ext cx="1018682" cy="403231"/>
          </a:xfrm>
          <a:prstGeom prst="leftRightArrow">
            <a:avLst>
              <a:gd name="adj1" fmla="val 50000"/>
              <a:gd name="adj2" fmla="val 650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3102230"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sp>
        <p:nvSpPr>
          <p:cNvPr id="75" name="Freeform 45"/>
          <p:cNvSpPr>
            <a:spLocks noEditPoints="1"/>
          </p:cNvSpPr>
          <p:nvPr/>
        </p:nvSpPr>
        <p:spPr bwMode="auto">
          <a:xfrm>
            <a:off x="2545177"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3"/>
          <p:cNvSpPr txBox="1"/>
          <p:nvPr/>
        </p:nvSpPr>
        <p:spPr>
          <a:xfrm>
            <a:off x="3102230"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 </a:t>
            </a:r>
          </a:p>
        </p:txBody>
      </p:sp>
      <p:sp>
        <p:nvSpPr>
          <p:cNvPr id="79" name="Freeform 45"/>
          <p:cNvSpPr>
            <a:spLocks noEditPoints="1"/>
          </p:cNvSpPr>
          <p:nvPr/>
        </p:nvSpPr>
        <p:spPr bwMode="auto">
          <a:xfrm>
            <a:off x="2545177"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 Placeholder 3"/>
          <p:cNvSpPr txBox="1"/>
          <p:nvPr/>
        </p:nvSpPr>
        <p:spPr>
          <a:xfrm>
            <a:off x="3102230" y="51508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 </a:t>
            </a:r>
          </a:p>
        </p:txBody>
      </p:sp>
      <p:sp>
        <p:nvSpPr>
          <p:cNvPr id="81" name="Freeform 45"/>
          <p:cNvSpPr>
            <a:spLocks noEditPoints="1"/>
          </p:cNvSpPr>
          <p:nvPr/>
        </p:nvSpPr>
        <p:spPr bwMode="auto">
          <a:xfrm>
            <a:off x="2545177" y="53182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9849513"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7388243"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 </a:t>
            </a:r>
          </a:p>
        </p:txBody>
      </p:sp>
      <p:sp>
        <p:nvSpPr>
          <p:cNvPr id="90" name="Freeform 45"/>
          <p:cNvSpPr>
            <a:spLocks noEditPoints="1"/>
          </p:cNvSpPr>
          <p:nvPr/>
        </p:nvSpPr>
        <p:spPr bwMode="auto">
          <a:xfrm>
            <a:off x="9849513"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3"/>
          <p:cNvSpPr txBox="1"/>
          <p:nvPr/>
        </p:nvSpPr>
        <p:spPr>
          <a:xfrm>
            <a:off x="7388243"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 </a:t>
            </a:r>
          </a:p>
        </p:txBody>
      </p:sp>
      <p:sp>
        <p:nvSpPr>
          <p:cNvPr id="92" name="Freeform 45"/>
          <p:cNvSpPr>
            <a:spLocks noEditPoints="1"/>
          </p:cNvSpPr>
          <p:nvPr/>
        </p:nvSpPr>
        <p:spPr bwMode="auto">
          <a:xfrm>
            <a:off x="9849513" y="5331043"/>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p:nvPr/>
        </p:nvSpPr>
        <p:spPr>
          <a:xfrm>
            <a:off x="7388243" y="5163656"/>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 </a:t>
            </a:r>
          </a:p>
        </p:txBody>
      </p:sp>
      <p:sp>
        <p:nvSpPr>
          <p:cNvPr id="68" name="Rounded Rectangle 67"/>
          <p:cNvSpPr/>
          <p:nvPr/>
        </p:nvSpPr>
        <p:spPr>
          <a:xfrm>
            <a:off x="964706" y="2009070"/>
            <a:ext cx="1431664" cy="127683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70" name="Rounded Rectangle 69"/>
          <p:cNvSpPr/>
          <p:nvPr/>
        </p:nvSpPr>
        <p:spPr>
          <a:xfrm>
            <a:off x="964706" y="3434163"/>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72" name="Rounded Rectangle 71"/>
          <p:cNvSpPr/>
          <p:nvPr/>
        </p:nvSpPr>
        <p:spPr>
          <a:xfrm>
            <a:off x="964706" y="4859254"/>
            <a:ext cx="1431664" cy="1276827"/>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5" name="Rounded Rectangle 44"/>
          <p:cNvSpPr/>
          <p:nvPr/>
        </p:nvSpPr>
        <p:spPr>
          <a:xfrm flipH="1">
            <a:off x="10462380" y="2009070"/>
            <a:ext cx="1431664" cy="1276830"/>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48" name="Rounded Rectangle 47"/>
          <p:cNvSpPr/>
          <p:nvPr/>
        </p:nvSpPr>
        <p:spPr>
          <a:xfrm flipH="1">
            <a:off x="10462380" y="3434163"/>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64" name="Rounded Rectangle 63"/>
          <p:cNvSpPr/>
          <p:nvPr/>
        </p:nvSpPr>
        <p:spPr>
          <a:xfrm flipH="1">
            <a:off x="10462380" y="4859254"/>
            <a:ext cx="1431664" cy="1276827"/>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06</a:t>
            </a:r>
          </a:p>
        </p:txBody>
      </p:sp>
      <p:sp>
        <p:nvSpPr>
          <p:cNvPr id="29" name="TextBox 8"/>
          <p:cNvSpPr txBox="1"/>
          <p:nvPr/>
        </p:nvSpPr>
        <p:spPr>
          <a:xfrm>
            <a:off x="824035" y="233568"/>
            <a:ext cx="6973492"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right)">
                                      <p:cBhvr>
                                        <p:cTn id="45" dur="500"/>
                                        <p:tgtEl>
                                          <p:spTgt spid="87"/>
                                        </p:tgtEl>
                                      </p:cBhvr>
                                    </p:animEffect>
                                  </p:childTnLst>
                                </p:cTn>
                              </p:par>
                            </p:childTnLst>
                          </p:cTn>
                        </p:par>
                        <p:par>
                          <p:cTn id="46" fill="hold">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outVertical)">
                                      <p:cBhvr>
                                        <p:cTn id="68" dur="500"/>
                                        <p:tgtEl>
                                          <p:spTgt spid="66"/>
                                        </p:tgtEl>
                                      </p:cBhvr>
                                    </p:animEffect>
                                  </p:childTnLst>
                                </p:cTn>
                              </p:par>
                            </p:childTnLst>
                          </p:cTn>
                        </p:par>
                        <p:par>
                          <p:cTn id="69" fill="hold">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right)">
                                      <p:cBhvr>
                                        <p:cTn id="87" dur="500"/>
                                        <p:tgtEl>
                                          <p:spTgt spid="91"/>
                                        </p:tgtEl>
                                      </p:cBhvr>
                                    </p:animEffect>
                                  </p:childTnLst>
                                </p:cTn>
                              </p:par>
                            </p:childTnLst>
                          </p:cTn>
                        </p:par>
                        <p:par>
                          <p:cTn id="88" fill="hold">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childTnLst>
                          </p:cTn>
                        </p:par>
                        <p:par>
                          <p:cTn id="97" fill="hold">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left)">
                                      <p:cBhvr>
                                        <p:cTn id="106" dur="500"/>
                                        <p:tgtEl>
                                          <p:spTgt spid="80"/>
                                        </p:tgtEl>
                                      </p:cBhvr>
                                    </p:animEffect>
                                  </p:childTnLst>
                                </p:cTn>
                              </p:par>
                            </p:childTnLst>
                          </p:cTn>
                        </p:par>
                        <p:par>
                          <p:cTn id="107" fill="hold">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barn(outVertical)">
                                      <p:cBhvr>
                                        <p:cTn id="110" dur="500"/>
                                        <p:tgtEl>
                                          <p:spTgt spid="67"/>
                                        </p:tgtEl>
                                      </p:cBhvr>
                                    </p:animEffect>
                                  </p:childTnLst>
                                </p:cTn>
                              </p:par>
                            </p:childTnLst>
                          </p:cTn>
                        </p:par>
                        <p:par>
                          <p:cTn id="111" fill="hold">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ppt_x"/>
                                          </p:val>
                                        </p:tav>
                                        <p:tav tm="100000">
                                          <p:val>
                                            <p:strVal val="#ppt_x"/>
                                          </p:val>
                                        </p:tav>
                                      </p:tavLst>
                                    </p:anim>
                                    <p:anim calcmode="lin" valueType="num">
                                      <p:cBhvr additive="base">
                                        <p:cTn id="115" dur="500" fill="hold"/>
                                        <p:tgtEl>
                                          <p:spTgt spid="64"/>
                                        </p:tgtEl>
                                        <p:attrNameLst>
                                          <p:attrName>ppt_y</p:attrName>
                                        </p:attrNameLst>
                                      </p:cBhvr>
                                      <p:tavLst>
                                        <p:tav tm="0">
                                          <p:val>
                                            <p:strVal val="0-#ppt_h/2"/>
                                          </p:val>
                                        </p:tav>
                                        <p:tav tm="100000">
                                          <p:val>
                                            <p:strVal val="#ppt_y"/>
                                          </p:val>
                                        </p:tav>
                                      </p:tavLst>
                                    </p:anim>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par>
                          <p:cTn id="120" fill="hold">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500" fill="hold"/>
                                        <p:tgtEl>
                                          <p:spTgt spid="92"/>
                                        </p:tgtEl>
                                        <p:attrNameLst>
                                          <p:attrName>ppt_w</p:attrName>
                                        </p:attrNameLst>
                                      </p:cBhvr>
                                      <p:tavLst>
                                        <p:tav tm="0">
                                          <p:val>
                                            <p:fltVal val="0"/>
                                          </p:val>
                                        </p:tav>
                                        <p:tav tm="100000">
                                          <p:val>
                                            <p:strVal val="#ppt_w"/>
                                          </p:val>
                                        </p:tav>
                                      </p:tavLst>
                                    </p:anim>
                                    <p:anim calcmode="lin" valueType="num">
                                      <p:cBhvr>
                                        <p:cTn id="124" dur="500" fill="hold"/>
                                        <p:tgtEl>
                                          <p:spTgt spid="92"/>
                                        </p:tgtEl>
                                        <p:attrNameLst>
                                          <p:attrName>ppt_h</p:attrName>
                                        </p:attrNameLst>
                                      </p:cBhvr>
                                      <p:tavLst>
                                        <p:tav tm="0">
                                          <p:val>
                                            <p:fltVal val="0"/>
                                          </p:val>
                                        </p:tav>
                                        <p:tav tm="100000">
                                          <p:val>
                                            <p:strVal val="#ppt_h"/>
                                          </p:val>
                                        </p:tav>
                                      </p:tavLst>
                                    </p:anim>
                                    <p:animEffect transition="in" filter="fade">
                                      <p:cBhvr>
                                        <p:cTn id="125" dur="500"/>
                                        <p:tgtEl>
                                          <p:spTgt spid="92"/>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right)">
                                      <p:cBhvr>
                                        <p:cTn id="1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3" grpId="0" animBg="1"/>
      <p:bldP spid="46" grpId="0" animBg="1"/>
      <p:bldP spid="63" grpId="0" animBg="1"/>
      <p:bldP spid="65" grpId="0" animBg="1"/>
      <p:bldP spid="62" grpId="0" animBg="1"/>
      <p:bldP spid="66" grpId="0" animBg="1"/>
      <p:bldP spid="67" grpId="0" animBg="1"/>
      <p:bldP spid="74" grpId="0"/>
      <p:bldP spid="75" grpId="0" animBg="1"/>
      <p:bldP spid="78" grpId="0"/>
      <p:bldP spid="79" grpId="0" animBg="1"/>
      <p:bldP spid="80" grpId="0"/>
      <p:bldP spid="81" grpId="0" animBg="1"/>
      <p:bldP spid="84" grpId="0" animBg="1"/>
      <p:bldP spid="87" grpId="0"/>
      <p:bldP spid="90" grpId="0" animBg="1"/>
      <p:bldP spid="91" grpId="0"/>
      <p:bldP spid="92" grpId="0" animBg="1"/>
      <p:bldP spid="93" grpId="0"/>
      <p:bldP spid="68" grpId="0" animBg="1"/>
      <p:bldP spid="70" grpId="0" animBg="1"/>
      <p:bldP spid="72" grpId="0" animBg="1"/>
      <p:bldP spid="45" grpId="0" animBg="1"/>
      <p:bldP spid="48" grpId="0" animBg="1"/>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1141458" y="2405487"/>
          <a:ext cx="5447574" cy="3661484"/>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p:cNvSpPr/>
          <p:nvPr/>
        </p:nvSpPr>
        <p:spPr>
          <a:xfrm>
            <a:off x="6949469" y="2793361"/>
            <a:ext cx="571172" cy="574448"/>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Box 10"/>
          <p:cNvSpPr txBox="1">
            <a:spLocks noChangeArrowheads="1"/>
          </p:cNvSpPr>
          <p:nvPr/>
        </p:nvSpPr>
        <p:spPr bwMode="auto">
          <a:xfrm>
            <a:off x="7652227" y="2840989"/>
            <a:ext cx="3450035"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Oval 15"/>
          <p:cNvSpPr/>
          <p:nvPr/>
        </p:nvSpPr>
        <p:spPr>
          <a:xfrm>
            <a:off x="6949469" y="3593378"/>
            <a:ext cx="571172" cy="574448"/>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Box 10"/>
          <p:cNvSpPr txBox="1">
            <a:spLocks noChangeArrowheads="1"/>
          </p:cNvSpPr>
          <p:nvPr/>
        </p:nvSpPr>
        <p:spPr bwMode="auto">
          <a:xfrm>
            <a:off x="7652227" y="3637025"/>
            <a:ext cx="3450035"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7"/>
          <p:cNvSpPr/>
          <p:nvPr/>
        </p:nvSpPr>
        <p:spPr>
          <a:xfrm>
            <a:off x="6949469" y="4388708"/>
            <a:ext cx="571172" cy="574448"/>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Box 10"/>
          <p:cNvSpPr txBox="1">
            <a:spLocks noChangeArrowheads="1"/>
          </p:cNvSpPr>
          <p:nvPr/>
        </p:nvSpPr>
        <p:spPr bwMode="auto">
          <a:xfrm>
            <a:off x="7699090" y="4433061"/>
            <a:ext cx="3450035"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9"/>
          <p:cNvSpPr/>
          <p:nvPr/>
        </p:nvSpPr>
        <p:spPr>
          <a:xfrm>
            <a:off x="6949469" y="5148493"/>
            <a:ext cx="571172" cy="574448"/>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Box 10"/>
          <p:cNvSpPr txBox="1">
            <a:spLocks noChangeArrowheads="1"/>
          </p:cNvSpPr>
          <p:nvPr/>
        </p:nvSpPr>
        <p:spPr bwMode="auto">
          <a:xfrm>
            <a:off x="7699090" y="5229097"/>
            <a:ext cx="3403172"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5"/>
          <p:cNvSpPr>
            <a:spLocks noEditPoints="1"/>
          </p:cNvSpPr>
          <p:nvPr/>
        </p:nvSpPr>
        <p:spPr bwMode="auto">
          <a:xfrm>
            <a:off x="7025791" y="2939407"/>
            <a:ext cx="418529" cy="282357"/>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106"/>
          <p:cNvSpPr>
            <a:spLocks noEditPoints="1"/>
          </p:cNvSpPr>
          <p:nvPr/>
        </p:nvSpPr>
        <p:spPr bwMode="auto">
          <a:xfrm>
            <a:off x="7127919" y="4515087"/>
            <a:ext cx="214271" cy="288364"/>
          </a:xfrm>
          <a:custGeom>
            <a:avLst/>
            <a:gdLst>
              <a:gd name="T0" fmla="*/ 0 w 107"/>
              <a:gd name="T1" fmla="*/ 0 h 144"/>
              <a:gd name="T2" fmla="*/ 0 w 107"/>
              <a:gd name="T3" fmla="*/ 144 h 144"/>
              <a:gd name="T4" fmla="*/ 80 w 107"/>
              <a:gd name="T5" fmla="*/ 144 h 144"/>
              <a:gd name="T6" fmla="*/ 107 w 107"/>
              <a:gd name="T7" fmla="*/ 113 h 144"/>
              <a:gd name="T8" fmla="*/ 107 w 107"/>
              <a:gd name="T9" fmla="*/ 0 h 144"/>
              <a:gd name="T10" fmla="*/ 0 w 107"/>
              <a:gd name="T11" fmla="*/ 0 h 144"/>
              <a:gd name="T12" fmla="*/ 9 w 107"/>
              <a:gd name="T13" fmla="*/ 134 h 144"/>
              <a:gd name="T14" fmla="*/ 9 w 107"/>
              <a:gd name="T15" fmla="*/ 9 h 144"/>
              <a:gd name="T16" fmla="*/ 99 w 107"/>
              <a:gd name="T17" fmla="*/ 9 h 144"/>
              <a:gd name="T18" fmla="*/ 99 w 107"/>
              <a:gd name="T19" fmla="*/ 102 h 144"/>
              <a:gd name="T20" fmla="*/ 72 w 107"/>
              <a:gd name="T21" fmla="*/ 102 h 144"/>
              <a:gd name="T22" fmla="*/ 72 w 107"/>
              <a:gd name="T23" fmla="*/ 134 h 144"/>
              <a:gd name="T24" fmla="*/ 9 w 107"/>
              <a:gd name="T25" fmla="*/ 13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44">
                <a:moveTo>
                  <a:pt x="0" y="0"/>
                </a:moveTo>
                <a:lnTo>
                  <a:pt x="0" y="144"/>
                </a:lnTo>
                <a:lnTo>
                  <a:pt x="80" y="144"/>
                </a:lnTo>
                <a:lnTo>
                  <a:pt x="107" y="113"/>
                </a:lnTo>
                <a:lnTo>
                  <a:pt x="107" y="0"/>
                </a:lnTo>
                <a:lnTo>
                  <a:pt x="0" y="0"/>
                </a:lnTo>
                <a:close/>
                <a:moveTo>
                  <a:pt x="9" y="134"/>
                </a:moveTo>
                <a:lnTo>
                  <a:pt x="9" y="9"/>
                </a:lnTo>
                <a:lnTo>
                  <a:pt x="99" y="9"/>
                </a:lnTo>
                <a:lnTo>
                  <a:pt x="99" y="102"/>
                </a:lnTo>
                <a:lnTo>
                  <a:pt x="72" y="102"/>
                </a:lnTo>
                <a:lnTo>
                  <a:pt x="72" y="134"/>
                </a:lnTo>
                <a:lnTo>
                  <a:pt x="9" y="134"/>
                </a:ln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7122914" y="3713390"/>
            <a:ext cx="224283" cy="334423"/>
            <a:chOff x="4669866" y="3800264"/>
            <a:chExt cx="279527" cy="416797"/>
          </a:xfrm>
          <a:solidFill>
            <a:schemeClr val="bg1"/>
          </a:solidFill>
        </p:grpSpPr>
        <p:sp>
          <p:nvSpPr>
            <p:cNvPr id="25"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114902" y="5279520"/>
            <a:ext cx="240304" cy="312395"/>
            <a:chOff x="6421904" y="4798576"/>
            <a:chExt cx="299494" cy="389342"/>
          </a:xfrm>
          <a:solidFill>
            <a:schemeClr val="bg1"/>
          </a:solidFill>
        </p:grpSpPr>
        <p:sp>
          <p:nvSpPr>
            <p:cNvPr id="30"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824035" y="233568"/>
            <a:ext cx="7117508"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c="http://schemas.openxmlformats.org/drawingml/2006/chart"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50" fill="hold"/>
                                        <p:tgtEl>
                                          <p:spTgt spid="14"/>
                                        </p:tgtEl>
                                        <p:attrNameLst>
                                          <p:attrName>ppt_x</p:attrName>
                                        </p:attrNameLst>
                                      </p:cBhvr>
                                      <p:tavLst>
                                        <p:tav tm="0">
                                          <p:val>
                                            <p:strVal val="#ppt_x"/>
                                          </p:val>
                                        </p:tav>
                                        <p:tav tm="100000">
                                          <p:val>
                                            <p:strVal val="#ppt_x"/>
                                          </p:val>
                                        </p:tav>
                                      </p:tavLst>
                                    </p:anim>
                                    <p:anim calcmode="lin" valueType="num">
                                      <p:cBhvr additive="base">
                                        <p:cTn id="12" dur="25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250" fill="hold"/>
                                        <p:tgtEl>
                                          <p:spTgt spid="22"/>
                                        </p:tgtEl>
                                        <p:attrNameLst>
                                          <p:attrName>ppt_x</p:attrName>
                                        </p:attrNameLst>
                                      </p:cBhvr>
                                      <p:tavLst>
                                        <p:tav tm="0">
                                          <p:val>
                                            <p:strVal val="#ppt_x"/>
                                          </p:val>
                                        </p:tav>
                                        <p:tav tm="100000">
                                          <p:val>
                                            <p:strVal val="#ppt_x"/>
                                          </p:val>
                                        </p:tav>
                                      </p:tavLst>
                                    </p:anim>
                                    <p:anim calcmode="lin" valueType="num">
                                      <p:cBhvr additive="base">
                                        <p:cTn id="17" dur="25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50" fill="hold"/>
                                        <p:tgtEl>
                                          <p:spTgt spid="15"/>
                                        </p:tgtEl>
                                        <p:attrNameLst>
                                          <p:attrName>ppt_x</p:attrName>
                                        </p:attrNameLst>
                                      </p:cBhvr>
                                      <p:tavLst>
                                        <p:tav tm="0">
                                          <p:val>
                                            <p:strVal val="#ppt_x"/>
                                          </p:val>
                                        </p:tav>
                                        <p:tav tm="100000">
                                          <p:val>
                                            <p:strVal val="#ppt_x"/>
                                          </p:val>
                                        </p:tav>
                                      </p:tavLst>
                                    </p:anim>
                                    <p:anim calcmode="lin" valueType="num">
                                      <p:cBhvr additive="base">
                                        <p:cTn id="22" dur="25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250" fill="hold"/>
                                        <p:tgtEl>
                                          <p:spTgt spid="16"/>
                                        </p:tgtEl>
                                        <p:attrNameLst>
                                          <p:attrName>ppt_x</p:attrName>
                                        </p:attrNameLst>
                                      </p:cBhvr>
                                      <p:tavLst>
                                        <p:tav tm="0">
                                          <p:val>
                                            <p:strVal val="#ppt_x"/>
                                          </p:val>
                                        </p:tav>
                                        <p:tav tm="100000">
                                          <p:val>
                                            <p:strVal val="#ppt_x"/>
                                          </p:val>
                                        </p:tav>
                                      </p:tavLst>
                                    </p:anim>
                                    <p:anim calcmode="lin" valueType="num">
                                      <p:cBhvr additive="base">
                                        <p:cTn id="27" dur="25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250" fill="hold"/>
                                        <p:tgtEl>
                                          <p:spTgt spid="24"/>
                                        </p:tgtEl>
                                        <p:attrNameLst>
                                          <p:attrName>ppt_x</p:attrName>
                                        </p:attrNameLst>
                                      </p:cBhvr>
                                      <p:tavLst>
                                        <p:tav tm="0">
                                          <p:val>
                                            <p:strVal val="#ppt_x"/>
                                          </p:val>
                                        </p:tav>
                                        <p:tav tm="100000">
                                          <p:val>
                                            <p:strVal val="#ppt_x"/>
                                          </p:val>
                                        </p:tav>
                                      </p:tavLst>
                                    </p:anim>
                                    <p:anim calcmode="lin" valueType="num">
                                      <p:cBhvr additive="base">
                                        <p:cTn id="32" dur="25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250" fill="hold"/>
                                        <p:tgtEl>
                                          <p:spTgt spid="17"/>
                                        </p:tgtEl>
                                        <p:attrNameLst>
                                          <p:attrName>ppt_x</p:attrName>
                                        </p:attrNameLst>
                                      </p:cBhvr>
                                      <p:tavLst>
                                        <p:tav tm="0">
                                          <p:val>
                                            <p:strVal val="#ppt_x"/>
                                          </p:val>
                                        </p:tav>
                                        <p:tav tm="100000">
                                          <p:val>
                                            <p:strVal val="#ppt_x"/>
                                          </p:val>
                                        </p:tav>
                                      </p:tavLst>
                                    </p:anim>
                                    <p:anim calcmode="lin" valueType="num">
                                      <p:cBhvr additive="base">
                                        <p:cTn id="37" dur="250" fill="hold"/>
                                        <p:tgtEl>
                                          <p:spTgt spid="17"/>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250" fill="hold"/>
                                        <p:tgtEl>
                                          <p:spTgt spid="18"/>
                                        </p:tgtEl>
                                        <p:attrNameLst>
                                          <p:attrName>ppt_x</p:attrName>
                                        </p:attrNameLst>
                                      </p:cBhvr>
                                      <p:tavLst>
                                        <p:tav tm="0">
                                          <p:val>
                                            <p:strVal val="#ppt_x"/>
                                          </p:val>
                                        </p:tav>
                                        <p:tav tm="100000">
                                          <p:val>
                                            <p:strVal val="#ppt_x"/>
                                          </p:val>
                                        </p:tav>
                                      </p:tavLst>
                                    </p:anim>
                                    <p:anim calcmode="lin" valueType="num">
                                      <p:cBhvr additive="base">
                                        <p:cTn id="42" dur="25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250" fill="hold"/>
                                        <p:tgtEl>
                                          <p:spTgt spid="23"/>
                                        </p:tgtEl>
                                        <p:attrNameLst>
                                          <p:attrName>ppt_x</p:attrName>
                                        </p:attrNameLst>
                                      </p:cBhvr>
                                      <p:tavLst>
                                        <p:tav tm="0">
                                          <p:val>
                                            <p:strVal val="#ppt_x"/>
                                          </p:val>
                                        </p:tav>
                                        <p:tav tm="100000">
                                          <p:val>
                                            <p:strVal val="#ppt_x"/>
                                          </p:val>
                                        </p:tav>
                                      </p:tavLst>
                                    </p:anim>
                                    <p:anim calcmode="lin" valueType="num">
                                      <p:cBhvr additive="base">
                                        <p:cTn id="47" dur="250" fill="hold"/>
                                        <p:tgtEl>
                                          <p:spTgt spid="23"/>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250" fill="hold"/>
                                        <p:tgtEl>
                                          <p:spTgt spid="19"/>
                                        </p:tgtEl>
                                        <p:attrNameLst>
                                          <p:attrName>ppt_x</p:attrName>
                                        </p:attrNameLst>
                                      </p:cBhvr>
                                      <p:tavLst>
                                        <p:tav tm="0">
                                          <p:val>
                                            <p:strVal val="#ppt_x"/>
                                          </p:val>
                                        </p:tav>
                                        <p:tav tm="100000">
                                          <p:val>
                                            <p:strVal val="#ppt_x"/>
                                          </p:val>
                                        </p:tav>
                                      </p:tavLst>
                                    </p:anim>
                                    <p:anim calcmode="lin" valueType="num">
                                      <p:cBhvr additive="base">
                                        <p:cTn id="52" dur="250" fill="hold"/>
                                        <p:tgtEl>
                                          <p:spTgt spid="19"/>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250" fill="hold"/>
                                        <p:tgtEl>
                                          <p:spTgt spid="20"/>
                                        </p:tgtEl>
                                        <p:attrNameLst>
                                          <p:attrName>ppt_x</p:attrName>
                                        </p:attrNameLst>
                                      </p:cBhvr>
                                      <p:tavLst>
                                        <p:tav tm="0">
                                          <p:val>
                                            <p:strVal val="#ppt_x"/>
                                          </p:val>
                                        </p:tav>
                                        <p:tav tm="100000">
                                          <p:val>
                                            <p:strVal val="#ppt_x"/>
                                          </p:val>
                                        </p:tav>
                                      </p:tavLst>
                                    </p:anim>
                                    <p:anim calcmode="lin" valueType="num">
                                      <p:cBhvr additive="base">
                                        <p:cTn id="57" dur="250" fill="hold"/>
                                        <p:tgtEl>
                                          <p:spTgt spid="20"/>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250" fill="hold"/>
                                        <p:tgtEl>
                                          <p:spTgt spid="29"/>
                                        </p:tgtEl>
                                        <p:attrNameLst>
                                          <p:attrName>ppt_x</p:attrName>
                                        </p:attrNameLst>
                                      </p:cBhvr>
                                      <p:tavLst>
                                        <p:tav tm="0">
                                          <p:val>
                                            <p:strVal val="#ppt_x"/>
                                          </p:val>
                                        </p:tav>
                                        <p:tav tm="100000">
                                          <p:val>
                                            <p:strVal val="#ppt_x"/>
                                          </p:val>
                                        </p:tav>
                                      </p:tavLst>
                                    </p:anim>
                                    <p:anim calcmode="lin" valueType="num">
                                      <p:cBhvr additive="base">
                                        <p:cTn id="62" dur="250" fill="hold"/>
                                        <p:tgtEl>
                                          <p:spTgt spid="29"/>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250" fill="hold"/>
                                        <p:tgtEl>
                                          <p:spTgt spid="21"/>
                                        </p:tgtEl>
                                        <p:attrNameLst>
                                          <p:attrName>ppt_x</p:attrName>
                                        </p:attrNameLst>
                                      </p:cBhvr>
                                      <p:tavLst>
                                        <p:tav tm="0">
                                          <p:val>
                                            <p:strVal val="#ppt_x"/>
                                          </p:val>
                                        </p:tav>
                                        <p:tav tm="100000">
                                          <p:val>
                                            <p:strVal val="#ppt_x"/>
                                          </p:val>
                                        </p:tav>
                                      </p:tavLst>
                                    </p:anim>
                                    <p:anim calcmode="lin" valueType="num">
                                      <p:cBhvr additive="base">
                                        <p:cTn id="67" dur="2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animBg="1"/>
      <p:bldP spid="15" grpId="0"/>
      <p:bldP spid="16" grpId="0" animBg="1"/>
      <p:bldP spid="17" grpId="0"/>
      <p:bldP spid="18" grpId="0" animBg="1"/>
      <p:bldP spid="19" grpId="0"/>
      <p:bldP spid="20" grpId="0" animBg="1"/>
      <p:bldP spid="21" grpId="0"/>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553998"/>
          </a:xfrm>
          <a:prstGeom prst="rect">
            <a:avLst/>
          </a:prstGeom>
        </p:spPr>
        <p:txBody>
          <a:bodyPr wrap="square" lIns="0" tIns="0" rIns="0" bIns="0">
            <a:spAutoFit/>
          </a:bodyPr>
          <a:lstStyle/>
          <a:p>
            <a:pPr algn="ct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Next year's work plan</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813314" y="1206966"/>
            <a:ext cx="4815147" cy="1007374"/>
            <a:chOff x="2585937" y="554108"/>
            <a:chExt cx="3423588" cy="716497"/>
          </a:xfrm>
        </p:grpSpPr>
        <p:sp>
          <p:nvSpPr>
            <p:cNvPr id="19466" name="文本框 66"/>
            <p:cNvSpPr txBox="1">
              <a:spLocks noChangeArrowheads="1"/>
            </p:cNvSpPr>
            <p:nvPr/>
          </p:nvSpPr>
          <p:spPr bwMode="auto">
            <a:xfrm>
              <a:off x="2585937" y="892170"/>
              <a:ext cx="3423588" cy="37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19467" name="文本框 13"/>
            <p:cNvSpPr txBox="1">
              <a:spLocks noChangeArrowheads="1"/>
            </p:cNvSpPr>
            <p:nvPr/>
          </p:nvSpPr>
          <p:spPr bwMode="auto">
            <a:xfrm>
              <a:off x="2585937" y="554108"/>
              <a:ext cx="1312982" cy="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grpSp>
      <p:sp>
        <p:nvSpPr>
          <p:cNvPr id="41" name="任意多边形 40"/>
          <p:cNvSpPr/>
          <p:nvPr/>
        </p:nvSpPr>
        <p:spPr>
          <a:xfrm>
            <a:off x="6576708" y="1"/>
            <a:ext cx="6281690" cy="3576144"/>
          </a:xfrm>
          <a:custGeom>
            <a:avLst/>
            <a:gdLst>
              <a:gd name="connsiteX0" fmla="*/ 0 w 4467225"/>
              <a:gd name="connsiteY0" fmla="*/ 0 h 2543175"/>
              <a:gd name="connsiteX1" fmla="*/ 4467225 w 4467225"/>
              <a:gd name="connsiteY1" fmla="*/ 0 h 2543175"/>
              <a:gd name="connsiteX2" fmla="*/ 4467225 w 4467225"/>
              <a:gd name="connsiteY2" fmla="*/ 2543175 h 2543175"/>
              <a:gd name="connsiteX3" fmla="*/ 0 w 4467225"/>
              <a:gd name="connsiteY3" fmla="*/ 2543175 h 2543175"/>
              <a:gd name="connsiteX4" fmla="*/ 0 w 4467225"/>
              <a:gd name="connsiteY4" fmla="*/ 1386931 h 2543175"/>
              <a:gd name="connsiteX5" fmla="*/ 198867 w 4467225"/>
              <a:gd name="connsiteY5" fmla="*/ 1271588 h 2543175"/>
              <a:gd name="connsiteX6" fmla="*/ 0 w 4467225"/>
              <a:gd name="connsiteY6" fmla="*/ 1156245 h 2543175"/>
              <a:gd name="connsiteX7" fmla="*/ 0 w 4467225"/>
              <a:gd name="connsiteY7"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225" h="2543175">
                <a:moveTo>
                  <a:pt x="0" y="0"/>
                </a:moveTo>
                <a:lnTo>
                  <a:pt x="4467225" y="0"/>
                </a:lnTo>
                <a:lnTo>
                  <a:pt x="4467225" y="2543175"/>
                </a:lnTo>
                <a:lnTo>
                  <a:pt x="0" y="2543175"/>
                </a:lnTo>
                <a:lnTo>
                  <a:pt x="0" y="1386931"/>
                </a:lnTo>
                <a:lnTo>
                  <a:pt x="198867" y="1271588"/>
                </a:lnTo>
                <a:lnTo>
                  <a:pt x="0" y="1156245"/>
                </a:lnTo>
                <a:lnTo>
                  <a:pt x="0" y="0"/>
                </a:lnTo>
                <a:close/>
              </a:path>
            </a:pathLst>
          </a:cu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任意多边形 43"/>
          <p:cNvSpPr/>
          <p:nvPr/>
        </p:nvSpPr>
        <p:spPr>
          <a:xfrm>
            <a:off x="0" y="3576145"/>
            <a:ext cx="6576708" cy="3656505"/>
          </a:xfrm>
          <a:custGeom>
            <a:avLst/>
            <a:gdLst>
              <a:gd name="connsiteX0" fmla="*/ 2590802 w 2590802"/>
              <a:gd name="connsiteY0" fmla="*/ 0 h 4676776"/>
              <a:gd name="connsiteX1" fmla="*/ 2590802 w 2590802"/>
              <a:gd name="connsiteY1" fmla="*/ 4676776 h 4676776"/>
              <a:gd name="connsiteX2" fmla="*/ 1401458 w 2590802"/>
              <a:gd name="connsiteY2" fmla="*/ 4676776 h 4676776"/>
              <a:gd name="connsiteX3" fmla="*/ 1295401 w 2590802"/>
              <a:gd name="connsiteY3" fmla="*/ 4493919 h 4676776"/>
              <a:gd name="connsiteX4" fmla="*/ 1189344 w 2590802"/>
              <a:gd name="connsiteY4" fmla="*/ 4676776 h 4676776"/>
              <a:gd name="connsiteX5" fmla="*/ 0 w 2590802"/>
              <a:gd name="connsiteY5" fmla="*/ 4676776 h 4676776"/>
              <a:gd name="connsiteX6" fmla="*/ 1 w 2590802"/>
              <a:gd name="connsiteY6" fmla="*/ 0 h 4676776"/>
              <a:gd name="connsiteX7" fmla="*/ 2590802 w 2590802"/>
              <a:gd name="connsiteY7" fmla="*/ 0 h 467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2" h="4676776">
                <a:moveTo>
                  <a:pt x="2590802" y="0"/>
                </a:moveTo>
                <a:lnTo>
                  <a:pt x="2590802" y="4676776"/>
                </a:lnTo>
                <a:lnTo>
                  <a:pt x="1401458" y="4676776"/>
                </a:lnTo>
                <a:lnTo>
                  <a:pt x="1295401" y="4493919"/>
                </a:lnTo>
                <a:lnTo>
                  <a:pt x="1189344" y="4676776"/>
                </a:lnTo>
                <a:lnTo>
                  <a:pt x="0" y="4676776"/>
                </a:lnTo>
                <a:lnTo>
                  <a:pt x="1" y="0"/>
                </a:lnTo>
                <a:lnTo>
                  <a:pt x="2590802" y="0"/>
                </a:lnTo>
                <a:close/>
              </a:path>
            </a:pathLst>
          </a:custGeom>
          <a:blipFill dpi="0" rotWithShape="0">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1"/>
          <p:cNvGrpSpPr/>
          <p:nvPr/>
        </p:nvGrpSpPr>
        <p:grpSpPr bwMode="auto">
          <a:xfrm>
            <a:off x="5690485" y="4018139"/>
            <a:ext cx="6792886" cy="2759122"/>
            <a:chOff x="4046335" y="2857499"/>
            <a:chExt cx="4830965" cy="1962150"/>
          </a:xfrm>
        </p:grpSpPr>
        <p:grpSp>
          <p:nvGrpSpPr>
            <p:cNvPr id="19462" name="组合 6"/>
            <p:cNvGrpSpPr/>
            <p:nvPr/>
          </p:nvGrpSpPr>
          <p:grpSpPr bwMode="auto">
            <a:xfrm>
              <a:off x="4909111" y="3092841"/>
              <a:ext cx="3597678" cy="667794"/>
              <a:chOff x="4909111" y="3045216"/>
              <a:chExt cx="3597678" cy="667794"/>
            </a:xfrm>
          </p:grpSpPr>
          <p:sp>
            <p:nvSpPr>
              <p:cNvPr id="46" name="文本框 66"/>
              <p:cNvSpPr txBox="1">
                <a:spLocks noChangeArrowheads="1"/>
              </p:cNvSpPr>
              <p:nvPr/>
            </p:nvSpPr>
            <p:spPr bwMode="auto">
              <a:xfrm>
                <a:off x="4909111" y="3287389"/>
                <a:ext cx="3597678" cy="425621"/>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47" name="文本框 66"/>
              <p:cNvSpPr txBox="1">
                <a:spLocks noChangeArrowheads="1"/>
              </p:cNvSpPr>
              <p:nvPr/>
            </p:nvSpPr>
            <p:spPr bwMode="auto">
              <a:xfrm>
                <a:off x="4909112" y="3045216"/>
                <a:ext cx="1313307" cy="175100"/>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grpSp>
        <p:sp>
          <p:nvSpPr>
            <p:cNvPr id="54" name="任意多边形 53"/>
            <p:cNvSpPr/>
            <p:nvPr/>
          </p:nvSpPr>
          <p:spPr>
            <a:xfrm>
              <a:off x="4046335" y="2857499"/>
              <a:ext cx="4830965"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TextBox 8"/>
          <p:cNvSpPr txBox="1"/>
          <p:nvPr/>
        </p:nvSpPr>
        <p:spPr>
          <a:xfrm>
            <a:off x="824035" y="264346"/>
            <a:ext cx="6079611" cy="430887"/>
          </a:xfrm>
          <a:prstGeom prst="rect">
            <a:avLst/>
          </a:prstGeom>
          <a:noFill/>
        </p:spPr>
        <p:txBody>
          <a:bodyPr wrap="square" lIns="0" tIns="0" rIns="0" bIns="0" rtlCol="0" anchor="ctr">
            <a:spAutoFit/>
          </a:bodyPr>
          <a:lstStyle/>
          <a:p>
            <a:r>
              <a:rPr lang="en-US" altLang="zh-CN"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p>
        </p:txBody>
      </p:sp>
      <p:sp>
        <p:nvSpPr>
          <p:cNvPr id="1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4000">
        <p14:prism isInverted="1"/>
      </p:transition>
    </mc:Choice>
    <mc:Fallback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0-#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1+#ppt_w/2"/>
                                          </p:val>
                                        </p:tav>
                                        <p:tav tm="100000">
                                          <p:val>
                                            <p:strVal val="#ppt_x"/>
                                          </p:val>
                                        </p:tav>
                                      </p:tavLst>
                                    </p:anim>
                                    <p:anim calcmode="lin" valueType="num">
                                      <p:cBhvr additive="base">
                                        <p:cTn id="16" dur="10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1+#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0" name="MH_Number_1"/>
          <p:cNvSpPr/>
          <p:nvPr>
            <p:custDataLst>
              <p:tags r:id="rId1"/>
            </p:custDataLst>
          </p:nvPr>
        </p:nvSpPr>
        <p:spPr>
          <a:xfrm>
            <a:off x="7384293" y="1887703"/>
            <a:ext cx="379624" cy="379624"/>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1"/>
          <p:cNvSpPr/>
          <p:nvPr>
            <p:custDataLst>
              <p:tags r:id="rId2"/>
            </p:custDataLst>
          </p:nvPr>
        </p:nvSpPr>
        <p:spPr>
          <a:xfrm>
            <a:off x="8089214" y="1960373"/>
            <a:ext cx="3596745"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Number_2"/>
          <p:cNvSpPr/>
          <p:nvPr>
            <p:custDataLst>
              <p:tags r:id="rId3"/>
            </p:custDataLst>
          </p:nvPr>
        </p:nvSpPr>
        <p:spPr>
          <a:xfrm>
            <a:off x="7384293" y="2963864"/>
            <a:ext cx="379624" cy="379624"/>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2"/>
          <p:cNvSpPr/>
          <p:nvPr>
            <p:custDataLst>
              <p:tags r:id="rId4"/>
            </p:custDataLst>
          </p:nvPr>
        </p:nvSpPr>
        <p:spPr>
          <a:xfrm>
            <a:off x="8089214" y="2882645"/>
            <a:ext cx="2466271" cy="6155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WORK OF THE UPS</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3"/>
          <p:cNvSpPr/>
          <p:nvPr>
            <p:custDataLst>
              <p:tags r:id="rId5"/>
            </p:custDataLst>
          </p:nvPr>
        </p:nvSpPr>
        <p:spPr>
          <a:xfrm>
            <a:off x="7384293" y="4040025"/>
            <a:ext cx="379624" cy="379624"/>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p:cNvSpPr/>
          <p:nvPr>
            <p:custDataLst>
              <p:tags r:id="rId6"/>
            </p:custDataLst>
          </p:nvPr>
        </p:nvSpPr>
        <p:spPr>
          <a:xfrm>
            <a:off x="8089214" y="3958806"/>
            <a:ext cx="2466271" cy="6155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PROJECT PROJECT </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4"/>
          <p:cNvSpPr/>
          <p:nvPr>
            <p:custDataLst>
              <p:tags r:id="rId7"/>
            </p:custDataLst>
          </p:nvPr>
        </p:nvSpPr>
        <p:spPr>
          <a:xfrm>
            <a:off x="7384293" y="5116185"/>
            <a:ext cx="379624" cy="379624"/>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MH_Entry_4"/>
          <p:cNvSpPr/>
          <p:nvPr>
            <p:custDataLst>
              <p:tags r:id="rId8"/>
            </p:custDataLst>
          </p:nvPr>
        </p:nvSpPr>
        <p:spPr>
          <a:xfrm>
            <a:off x="8089214" y="5188855"/>
            <a:ext cx="3380721"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s_2"/>
          <p:cNvSpPr txBox="1"/>
          <p:nvPr>
            <p:custDataLst>
              <p:tags r:id="rId9"/>
            </p:custDataLst>
          </p:nvPr>
        </p:nvSpPr>
        <p:spPr>
          <a:xfrm>
            <a:off x="1316807" y="3166500"/>
            <a:ext cx="4629142" cy="1015663"/>
          </a:xfrm>
          <a:prstGeom prst="rect">
            <a:avLst/>
          </a:prstGeom>
          <a:noFill/>
        </p:spPr>
        <p:txBody>
          <a:bodyPr wrap="square" lIns="0" tIns="0" rIns="0" bIns="0">
            <a:spAutoFit/>
          </a:bodyPr>
          <a:lstStyle/>
          <a:p>
            <a:pPr algn="ctr">
              <a:defRPr/>
            </a:pPr>
            <a:r>
              <a:rPr lang="en-US" altLang="zh-CN" sz="66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6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p14="http://schemas.microsoft.com/office/powerpoint/2010/main"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19"/>
                                        </p:tgtEl>
                                        <p:attrNameLst>
                                          <p:attrName>style.visibility</p:attrName>
                                        </p:attrNameLst>
                                      </p:cBhvr>
                                      <p:to>
                                        <p:strVal val="visible"/>
                                      </p:to>
                                    </p:set>
                                    <p:anim by="(-#ppt_w*2)" calcmode="lin" valueType="num">
                                      <p:cBhvr rctx="PPT">
                                        <p:cTn id="10" dur="500" autoRev="1" fill="hold">
                                          <p:stCondLst>
                                            <p:cond delay="0"/>
                                          </p:stCondLst>
                                        </p:cTn>
                                        <p:tgtEl>
                                          <p:spTgt spid="19"/>
                                        </p:tgtEl>
                                        <p:attrNameLst>
                                          <p:attrName>ppt_w</p:attrName>
                                        </p:attrNameLst>
                                      </p:cBhvr>
                                    </p:anim>
                                    <p:anim by="(#ppt_w*0.50)" calcmode="lin" valueType="num">
                                      <p:cBhvr>
                                        <p:cTn id="11" dur="500" decel="50000" autoRev="1" fill="hold">
                                          <p:stCondLst>
                                            <p:cond delay="0"/>
                                          </p:stCondLst>
                                        </p:cTn>
                                        <p:tgtEl>
                                          <p:spTgt spid="19"/>
                                        </p:tgtEl>
                                        <p:attrNameLst>
                                          <p:attrName>ppt_x</p:attrName>
                                        </p:attrNameLst>
                                      </p:cBhvr>
                                    </p:anim>
                                    <p:anim from="(-#ppt_h/2)" to="(#ppt_y)" calcmode="lin" valueType="num">
                                      <p:cBhvr>
                                        <p:cTn id="12" dur="1000" fill="hold">
                                          <p:stCondLst>
                                            <p:cond delay="0"/>
                                          </p:stCondLst>
                                        </p:cTn>
                                        <p:tgtEl>
                                          <p:spTgt spid="19"/>
                                        </p:tgtEl>
                                        <p:attrNameLst>
                                          <p:attrName>ppt_y</p:attrName>
                                        </p:attrNameLst>
                                      </p:cBhvr>
                                    </p:anim>
                                    <p:animRot by="21600000">
                                      <p:cBhvr>
                                        <p:cTn id="13" dur="1000" fill="hold">
                                          <p:stCondLst>
                                            <p:cond delay="0"/>
                                          </p:stCondLst>
                                        </p:cTn>
                                        <p:tgtEl>
                                          <p:spTgt spid="19"/>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500"/>
                                        <p:tgtEl>
                                          <p:spTgt spid="2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animBg="1"/>
      <p:bldP spid="25" grpId="0"/>
      <p:bldP spid="26" grpId="0" animBg="1"/>
      <p:bldP spid="2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8284655" y="5038361"/>
            <a:ext cx="594634" cy="594633"/>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7700199" y="4343409"/>
            <a:ext cx="914486" cy="913031"/>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6718837" y="2249831"/>
            <a:ext cx="1482949" cy="1481495"/>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7951720" y="1761332"/>
            <a:ext cx="1075865" cy="1075865"/>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8883651" y="2386497"/>
            <a:ext cx="594634" cy="594633"/>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7919736" y="2879357"/>
            <a:ext cx="1705392" cy="1703938"/>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6484762" y="3846183"/>
            <a:ext cx="1199445" cy="2384349"/>
            <a:chOff x="3987801" y="4254500"/>
            <a:chExt cx="1309688" cy="2603499"/>
          </a:xfrm>
        </p:grpSpPr>
        <p:sp>
          <p:nvSpPr>
            <p:cNvPr id="11" name="Oval 6"/>
            <p:cNvSpPr>
              <a:spLocks noChangeArrowheads="1"/>
            </p:cNvSpPr>
            <p:nvPr/>
          </p:nvSpPr>
          <p:spPr bwMode="auto">
            <a:xfrm>
              <a:off x="4241801" y="4419599"/>
              <a:ext cx="469900" cy="471487"/>
            </a:xfrm>
            <a:prstGeom prst="ellipse">
              <a:avLst/>
            </a:pr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8"/>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Freeform 12"/>
          <p:cNvSpPr/>
          <p:nvPr/>
        </p:nvSpPr>
        <p:spPr bwMode="auto">
          <a:xfrm>
            <a:off x="8146540" y="3106163"/>
            <a:ext cx="1251784" cy="125033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0"/>
          <p:cNvSpPr/>
          <p:nvPr/>
        </p:nvSpPr>
        <p:spPr bwMode="auto">
          <a:xfrm>
            <a:off x="6929649" y="2460645"/>
            <a:ext cx="1061326" cy="105987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48"/>
          <p:cNvSpPr/>
          <p:nvPr/>
        </p:nvSpPr>
        <p:spPr bwMode="auto">
          <a:xfrm>
            <a:off x="8134909" y="1944519"/>
            <a:ext cx="710944" cy="710943"/>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6"/>
          <p:cNvSpPr/>
          <p:nvPr/>
        </p:nvSpPr>
        <p:spPr bwMode="auto">
          <a:xfrm>
            <a:off x="7895019" y="4538226"/>
            <a:ext cx="524849" cy="524848"/>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6"/>
          <p:cNvSpPr>
            <a:spLocks noEditPoints="1"/>
          </p:cNvSpPr>
          <p:nvPr/>
        </p:nvSpPr>
        <p:spPr bwMode="auto">
          <a:xfrm>
            <a:off x="8459122" y="5222999"/>
            <a:ext cx="238435" cy="222442"/>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a:spLocks noEditPoints="1"/>
          </p:cNvSpPr>
          <p:nvPr/>
        </p:nvSpPr>
        <p:spPr bwMode="auto">
          <a:xfrm>
            <a:off x="9058115" y="2572592"/>
            <a:ext cx="238435" cy="222442"/>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20"/>
          <p:cNvSpPr>
            <a:spLocks noChangeArrowheads="1"/>
          </p:cNvSpPr>
          <p:nvPr/>
        </p:nvSpPr>
        <p:spPr bwMode="auto">
          <a:xfrm>
            <a:off x="7314926" y="2845920"/>
            <a:ext cx="289320" cy="289320"/>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21"/>
          <p:cNvSpPr>
            <a:spLocks noChangeArrowheads="1"/>
          </p:cNvSpPr>
          <p:nvPr/>
        </p:nvSpPr>
        <p:spPr bwMode="auto">
          <a:xfrm>
            <a:off x="8614686" y="3564133"/>
            <a:ext cx="332937" cy="334391"/>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a:spLocks noChangeArrowheads="1"/>
          </p:cNvSpPr>
          <p:nvPr/>
        </p:nvSpPr>
        <p:spPr bwMode="auto">
          <a:xfrm>
            <a:off x="8393699" y="2203307"/>
            <a:ext cx="196273" cy="196272"/>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8057854" y="4703968"/>
            <a:ext cx="196273" cy="194819"/>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8954547" y="4001747"/>
            <a:ext cx="1391702" cy="2222970"/>
            <a:chOff x="6684587" y="4424362"/>
            <a:chExt cx="1519615" cy="2427287"/>
          </a:xfrm>
        </p:grpSpPr>
        <p:sp>
          <p:nvSpPr>
            <p:cNvPr id="26" name="Freeform 25"/>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solidFill>
              <a:schemeClr val="tx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10"/>
            <p:cNvSpPr>
              <a:spLocks noChangeArrowheads="1"/>
            </p:cNvSpPr>
            <p:nvPr/>
          </p:nvSpPr>
          <p:spPr bwMode="auto">
            <a:xfrm>
              <a:off x="7470776" y="4424362"/>
              <a:ext cx="469900" cy="469900"/>
            </a:xfrm>
            <a:prstGeom prst="ellipse">
              <a:avLst/>
            </a:pr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69"/>
          <p:cNvGrpSpPr/>
          <p:nvPr/>
        </p:nvGrpSpPr>
        <p:grpSpPr>
          <a:xfrm>
            <a:off x="2770678" y="5499720"/>
            <a:ext cx="425258" cy="425985"/>
            <a:chOff x="9145588" y="4435475"/>
            <a:chExt cx="464344" cy="465138"/>
          </a:xfrm>
          <a:solidFill>
            <a:schemeClr val="tx2"/>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777674" y="3879950"/>
            <a:ext cx="398362" cy="425258"/>
            <a:chOff x="9159875" y="1647825"/>
            <a:chExt cx="434975" cy="464344"/>
          </a:xfrm>
          <a:solidFill>
            <a:schemeClr val="accent3"/>
          </a:solidFill>
        </p:grpSpPr>
        <p:sp>
          <p:nvSpPr>
            <p:cNvPr id="8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83"/>
          <p:cNvGrpSpPr/>
          <p:nvPr/>
        </p:nvGrpSpPr>
        <p:grpSpPr>
          <a:xfrm>
            <a:off x="2776978" y="2260182"/>
            <a:ext cx="425985" cy="399088"/>
            <a:chOff x="5368132" y="3540125"/>
            <a:chExt cx="465138" cy="435769"/>
          </a:xfrm>
          <a:solidFill>
            <a:schemeClr val="accent1"/>
          </a:solidFill>
        </p:grpSpPr>
        <p:sp>
          <p:nvSpPr>
            <p:cNvPr id="8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2777323" y="3090419"/>
            <a:ext cx="425985" cy="358380"/>
            <a:chOff x="5368132" y="2625725"/>
            <a:chExt cx="465138" cy="391319"/>
          </a:xfrm>
          <a:solidFill>
            <a:schemeClr val="accent2"/>
          </a:solidFill>
        </p:grpSpPr>
        <p:sp>
          <p:nvSpPr>
            <p:cNvPr id="8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Group 90"/>
          <p:cNvGrpSpPr/>
          <p:nvPr/>
        </p:nvGrpSpPr>
        <p:grpSpPr>
          <a:xfrm>
            <a:off x="2773417" y="4736359"/>
            <a:ext cx="425258" cy="332211"/>
            <a:chOff x="2581275" y="1710532"/>
            <a:chExt cx="464344" cy="362744"/>
          </a:xfrm>
          <a:solidFill>
            <a:schemeClr val="accent4"/>
          </a:solidFill>
        </p:grpSpPr>
        <p:sp>
          <p:nvSpPr>
            <p:cNvPr id="9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3288135" y="2126544"/>
            <a:ext cx="2578433" cy="658282"/>
            <a:chOff x="8676119" y="2245064"/>
            <a:chExt cx="3378732" cy="718784"/>
          </a:xfrm>
        </p:grpSpPr>
        <p:sp>
          <p:nvSpPr>
            <p:cNvPr id="100" name="TextBox 99"/>
            <p:cNvSpPr txBox="1"/>
            <p:nvPr/>
          </p:nvSpPr>
          <p:spPr>
            <a:xfrm>
              <a:off x="8683445" y="2245064"/>
              <a:ext cx="1646828" cy="282293"/>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8676119" y="2479916"/>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113"/>
          <p:cNvGrpSpPr/>
          <p:nvPr/>
        </p:nvGrpSpPr>
        <p:grpSpPr>
          <a:xfrm>
            <a:off x="3288135" y="2974236"/>
            <a:ext cx="2578433" cy="663725"/>
            <a:chOff x="8676119" y="2239121"/>
            <a:chExt cx="3378732" cy="724729"/>
          </a:xfrm>
        </p:grpSpPr>
        <p:sp>
          <p:nvSpPr>
            <p:cNvPr id="115" name="TextBox 114"/>
            <p:cNvSpPr txBox="1"/>
            <p:nvPr/>
          </p:nvSpPr>
          <p:spPr>
            <a:xfrm>
              <a:off x="8683445" y="2239121"/>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Rectangle 115"/>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7" name="Group 116"/>
          <p:cNvGrpSpPr/>
          <p:nvPr/>
        </p:nvGrpSpPr>
        <p:grpSpPr>
          <a:xfrm>
            <a:off x="3288135" y="3808330"/>
            <a:ext cx="2578433" cy="635347"/>
            <a:chOff x="8676119" y="2270107"/>
            <a:chExt cx="3378732" cy="693743"/>
          </a:xfrm>
        </p:grpSpPr>
        <p:sp>
          <p:nvSpPr>
            <p:cNvPr id="118" name="TextBox 117"/>
            <p:cNvSpPr txBox="1"/>
            <p:nvPr/>
          </p:nvSpPr>
          <p:spPr>
            <a:xfrm>
              <a:off x="8683445" y="2270107"/>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Rectangle 118"/>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0" name="Group 119"/>
          <p:cNvGrpSpPr/>
          <p:nvPr/>
        </p:nvGrpSpPr>
        <p:grpSpPr>
          <a:xfrm>
            <a:off x="3288135" y="4614044"/>
            <a:ext cx="2578433" cy="648547"/>
            <a:chOff x="8676119" y="2255696"/>
            <a:chExt cx="3378732" cy="708155"/>
          </a:xfrm>
        </p:grpSpPr>
        <p:sp>
          <p:nvSpPr>
            <p:cNvPr id="121" name="TextBox 120"/>
            <p:cNvSpPr txBox="1"/>
            <p:nvPr/>
          </p:nvSpPr>
          <p:spPr>
            <a:xfrm>
              <a:off x="8683445" y="2255696"/>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Rectangle 121"/>
            <p:cNvSpPr/>
            <p:nvPr/>
          </p:nvSpPr>
          <p:spPr>
            <a:xfrm>
              <a:off x="8676119" y="2479919"/>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3" name="Group 122"/>
          <p:cNvGrpSpPr/>
          <p:nvPr/>
        </p:nvGrpSpPr>
        <p:grpSpPr>
          <a:xfrm>
            <a:off x="3288135" y="5432955"/>
            <a:ext cx="2578433" cy="643602"/>
            <a:chOff x="8676119" y="2261094"/>
            <a:chExt cx="3378732" cy="702756"/>
          </a:xfrm>
        </p:grpSpPr>
        <p:sp>
          <p:nvSpPr>
            <p:cNvPr id="124" name="TextBox 123"/>
            <p:cNvSpPr txBox="1"/>
            <p:nvPr/>
          </p:nvSpPr>
          <p:spPr>
            <a:xfrm>
              <a:off x="8683445" y="2261094"/>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Rectangle 124"/>
            <p:cNvSpPr/>
            <p:nvPr/>
          </p:nvSpPr>
          <p:spPr>
            <a:xfrm>
              <a:off x="8676119" y="2479918"/>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2" name="TextBox 8"/>
          <p:cNvSpPr txBox="1"/>
          <p:nvPr/>
        </p:nvSpPr>
        <p:spPr>
          <a:xfrm>
            <a:off x="824035" y="233568"/>
            <a:ext cx="6876164"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
          <p:cNvCxnSpPr/>
          <p:nvPr/>
        </p:nvCxnSpPr>
        <p:spPr>
          <a:xfrm>
            <a:off x="6411087" y="1541333"/>
            <a:ext cx="0" cy="4954609"/>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308677" y="1878528"/>
            <a:ext cx="980210" cy="204820"/>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308676" y="4863192"/>
            <a:ext cx="981941" cy="204820"/>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08676" y="3253894"/>
            <a:ext cx="981941" cy="204820"/>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387993" y="1817792"/>
            <a:ext cx="639919" cy="360612"/>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2019</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7387992" y="3192811"/>
            <a:ext cx="639919" cy="360612"/>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387992" y="4812879"/>
            <a:ext cx="639919" cy="360612"/>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34"/>
          <p:cNvGrpSpPr/>
          <p:nvPr/>
        </p:nvGrpSpPr>
        <p:grpSpPr>
          <a:xfrm>
            <a:off x="2364657" y="2138535"/>
            <a:ext cx="2561167" cy="831542"/>
            <a:chOff x="-158386" y="2124222"/>
            <a:chExt cx="4463257" cy="907922"/>
          </a:xfrm>
        </p:grpSpPr>
        <p:sp>
          <p:nvSpPr>
            <p:cNvPr id="33" name="TextBox 32"/>
            <p:cNvSpPr txBox="1"/>
            <p:nvPr/>
          </p:nvSpPr>
          <p:spPr>
            <a:xfrm>
              <a:off x="1792958" y="2124222"/>
              <a:ext cx="2511913"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158386" y="2447422"/>
              <a:ext cx="4451858" cy="58472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2364657" y="5210834"/>
            <a:ext cx="2562925" cy="831542"/>
            <a:chOff x="-159167" y="2124222"/>
            <a:chExt cx="4466319" cy="907922"/>
          </a:xfrm>
        </p:grpSpPr>
        <p:sp>
          <p:nvSpPr>
            <p:cNvPr id="37" name="TextBox 36"/>
            <p:cNvSpPr txBox="1"/>
            <p:nvPr/>
          </p:nvSpPr>
          <p:spPr>
            <a:xfrm>
              <a:off x="1795240" y="2124222"/>
              <a:ext cx="2511912"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159167" y="2447422"/>
              <a:ext cx="4452636" cy="58472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7393769" y="3636455"/>
            <a:ext cx="2725120" cy="831540"/>
            <a:chOff x="257395" y="2124222"/>
            <a:chExt cx="4036076" cy="907921"/>
          </a:xfrm>
        </p:grpSpPr>
        <p:sp>
          <p:nvSpPr>
            <p:cNvPr id="40" name="TextBox 39"/>
            <p:cNvSpPr txBox="1"/>
            <p:nvPr/>
          </p:nvSpPr>
          <p:spPr>
            <a:xfrm>
              <a:off x="257395" y="2124222"/>
              <a:ext cx="2134835" cy="383094"/>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76738" y="2447421"/>
              <a:ext cx="4016733" cy="584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745423" y="2317574"/>
            <a:ext cx="3913520" cy="614460"/>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5986016" y="216257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3199806" y="3815499"/>
            <a:ext cx="3913520" cy="614460"/>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206579" y="3795078"/>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5745423" y="5389872"/>
            <a:ext cx="3913520" cy="614460"/>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991099" y="551623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TextBox 8"/>
          <p:cNvSpPr txBox="1"/>
          <p:nvPr/>
        </p:nvSpPr>
        <p:spPr>
          <a:xfrm>
            <a:off x="824035" y="233568"/>
            <a:ext cx="6563957"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left)">
                                      <p:cBhvr>
                                        <p:cTn id="20" dur="500"/>
                                        <p:tgtEl>
                                          <p:spTgt spid="1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500"/>
                            </p:stCondLst>
                            <p:childTnLst>
                              <p:par>
                                <p:cTn id="51" presetID="1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ppt_x</p:attrName>
                                        </p:attrNameLst>
                                      </p:cBhvr>
                                      <p:tavLst>
                                        <p:tav tm="0">
                                          <p:val>
                                            <p:strVal val="#ppt_x+#ppt_w*1.125000"/>
                                          </p:val>
                                        </p:tav>
                                        <p:tav tm="100000">
                                          <p:val>
                                            <p:strVal val="#ppt_x"/>
                                          </p:val>
                                        </p:tav>
                                      </p:tavLst>
                                    </p:anim>
                                    <p:animEffect transition="in" filter="wipe(left)">
                                      <p:cBhvr>
                                        <p:cTn id="54" dur="500"/>
                                        <p:tgtEl>
                                          <p:spTgt spid="18"/>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14" name="矩形 259"/>
          <p:cNvSpPr>
            <a:spLocks noChangeArrowheads="1"/>
          </p:cNvSpPr>
          <p:nvPr/>
        </p:nvSpPr>
        <p:spPr bwMode="auto">
          <a:xfrm>
            <a:off x="3238499" y="3184277"/>
            <a:ext cx="638175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000" b="1" dirty="0">
                <a:solidFill>
                  <a:schemeClr val="bg1"/>
                </a:solidFill>
                <a:cs typeface="Arial" panose="020B0604020202020204" pitchFamily="34" charset="0"/>
              </a:rPr>
              <a:t>THANK YOU</a:t>
            </a:r>
            <a:endParaRPr lang="zh-CN" altLang="en-US" sz="8000" b="1" dirty="0">
              <a:solidFill>
                <a:schemeClr val="bg1"/>
              </a:solidFill>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par>
                          <p:cTn id="16" fill="hold">
                            <p:stCondLst>
                              <p:cond delay="135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4"/>
                                        </p:tgtEl>
                                      </p:cBhvr>
                                    </p:animEffect>
                                    <p:animScale>
                                      <p:cBhvr>
                                        <p:cTn id="19"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3621063" y="3998110"/>
            <a:ext cx="5821812" cy="553998"/>
          </a:xfrm>
          <a:prstGeom prst="rect">
            <a:avLst/>
          </a:prstGeom>
        </p:spPr>
        <p:txBody>
          <a:bodyPr wrap="square" lIns="0" tIns="0" rIns="0" bIns="0">
            <a:spAutoFit/>
          </a:bodyPr>
          <a:lstStyle/>
          <a:p>
            <a:pPr algn="ct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Overview of the annual work</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4" y="1655866"/>
            <a:ext cx="3192188" cy="289082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3220818" y="1655866"/>
            <a:ext cx="3194420" cy="289082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6443514" y="1655866"/>
            <a:ext cx="3194421" cy="289082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9666210" y="1655866"/>
            <a:ext cx="3192188" cy="289082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7"/>
          <p:cNvGrpSpPr/>
          <p:nvPr/>
        </p:nvGrpSpPr>
        <p:grpSpPr bwMode="auto">
          <a:xfrm>
            <a:off x="812800" y="4854991"/>
            <a:ext cx="5281014" cy="1256315"/>
            <a:chOff x="2051561" y="1072121"/>
            <a:chExt cx="3753172" cy="893556"/>
          </a:xfrm>
        </p:grpSpPr>
        <p:sp>
          <p:nvSpPr>
            <p:cNvPr id="15" name="文本框 66"/>
            <p:cNvSpPr txBox="1">
              <a:spLocks noChangeArrowheads="1"/>
            </p:cNvSpPr>
            <p:nvPr/>
          </p:nvSpPr>
          <p:spPr bwMode="auto">
            <a:xfrm>
              <a:off x="2051561" y="1374629"/>
              <a:ext cx="3753172" cy="5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the relevant title, add the related title, add the related title, add the related title. Add the relevant title, add the related title, add the related title, add the related title. Add the relevant title, add the related title, add the related title, add the related title. Add the relevant title, add the related title, add the related title, add the related title. Add the relevant title, add the related title, add the related title, add the related title. Add the relevant title, add the related title, add the related title, add the related title.</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66"/>
            <p:cNvSpPr txBox="1">
              <a:spLocks noChangeArrowheads="1"/>
            </p:cNvSpPr>
            <p:nvPr/>
          </p:nvSpPr>
          <p:spPr bwMode="auto">
            <a:xfrm>
              <a:off x="4911569" y="1072121"/>
              <a:ext cx="893164" cy="153235"/>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p>
          </p:txBody>
        </p:sp>
      </p:grpSp>
      <p:grpSp>
        <p:nvGrpSpPr>
          <p:cNvPr id="18" name="组合 7"/>
          <p:cNvGrpSpPr/>
          <p:nvPr/>
        </p:nvGrpSpPr>
        <p:grpSpPr bwMode="auto">
          <a:xfrm>
            <a:off x="6717406" y="4832679"/>
            <a:ext cx="5328543" cy="1278626"/>
            <a:chOff x="3484438" y="1056252"/>
            <a:chExt cx="3786950" cy="909425"/>
          </a:xfrm>
        </p:grpSpPr>
        <p:sp>
          <p:nvSpPr>
            <p:cNvPr id="19" name="文本框 66"/>
            <p:cNvSpPr txBox="1">
              <a:spLocks noChangeArrowheads="1"/>
            </p:cNvSpPr>
            <p:nvPr/>
          </p:nvSpPr>
          <p:spPr bwMode="auto">
            <a:xfrm>
              <a:off x="3484438" y="1374629"/>
              <a:ext cx="3786950" cy="5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the relevant title, add the related title, add the related title, add the related title. Add the relevant title, add the related title, add the related title, add the related title. Add the relevant title, add the related title, add the related title, add the related title. Add the relevant title, add the related title, add the related title, add the related title. Add the relevant title, add the related title, add the related title, add the related title. Add the relevant title, add the related title, add the related title, add the related title.</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66"/>
            <p:cNvSpPr txBox="1">
              <a:spLocks noChangeArrowheads="1"/>
            </p:cNvSpPr>
            <p:nvPr/>
          </p:nvSpPr>
          <p:spPr bwMode="auto">
            <a:xfrm>
              <a:off x="3484439" y="1056252"/>
              <a:ext cx="893164" cy="153235"/>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p>
          </p:txBody>
        </p:sp>
      </p:grpSp>
      <p:sp>
        <p:nvSpPr>
          <p:cNvPr id="12" name="TextBox 8"/>
          <p:cNvSpPr txBox="1"/>
          <p:nvPr/>
        </p:nvSpPr>
        <p:spPr>
          <a:xfrm>
            <a:off x="824035" y="233568"/>
            <a:ext cx="6109396"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41"/>
                                        </p:tgtEl>
                                        <p:attrNameLst>
                                          <p:attrName>style.visibility</p:attrName>
                                        </p:attrNameLst>
                                      </p:cBhvr>
                                      <p:to>
                                        <p:strVal val="visible"/>
                                      </p:to>
                                    </p:set>
                                    <p:anim calcmode="lin" valueType="num">
                                      <p:cBhvr>
                                        <p:cTn id="12" dur="750" fill="hold"/>
                                        <p:tgtEl>
                                          <p:spTgt spid="41"/>
                                        </p:tgtEl>
                                        <p:attrNameLst>
                                          <p:attrName>ppt_w</p:attrName>
                                        </p:attrNameLst>
                                      </p:cBhvr>
                                      <p:tavLst>
                                        <p:tav tm="0">
                                          <p:val>
                                            <p:fltVal val="0"/>
                                          </p:val>
                                        </p:tav>
                                        <p:tav tm="100000">
                                          <p:val>
                                            <p:strVal val="#ppt_w"/>
                                          </p:val>
                                        </p:tav>
                                      </p:tavLst>
                                    </p:anim>
                                    <p:anim calcmode="lin" valueType="num">
                                      <p:cBhvr>
                                        <p:cTn id="13" dur="750" fill="hold"/>
                                        <p:tgtEl>
                                          <p:spTgt spid="41"/>
                                        </p:tgtEl>
                                        <p:attrNameLst>
                                          <p:attrName>ppt_h</p:attrName>
                                        </p:attrNameLst>
                                      </p:cBhvr>
                                      <p:tavLst>
                                        <p:tav tm="0">
                                          <p:val>
                                            <p:fltVal val="0"/>
                                          </p:val>
                                        </p:tav>
                                        <p:tav tm="100000">
                                          <p:val>
                                            <p:strVal val="#ppt_h"/>
                                          </p:val>
                                        </p:tav>
                                      </p:tavLst>
                                    </p:anim>
                                    <p:animEffect transition="in" filter="fade">
                                      <p:cBhvr>
                                        <p:cTn id="14" dur="750"/>
                                        <p:tgtEl>
                                          <p:spTgt spid="41"/>
                                        </p:tgtEl>
                                      </p:cBhvr>
                                    </p:animEffect>
                                  </p:childTnLst>
                                </p:cTn>
                              </p:par>
                              <p:par>
                                <p:cTn id="15" presetID="53" presetClass="entr" presetSubtype="16" fill="hold" grpId="0" nodeType="withEffect">
                                  <p:stCondLst>
                                    <p:cond delay="300"/>
                                  </p:stCondLst>
                                  <p:childTnLst>
                                    <p:set>
                                      <p:cBhvr>
                                        <p:cTn id="16" dur="1" fill="hold">
                                          <p:stCondLst>
                                            <p:cond delay="0"/>
                                          </p:stCondLst>
                                        </p:cTn>
                                        <p:tgtEl>
                                          <p:spTgt spid="42"/>
                                        </p:tgtEl>
                                        <p:attrNameLst>
                                          <p:attrName>style.visibility</p:attrName>
                                        </p:attrNameLst>
                                      </p:cBhvr>
                                      <p:to>
                                        <p:strVal val="visible"/>
                                      </p:to>
                                    </p:set>
                                    <p:anim calcmode="lin" valueType="num">
                                      <p:cBhvr>
                                        <p:cTn id="17" dur="750" fill="hold"/>
                                        <p:tgtEl>
                                          <p:spTgt spid="42"/>
                                        </p:tgtEl>
                                        <p:attrNameLst>
                                          <p:attrName>ppt_w</p:attrName>
                                        </p:attrNameLst>
                                      </p:cBhvr>
                                      <p:tavLst>
                                        <p:tav tm="0">
                                          <p:val>
                                            <p:fltVal val="0"/>
                                          </p:val>
                                        </p:tav>
                                        <p:tav tm="100000">
                                          <p:val>
                                            <p:strVal val="#ppt_w"/>
                                          </p:val>
                                        </p:tav>
                                      </p:tavLst>
                                    </p:anim>
                                    <p:anim calcmode="lin" valueType="num">
                                      <p:cBhvr>
                                        <p:cTn id="18" dur="750" fill="hold"/>
                                        <p:tgtEl>
                                          <p:spTgt spid="42"/>
                                        </p:tgtEl>
                                        <p:attrNameLst>
                                          <p:attrName>ppt_h</p:attrName>
                                        </p:attrNameLst>
                                      </p:cBhvr>
                                      <p:tavLst>
                                        <p:tav tm="0">
                                          <p:val>
                                            <p:fltVal val="0"/>
                                          </p:val>
                                        </p:tav>
                                        <p:tav tm="100000">
                                          <p:val>
                                            <p:strVal val="#ppt_h"/>
                                          </p:val>
                                        </p:tav>
                                      </p:tavLst>
                                    </p:anim>
                                    <p:animEffect transition="in" filter="fade">
                                      <p:cBhvr>
                                        <p:cTn id="19" dur="750"/>
                                        <p:tgtEl>
                                          <p:spTgt spid="42"/>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43"/>
                                        </p:tgtEl>
                                        <p:attrNameLst>
                                          <p:attrName>style.visibility</p:attrName>
                                        </p:attrNameLst>
                                      </p:cBhvr>
                                      <p:to>
                                        <p:strVal val="visible"/>
                                      </p:to>
                                    </p:set>
                                    <p:anim calcmode="lin" valueType="num">
                                      <p:cBhvr>
                                        <p:cTn id="22" dur="750" fill="hold"/>
                                        <p:tgtEl>
                                          <p:spTgt spid="43"/>
                                        </p:tgtEl>
                                        <p:attrNameLst>
                                          <p:attrName>ppt_w</p:attrName>
                                        </p:attrNameLst>
                                      </p:cBhvr>
                                      <p:tavLst>
                                        <p:tav tm="0">
                                          <p:val>
                                            <p:fltVal val="0"/>
                                          </p:val>
                                        </p:tav>
                                        <p:tav tm="100000">
                                          <p:val>
                                            <p:strVal val="#ppt_w"/>
                                          </p:val>
                                        </p:tav>
                                      </p:tavLst>
                                    </p:anim>
                                    <p:anim calcmode="lin" valueType="num">
                                      <p:cBhvr>
                                        <p:cTn id="23" dur="750" fill="hold"/>
                                        <p:tgtEl>
                                          <p:spTgt spid="43"/>
                                        </p:tgtEl>
                                        <p:attrNameLst>
                                          <p:attrName>ppt_h</p:attrName>
                                        </p:attrNameLst>
                                      </p:cBhvr>
                                      <p:tavLst>
                                        <p:tav tm="0">
                                          <p:val>
                                            <p:fltVal val="0"/>
                                          </p:val>
                                        </p:tav>
                                        <p:tav tm="100000">
                                          <p:val>
                                            <p:strVal val="#ppt_h"/>
                                          </p:val>
                                        </p:tav>
                                      </p:tavLst>
                                    </p:anim>
                                    <p:animEffect transition="in" filter="fade">
                                      <p:cBhvr>
                                        <p:cTn id="24" dur="750"/>
                                        <p:tgtEl>
                                          <p:spTgt spid="43"/>
                                        </p:tgtEl>
                                      </p:cBhvr>
                                    </p:animEffect>
                                  </p:childTnLst>
                                </p:cTn>
                              </p:par>
                            </p:childTnLst>
                          </p:cTn>
                        </p:par>
                        <p:par>
                          <p:cTn id="25" fill="hold">
                            <p:stCondLst>
                              <p:cond delay="1000"/>
                            </p:stCondLst>
                            <p:childTnLst>
                              <p:par>
                                <p:cTn id="26" presetID="22" presetClass="entr" presetSubtype="2"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105171" y="2409547"/>
            <a:ext cx="1915754" cy="640371"/>
            <a:chOff x="8767813" y="2706527"/>
            <a:chExt cx="2889664" cy="846064"/>
          </a:xfrm>
        </p:grpSpPr>
        <p:sp>
          <p:nvSpPr>
            <p:cNvPr id="92" name="TextBox 91"/>
            <p:cNvSpPr txBox="1"/>
            <p:nvPr/>
          </p:nvSpPr>
          <p:spPr>
            <a:xfrm>
              <a:off x="8767813" y="2706527"/>
              <a:ext cx="2323716" cy="34157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56759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95" name="Group 94"/>
          <p:cNvGrpSpPr/>
          <p:nvPr/>
        </p:nvGrpSpPr>
        <p:grpSpPr>
          <a:xfrm>
            <a:off x="8895586" y="3884075"/>
            <a:ext cx="1895662" cy="679917"/>
            <a:chOff x="9703193" y="4640973"/>
            <a:chExt cx="2504575" cy="898314"/>
          </a:xfrm>
        </p:grpSpPr>
        <p:sp>
          <p:nvSpPr>
            <p:cNvPr id="97" name="TextBox 96"/>
            <p:cNvSpPr txBox="1"/>
            <p:nvPr/>
          </p:nvSpPr>
          <p:spPr>
            <a:xfrm>
              <a:off x="9744077" y="4640973"/>
              <a:ext cx="1660441" cy="34157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88"/>
              <a:ext cx="2504575" cy="567599"/>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100" name="Group 99"/>
          <p:cNvGrpSpPr/>
          <p:nvPr/>
        </p:nvGrpSpPr>
        <p:grpSpPr>
          <a:xfrm>
            <a:off x="2498390" y="2563862"/>
            <a:ext cx="1904910" cy="662069"/>
            <a:chOff x="846858" y="2675652"/>
            <a:chExt cx="2516793" cy="874733"/>
          </a:xfrm>
        </p:grpSpPr>
        <p:sp>
          <p:nvSpPr>
            <p:cNvPr id="104" name="TextBox 103"/>
            <p:cNvSpPr txBox="1"/>
            <p:nvPr/>
          </p:nvSpPr>
          <p:spPr>
            <a:xfrm flipH="1">
              <a:off x="1703211" y="2675652"/>
              <a:ext cx="1660440" cy="341576"/>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567599"/>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106" name="Group 105"/>
          <p:cNvGrpSpPr/>
          <p:nvPr/>
        </p:nvGrpSpPr>
        <p:grpSpPr>
          <a:xfrm>
            <a:off x="1803176" y="4093198"/>
            <a:ext cx="1916813" cy="640012"/>
            <a:chOff x="-71668" y="4696256"/>
            <a:chExt cx="2532520" cy="845596"/>
          </a:xfrm>
        </p:grpSpPr>
        <p:sp>
          <p:nvSpPr>
            <p:cNvPr id="110" name="TextBox 109"/>
            <p:cNvSpPr txBox="1"/>
            <p:nvPr/>
          </p:nvSpPr>
          <p:spPr>
            <a:xfrm flipH="1">
              <a:off x="800411" y="4696256"/>
              <a:ext cx="1660441" cy="341577"/>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0"/>
              <a:ext cx="2510329" cy="567602"/>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4" name="Group 3"/>
          <p:cNvGrpSpPr/>
          <p:nvPr/>
        </p:nvGrpSpPr>
        <p:grpSpPr>
          <a:xfrm>
            <a:off x="3806998" y="2278757"/>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570636" y="2715267"/>
              <a:ext cx="1446923" cy="89253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929495" y="5600052"/>
            <a:ext cx="8999762" cy="28277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headline, click add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headline about, click add the text content, also can copy your content to this directly ly.</a:t>
            </a:r>
          </a:p>
        </p:txBody>
      </p:sp>
      <p:sp>
        <p:nvSpPr>
          <p:cNvPr id="41" name="TextBox 8"/>
          <p:cNvSpPr txBox="1"/>
          <p:nvPr/>
        </p:nvSpPr>
        <p:spPr>
          <a:xfrm>
            <a:off x="824035" y="233568"/>
            <a:ext cx="6290020"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p:nvPr/>
        </p:nvSpPr>
        <p:spPr bwMode="auto">
          <a:xfrm>
            <a:off x="5885903" y="3481731"/>
            <a:ext cx="1373301" cy="138625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4"/>
          <p:cNvSpPr/>
          <p:nvPr/>
        </p:nvSpPr>
        <p:spPr bwMode="auto">
          <a:xfrm>
            <a:off x="8373280" y="3605095"/>
            <a:ext cx="1116347" cy="803251"/>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8"/>
          <p:cNvSpPr/>
          <p:nvPr/>
        </p:nvSpPr>
        <p:spPr bwMode="auto">
          <a:xfrm>
            <a:off x="7254775" y="3486416"/>
            <a:ext cx="1118505" cy="917693"/>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3653208" y="3955887"/>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0"/>
          <p:cNvSpPr>
            <a:spLocks noEditPoints="1"/>
          </p:cNvSpPr>
          <p:nvPr/>
        </p:nvSpPr>
        <p:spPr bwMode="auto">
          <a:xfrm>
            <a:off x="1613141" y="4807906"/>
            <a:ext cx="997586" cy="997586"/>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1697353" y="5132965"/>
            <a:ext cx="829163" cy="332399"/>
          </a:xfrm>
          <a:prstGeom prst="rect">
            <a:avLst/>
          </a:prstGeom>
          <a:noFill/>
        </p:spPr>
        <p:txBody>
          <a:bodyPr wrap="square" lIns="0" tIns="0" rIns="0" bIns="0" rtlCol="0">
            <a:spAutoFit/>
          </a:bodyPr>
          <a:lstStyle/>
          <a:p>
            <a:pPr algn="ctr">
              <a:lnSpc>
                <a:spcPct val="120000"/>
              </a:lnSpc>
            </a:pPr>
            <a:r>
              <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p>
        </p:txBody>
      </p:sp>
      <p:sp>
        <p:nvSpPr>
          <p:cNvPr id="14" name="Rectangle 13"/>
          <p:cNvSpPr/>
          <p:nvPr/>
        </p:nvSpPr>
        <p:spPr>
          <a:xfrm>
            <a:off x="4167234" y="3551965"/>
            <a:ext cx="184731" cy="240066"/>
          </a:xfrm>
          <a:prstGeom prst="rect">
            <a:avLst/>
          </a:prstGeom>
        </p:spPr>
        <p:txBody>
          <a:bodyPr wrap="none">
            <a:spAutoFit/>
          </a:bodyPr>
          <a:lstStyle/>
          <a:p>
            <a:pPr algn="just">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2592419" y="5232100"/>
            <a:ext cx="1060789" cy="174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p:nvPr/>
        </p:nvSpPr>
        <p:spPr bwMode="auto">
          <a:xfrm>
            <a:off x="4767341" y="3955830"/>
            <a:ext cx="1118505" cy="924652"/>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9482248" y="2326294"/>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ight Arrow 17"/>
          <p:cNvSpPr/>
          <p:nvPr/>
        </p:nvSpPr>
        <p:spPr>
          <a:xfrm>
            <a:off x="9966175" y="2229294"/>
            <a:ext cx="1203153" cy="37917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p:nvPr/>
        </p:nvSpPr>
        <p:spPr>
          <a:xfrm>
            <a:off x="5116159" y="5536769"/>
            <a:ext cx="6180627" cy="135037"/>
          </a:xfrm>
          <a:prstGeom prst="rect">
            <a:avLst/>
          </a:prstGeom>
        </p:spPr>
        <p:txBody>
          <a:bodyPr vert="horz"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2"/>
          <p:cNvGrpSpPr/>
          <p:nvPr/>
        </p:nvGrpSpPr>
        <p:grpSpPr>
          <a:xfrm>
            <a:off x="3903948" y="2926155"/>
            <a:ext cx="2597435" cy="778731"/>
            <a:chOff x="3379734" y="2343927"/>
            <a:chExt cx="2698786" cy="850259"/>
          </a:xfrm>
        </p:grpSpPr>
        <p:sp>
          <p:nvSpPr>
            <p:cNvPr id="40" name="Content Placeholder 2"/>
            <p:cNvSpPr txBox="1"/>
            <p:nvPr/>
          </p:nvSpPr>
          <p:spPr>
            <a:xfrm>
              <a:off x="3379734" y="2343927"/>
              <a:ext cx="2698786" cy="25630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48" name="Group 47"/>
          <p:cNvGrpSpPr/>
          <p:nvPr/>
        </p:nvGrpSpPr>
        <p:grpSpPr>
          <a:xfrm>
            <a:off x="6606150" y="4482231"/>
            <a:ext cx="2127481" cy="764728"/>
            <a:chOff x="3379735" y="2359216"/>
            <a:chExt cx="2210495" cy="834970"/>
          </a:xfrm>
        </p:grpSpPr>
        <p:sp>
          <p:nvSpPr>
            <p:cNvPr id="49" name="Content Placeholder 2"/>
            <p:cNvSpPr txBox="1"/>
            <p:nvPr/>
          </p:nvSpPr>
          <p:spPr>
            <a:xfrm>
              <a:off x="3379735" y="2359216"/>
              <a:ext cx="2210495" cy="25630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51" name="Group 50"/>
          <p:cNvGrpSpPr/>
          <p:nvPr/>
        </p:nvGrpSpPr>
        <p:grpSpPr>
          <a:xfrm>
            <a:off x="7473774" y="2387287"/>
            <a:ext cx="2029866" cy="772186"/>
            <a:chOff x="3379735" y="2351075"/>
            <a:chExt cx="2109071" cy="843113"/>
          </a:xfrm>
        </p:grpSpPr>
        <p:sp>
          <p:nvSpPr>
            <p:cNvPr id="52" name="Content Placeholder 2"/>
            <p:cNvSpPr txBox="1"/>
            <p:nvPr/>
          </p:nvSpPr>
          <p:spPr>
            <a:xfrm>
              <a:off x="3379736" y="2351075"/>
              <a:ext cx="2109070" cy="25630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itle 13"/>
            <p:cNvSpPr txBox="1"/>
            <p:nvPr/>
          </p:nvSpPr>
          <p:spPr>
            <a:xfrm>
              <a:off x="3379735" y="2710281"/>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35" name="Group 2"/>
          <p:cNvGrpSpPr/>
          <p:nvPr/>
        </p:nvGrpSpPr>
        <p:grpSpPr>
          <a:xfrm>
            <a:off x="1685522" y="3881414"/>
            <a:ext cx="2481712" cy="756218"/>
            <a:chOff x="3379735" y="2368508"/>
            <a:chExt cx="2578548" cy="825678"/>
          </a:xfrm>
        </p:grpSpPr>
        <p:sp>
          <p:nvSpPr>
            <p:cNvPr id="37" name="Content Placeholder 2"/>
            <p:cNvSpPr txBox="1"/>
            <p:nvPr/>
          </p:nvSpPr>
          <p:spPr>
            <a:xfrm>
              <a:off x="3382717" y="2368508"/>
              <a:ext cx="2575566" cy="25630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sp>
        <p:nvSpPr>
          <p:cNvPr id="26" name="TextBox 8"/>
          <p:cNvSpPr txBox="1"/>
          <p:nvPr/>
        </p:nvSpPr>
        <p:spPr>
          <a:xfrm>
            <a:off x="824035" y="233568"/>
            <a:ext cx="6901484"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30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350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0-#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fill="hold"/>
                                        <p:tgtEl>
                                          <p:spTgt spid="51"/>
                                        </p:tgtEl>
                                        <p:attrNameLst>
                                          <p:attrName>ppt_x</p:attrName>
                                        </p:attrNameLst>
                                      </p:cBhvr>
                                      <p:tavLst>
                                        <p:tav tm="0">
                                          <p:val>
                                            <p:strVal val="0-#ppt_w/2"/>
                                          </p:val>
                                        </p:tav>
                                        <p:tav tm="100000">
                                          <p:val>
                                            <p:strVal val="#ppt_x"/>
                                          </p:val>
                                        </p:tav>
                                      </p:tavLst>
                                    </p:anim>
                                    <p:anim calcmode="lin" valueType="num">
                                      <p:cBhvr additive="base">
                                        <p:cTn id="6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0-#ppt_w/2"/>
                                          </p:val>
                                        </p:tav>
                                        <p:tav tm="100000">
                                          <p:val>
                                            <p:strVal val="#ppt_x"/>
                                          </p:val>
                                        </p:tav>
                                      </p:tavLst>
                                    </p:anim>
                                    <p:anim calcmode="lin" valueType="num">
                                      <p:cBhvr additive="base">
                                        <p:cTn id="73" dur="500" fill="hold"/>
                                        <p:tgtEl>
                                          <p:spTgt spid="48"/>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p:bldP spid="15" grpId="0" animBg="1"/>
      <p:bldP spid="16" grpId="0" animBg="1"/>
      <p:bldP spid="17" grpId="0" animBg="1"/>
      <p:bldP spid="18"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4"/>
          <p:cNvGrpSpPr/>
          <p:nvPr/>
        </p:nvGrpSpPr>
        <p:grpSpPr>
          <a:xfrm rot="9900000">
            <a:off x="7611898" y="5093760"/>
            <a:ext cx="951441" cy="813426"/>
            <a:chOff x="2208213" y="4308475"/>
            <a:chExt cx="1313851" cy="1123184"/>
          </a:xfrm>
          <a:solidFill>
            <a:schemeClr val="accent4"/>
          </a:solidFill>
        </p:grpSpPr>
        <p:sp>
          <p:nvSpPr>
            <p:cNvPr id="19"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21"/>
          <p:cNvGrpSpPr/>
          <p:nvPr/>
        </p:nvGrpSpPr>
        <p:grpSpPr>
          <a:xfrm rot="17100000">
            <a:off x="4173320" y="5044968"/>
            <a:ext cx="951515" cy="813366"/>
            <a:chOff x="2208213" y="4308475"/>
            <a:chExt cx="1313851" cy="1123184"/>
          </a:xfrm>
          <a:solidFill>
            <a:schemeClr val="accent3"/>
          </a:solidFill>
        </p:grpSpPr>
        <p:sp>
          <p:nvSpPr>
            <p:cNvPr id="22"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8"/>
          <p:cNvGrpSpPr/>
          <p:nvPr/>
        </p:nvGrpSpPr>
        <p:grpSpPr>
          <a:xfrm flipH="1">
            <a:off x="7522842" y="2496044"/>
            <a:ext cx="951440" cy="813426"/>
            <a:chOff x="2208213" y="4308475"/>
            <a:chExt cx="1313851" cy="1123184"/>
          </a:xfrm>
          <a:solidFill>
            <a:schemeClr val="accent2"/>
          </a:solidFill>
        </p:grpSpPr>
        <p:sp>
          <p:nvSpPr>
            <p:cNvPr id="25"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14"/>
          <p:cNvGrpSpPr/>
          <p:nvPr/>
        </p:nvGrpSpPr>
        <p:grpSpPr>
          <a:xfrm>
            <a:off x="4263273" y="2496044"/>
            <a:ext cx="951441" cy="813426"/>
            <a:chOff x="2208213" y="4308475"/>
            <a:chExt cx="1313851" cy="1123184"/>
          </a:xfrm>
        </p:grpSpPr>
        <p:sp>
          <p:nvSpPr>
            <p:cNvPr id="42" name="Oval 18"/>
            <p:cNvSpPr>
              <a:spLocks noChangeArrowheads="1"/>
            </p:cNvSpPr>
            <p:nvPr/>
          </p:nvSpPr>
          <p:spPr bwMode="auto">
            <a:xfrm>
              <a:off x="2208213" y="4308475"/>
              <a:ext cx="885825" cy="889000"/>
            </a:xfrm>
            <a:prstGeom prst="ellipse">
              <a:avLst/>
            </a:pr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 Placeholder 7"/>
          <p:cNvSpPr txBox="1"/>
          <p:nvPr/>
        </p:nvSpPr>
        <p:spPr>
          <a:xfrm>
            <a:off x="4254035"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ln>
                  <a:noFill/>
                </a:ln>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01</a:t>
            </a:r>
          </a:p>
        </p:txBody>
      </p:sp>
      <p:sp>
        <p:nvSpPr>
          <p:cNvPr id="45" name="Text Placeholder 2"/>
          <p:cNvSpPr txBox="1"/>
          <p:nvPr/>
        </p:nvSpPr>
        <p:spPr>
          <a:xfrm>
            <a:off x="1964879" y="2524373"/>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46" name="Text Placeholder 7"/>
          <p:cNvSpPr txBox="1"/>
          <p:nvPr/>
        </p:nvSpPr>
        <p:spPr>
          <a:xfrm>
            <a:off x="4212515" y="5330420"/>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03</a:t>
            </a:r>
          </a:p>
        </p:txBody>
      </p:sp>
      <p:sp>
        <p:nvSpPr>
          <p:cNvPr id="47" name="Text Placeholder 2"/>
          <p:cNvSpPr txBox="1"/>
          <p:nvPr/>
        </p:nvSpPr>
        <p:spPr>
          <a:xfrm>
            <a:off x="1964879" y="5274660"/>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48" name="Text Placeholder 7"/>
          <p:cNvSpPr txBox="1"/>
          <p:nvPr/>
        </p:nvSpPr>
        <p:spPr>
          <a:xfrm>
            <a:off x="7849723"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02</a:t>
            </a:r>
          </a:p>
        </p:txBody>
      </p:sp>
      <p:sp>
        <p:nvSpPr>
          <p:cNvPr id="49" name="Text Placeholder 2"/>
          <p:cNvSpPr txBox="1"/>
          <p:nvPr/>
        </p:nvSpPr>
        <p:spPr>
          <a:xfrm>
            <a:off x="8760114" y="2518843"/>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50" name="Text Placeholder 7"/>
          <p:cNvSpPr txBox="1"/>
          <p:nvPr/>
        </p:nvSpPr>
        <p:spPr>
          <a:xfrm>
            <a:off x="7932663" y="5297155"/>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04</a:t>
            </a:r>
          </a:p>
        </p:txBody>
      </p:sp>
      <p:sp>
        <p:nvSpPr>
          <p:cNvPr id="51" name="Text Placeholder 2"/>
          <p:cNvSpPr txBox="1"/>
          <p:nvPr/>
        </p:nvSpPr>
        <p:spPr>
          <a:xfrm>
            <a:off x="8760114" y="5274660"/>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52" name="Shape 1719"/>
          <p:cNvSpPr/>
          <p:nvPr/>
        </p:nvSpPr>
        <p:spPr>
          <a:xfrm>
            <a:off x="4796125" y="3874359"/>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chemeClr val="accent3"/>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720"/>
          <p:cNvSpPr/>
          <p:nvPr/>
        </p:nvSpPr>
        <p:spPr>
          <a:xfrm>
            <a:off x="6166927" y="4188007"/>
            <a:ext cx="1870348" cy="1559044"/>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chemeClr val="accent4"/>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721"/>
          <p:cNvSpPr/>
          <p:nvPr/>
        </p:nvSpPr>
        <p:spPr>
          <a:xfrm>
            <a:off x="6468922" y="2520901"/>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chemeClr val="accent2"/>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722"/>
          <p:cNvSpPr/>
          <p:nvPr/>
        </p:nvSpPr>
        <p:spPr>
          <a:xfrm>
            <a:off x="4796124" y="2520903"/>
            <a:ext cx="1870348" cy="1558961"/>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chemeClr val="accent1"/>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7"/>
          <p:cNvSpPr txBox="1"/>
          <p:nvPr/>
        </p:nvSpPr>
        <p:spPr>
          <a:xfrm>
            <a:off x="5460256" y="2946309"/>
            <a:ext cx="781699"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Text content</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5133231" y="4418415"/>
            <a:ext cx="586223"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Text content</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7"/>
          <p:cNvSpPr txBox="1"/>
          <p:nvPr/>
        </p:nvSpPr>
        <p:spPr>
          <a:xfrm>
            <a:off x="7118389" y="3236217"/>
            <a:ext cx="687734"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Text content</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6874397" y="4650801"/>
            <a:ext cx="726497"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Text content</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824035" y="233568"/>
            <a:ext cx="6982088"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400"/>
                                        <p:tgtEl>
                                          <p:spTgt spid="44">
                                            <p:txEl>
                                              <p:pRg st="0" end="0"/>
                                            </p:txEl>
                                          </p:spTgt>
                                        </p:tgtEl>
                                      </p:cBhvr>
                                    </p:animEffect>
                                    <p:anim calcmode="lin" valueType="num">
                                      <p:cBhvr>
                                        <p:cTn id="8" dur="4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
                                            <p:txEl>
                                              <p:pRg st="0" end="0"/>
                                            </p:txEl>
                                          </p:spTgt>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200"/>
                                  </p:stCondLst>
                                  <p:childTnLst>
                                    <p:set>
                                      <p:cBhvr>
                                        <p:cTn id="11" dur="1" fill="hold">
                                          <p:stCondLst>
                                            <p:cond delay="0"/>
                                          </p:stCondLst>
                                        </p:cTn>
                                        <p:tgtEl>
                                          <p:spTgt spid="45">
                                            <p:txEl>
                                              <p:pRg st="0" end="0"/>
                                            </p:txEl>
                                          </p:spTgt>
                                        </p:tgtEl>
                                        <p:attrNameLst>
                                          <p:attrName>style.visibility</p:attrName>
                                        </p:attrNameLst>
                                      </p:cBhvr>
                                      <p:to>
                                        <p:strVal val="visible"/>
                                      </p:to>
                                    </p:set>
                                    <p:anim calcmode="lin" valueType="num">
                                      <p:cBhvr>
                                        <p:cTn id="1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5">
                                            <p:txEl>
                                              <p:pRg st="0" end="0"/>
                                            </p:txEl>
                                          </p:spTgt>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46">
                                            <p:txEl>
                                              <p:pRg st="0" end="0"/>
                                            </p:txEl>
                                          </p:spTgt>
                                        </p:tgtEl>
                                        <p:attrNameLst>
                                          <p:attrName>style.visibility</p:attrName>
                                        </p:attrNameLst>
                                      </p:cBhvr>
                                      <p:to>
                                        <p:strVal val="visible"/>
                                      </p:to>
                                    </p:set>
                                    <p:animEffect transition="in" filter="fade">
                                      <p:cBhvr>
                                        <p:cTn id="16" dur="400"/>
                                        <p:tgtEl>
                                          <p:spTgt spid="46">
                                            <p:txEl>
                                              <p:pRg st="0" end="0"/>
                                            </p:txEl>
                                          </p:spTgt>
                                        </p:tgtEl>
                                      </p:cBhvr>
                                    </p:animEffect>
                                    <p:anim calcmode="lin" valueType="num">
                                      <p:cBhvr>
                                        <p:cTn id="17"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46">
                                            <p:txEl>
                                              <p:pRg st="0" end="0"/>
                                            </p:txEl>
                                          </p:spTgt>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200"/>
                                  </p:stCondLst>
                                  <p:childTnLst>
                                    <p:set>
                                      <p:cBhvr>
                                        <p:cTn id="20" dur="1" fill="hold">
                                          <p:stCondLst>
                                            <p:cond delay="0"/>
                                          </p:stCondLst>
                                        </p:cTn>
                                        <p:tgtEl>
                                          <p:spTgt spid="47">
                                            <p:txEl>
                                              <p:pRg st="0" end="0"/>
                                            </p:txEl>
                                          </p:spTgt>
                                        </p:tgtEl>
                                        <p:attrNameLst>
                                          <p:attrName>style.visibility</p:attrName>
                                        </p:attrNameLst>
                                      </p:cBhvr>
                                      <p:to>
                                        <p:strVal val="visible"/>
                                      </p:to>
                                    </p:set>
                                    <p:anim calcmode="lin" valueType="num">
                                      <p:cBhvr>
                                        <p:cTn id="2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7">
                                            <p:txEl>
                                              <p:pRg st="0" end="0"/>
                                            </p:txEl>
                                          </p:spTgt>
                                        </p:tgtEl>
                                        <p:attrNameLst>
                                          <p:attrName>ppt_h</p:attrName>
                                        </p:attrNameLst>
                                      </p:cBhvr>
                                      <p:tavLst>
                                        <p:tav tm="0">
                                          <p:val>
                                            <p:fltVal val="0"/>
                                          </p:val>
                                        </p:tav>
                                        <p:tav tm="100000">
                                          <p:val>
                                            <p:strVal val="#ppt_h"/>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48">
                                            <p:txEl>
                                              <p:pRg st="0" end="0"/>
                                            </p:txEl>
                                          </p:spTgt>
                                        </p:tgtEl>
                                        <p:attrNameLst>
                                          <p:attrName>style.visibility</p:attrName>
                                        </p:attrNameLst>
                                      </p:cBhvr>
                                      <p:to>
                                        <p:strVal val="visible"/>
                                      </p:to>
                                    </p:set>
                                    <p:animEffect transition="in" filter="fade">
                                      <p:cBhvr>
                                        <p:cTn id="25" dur="400"/>
                                        <p:tgtEl>
                                          <p:spTgt spid="48">
                                            <p:txEl>
                                              <p:pRg st="0" end="0"/>
                                            </p:txEl>
                                          </p:spTgt>
                                        </p:tgtEl>
                                      </p:cBhvr>
                                    </p:animEffect>
                                    <p:anim calcmode="lin" valueType="num">
                                      <p:cBhvr>
                                        <p:cTn id="26" dur="4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48">
                                            <p:txEl>
                                              <p:pRg st="0" end="0"/>
                                            </p:txEl>
                                          </p:spTgt>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200"/>
                                  </p:stCondLst>
                                  <p:childTnLst>
                                    <p:set>
                                      <p:cBhvr>
                                        <p:cTn id="29" dur="1" fill="hold">
                                          <p:stCondLst>
                                            <p:cond delay="0"/>
                                          </p:stCondLst>
                                        </p:cTn>
                                        <p:tgtEl>
                                          <p:spTgt spid="49">
                                            <p:txEl>
                                              <p:pRg st="0" end="0"/>
                                            </p:txEl>
                                          </p:spTgt>
                                        </p:tgtEl>
                                        <p:attrNameLst>
                                          <p:attrName>style.visibility</p:attrName>
                                        </p:attrNameLst>
                                      </p:cBhvr>
                                      <p:to>
                                        <p:strVal val="visible"/>
                                      </p:to>
                                    </p:set>
                                    <p:anim calcmode="lin" valueType="num">
                                      <p:cBhvr>
                                        <p:cTn id="3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9">
                                            <p:txEl>
                                              <p:pRg st="0" end="0"/>
                                            </p:txEl>
                                          </p:spTgt>
                                        </p:tgtEl>
                                        <p:attrNameLst>
                                          <p:attrName>ppt_h</p:attrName>
                                        </p:attrNameLst>
                                      </p:cBhvr>
                                      <p:tavLst>
                                        <p:tav tm="0">
                                          <p:val>
                                            <p:fltVal val="0"/>
                                          </p:val>
                                        </p:tav>
                                        <p:tav tm="100000">
                                          <p:val>
                                            <p:strVal val="#ppt_h"/>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400"/>
                                        <p:tgtEl>
                                          <p:spTgt spid="50">
                                            <p:txEl>
                                              <p:pRg st="0" end="0"/>
                                            </p:txEl>
                                          </p:spTgt>
                                        </p:tgtEl>
                                      </p:cBhvr>
                                    </p:animEffect>
                                    <p:anim calcmode="lin" valueType="num">
                                      <p:cBhvr>
                                        <p:cTn id="35" dur="4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50">
                                            <p:txEl>
                                              <p:pRg st="0" end="0"/>
                                            </p:txEl>
                                          </p:spTgt>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51">
                                            <p:txEl>
                                              <p:pRg st="0" end="0"/>
                                            </p:txEl>
                                          </p:spTgt>
                                        </p:tgtEl>
                                        <p:attrNameLst>
                                          <p:attrName>style.visibility</p:attrName>
                                        </p:attrNameLst>
                                      </p:cBhvr>
                                      <p:to>
                                        <p:strVal val="visible"/>
                                      </p:to>
                                    </p:set>
                                    <p:anim calcmode="lin" valueType="num">
                                      <p:cBhvr>
                                        <p:cTn id="39"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51">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70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12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1700"/>
                            </p:stCondLst>
                            <p:childTnLst>
                              <p:par>
                                <p:cTn id="50" presetID="10"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22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2700"/>
                            </p:stCondLst>
                            <p:childTnLst>
                              <p:par>
                                <p:cTn id="58" presetID="9" presetClass="entr" presetSubtype="0" fill="hold" grpId="0" nodeType="afterEffect">
                                  <p:stCondLst>
                                    <p:cond delay="100"/>
                                  </p:stCondLst>
                                  <p:childTnLst>
                                    <p:set>
                                      <p:cBhvr>
                                        <p:cTn id="59" dur="indefinite" fill="hold"/>
                                        <p:tgtEl>
                                          <p:spTgt spid="55"/>
                                        </p:tgtEl>
                                        <p:attrNameLst>
                                          <p:attrName>style.visibility</p:attrName>
                                        </p:attrNameLst>
                                      </p:cBhvr>
                                      <p:to>
                                        <p:strVal val="visible"/>
                                      </p:to>
                                    </p:set>
                                    <p:animEffect transition="in" filter="dissolve(in)">
                                      <p:cBhvr>
                                        <p:cTn id="60" dur="750"/>
                                        <p:tgtEl>
                                          <p:spTgt spid="55"/>
                                        </p:tgtEl>
                                      </p:cBhvr>
                                    </p:animEffect>
                                  </p:childTnLst>
                                </p:cTn>
                              </p:par>
                            </p:childTnLst>
                          </p:cTn>
                        </p:par>
                        <p:par>
                          <p:cTn id="61" fill="hold">
                            <p:stCondLst>
                              <p:cond delay="3800"/>
                            </p:stCondLst>
                            <p:childTnLst>
                              <p:par>
                                <p:cTn id="62" presetID="9" presetClass="entr" presetSubtype="0" fill="hold" grpId="0" nodeType="afterEffect">
                                  <p:stCondLst>
                                    <p:cond delay="100"/>
                                  </p:stCondLst>
                                  <p:childTnLst>
                                    <p:set>
                                      <p:cBhvr>
                                        <p:cTn id="63" dur="indefinite" fill="hold"/>
                                        <p:tgtEl>
                                          <p:spTgt spid="54"/>
                                        </p:tgtEl>
                                        <p:attrNameLst>
                                          <p:attrName>style.visibility</p:attrName>
                                        </p:attrNameLst>
                                      </p:cBhvr>
                                      <p:to>
                                        <p:strVal val="visible"/>
                                      </p:to>
                                    </p:set>
                                    <p:animEffect transition="in" filter="dissolve(in)">
                                      <p:cBhvr>
                                        <p:cTn id="64" dur="750"/>
                                        <p:tgtEl>
                                          <p:spTgt spid="54"/>
                                        </p:tgtEl>
                                      </p:cBhvr>
                                    </p:animEffect>
                                  </p:childTnLst>
                                </p:cTn>
                              </p:par>
                            </p:childTnLst>
                          </p:cTn>
                        </p:par>
                        <p:par>
                          <p:cTn id="65" fill="hold">
                            <p:stCondLst>
                              <p:cond delay="4900"/>
                            </p:stCondLst>
                            <p:childTnLst>
                              <p:par>
                                <p:cTn id="66" presetID="9" presetClass="entr" presetSubtype="0" fill="hold" grpId="0" nodeType="afterEffect">
                                  <p:stCondLst>
                                    <p:cond delay="100"/>
                                  </p:stCondLst>
                                  <p:childTnLst>
                                    <p:set>
                                      <p:cBhvr>
                                        <p:cTn id="67" dur="indefinite" fill="hold"/>
                                        <p:tgtEl>
                                          <p:spTgt spid="52"/>
                                        </p:tgtEl>
                                        <p:attrNameLst>
                                          <p:attrName>style.visibility</p:attrName>
                                        </p:attrNameLst>
                                      </p:cBhvr>
                                      <p:to>
                                        <p:strVal val="visible"/>
                                      </p:to>
                                    </p:set>
                                    <p:animEffect transition="in" filter="dissolve(in)">
                                      <p:cBhvr>
                                        <p:cTn id="68" dur="750"/>
                                        <p:tgtEl>
                                          <p:spTgt spid="52"/>
                                        </p:tgtEl>
                                      </p:cBhvr>
                                    </p:animEffect>
                                  </p:childTnLst>
                                </p:cTn>
                              </p:par>
                            </p:childTnLst>
                          </p:cTn>
                        </p:par>
                        <p:par>
                          <p:cTn id="69" fill="hold">
                            <p:stCondLst>
                              <p:cond delay="6000"/>
                            </p:stCondLst>
                            <p:childTnLst>
                              <p:par>
                                <p:cTn id="70" presetID="9" presetClass="entr" presetSubtype="0" fill="hold" grpId="0" nodeType="afterEffect">
                                  <p:stCondLst>
                                    <p:cond delay="100"/>
                                  </p:stCondLst>
                                  <p:childTnLst>
                                    <p:set>
                                      <p:cBhvr>
                                        <p:cTn id="71" dur="indefinite" fill="hold"/>
                                        <p:tgtEl>
                                          <p:spTgt spid="53"/>
                                        </p:tgtEl>
                                        <p:attrNameLst>
                                          <p:attrName>style.visibility</p:attrName>
                                        </p:attrNameLst>
                                      </p:cBhvr>
                                      <p:to>
                                        <p:strVal val="visible"/>
                                      </p:to>
                                    </p:set>
                                    <p:animEffect transition="in" filter="dissolve(in)">
                                      <p:cBhvr>
                                        <p:cTn id="72" dur="750"/>
                                        <p:tgtEl>
                                          <p:spTgt spid="53"/>
                                        </p:tgtEl>
                                      </p:cBhvr>
                                    </p:animEffect>
                                  </p:childTnLst>
                                </p:cTn>
                              </p:par>
                            </p:childTnLst>
                          </p:cTn>
                        </p:par>
                        <p:par>
                          <p:cTn id="73" fill="hold">
                            <p:stCondLst>
                              <p:cond delay="7100"/>
                            </p:stCondLst>
                            <p:childTnLst>
                              <p:par>
                                <p:cTn id="74" presetID="53" presetClass="entr" presetSubtype="16" fill="hold" grpId="0" nodeType="afterEffect">
                                  <p:stCondLst>
                                    <p:cond delay="0"/>
                                  </p:stCondLst>
                                  <p:childTnLst>
                                    <p:set>
                                      <p:cBhvr>
                                        <p:cTn id="75" dur="1" fill="hold">
                                          <p:stCondLst>
                                            <p:cond delay="0"/>
                                          </p:stCondLst>
                                        </p:cTn>
                                        <p:tgtEl>
                                          <p:spTgt spid="56">
                                            <p:txEl>
                                              <p:pRg st="0" end="0"/>
                                            </p:txEl>
                                          </p:spTgt>
                                        </p:tgtEl>
                                        <p:attrNameLst>
                                          <p:attrName>style.visibility</p:attrName>
                                        </p:attrNameLst>
                                      </p:cBhvr>
                                      <p:to>
                                        <p:strVal val="visible"/>
                                      </p:to>
                                    </p:set>
                                    <p:anim calcmode="lin" valueType="num">
                                      <p:cBhvr>
                                        <p:cTn id="76"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56">
                                            <p:txEl>
                                              <p:pRg st="0" end="0"/>
                                            </p:txEl>
                                          </p:spTgt>
                                        </p:tgtEl>
                                      </p:cBhvr>
                                    </p:animEffect>
                                  </p:childTnLst>
                                </p:cTn>
                              </p:par>
                            </p:childTnLst>
                          </p:cTn>
                        </p:par>
                        <p:par>
                          <p:cTn id="79" fill="hold">
                            <p:stCondLst>
                              <p:cond delay="7600"/>
                            </p:stCondLst>
                            <p:childTnLst>
                              <p:par>
                                <p:cTn id="80" presetID="53" presetClass="entr" presetSubtype="16" fill="hold" grpId="0" nodeType="afterEffect">
                                  <p:stCondLst>
                                    <p:cond delay="0"/>
                                  </p:stCondLst>
                                  <p:childTnLst>
                                    <p:set>
                                      <p:cBhvr>
                                        <p:cTn id="81" dur="1" fill="hold">
                                          <p:stCondLst>
                                            <p:cond delay="0"/>
                                          </p:stCondLst>
                                        </p:cTn>
                                        <p:tgtEl>
                                          <p:spTgt spid="57">
                                            <p:txEl>
                                              <p:pRg st="0" end="0"/>
                                            </p:txEl>
                                          </p:spTgt>
                                        </p:tgtEl>
                                        <p:attrNameLst>
                                          <p:attrName>style.visibility</p:attrName>
                                        </p:attrNameLst>
                                      </p:cBhvr>
                                      <p:to>
                                        <p:strVal val="visible"/>
                                      </p:to>
                                    </p:set>
                                    <p:anim calcmode="lin" valueType="num">
                                      <p:cBhvr>
                                        <p:cTn id="82"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57">
                                            <p:txEl>
                                              <p:pRg st="0" end="0"/>
                                            </p:txEl>
                                          </p:spTgt>
                                        </p:tgtEl>
                                      </p:cBhvr>
                                    </p:animEffect>
                                  </p:childTnLst>
                                </p:cTn>
                              </p:par>
                            </p:childTnLst>
                          </p:cTn>
                        </p:par>
                        <p:par>
                          <p:cTn id="85" fill="hold">
                            <p:stCondLst>
                              <p:cond delay="8100"/>
                            </p:stCondLst>
                            <p:childTnLst>
                              <p:par>
                                <p:cTn id="86" presetID="53" presetClass="entr" presetSubtype="16" fill="hold" grpId="0" nodeType="afterEffect">
                                  <p:stCondLst>
                                    <p:cond delay="0"/>
                                  </p:stCondLst>
                                  <p:childTnLst>
                                    <p:set>
                                      <p:cBhvr>
                                        <p:cTn id="87" dur="1" fill="hold">
                                          <p:stCondLst>
                                            <p:cond delay="0"/>
                                          </p:stCondLst>
                                        </p:cTn>
                                        <p:tgtEl>
                                          <p:spTgt spid="58">
                                            <p:txEl>
                                              <p:pRg st="0" end="0"/>
                                            </p:txEl>
                                          </p:spTgt>
                                        </p:tgtEl>
                                        <p:attrNameLst>
                                          <p:attrName>style.visibility</p:attrName>
                                        </p:attrNameLst>
                                      </p:cBhvr>
                                      <p:to>
                                        <p:strVal val="visible"/>
                                      </p:to>
                                    </p:set>
                                    <p:anim calcmode="lin" valueType="num">
                                      <p:cBhvr>
                                        <p:cTn id="88"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58">
                                            <p:txEl>
                                              <p:pRg st="0" end="0"/>
                                            </p:txEl>
                                          </p:spTgt>
                                        </p:tgtEl>
                                      </p:cBhvr>
                                    </p:animEffect>
                                  </p:childTnLst>
                                </p:cTn>
                              </p:par>
                            </p:childTnLst>
                          </p:cTn>
                        </p:par>
                        <p:par>
                          <p:cTn id="91" fill="hold">
                            <p:stCondLst>
                              <p:cond delay="8600"/>
                            </p:stCondLst>
                            <p:childTnLst>
                              <p:par>
                                <p:cTn id="92" presetID="53" presetClass="entr" presetSubtype="16" fill="hold" grpId="0" nodeType="afterEffect">
                                  <p:stCondLst>
                                    <p:cond delay="0"/>
                                  </p:stCondLst>
                                  <p:childTnLst>
                                    <p:set>
                                      <p:cBhvr>
                                        <p:cTn id="93" dur="1" fill="hold">
                                          <p:stCondLst>
                                            <p:cond delay="0"/>
                                          </p:stCondLst>
                                        </p:cTn>
                                        <p:tgtEl>
                                          <p:spTgt spid="59">
                                            <p:txEl>
                                              <p:pRg st="0" end="0"/>
                                            </p:txEl>
                                          </p:spTgt>
                                        </p:tgtEl>
                                        <p:attrNameLst>
                                          <p:attrName>style.visibility</p:attrName>
                                        </p:attrNameLst>
                                      </p:cBhvr>
                                      <p:to>
                                        <p:strVal val="visible"/>
                                      </p:to>
                                    </p:set>
                                    <p:anim calcmode="lin" valueType="num">
                                      <p:cBhvr>
                                        <p:cTn id="94"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400"/>
                        <p:tgtEl>
                          <p:spTgt spid="44"/>
                        </p:tgtEl>
                      </p:cBhvr>
                    </p:animEffect>
                    <p:anim calcmode="lin" valueType="num">
                      <p:cBhvr>
                        <p:cTn dur="400" fill="hold"/>
                        <p:tgtEl>
                          <p:spTgt spid="44"/>
                        </p:tgtEl>
                        <p:attrNameLst>
                          <p:attrName>ppt_x</p:attrName>
                        </p:attrNameLst>
                      </p:cBhvr>
                      <p:tavLst>
                        <p:tav tm="0">
                          <p:val>
                            <p:strVal val="#ppt_x"/>
                          </p:val>
                        </p:tav>
                        <p:tav tm="100000">
                          <p:val>
                            <p:strVal val="#ppt_x"/>
                          </p:val>
                        </p:tav>
                      </p:tavLst>
                    </p:anim>
                    <p:anim calcmode="lin" valueType="num">
                      <p:cBhvr>
                        <p:cTn dur="4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2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childTnLst>
                </p:cTn>
              </p:par>
            </p:tnLst>
          </p:tmpl>
        </p:tmplLst>
      </p:bldP>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400"/>
                        <p:tgtEl>
                          <p:spTgt spid="48"/>
                        </p:tgtEl>
                      </p:cBhvr>
                    </p:animEffect>
                    <p:anim calcmode="lin" valueType="num">
                      <p:cBhvr>
                        <p:cTn dur="400" fill="hold"/>
                        <p:tgtEl>
                          <p:spTgt spid="48"/>
                        </p:tgtEl>
                        <p:attrNameLst>
                          <p:attrName>ppt_x</p:attrName>
                        </p:attrNameLst>
                      </p:cBhvr>
                      <p:tavLst>
                        <p:tav tm="0">
                          <p:val>
                            <p:strVal val="#ppt_x"/>
                          </p:val>
                        </p:tav>
                        <p:tav tm="100000">
                          <p:val>
                            <p:strVal val="#ppt_x"/>
                          </p:val>
                        </p:tav>
                      </p:tavLst>
                    </p:anim>
                    <p:anim calcmode="lin" valueType="num">
                      <p:cBhvr>
                        <p:cTn dur="4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2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childTnLst>
                </p:cTn>
              </p:par>
            </p:tnLst>
          </p:tmpl>
        </p:tmplLst>
      </p:bldP>
      <p:bldP spid="50" grpId="0" build="p">
        <p:tmplLst>
          <p:tmpl lvl="1">
            <p:tnLst>
              <p:par>
                <p:cTn presetID="42" presetClass="entr" presetSubtype="0" fill="hold" nodeType="withEffect">
                  <p:stCondLst>
                    <p:cond delay="200"/>
                  </p:stCondLst>
                  <p:childTnLst>
                    <p:set>
                      <p:cBhvr>
                        <p:cTn dur="1" fill="hold">
                          <p:stCondLst>
                            <p:cond delay="0"/>
                          </p:stCondLst>
                        </p:cTn>
                        <p:tgtEl>
                          <p:spTgt spid="50"/>
                        </p:tgtEl>
                        <p:attrNameLst>
                          <p:attrName>style.visibility</p:attrName>
                        </p:attrNameLst>
                      </p:cBhvr>
                      <p:to>
                        <p:strVal val="visible"/>
                      </p:to>
                    </p:set>
                    <p:animEffect transition="in" filter="fade">
                      <p:cBhvr>
                        <p:cTn dur="400"/>
                        <p:tgtEl>
                          <p:spTgt spid="50"/>
                        </p:tgtEl>
                      </p:cBhvr>
                    </p:animEffect>
                    <p:anim calcmode="lin" valueType="num">
                      <p:cBhvr>
                        <p:cTn dur="400" fill="hold"/>
                        <p:tgtEl>
                          <p:spTgt spid="50"/>
                        </p:tgtEl>
                        <p:attrNameLst>
                          <p:attrName>ppt_x</p:attrName>
                        </p:attrNameLst>
                      </p:cBhvr>
                      <p:tavLst>
                        <p:tav tm="0">
                          <p:val>
                            <p:strVal val="#ppt_x"/>
                          </p:val>
                        </p:tav>
                        <p:tav tm="100000">
                          <p:val>
                            <p:strVal val="#ppt_x"/>
                          </p:val>
                        </p:tav>
                      </p:tavLst>
                    </p:anim>
                    <p:anim calcmode="lin" valueType="num">
                      <p:cBhvr>
                        <p:cTn dur="400" fill="hold"/>
                        <p:tgtEl>
                          <p:spTgt spid="50"/>
                        </p:tgtEl>
                        <p:attrNameLst>
                          <p:attrName>ppt_y</p:attrName>
                        </p:attrNameLst>
                      </p:cBhvr>
                      <p:tavLst>
                        <p:tav tm="0">
                          <p:val>
                            <p:strVal val="#ppt_y+.1"/>
                          </p:val>
                        </p:tav>
                        <p:tav tm="100000">
                          <p:val>
                            <p:strVal val="#ppt_y"/>
                          </p:val>
                        </p:tav>
                      </p:tavLst>
                    </p:anim>
                  </p:childTnLst>
                </p:cTn>
              </p:par>
            </p:tnLst>
          </p:tmpl>
        </p:tmplLst>
      </p:bldP>
      <p:bldP spid="51" grpId="0" build="p">
        <p:tmplLst>
          <p:tmpl lvl="1">
            <p:tnLst>
              <p:par>
                <p:cTn presetID="2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52" grpId="0" animBg="1" advAuto="0"/>
      <p:bldP spid="53" grpId="0" animBg="1" advAuto="0"/>
      <p:bldP spid="54" grpId="0" animBg="1" advAuto="0"/>
      <p:bldP spid="55" grpId="0" animBg="1" advAuto="0"/>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3554472" y="4106628"/>
            <a:ext cx="5749804" cy="553998"/>
          </a:xfrm>
          <a:prstGeom prst="rect">
            <a:avLst/>
          </a:prstGeom>
        </p:spPr>
        <p:txBody>
          <a:bodyPr wrap="square" lIns="0" tIns="0" rIns="0" bIns="0">
            <a:spAutoFit/>
          </a:bodyPr>
          <a:lstStyle/>
          <a:p>
            <a:pPr algn="ct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Completion of the work</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14700" y="1896800"/>
            <a:ext cx="8731250" cy="2627417"/>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812800" y="1896800"/>
            <a:ext cx="2398864" cy="2627417"/>
          </a:xfrm>
          <a:prstGeom prst="rect">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812800" y="4630326"/>
            <a:ext cx="3381077" cy="1883593"/>
          </a:xfrm>
          <a:prstGeom prst="rect">
            <a:avLst/>
          </a:prstGeom>
          <a:blipFill>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4286250" y="4630326"/>
            <a:ext cx="3583285" cy="1883593"/>
          </a:xfrm>
          <a:prstGeom prst="rect">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Title 13"/>
          <p:cNvSpPr txBox="1"/>
          <p:nvPr/>
        </p:nvSpPr>
        <p:spPr bwMode="auto">
          <a:xfrm>
            <a:off x="8085559" y="4713426"/>
            <a:ext cx="3960390"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7" name="AutoShape 11"/>
          <p:cNvSpPr/>
          <p:nvPr/>
        </p:nvSpPr>
        <p:spPr bwMode="auto">
          <a:xfrm>
            <a:off x="811891" y="1390871"/>
            <a:ext cx="11234966"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8" name="TextBox 8"/>
          <p:cNvSpPr txBox="1"/>
          <p:nvPr/>
        </p:nvSpPr>
        <p:spPr>
          <a:xfrm>
            <a:off x="824035" y="233568"/>
            <a:ext cx="6829476"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750" fill="hold"/>
                                        <p:tgtEl>
                                          <p:spTgt spid="49"/>
                                        </p:tgtEl>
                                        <p:attrNameLst>
                                          <p:attrName>ppt_x</p:attrName>
                                        </p:attrNameLst>
                                      </p:cBhvr>
                                      <p:tavLst>
                                        <p:tav tm="0">
                                          <p:val>
                                            <p:strVal val="0-#ppt_w/2"/>
                                          </p:val>
                                        </p:tav>
                                        <p:tav tm="100000">
                                          <p:val>
                                            <p:strVal val="#ppt_x"/>
                                          </p:val>
                                        </p:tav>
                                      </p:tavLst>
                                    </p:anim>
                                    <p:anim calcmode="lin" valueType="num">
                                      <p:cBhvr additive="base">
                                        <p:cTn id="16" dur="750" fill="hold"/>
                                        <p:tgtEl>
                                          <p:spTgt spid="4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750" fill="hold"/>
                                        <p:tgtEl>
                                          <p:spTgt spid="50"/>
                                        </p:tgtEl>
                                        <p:attrNameLst>
                                          <p:attrName>ppt_x</p:attrName>
                                        </p:attrNameLst>
                                      </p:cBhvr>
                                      <p:tavLst>
                                        <p:tav tm="0">
                                          <p:val>
                                            <p:strVal val="1+#ppt_w/2"/>
                                          </p:val>
                                        </p:tav>
                                        <p:tav tm="100000">
                                          <p:val>
                                            <p:strVal val="#ppt_x"/>
                                          </p:val>
                                        </p:tav>
                                      </p:tavLst>
                                    </p:anim>
                                    <p:anim calcmode="lin" valueType="num">
                                      <p:cBhvr additive="base">
                                        <p:cTn id="20" dur="750" fill="hold"/>
                                        <p:tgtEl>
                                          <p:spTgt spid="50"/>
                                        </p:tgtEl>
                                        <p:attrNameLst>
                                          <p:attrName>ppt_y</p:attrName>
                                        </p:attrNameLst>
                                      </p:cBhvr>
                                      <p:tavLst>
                                        <p:tav tm="0">
                                          <p:val>
                                            <p:strVal val="#ppt_y"/>
                                          </p:val>
                                        </p:tav>
                                        <p:tav tm="100000">
                                          <p:val>
                                            <p:strVal val="#ppt_y"/>
                                          </p:val>
                                        </p:tav>
                                      </p:tavLst>
                                    </p:anim>
                                  </p:childTnLst>
                                </p:cTn>
                              </p:par>
                              <p:par>
                                <p:cTn id="21" presetID="22" presetClass="entr" presetSubtype="4" fill="hold" grpId="0" nodeType="withEffect">
                                  <p:stCondLst>
                                    <p:cond delay="150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9" grpId="0" animBg="1"/>
      <p:bldP spid="50" grpId="0" animBg="1"/>
      <p:bldP spid="1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1.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12.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14.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5.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16.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自定义设计方案">
  <a:themeElements>
    <a:clrScheme name="自定义 4">
      <a:dk1>
        <a:sysClr val="windowText" lastClr="000000"/>
      </a:dk1>
      <a:lt1>
        <a:sysClr val="window" lastClr="FFFFFF"/>
      </a:lt1>
      <a:dk2>
        <a:srgbClr val="44546A"/>
      </a:dk2>
      <a:lt2>
        <a:srgbClr val="E7E6E6"/>
      </a:lt2>
      <a:accent1>
        <a:srgbClr val="0C2744"/>
      </a:accent1>
      <a:accent2>
        <a:srgbClr val="7F7F7F"/>
      </a:accent2>
      <a:accent3>
        <a:srgbClr val="0C2744"/>
      </a:accent3>
      <a:accent4>
        <a:srgbClr val="7F7F7F"/>
      </a:accent4>
      <a:accent5>
        <a:srgbClr val="0C2744"/>
      </a:accent5>
      <a:accent6>
        <a:srgbClr val="7F7F7F"/>
      </a:accent6>
      <a:hlink>
        <a:srgbClr val="0C2744"/>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2579</Words>
  <Application>Microsoft Office PowerPoint</Application>
  <PresentationFormat>自定义</PresentationFormat>
  <Paragraphs>229</Paragraphs>
  <Slides>22</Slides>
  <Notes>22</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22</vt:i4>
      </vt:variant>
    </vt:vector>
  </HeadingPairs>
  <TitlesOfParts>
    <vt:vector size="27" baseType="lpstr">
      <vt:lpstr>微软雅黑</vt:lpstr>
      <vt:lpstr>Arial</vt:lpstr>
      <vt:lpstr>Calibri</vt:lpstr>
      <vt:lpstr>Calibri Light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PowerPoint templates</dc:title>
  <dc:creator/>
  <cp:lastModifiedBy/>
  <cp:revision>2</cp:revision>
  <dcterms:created xsi:type="dcterms:W3CDTF">2016-12-12T18:18:00Z</dcterms:created>
  <dcterms:modified xsi:type="dcterms:W3CDTF">2019-10-17T03:02:47Z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