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59" r:id="rId4"/>
    <p:sldId id="260" r:id="rId5"/>
    <p:sldId id="265" r:id="rId6"/>
    <p:sldId id="285" r:id="rId7"/>
    <p:sldId id="269" r:id="rId8"/>
    <p:sldId id="287" r:id="rId9"/>
    <p:sldId id="266" r:id="rId10"/>
    <p:sldId id="262" r:id="rId11"/>
    <p:sldId id="270" r:id="rId12"/>
    <p:sldId id="271" r:id="rId13"/>
    <p:sldId id="273" r:id="rId14"/>
    <p:sldId id="274" r:id="rId15"/>
    <p:sldId id="289" r:id="rId16"/>
    <p:sldId id="276" r:id="rId17"/>
    <p:sldId id="283" r:id="rId18"/>
    <p:sldId id="267" r:id="rId19"/>
    <p:sldId id="275" r:id="rId20"/>
    <p:sldId id="290" r:id="rId21"/>
    <p:sldId id="280" r:id="rId22"/>
    <p:sldId id="281" r:id="rId23"/>
    <p:sldId id="284" r:id="rId24"/>
    <p:sldId id="26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500"/>
    <a:srgbClr val="CECF1B"/>
    <a:srgbClr val="799B13"/>
    <a:srgbClr val="5F9300"/>
    <a:srgbClr val="53575A"/>
    <a:srgbClr val="F17F42"/>
    <a:srgbClr val="D9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>
      <p:cViewPr varScale="1">
        <p:scale>
          <a:sx n="111" d="100"/>
          <a:sy n="111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60D-8773-4AB6-862D-5F94DEECCDB9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5B402-6DD6-4C99-B154-F0D5B6503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9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5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35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4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0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4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78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45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83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3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734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699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06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6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793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2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31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9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7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1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2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1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B402-6DD6-4C99-B154-F0D5B65039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8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  <p:sp>
        <p:nvSpPr>
          <p:cNvPr id="9" name="PA_文本框 8"/>
          <p:cNvSpPr txBox="1"/>
          <p:nvPr>
            <p:custDataLst>
              <p:tags r:id="rId2"/>
            </p:custDataLst>
          </p:nvPr>
        </p:nvSpPr>
        <p:spPr>
          <a:xfrm>
            <a:off x="2754750" y="2564904"/>
            <a:ext cx="6609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SMALL LEAVES 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/>
                <a:ea typeface="微软雅黑" panose="020B0503020204020204" pitchFamily="34" charset="-122"/>
              </a:rPr>
              <a:t>PPT 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TEMPLATE</a:t>
            </a:r>
          </a:p>
        </p:txBody>
      </p:sp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5135563" y="3796591"/>
            <a:ext cx="1847875" cy="45719"/>
          </a:xfrm>
          <a:prstGeom prst="rect">
            <a:avLst/>
          </a:prstGeom>
          <a:solidFill>
            <a:srgbClr val="5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矩形 12"/>
          <p:cNvSpPr/>
          <p:nvPr>
            <p:custDataLst>
              <p:tags r:id="rId4"/>
            </p:custDataLst>
          </p:nvPr>
        </p:nvSpPr>
        <p:spPr>
          <a:xfrm>
            <a:off x="3433076" y="3992870"/>
            <a:ext cx="525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year-end summary,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</a:t>
            </a:r>
          </a:p>
        </p:txBody>
      </p:sp>
      <p:sp>
        <p:nvSpPr>
          <p:cNvPr id="14" name="PA_矩形 13"/>
          <p:cNvSpPr/>
          <p:nvPr>
            <p:custDataLst>
              <p:tags r:id="rId5"/>
            </p:custDataLst>
          </p:nvPr>
        </p:nvSpPr>
        <p:spPr>
          <a:xfrm>
            <a:off x="5315546" y="4309939"/>
            <a:ext cx="14879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for PPT</a:t>
            </a:r>
          </a:p>
        </p:txBody>
      </p:sp>
      <p:sp>
        <p:nvSpPr>
          <p:cNvPr id="19" name="PA_矩形 11"/>
          <p:cNvSpPr/>
          <p:nvPr>
            <p:custDataLst>
              <p:tags r:id="rId6"/>
            </p:custDataLst>
          </p:nvPr>
        </p:nvSpPr>
        <p:spPr>
          <a:xfrm>
            <a:off x="6983438" y="3796591"/>
            <a:ext cx="1847875" cy="45719"/>
          </a:xfrm>
          <a:prstGeom prst="rect">
            <a:avLst/>
          </a:prstGeom>
          <a:solidFill>
            <a:srgbClr val="CEC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PA_矩形 11"/>
          <p:cNvSpPr/>
          <p:nvPr>
            <p:custDataLst>
              <p:tags r:id="rId7"/>
            </p:custDataLst>
          </p:nvPr>
        </p:nvSpPr>
        <p:spPr>
          <a:xfrm>
            <a:off x="3287688" y="3796591"/>
            <a:ext cx="1847875" cy="45719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9120605" y="4149080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331545" y="4329434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3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388">
        <p14:vortex dir="d"/>
      </p:transition>
    </mc:Choice>
    <mc:Fallback xmlns:a14="http://schemas.microsoft.com/office/drawing/2010/main" xmlns="">
      <p:transition spd="slow" advClick="0" advTm="8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  <p:bldP spid="14" grpId="0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3529965" y="2492896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3165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the title of the second chapter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88335" y="3527263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do do you love and believe in, and it will come naturallyly.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637" b="27954"/>
          <a:stretch/>
        </p:blipFill>
        <p:spPr>
          <a:xfrm flipH="1">
            <a:off x="-14605" y="0"/>
            <a:ext cx="2749960" cy="3072858"/>
          </a:xfrm>
          <a:prstGeom prst="rect">
            <a:avLst/>
          </a:prstGeom>
        </p:spPr>
      </p:pic>
      <p:sp>
        <p:nvSpPr>
          <p:cNvPr id="28" name="任意多边形: 形状 27"/>
          <p:cNvSpPr/>
          <p:nvPr/>
        </p:nvSpPr>
        <p:spPr>
          <a:xfrm>
            <a:off x="0" y="624105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0" y="5257300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43113" y="1416759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754053" y="1597113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1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80">
        <p14:prism isContent="1" isInverted="1"/>
      </p:transition>
    </mc:Choice>
    <mc:Fallback xmlns:a14="http://schemas.microsoft.com/office/drawing/2010/main" xmlns="">
      <p:transition spd="slow" advClick="0" advTm="1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8" name="椭圆 27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3287688" y="531050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矩形 44"/>
          <p:cNvSpPr/>
          <p:nvPr/>
        </p:nvSpPr>
        <p:spPr>
          <a:xfrm>
            <a:off x="2279576" y="2204864"/>
            <a:ext cx="2654300" cy="1485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6" name="矩形 45"/>
          <p:cNvSpPr/>
          <p:nvPr/>
        </p:nvSpPr>
        <p:spPr>
          <a:xfrm>
            <a:off x="4983088" y="2204864"/>
            <a:ext cx="5356225" cy="148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7" name="文本框 46"/>
          <p:cNvSpPr txBox="1">
            <a:spLocks noChangeAspect="1" noChangeArrowheads="1"/>
          </p:cNvSpPr>
          <p:nvPr/>
        </p:nvSpPr>
        <p:spPr bwMode="auto">
          <a:xfrm>
            <a:off x="5289476" y="2428701"/>
            <a:ext cx="14382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ctr" hangingPunct="0"/>
            <a:r>
              <a:rPr lang="en-US" altLang="zh-CN" sz="1600">
                <a:latin typeface="Arial" panose="020B0604020202020204" pitchFamily="34" charset="0"/>
                <a:ea typeface="黑体" panose="02010609060101010101" pitchFamily="49" charset="-122"/>
              </a:rPr>
              <a:t>MISSION 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289476" y="2779539"/>
            <a:ext cx="4402137" cy="650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920" noProof="1">
                <a:latin typeface="Arial" panose="020B0604020202020204" pitchFamily="34" charset="0"/>
              </a:rPr>
              <a:t>Lorem ipsum dol sit amet, consectetur adipiscing elit, sed do eiusmod te mpor incididunt ut labore et dolore a gu la iad A. Ut enim ad minim veni am, quis nostr ud exercitation ullamco laboris nisi ut aliquip ex ea commodo consequat. Lorem ipsum dol sit amet.</a:t>
            </a:r>
          </a:p>
        </p:txBody>
      </p:sp>
      <p:sp>
        <p:nvSpPr>
          <p:cNvPr id="49" name="矩形 48"/>
          <p:cNvSpPr/>
          <p:nvPr/>
        </p:nvSpPr>
        <p:spPr>
          <a:xfrm>
            <a:off x="2279576" y="3738389"/>
            <a:ext cx="2654300" cy="14874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0" name="矩形 49"/>
          <p:cNvSpPr/>
          <p:nvPr/>
        </p:nvSpPr>
        <p:spPr>
          <a:xfrm>
            <a:off x="4983088" y="3738389"/>
            <a:ext cx="5356225" cy="148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1" name="文本框 50"/>
          <p:cNvSpPr txBox="1">
            <a:spLocks noChangeAspect="1" noChangeArrowheads="1"/>
          </p:cNvSpPr>
          <p:nvPr/>
        </p:nvSpPr>
        <p:spPr bwMode="auto">
          <a:xfrm>
            <a:off x="5289476" y="3962226"/>
            <a:ext cx="14382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ctr" hangingPunct="0"/>
            <a:r>
              <a:rPr lang="en-US" altLang="zh-CN" sz="1600">
                <a:latin typeface="Arial" panose="020B0604020202020204" pitchFamily="34" charset="0"/>
                <a:ea typeface="黑体" panose="02010609060101010101" pitchFamily="49" charset="-122"/>
              </a:rPr>
              <a:t>MISSION 2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289476" y="4314651"/>
            <a:ext cx="4402137" cy="649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920" noProof="1">
                <a:latin typeface="Arial" panose="020B0604020202020204" pitchFamily="34" charset="0"/>
              </a:rPr>
              <a:t>Lorem ipsum dol sit amet, consectetur adipiscing elit, sed do eiusmod te mpor incididunt ut labore et dolore a gu la iad A. Ut enim ad minim veni am, quis nostr ud exercitation ullamco laboris nisi ut aliquip ex ea commodo consequat. Lorem ipsum dol sit amet.</a:t>
            </a:r>
          </a:p>
        </p:txBody>
      </p:sp>
    </p:spTree>
    <p:extLst>
      <p:ext uri="{BB962C8B-B14F-4D97-AF65-F5344CB8AC3E}">
        <p14:creationId xmlns:p14="http://schemas.microsoft.com/office/powerpoint/2010/main" val="32212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75">
        <p14:prism isContent="1" isInverted="1"/>
      </p:transition>
    </mc:Choice>
    <mc:Fallback xmlns:a14="http://schemas.microsoft.com/office/drawing/2010/main" xmlns="">
      <p:transition spd="slow" advClick="0" advTm="1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 rot="5400000">
            <a:off x="8292162" y="2074336"/>
            <a:ext cx="2133524" cy="1839245"/>
          </a:xfrm>
          <a:prstGeom prst="hexagon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5400000">
            <a:off x="9261229" y="3897733"/>
            <a:ext cx="2133524" cy="1839245"/>
          </a:xfrm>
          <a:prstGeom prst="hexagon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5400000">
            <a:off x="7317013" y="3901252"/>
            <a:ext cx="2133524" cy="1839245"/>
          </a:xfrm>
          <a:prstGeom prst="hexagon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806692" y="3193863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2806692" y="3544031"/>
            <a:ext cx="4178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806692" y="4283275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2806692" y="4633443"/>
            <a:ext cx="4178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806692" y="5282095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2806692" y="5632263"/>
            <a:ext cx="4178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2193201" y="1882308"/>
            <a:ext cx="3488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31313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YOUR TITLE HERE </a:t>
            </a:r>
            <a:endParaRPr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2193200" y="2402356"/>
            <a:ext cx="555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17" y="4060721"/>
            <a:ext cx="896379" cy="89637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04" y="4102626"/>
            <a:ext cx="854474" cy="85447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94" y="2124057"/>
            <a:ext cx="1127859" cy="112785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536160" y="5105348"/>
            <a:ext cx="166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26868" y="3348541"/>
            <a:ext cx="166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498130" y="5112831"/>
            <a:ext cx="166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93202" y="3232749"/>
            <a:ext cx="471094" cy="546469"/>
            <a:chOff x="6633018" y="3026546"/>
            <a:chExt cx="471094" cy="546469"/>
          </a:xfrm>
        </p:grpSpPr>
        <p:sp>
          <p:nvSpPr>
            <p:cNvPr id="12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193202" y="4322161"/>
            <a:ext cx="471094" cy="546469"/>
            <a:chOff x="6633018" y="4322690"/>
            <a:chExt cx="471094" cy="546469"/>
          </a:xfrm>
        </p:grpSpPr>
        <p:sp>
          <p:nvSpPr>
            <p:cNvPr id="16" name="六边形 15"/>
            <p:cNvSpPr/>
            <p:nvPr/>
          </p:nvSpPr>
          <p:spPr>
            <a:xfrm rot="5400000">
              <a:off x="6595330" y="4360378"/>
              <a:ext cx="546469" cy="471094"/>
            </a:xfrm>
            <a:prstGeom prst="hexagon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918" y="4412661"/>
              <a:ext cx="356609" cy="3566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193202" y="5320981"/>
            <a:ext cx="471094" cy="546469"/>
            <a:chOff x="6633018" y="5474818"/>
            <a:chExt cx="471094" cy="546469"/>
          </a:xfrm>
        </p:grpSpPr>
        <p:sp>
          <p:nvSpPr>
            <p:cNvPr id="19" name="六边形 18"/>
            <p:cNvSpPr/>
            <p:nvPr/>
          </p:nvSpPr>
          <p:spPr>
            <a:xfrm rot="5400000">
              <a:off x="6595330" y="5512506"/>
              <a:ext cx="546469" cy="471094"/>
            </a:xfrm>
            <a:prstGeom prst="hexagon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885" y="5572799"/>
              <a:ext cx="366652" cy="366652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35" name="椭圆 34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3401856" y="505128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42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864">
        <p14:prism isContent="1" isInverted="1"/>
      </p:transition>
    </mc:Choice>
    <mc:Fallback xmlns:a14="http://schemas.microsoft.com/office/drawing/2010/main" xmlns="">
      <p:transition spd="slow" advClick="0" advTm="2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5" name="椭圆 24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3333753" y="498868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>
            <a:cxnSpLocks/>
          </p:cNvCxnSpPr>
          <p:nvPr/>
        </p:nvCxnSpPr>
        <p:spPr>
          <a:xfrm>
            <a:off x="-14990" y="3645024"/>
            <a:ext cx="6975086" cy="0"/>
          </a:xfrm>
          <a:prstGeom prst="line">
            <a:avLst/>
          </a:prstGeom>
          <a:ln>
            <a:solidFill>
              <a:srgbClr val="31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91544" y="3537012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67808" y="3537012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88088" y="1986887"/>
            <a:ext cx="3316274" cy="331627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1989456" y="2780928"/>
            <a:ext cx="1333192" cy="436094"/>
          </a:xfrm>
          <a:prstGeom prst="roundRect">
            <a:avLst>
              <a:gd name="adj" fmla="val 12504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05 TITLE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474776" y="2780928"/>
            <a:ext cx="1333192" cy="436094"/>
          </a:xfrm>
          <a:prstGeom prst="roundRect">
            <a:avLst>
              <a:gd name="adj" fmla="val 12504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06 TITLE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82991" y="5013176"/>
            <a:ext cx="2056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4471988" y="5013176"/>
            <a:ext cx="2056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54" y="3838853"/>
            <a:ext cx="1088506" cy="10885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9" y="3752000"/>
            <a:ext cx="1194269" cy="11942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45" y="2190019"/>
            <a:ext cx="1561981" cy="156198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593725" y="3677085"/>
            <a:ext cx="208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ADD YOUR TITLE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20136" y="4077072"/>
            <a:ext cx="2528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75">
        <p14:prism isContent="1" isInverted="1"/>
      </p:transition>
    </mc:Choice>
    <mc:Fallback xmlns:a14="http://schemas.microsoft.com/office/drawing/2010/main" xmlns="">
      <p:transition spd="slow" advClick="0" advTm="2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/>
      <p:bldP spid="1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4" name="椭圆 23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337837" y="523533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839416" y="4025969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839417" y="4418528"/>
            <a:ext cx="2520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63752" y="4005669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3863753" y="4398228"/>
            <a:ext cx="2520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9416" y="2876432"/>
            <a:ext cx="959855" cy="959855"/>
            <a:chOff x="839416" y="4029244"/>
            <a:chExt cx="959855" cy="959855"/>
          </a:xfrm>
        </p:grpSpPr>
        <p:sp>
          <p:nvSpPr>
            <p:cNvPr id="10" name="椭圆 9"/>
            <p:cNvSpPr/>
            <p:nvPr/>
          </p:nvSpPr>
          <p:spPr>
            <a:xfrm>
              <a:off x="839416" y="4029244"/>
              <a:ext cx="959855" cy="959855"/>
            </a:xfrm>
            <a:prstGeom prst="ellipse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91" y="4110033"/>
              <a:ext cx="746733" cy="7467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3863752" y="2900509"/>
            <a:ext cx="959855" cy="959855"/>
            <a:chOff x="3863752" y="4053321"/>
            <a:chExt cx="959855" cy="959855"/>
          </a:xfrm>
        </p:grpSpPr>
        <p:sp>
          <p:nvSpPr>
            <p:cNvPr id="11" name="椭圆 10"/>
            <p:cNvSpPr/>
            <p:nvPr/>
          </p:nvSpPr>
          <p:spPr>
            <a:xfrm>
              <a:off x="3863752" y="4053321"/>
              <a:ext cx="959855" cy="959855"/>
            </a:xfrm>
            <a:prstGeom prst="ellipse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41" y="4205942"/>
              <a:ext cx="680399" cy="6803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等腰三角形 17"/>
          <p:cNvSpPr/>
          <p:nvPr/>
        </p:nvSpPr>
        <p:spPr>
          <a:xfrm rot="10800000">
            <a:off x="8869637" y="4870090"/>
            <a:ext cx="216024" cy="186228"/>
          </a:xfrm>
          <a:prstGeom prst="triangle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09085" y="5157192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TITLE HERE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72064" y="5610146"/>
            <a:ext cx="482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944216"/>
            <a:ext cx="417139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671">
        <p14:prism isContent="1" isInverted="1"/>
      </p:transition>
    </mc:Choice>
    <mc:Fallback xmlns:a14="http://schemas.microsoft.com/office/drawing/2010/main" xmlns="">
      <p:transition spd="slow" advClick="0" advTm="3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3529965" y="2492896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3165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the title of chapter 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88335" y="3527263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do do you love and believe in, and it will come naturallyly.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637" b="27954"/>
          <a:stretch/>
        </p:blipFill>
        <p:spPr>
          <a:xfrm flipH="1">
            <a:off x="-14605" y="0"/>
            <a:ext cx="2749960" cy="3072858"/>
          </a:xfrm>
          <a:prstGeom prst="rect">
            <a:avLst/>
          </a:prstGeom>
        </p:spPr>
      </p:pic>
      <p:sp>
        <p:nvSpPr>
          <p:cNvPr id="28" name="任意多边形: 形状 27"/>
          <p:cNvSpPr/>
          <p:nvPr/>
        </p:nvSpPr>
        <p:spPr>
          <a:xfrm>
            <a:off x="0" y="624105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0" y="5257300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43113" y="1416759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754053" y="1597113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723">
        <p14:prism isContent="1" isInverted="1"/>
      </p:transition>
    </mc:Choice>
    <mc:Fallback xmlns:a14="http://schemas.microsoft.com/office/drawing/2010/main" xmlns="">
      <p:transition spd="slow" advClick="0" advTm="2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08720" y="4122508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1127448" y="4649262"/>
            <a:ext cx="2902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67042" y="5373222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3935760" y="5838363"/>
            <a:ext cx="280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66937" y="2307812"/>
            <a:ext cx="1223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45</a:t>
            </a:r>
            <a:r>
              <a:rPr lang="en-US" altLang="zh-CN" sz="3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3600" dirty="0"/>
          </a:p>
        </p:txBody>
      </p:sp>
      <p:sp>
        <p:nvSpPr>
          <p:cNvPr id="23" name="矩形 22"/>
          <p:cNvSpPr/>
          <p:nvPr/>
        </p:nvSpPr>
        <p:spPr>
          <a:xfrm>
            <a:off x="4675717" y="3383844"/>
            <a:ext cx="1364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68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41739" y="2294546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32%</a:t>
            </a:r>
            <a:endParaRPr lang="zh-CN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9327648" y="3440151"/>
            <a:ext cx="122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51</a:t>
            </a:r>
            <a:r>
              <a:rPr lang="en-US" altLang="zh-CN" sz="3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3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954192" y="3712645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6954193" y="4105204"/>
            <a:ext cx="1869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92344" y="4997787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8256240" y="5422865"/>
            <a:ext cx="350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4246" y="1721483"/>
            <a:ext cx="1988795" cy="1988795"/>
            <a:chOff x="1584246" y="1632925"/>
            <a:chExt cx="1988795" cy="1988795"/>
          </a:xfrm>
        </p:grpSpPr>
        <p:sp>
          <p:nvSpPr>
            <p:cNvPr id="16" name="KSO_Shape"/>
            <p:cNvSpPr>
              <a:spLocks/>
            </p:cNvSpPr>
            <p:nvPr/>
          </p:nvSpPr>
          <p:spPr bwMode="auto">
            <a:xfrm>
              <a:off x="1584246" y="1632925"/>
              <a:ext cx="1988795" cy="1988795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165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866127" y="1931346"/>
              <a:ext cx="1424381" cy="1424381"/>
            </a:xfrm>
            <a:prstGeom prst="ellipse">
              <a:avLst/>
            </a:prstGeom>
            <a:noFill/>
            <a:ln w="12700">
              <a:solidFill>
                <a:srgbClr val="316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24340" y="2496904"/>
            <a:ext cx="2625251" cy="2625251"/>
            <a:chOff x="4024340" y="2408346"/>
            <a:chExt cx="2625251" cy="2625251"/>
          </a:xfrm>
        </p:grpSpPr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4024340" y="2408346"/>
              <a:ext cx="2625251" cy="2625251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165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410129" y="2813806"/>
              <a:ext cx="1812741" cy="1812741"/>
            </a:xfrm>
            <a:prstGeom prst="ellipse">
              <a:avLst/>
            </a:prstGeom>
            <a:noFill/>
            <a:ln w="12700">
              <a:solidFill>
                <a:srgbClr val="316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86167" y="2740784"/>
            <a:ext cx="2106377" cy="2106377"/>
            <a:chOff x="8886167" y="2652226"/>
            <a:chExt cx="2106377" cy="2106377"/>
          </a:xfrm>
        </p:grpSpPr>
        <p:sp>
          <p:nvSpPr>
            <p:cNvPr id="19" name="KSO_Shape"/>
            <p:cNvSpPr>
              <a:spLocks/>
            </p:cNvSpPr>
            <p:nvPr/>
          </p:nvSpPr>
          <p:spPr bwMode="auto">
            <a:xfrm>
              <a:off x="8886167" y="2652226"/>
              <a:ext cx="2106377" cy="2106377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165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192344" y="2954937"/>
              <a:ext cx="1504396" cy="1504396"/>
            </a:xfrm>
            <a:prstGeom prst="ellipse">
              <a:avLst/>
            </a:prstGeom>
            <a:noFill/>
            <a:ln w="12700">
              <a:solidFill>
                <a:srgbClr val="316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88088" y="1717358"/>
            <a:ext cx="1788097" cy="1788097"/>
            <a:chOff x="6888088" y="1628800"/>
            <a:chExt cx="1788097" cy="1788097"/>
          </a:xfrm>
        </p:grpSpPr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6888088" y="1628800"/>
              <a:ext cx="1788097" cy="1788097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165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7149442" y="1902880"/>
              <a:ext cx="1266462" cy="1266462"/>
            </a:xfrm>
            <a:prstGeom prst="ellipse">
              <a:avLst/>
            </a:prstGeom>
            <a:noFill/>
            <a:ln w="12700">
              <a:solidFill>
                <a:srgbClr val="316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37" name="椭圆 36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3329444" y="540334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1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318">
        <p14:prism isContent="1" isInverted="1"/>
      </p:transition>
    </mc:Choice>
    <mc:Fallback xmlns:a14="http://schemas.microsoft.com/office/drawing/2010/main" xmlns="">
      <p:transition spd="slow" advClick="0" advTm="23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>
            <a:spLocks/>
          </p:cNvSpPr>
          <p:nvPr/>
        </p:nvSpPr>
        <p:spPr bwMode="auto">
          <a:xfrm>
            <a:off x="1919536" y="1806002"/>
            <a:ext cx="1905000" cy="1765300"/>
          </a:xfrm>
          <a:custGeom>
            <a:avLst/>
            <a:gdLst>
              <a:gd name="T0" fmla="*/ 416334317 w 5965"/>
              <a:gd name="T1" fmla="*/ 75815881 h 5525"/>
              <a:gd name="T2" fmla="*/ 416538070 w 5965"/>
              <a:gd name="T3" fmla="*/ 102142015 h 5525"/>
              <a:gd name="T4" fmla="*/ 412968551 w 5965"/>
              <a:gd name="T5" fmla="*/ 149998739 h 5525"/>
              <a:gd name="T6" fmla="*/ 415008322 w 5965"/>
              <a:gd name="T7" fmla="*/ 163264210 h 5525"/>
              <a:gd name="T8" fmla="*/ 420413859 w 5965"/>
              <a:gd name="T9" fmla="*/ 173672291 h 5525"/>
              <a:gd name="T10" fmla="*/ 424493721 w 5965"/>
              <a:gd name="T11" fmla="*/ 190712788 h 5525"/>
              <a:gd name="T12" fmla="*/ 423983698 w 5965"/>
              <a:gd name="T13" fmla="*/ 209080215 h 5525"/>
              <a:gd name="T14" fmla="*/ 420107909 w 5965"/>
              <a:gd name="T15" fmla="*/ 229590285 h 5525"/>
              <a:gd name="T16" fmla="*/ 413478254 w 5965"/>
              <a:gd name="T17" fmla="*/ 244691987 h 5525"/>
              <a:gd name="T18" fmla="*/ 407766767 w 5965"/>
              <a:gd name="T19" fmla="*/ 249590096 h 5525"/>
              <a:gd name="T20" fmla="*/ 397465396 w 5965"/>
              <a:gd name="T21" fmla="*/ 255814496 h 5525"/>
              <a:gd name="T22" fmla="*/ 392671758 w 5965"/>
              <a:gd name="T23" fmla="*/ 263977690 h 5525"/>
              <a:gd name="T24" fmla="*/ 390020087 w 5965"/>
              <a:gd name="T25" fmla="*/ 284385517 h 5525"/>
              <a:gd name="T26" fmla="*/ 387878120 w 5965"/>
              <a:gd name="T27" fmla="*/ 299385614 h 5525"/>
              <a:gd name="T28" fmla="*/ 380840638 w 5965"/>
              <a:gd name="T29" fmla="*/ 311222230 h 5525"/>
              <a:gd name="T30" fmla="*/ 372681234 w 5965"/>
              <a:gd name="T31" fmla="*/ 324079365 h 5525"/>
              <a:gd name="T32" fmla="*/ 387878120 w 5965"/>
              <a:gd name="T33" fmla="*/ 335099630 h 5525"/>
              <a:gd name="T34" fmla="*/ 404502878 w 5965"/>
              <a:gd name="T35" fmla="*/ 367242149 h 5525"/>
              <a:gd name="T36" fmla="*/ 414090473 w 5965"/>
              <a:gd name="T37" fmla="*/ 377956321 h 5525"/>
              <a:gd name="T38" fmla="*/ 487932935 w 5965"/>
              <a:gd name="T39" fmla="*/ 405201051 h 5525"/>
              <a:gd name="T40" fmla="*/ 557083956 w 5965"/>
              <a:gd name="T41" fmla="*/ 433568224 h 5525"/>
              <a:gd name="T42" fmla="*/ 582786287 w 5965"/>
              <a:gd name="T43" fmla="*/ 444180473 h 5525"/>
              <a:gd name="T44" fmla="*/ 595535256 w 5965"/>
              <a:gd name="T45" fmla="*/ 453160019 h 5525"/>
              <a:gd name="T46" fmla="*/ 604816582 w 5965"/>
              <a:gd name="T47" fmla="*/ 465710742 h 5525"/>
              <a:gd name="T48" fmla="*/ 607774521 w 5965"/>
              <a:gd name="T49" fmla="*/ 515098245 h 5525"/>
              <a:gd name="T50" fmla="*/ 204073 w 5965"/>
              <a:gd name="T51" fmla="*/ 563771320 h 5525"/>
              <a:gd name="T52" fmla="*/ 1427872 w 5965"/>
              <a:gd name="T53" fmla="*/ 479588397 h 5525"/>
              <a:gd name="T54" fmla="*/ 6323706 w 5965"/>
              <a:gd name="T55" fmla="*/ 461017121 h 5525"/>
              <a:gd name="T56" fmla="*/ 16930707 w 5965"/>
              <a:gd name="T57" fmla="*/ 449792689 h 5525"/>
              <a:gd name="T58" fmla="*/ 30495968 w 5965"/>
              <a:gd name="T59" fmla="*/ 441629494 h 5525"/>
              <a:gd name="T60" fmla="*/ 67621272 w 5965"/>
              <a:gd name="T61" fmla="*/ 427751840 h 5525"/>
              <a:gd name="T62" fmla="*/ 156558744 w 5965"/>
              <a:gd name="T63" fmla="*/ 389895181 h 5525"/>
              <a:gd name="T64" fmla="*/ 196336039 w 5965"/>
              <a:gd name="T65" fmla="*/ 376425862 h 5525"/>
              <a:gd name="T66" fmla="*/ 207555259 w 5965"/>
              <a:gd name="T67" fmla="*/ 361425765 h 5525"/>
              <a:gd name="T68" fmla="*/ 232951320 w 5965"/>
              <a:gd name="T69" fmla="*/ 332038392 h 5525"/>
              <a:gd name="T70" fmla="*/ 227545783 w 5965"/>
              <a:gd name="T71" fmla="*/ 319283501 h 5525"/>
              <a:gd name="T72" fmla="*/ 219284183 w 5965"/>
              <a:gd name="T73" fmla="*/ 309487603 h 5525"/>
              <a:gd name="T74" fmla="*/ 211634801 w 5965"/>
              <a:gd name="T75" fmla="*/ 254079869 h 5525"/>
              <a:gd name="T76" fmla="*/ 201435626 w 5965"/>
              <a:gd name="T77" fmla="*/ 252038830 h 5525"/>
              <a:gd name="T78" fmla="*/ 194602217 w 5965"/>
              <a:gd name="T79" fmla="*/ 247549057 h 5525"/>
              <a:gd name="T80" fmla="*/ 188584461 w 5965"/>
              <a:gd name="T81" fmla="*/ 236324625 h 5525"/>
              <a:gd name="T82" fmla="*/ 183484873 w 5965"/>
              <a:gd name="T83" fmla="*/ 214284096 h 5525"/>
              <a:gd name="T84" fmla="*/ 180731007 w 5965"/>
              <a:gd name="T85" fmla="*/ 182651837 h 5525"/>
              <a:gd name="T86" fmla="*/ 183484873 w 5965"/>
              <a:gd name="T87" fmla="*/ 173978383 h 5525"/>
              <a:gd name="T88" fmla="*/ 188380388 w 5965"/>
              <a:gd name="T89" fmla="*/ 161325415 h 5525"/>
              <a:gd name="T90" fmla="*/ 186442494 w 5965"/>
              <a:gd name="T91" fmla="*/ 146325318 h 5525"/>
              <a:gd name="T92" fmla="*/ 182158878 w 5965"/>
              <a:gd name="T93" fmla="*/ 105101329 h 5525"/>
              <a:gd name="T94" fmla="*/ 185728718 w 5965"/>
              <a:gd name="T95" fmla="*/ 72550475 h 5525"/>
              <a:gd name="T96" fmla="*/ 195927893 w 5965"/>
              <a:gd name="T97" fmla="*/ 47856724 h 5525"/>
              <a:gd name="T98" fmla="*/ 211736678 w 5965"/>
              <a:gd name="T99" fmla="*/ 30203724 h 5525"/>
              <a:gd name="T100" fmla="*/ 231931275 w 5965"/>
              <a:gd name="T101" fmla="*/ 18979291 h 5525"/>
              <a:gd name="T102" fmla="*/ 260693422 w 5965"/>
              <a:gd name="T103" fmla="*/ 8367362 h 5525"/>
              <a:gd name="T104" fmla="*/ 283845639 w 5965"/>
              <a:gd name="T105" fmla="*/ 2346811 h 5525"/>
              <a:gd name="T106" fmla="*/ 309547969 w 5965"/>
              <a:gd name="T107" fmla="*/ 0 h 5525"/>
              <a:gd name="T108" fmla="*/ 336575975 w 5965"/>
              <a:gd name="T109" fmla="*/ 3469254 h 5525"/>
              <a:gd name="T110" fmla="*/ 364114003 w 5965"/>
              <a:gd name="T111" fmla="*/ 15305870 h 5525"/>
              <a:gd name="T112" fmla="*/ 399199536 w 5965"/>
              <a:gd name="T113" fmla="*/ 32550854 h 5525"/>
              <a:gd name="T114" fmla="*/ 407256744 w 5965"/>
              <a:gd name="T115" fmla="*/ 44081378 h 55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65" h="5525">
                <a:moveTo>
                  <a:pt x="4036" y="532"/>
                </a:moveTo>
                <a:lnTo>
                  <a:pt x="4036" y="532"/>
                </a:lnTo>
                <a:lnTo>
                  <a:pt x="4053" y="600"/>
                </a:lnTo>
                <a:lnTo>
                  <a:pt x="4065" y="654"/>
                </a:lnTo>
                <a:lnTo>
                  <a:pt x="4075" y="700"/>
                </a:lnTo>
                <a:lnTo>
                  <a:pt x="4082" y="743"/>
                </a:lnTo>
                <a:lnTo>
                  <a:pt x="4085" y="785"/>
                </a:lnTo>
                <a:lnTo>
                  <a:pt x="4088" y="833"/>
                </a:lnTo>
                <a:lnTo>
                  <a:pt x="4088" y="889"/>
                </a:lnTo>
                <a:lnTo>
                  <a:pt x="4087" y="959"/>
                </a:lnTo>
                <a:lnTo>
                  <a:pt x="4084" y="1001"/>
                </a:lnTo>
                <a:lnTo>
                  <a:pt x="4079" y="1065"/>
                </a:lnTo>
                <a:lnTo>
                  <a:pt x="4063" y="1229"/>
                </a:lnTo>
                <a:lnTo>
                  <a:pt x="4056" y="1316"/>
                </a:lnTo>
                <a:lnTo>
                  <a:pt x="4051" y="1398"/>
                </a:lnTo>
                <a:lnTo>
                  <a:pt x="4050" y="1436"/>
                </a:lnTo>
                <a:lnTo>
                  <a:pt x="4049" y="1470"/>
                </a:lnTo>
                <a:lnTo>
                  <a:pt x="4050" y="1499"/>
                </a:lnTo>
                <a:lnTo>
                  <a:pt x="4051" y="1523"/>
                </a:lnTo>
                <a:lnTo>
                  <a:pt x="4055" y="1555"/>
                </a:lnTo>
                <a:lnTo>
                  <a:pt x="4061" y="1580"/>
                </a:lnTo>
                <a:lnTo>
                  <a:pt x="4069" y="1600"/>
                </a:lnTo>
                <a:lnTo>
                  <a:pt x="4076" y="1619"/>
                </a:lnTo>
                <a:lnTo>
                  <a:pt x="4085" y="1636"/>
                </a:lnTo>
                <a:lnTo>
                  <a:pt x="4097" y="1655"/>
                </a:lnTo>
                <a:lnTo>
                  <a:pt x="4109" y="1676"/>
                </a:lnTo>
                <a:lnTo>
                  <a:pt x="4122" y="1702"/>
                </a:lnTo>
                <a:lnTo>
                  <a:pt x="4133" y="1727"/>
                </a:lnTo>
                <a:lnTo>
                  <a:pt x="4142" y="1754"/>
                </a:lnTo>
                <a:lnTo>
                  <a:pt x="4149" y="1782"/>
                </a:lnTo>
                <a:lnTo>
                  <a:pt x="4156" y="1811"/>
                </a:lnTo>
                <a:lnTo>
                  <a:pt x="4159" y="1840"/>
                </a:lnTo>
                <a:lnTo>
                  <a:pt x="4162" y="1869"/>
                </a:lnTo>
                <a:lnTo>
                  <a:pt x="4163" y="1899"/>
                </a:lnTo>
                <a:lnTo>
                  <a:pt x="4165" y="1929"/>
                </a:lnTo>
                <a:lnTo>
                  <a:pt x="4163" y="1959"/>
                </a:lnTo>
                <a:lnTo>
                  <a:pt x="4162" y="1989"/>
                </a:lnTo>
                <a:lnTo>
                  <a:pt x="4160" y="2018"/>
                </a:lnTo>
                <a:lnTo>
                  <a:pt x="4157" y="2049"/>
                </a:lnTo>
                <a:lnTo>
                  <a:pt x="4149" y="2104"/>
                </a:lnTo>
                <a:lnTo>
                  <a:pt x="4140" y="2158"/>
                </a:lnTo>
                <a:lnTo>
                  <a:pt x="4134" y="2187"/>
                </a:lnTo>
                <a:lnTo>
                  <a:pt x="4127" y="2218"/>
                </a:lnTo>
                <a:lnTo>
                  <a:pt x="4119" y="2250"/>
                </a:lnTo>
                <a:lnTo>
                  <a:pt x="4109" y="2283"/>
                </a:lnTo>
                <a:lnTo>
                  <a:pt x="4097" y="2315"/>
                </a:lnTo>
                <a:lnTo>
                  <a:pt x="4084" y="2345"/>
                </a:lnTo>
                <a:lnTo>
                  <a:pt x="4070" y="2373"/>
                </a:lnTo>
                <a:lnTo>
                  <a:pt x="4062" y="2387"/>
                </a:lnTo>
                <a:lnTo>
                  <a:pt x="4054" y="2398"/>
                </a:lnTo>
                <a:lnTo>
                  <a:pt x="4045" y="2410"/>
                </a:lnTo>
                <a:lnTo>
                  <a:pt x="4034" y="2420"/>
                </a:lnTo>
                <a:lnTo>
                  <a:pt x="4023" y="2430"/>
                </a:lnTo>
                <a:lnTo>
                  <a:pt x="4011" y="2438"/>
                </a:lnTo>
                <a:lnTo>
                  <a:pt x="3998" y="2446"/>
                </a:lnTo>
                <a:lnTo>
                  <a:pt x="3986" y="2452"/>
                </a:lnTo>
                <a:lnTo>
                  <a:pt x="3959" y="2467"/>
                </a:lnTo>
                <a:lnTo>
                  <a:pt x="3933" y="2480"/>
                </a:lnTo>
                <a:lnTo>
                  <a:pt x="3920" y="2488"/>
                </a:lnTo>
                <a:lnTo>
                  <a:pt x="3908" y="2497"/>
                </a:lnTo>
                <a:lnTo>
                  <a:pt x="3897" y="2507"/>
                </a:lnTo>
                <a:lnTo>
                  <a:pt x="3887" y="2517"/>
                </a:lnTo>
                <a:lnTo>
                  <a:pt x="3877" y="2529"/>
                </a:lnTo>
                <a:lnTo>
                  <a:pt x="3868" y="2544"/>
                </a:lnTo>
                <a:lnTo>
                  <a:pt x="3858" y="2565"/>
                </a:lnTo>
                <a:lnTo>
                  <a:pt x="3850" y="2587"/>
                </a:lnTo>
                <a:lnTo>
                  <a:pt x="3843" y="2611"/>
                </a:lnTo>
                <a:lnTo>
                  <a:pt x="3838" y="2634"/>
                </a:lnTo>
                <a:lnTo>
                  <a:pt x="3834" y="2659"/>
                </a:lnTo>
                <a:lnTo>
                  <a:pt x="3831" y="2684"/>
                </a:lnTo>
                <a:lnTo>
                  <a:pt x="3828" y="2736"/>
                </a:lnTo>
                <a:lnTo>
                  <a:pt x="3824" y="2787"/>
                </a:lnTo>
                <a:lnTo>
                  <a:pt x="3821" y="2837"/>
                </a:lnTo>
                <a:lnTo>
                  <a:pt x="3819" y="2863"/>
                </a:lnTo>
                <a:lnTo>
                  <a:pt x="3814" y="2887"/>
                </a:lnTo>
                <a:lnTo>
                  <a:pt x="3810" y="2911"/>
                </a:lnTo>
                <a:lnTo>
                  <a:pt x="3803" y="2934"/>
                </a:lnTo>
                <a:lnTo>
                  <a:pt x="3794" y="2959"/>
                </a:lnTo>
                <a:lnTo>
                  <a:pt x="3784" y="2980"/>
                </a:lnTo>
                <a:lnTo>
                  <a:pt x="3773" y="3000"/>
                </a:lnTo>
                <a:lnTo>
                  <a:pt x="3761" y="3018"/>
                </a:lnTo>
                <a:lnTo>
                  <a:pt x="3747" y="3035"/>
                </a:lnTo>
                <a:lnTo>
                  <a:pt x="3734" y="3050"/>
                </a:lnTo>
                <a:lnTo>
                  <a:pt x="3708" y="3081"/>
                </a:lnTo>
                <a:lnTo>
                  <a:pt x="3696" y="3098"/>
                </a:lnTo>
                <a:lnTo>
                  <a:pt x="3684" y="3115"/>
                </a:lnTo>
                <a:lnTo>
                  <a:pt x="3673" y="3133"/>
                </a:lnTo>
                <a:lnTo>
                  <a:pt x="3663" y="3153"/>
                </a:lnTo>
                <a:lnTo>
                  <a:pt x="3654" y="3176"/>
                </a:lnTo>
                <a:lnTo>
                  <a:pt x="3647" y="3201"/>
                </a:lnTo>
                <a:lnTo>
                  <a:pt x="3643" y="3229"/>
                </a:lnTo>
                <a:lnTo>
                  <a:pt x="3640" y="3261"/>
                </a:lnTo>
                <a:lnTo>
                  <a:pt x="3803" y="3284"/>
                </a:lnTo>
                <a:lnTo>
                  <a:pt x="3852" y="3389"/>
                </a:lnTo>
                <a:lnTo>
                  <a:pt x="3881" y="3449"/>
                </a:lnTo>
                <a:lnTo>
                  <a:pt x="3914" y="3511"/>
                </a:lnTo>
                <a:lnTo>
                  <a:pt x="3930" y="3542"/>
                </a:lnTo>
                <a:lnTo>
                  <a:pt x="3948" y="3571"/>
                </a:lnTo>
                <a:lnTo>
                  <a:pt x="3966" y="3599"/>
                </a:lnTo>
                <a:lnTo>
                  <a:pt x="3985" y="3626"/>
                </a:lnTo>
                <a:lnTo>
                  <a:pt x="4003" y="3649"/>
                </a:lnTo>
                <a:lnTo>
                  <a:pt x="4022" y="3670"/>
                </a:lnTo>
                <a:lnTo>
                  <a:pt x="4041" y="3689"/>
                </a:lnTo>
                <a:lnTo>
                  <a:pt x="4051" y="3697"/>
                </a:lnTo>
                <a:lnTo>
                  <a:pt x="4060" y="3704"/>
                </a:lnTo>
                <a:lnTo>
                  <a:pt x="4316" y="3774"/>
                </a:lnTo>
                <a:lnTo>
                  <a:pt x="4431" y="3821"/>
                </a:lnTo>
                <a:lnTo>
                  <a:pt x="4547" y="3870"/>
                </a:lnTo>
                <a:lnTo>
                  <a:pt x="4784" y="3971"/>
                </a:lnTo>
                <a:lnTo>
                  <a:pt x="5020" y="4073"/>
                </a:lnTo>
                <a:lnTo>
                  <a:pt x="5251" y="4171"/>
                </a:lnTo>
                <a:lnTo>
                  <a:pt x="5302" y="4192"/>
                </a:lnTo>
                <a:lnTo>
                  <a:pt x="5356" y="4211"/>
                </a:lnTo>
                <a:lnTo>
                  <a:pt x="5462" y="4249"/>
                </a:lnTo>
                <a:lnTo>
                  <a:pt x="5514" y="4267"/>
                </a:lnTo>
                <a:lnTo>
                  <a:pt x="5567" y="4287"/>
                </a:lnTo>
                <a:lnTo>
                  <a:pt x="5617" y="4307"/>
                </a:lnTo>
                <a:lnTo>
                  <a:pt x="5666" y="4328"/>
                </a:lnTo>
                <a:lnTo>
                  <a:pt x="5691" y="4341"/>
                </a:lnTo>
                <a:lnTo>
                  <a:pt x="5714" y="4353"/>
                </a:lnTo>
                <a:lnTo>
                  <a:pt x="5736" y="4365"/>
                </a:lnTo>
                <a:lnTo>
                  <a:pt x="5759" y="4379"/>
                </a:lnTo>
                <a:lnTo>
                  <a:pt x="5780" y="4393"/>
                </a:lnTo>
                <a:lnTo>
                  <a:pt x="5800" y="4408"/>
                </a:lnTo>
                <a:lnTo>
                  <a:pt x="5820" y="4424"/>
                </a:lnTo>
                <a:lnTo>
                  <a:pt x="5839" y="4441"/>
                </a:lnTo>
                <a:lnTo>
                  <a:pt x="5857" y="4459"/>
                </a:lnTo>
                <a:lnTo>
                  <a:pt x="5874" y="4477"/>
                </a:lnTo>
                <a:lnTo>
                  <a:pt x="5889" y="4497"/>
                </a:lnTo>
                <a:lnTo>
                  <a:pt x="5904" y="4518"/>
                </a:lnTo>
                <a:lnTo>
                  <a:pt x="5917" y="4540"/>
                </a:lnTo>
                <a:lnTo>
                  <a:pt x="5930" y="4564"/>
                </a:lnTo>
                <a:lnTo>
                  <a:pt x="5942" y="4588"/>
                </a:lnTo>
                <a:lnTo>
                  <a:pt x="5952" y="4615"/>
                </a:lnTo>
                <a:lnTo>
                  <a:pt x="5952" y="4700"/>
                </a:lnTo>
                <a:lnTo>
                  <a:pt x="5954" y="4804"/>
                </a:lnTo>
                <a:lnTo>
                  <a:pt x="5959" y="5048"/>
                </a:lnTo>
                <a:lnTo>
                  <a:pt x="5963" y="5176"/>
                </a:lnTo>
                <a:lnTo>
                  <a:pt x="5965" y="5302"/>
                </a:lnTo>
                <a:lnTo>
                  <a:pt x="5965" y="5420"/>
                </a:lnTo>
                <a:lnTo>
                  <a:pt x="5965" y="5525"/>
                </a:lnTo>
                <a:lnTo>
                  <a:pt x="2" y="5525"/>
                </a:lnTo>
                <a:lnTo>
                  <a:pt x="0" y="5420"/>
                </a:lnTo>
                <a:lnTo>
                  <a:pt x="2" y="5302"/>
                </a:lnTo>
                <a:lnTo>
                  <a:pt x="4" y="5176"/>
                </a:lnTo>
                <a:lnTo>
                  <a:pt x="6" y="5048"/>
                </a:lnTo>
                <a:lnTo>
                  <a:pt x="12" y="4804"/>
                </a:lnTo>
                <a:lnTo>
                  <a:pt x="14" y="4700"/>
                </a:lnTo>
                <a:lnTo>
                  <a:pt x="15" y="4615"/>
                </a:lnTo>
                <a:lnTo>
                  <a:pt x="25" y="4588"/>
                </a:lnTo>
                <a:lnTo>
                  <a:pt x="36" y="4564"/>
                </a:lnTo>
                <a:lnTo>
                  <a:pt x="48" y="4540"/>
                </a:lnTo>
                <a:lnTo>
                  <a:pt x="62" y="4518"/>
                </a:lnTo>
                <a:lnTo>
                  <a:pt x="77" y="4497"/>
                </a:lnTo>
                <a:lnTo>
                  <a:pt x="93" y="4477"/>
                </a:lnTo>
                <a:lnTo>
                  <a:pt x="110" y="4459"/>
                </a:lnTo>
                <a:lnTo>
                  <a:pt x="128" y="4441"/>
                </a:lnTo>
                <a:lnTo>
                  <a:pt x="147" y="4424"/>
                </a:lnTo>
                <a:lnTo>
                  <a:pt x="166" y="4408"/>
                </a:lnTo>
                <a:lnTo>
                  <a:pt x="187" y="4393"/>
                </a:lnTo>
                <a:lnTo>
                  <a:pt x="208" y="4379"/>
                </a:lnTo>
                <a:lnTo>
                  <a:pt x="230" y="4365"/>
                </a:lnTo>
                <a:lnTo>
                  <a:pt x="253" y="4353"/>
                </a:lnTo>
                <a:lnTo>
                  <a:pt x="276" y="4341"/>
                </a:lnTo>
                <a:lnTo>
                  <a:pt x="299" y="4328"/>
                </a:lnTo>
                <a:lnTo>
                  <a:pt x="349" y="4307"/>
                </a:lnTo>
                <a:lnTo>
                  <a:pt x="400" y="4287"/>
                </a:lnTo>
                <a:lnTo>
                  <a:pt x="451" y="4267"/>
                </a:lnTo>
                <a:lnTo>
                  <a:pt x="505" y="4249"/>
                </a:lnTo>
                <a:lnTo>
                  <a:pt x="611" y="4211"/>
                </a:lnTo>
                <a:lnTo>
                  <a:pt x="663" y="4192"/>
                </a:lnTo>
                <a:lnTo>
                  <a:pt x="716" y="4171"/>
                </a:lnTo>
                <a:lnTo>
                  <a:pt x="945" y="4073"/>
                </a:lnTo>
                <a:lnTo>
                  <a:pt x="1183" y="3971"/>
                </a:lnTo>
                <a:lnTo>
                  <a:pt x="1419" y="3870"/>
                </a:lnTo>
                <a:lnTo>
                  <a:pt x="1535" y="3821"/>
                </a:lnTo>
                <a:lnTo>
                  <a:pt x="1649" y="3774"/>
                </a:lnTo>
                <a:lnTo>
                  <a:pt x="1906" y="3704"/>
                </a:lnTo>
                <a:lnTo>
                  <a:pt x="1916" y="3697"/>
                </a:lnTo>
                <a:lnTo>
                  <a:pt x="1925" y="3689"/>
                </a:lnTo>
                <a:lnTo>
                  <a:pt x="1944" y="3670"/>
                </a:lnTo>
                <a:lnTo>
                  <a:pt x="1963" y="3649"/>
                </a:lnTo>
                <a:lnTo>
                  <a:pt x="1982" y="3626"/>
                </a:lnTo>
                <a:lnTo>
                  <a:pt x="1999" y="3599"/>
                </a:lnTo>
                <a:lnTo>
                  <a:pt x="2017" y="3571"/>
                </a:lnTo>
                <a:lnTo>
                  <a:pt x="2035" y="3542"/>
                </a:lnTo>
                <a:lnTo>
                  <a:pt x="2052" y="3511"/>
                </a:lnTo>
                <a:lnTo>
                  <a:pt x="2084" y="3449"/>
                </a:lnTo>
                <a:lnTo>
                  <a:pt x="2114" y="3389"/>
                </a:lnTo>
                <a:lnTo>
                  <a:pt x="2162" y="3284"/>
                </a:lnTo>
                <a:lnTo>
                  <a:pt x="2284" y="3254"/>
                </a:lnTo>
                <a:lnTo>
                  <a:pt x="2278" y="3228"/>
                </a:lnTo>
                <a:lnTo>
                  <a:pt x="2272" y="3203"/>
                </a:lnTo>
                <a:lnTo>
                  <a:pt x="2263" y="3182"/>
                </a:lnTo>
                <a:lnTo>
                  <a:pt x="2253" y="3162"/>
                </a:lnTo>
                <a:lnTo>
                  <a:pt x="2243" y="3145"/>
                </a:lnTo>
                <a:lnTo>
                  <a:pt x="2231" y="3129"/>
                </a:lnTo>
                <a:lnTo>
                  <a:pt x="2220" y="3115"/>
                </a:lnTo>
                <a:lnTo>
                  <a:pt x="2208" y="3100"/>
                </a:lnTo>
                <a:lnTo>
                  <a:pt x="2183" y="3075"/>
                </a:lnTo>
                <a:lnTo>
                  <a:pt x="2172" y="3061"/>
                </a:lnTo>
                <a:lnTo>
                  <a:pt x="2160" y="3048"/>
                </a:lnTo>
                <a:lnTo>
                  <a:pt x="2150" y="3033"/>
                </a:lnTo>
                <a:lnTo>
                  <a:pt x="2139" y="3017"/>
                </a:lnTo>
                <a:lnTo>
                  <a:pt x="2130" y="3000"/>
                </a:lnTo>
                <a:lnTo>
                  <a:pt x="2122" y="2981"/>
                </a:lnTo>
                <a:lnTo>
                  <a:pt x="2075" y="2490"/>
                </a:lnTo>
                <a:lnTo>
                  <a:pt x="2074" y="2491"/>
                </a:lnTo>
                <a:lnTo>
                  <a:pt x="2071" y="2491"/>
                </a:lnTo>
                <a:lnTo>
                  <a:pt x="2059" y="2490"/>
                </a:lnTo>
                <a:lnTo>
                  <a:pt x="2040" y="2487"/>
                </a:lnTo>
                <a:lnTo>
                  <a:pt x="2018" y="2481"/>
                </a:lnTo>
                <a:lnTo>
                  <a:pt x="1975" y="2470"/>
                </a:lnTo>
                <a:lnTo>
                  <a:pt x="1959" y="2465"/>
                </a:lnTo>
                <a:lnTo>
                  <a:pt x="1949" y="2460"/>
                </a:lnTo>
                <a:lnTo>
                  <a:pt x="1935" y="2450"/>
                </a:lnTo>
                <a:lnTo>
                  <a:pt x="1921" y="2439"/>
                </a:lnTo>
                <a:lnTo>
                  <a:pt x="1908" y="2426"/>
                </a:lnTo>
                <a:lnTo>
                  <a:pt x="1897" y="2410"/>
                </a:lnTo>
                <a:lnTo>
                  <a:pt x="1886" y="2394"/>
                </a:lnTo>
                <a:lnTo>
                  <a:pt x="1876" y="2377"/>
                </a:lnTo>
                <a:lnTo>
                  <a:pt x="1866" y="2358"/>
                </a:lnTo>
                <a:lnTo>
                  <a:pt x="1857" y="2337"/>
                </a:lnTo>
                <a:lnTo>
                  <a:pt x="1849" y="2316"/>
                </a:lnTo>
                <a:lnTo>
                  <a:pt x="1841" y="2295"/>
                </a:lnTo>
                <a:lnTo>
                  <a:pt x="1834" y="2273"/>
                </a:lnTo>
                <a:lnTo>
                  <a:pt x="1828" y="2249"/>
                </a:lnTo>
                <a:lnTo>
                  <a:pt x="1817" y="2200"/>
                </a:lnTo>
                <a:lnTo>
                  <a:pt x="1806" y="2151"/>
                </a:lnTo>
                <a:lnTo>
                  <a:pt x="1799" y="2100"/>
                </a:lnTo>
                <a:lnTo>
                  <a:pt x="1793" y="2050"/>
                </a:lnTo>
                <a:lnTo>
                  <a:pt x="1787" y="2000"/>
                </a:lnTo>
                <a:lnTo>
                  <a:pt x="1784" y="1952"/>
                </a:lnTo>
                <a:lnTo>
                  <a:pt x="1777" y="1863"/>
                </a:lnTo>
                <a:lnTo>
                  <a:pt x="1772" y="1790"/>
                </a:lnTo>
                <a:lnTo>
                  <a:pt x="1772" y="1775"/>
                </a:lnTo>
                <a:lnTo>
                  <a:pt x="1774" y="1762"/>
                </a:lnTo>
                <a:lnTo>
                  <a:pt x="1779" y="1747"/>
                </a:lnTo>
                <a:lnTo>
                  <a:pt x="1784" y="1734"/>
                </a:lnTo>
                <a:lnTo>
                  <a:pt x="1791" y="1720"/>
                </a:lnTo>
                <a:lnTo>
                  <a:pt x="1799" y="1705"/>
                </a:lnTo>
                <a:lnTo>
                  <a:pt x="1815" y="1674"/>
                </a:lnTo>
                <a:lnTo>
                  <a:pt x="1823" y="1657"/>
                </a:lnTo>
                <a:lnTo>
                  <a:pt x="1831" y="1640"/>
                </a:lnTo>
                <a:lnTo>
                  <a:pt x="1838" y="1621"/>
                </a:lnTo>
                <a:lnTo>
                  <a:pt x="1842" y="1602"/>
                </a:lnTo>
                <a:lnTo>
                  <a:pt x="1847" y="1581"/>
                </a:lnTo>
                <a:lnTo>
                  <a:pt x="1848" y="1559"/>
                </a:lnTo>
                <a:lnTo>
                  <a:pt x="1847" y="1536"/>
                </a:lnTo>
                <a:lnTo>
                  <a:pt x="1844" y="1523"/>
                </a:lnTo>
                <a:lnTo>
                  <a:pt x="1842" y="1510"/>
                </a:lnTo>
                <a:lnTo>
                  <a:pt x="1828" y="1434"/>
                </a:lnTo>
                <a:lnTo>
                  <a:pt x="1814" y="1360"/>
                </a:lnTo>
                <a:lnTo>
                  <a:pt x="1804" y="1290"/>
                </a:lnTo>
                <a:lnTo>
                  <a:pt x="1796" y="1221"/>
                </a:lnTo>
                <a:lnTo>
                  <a:pt x="1791" y="1155"/>
                </a:lnTo>
                <a:lnTo>
                  <a:pt x="1787" y="1092"/>
                </a:lnTo>
                <a:lnTo>
                  <a:pt x="1786" y="1030"/>
                </a:lnTo>
                <a:lnTo>
                  <a:pt x="1786" y="971"/>
                </a:lnTo>
                <a:lnTo>
                  <a:pt x="1790" y="915"/>
                </a:lnTo>
                <a:lnTo>
                  <a:pt x="1794" y="861"/>
                </a:lnTo>
                <a:lnTo>
                  <a:pt x="1802" y="808"/>
                </a:lnTo>
                <a:lnTo>
                  <a:pt x="1810" y="759"/>
                </a:lnTo>
                <a:lnTo>
                  <a:pt x="1821" y="711"/>
                </a:lnTo>
                <a:lnTo>
                  <a:pt x="1833" y="666"/>
                </a:lnTo>
                <a:lnTo>
                  <a:pt x="1848" y="622"/>
                </a:lnTo>
                <a:lnTo>
                  <a:pt x="1863" y="581"/>
                </a:lnTo>
                <a:lnTo>
                  <a:pt x="1881" y="542"/>
                </a:lnTo>
                <a:lnTo>
                  <a:pt x="1900" y="504"/>
                </a:lnTo>
                <a:lnTo>
                  <a:pt x="1921" y="469"/>
                </a:lnTo>
                <a:lnTo>
                  <a:pt x="1944" y="436"/>
                </a:lnTo>
                <a:lnTo>
                  <a:pt x="1967" y="403"/>
                </a:lnTo>
                <a:lnTo>
                  <a:pt x="1993" y="374"/>
                </a:lnTo>
                <a:lnTo>
                  <a:pt x="2020" y="347"/>
                </a:lnTo>
                <a:lnTo>
                  <a:pt x="2047" y="320"/>
                </a:lnTo>
                <a:lnTo>
                  <a:pt x="2076" y="296"/>
                </a:lnTo>
                <a:lnTo>
                  <a:pt x="2107" y="274"/>
                </a:lnTo>
                <a:lnTo>
                  <a:pt x="2138" y="253"/>
                </a:lnTo>
                <a:lnTo>
                  <a:pt x="2170" y="234"/>
                </a:lnTo>
                <a:lnTo>
                  <a:pt x="2204" y="216"/>
                </a:lnTo>
                <a:lnTo>
                  <a:pt x="2239" y="200"/>
                </a:lnTo>
                <a:lnTo>
                  <a:pt x="2274" y="186"/>
                </a:lnTo>
                <a:lnTo>
                  <a:pt x="2311" y="174"/>
                </a:lnTo>
                <a:lnTo>
                  <a:pt x="2364" y="151"/>
                </a:lnTo>
                <a:lnTo>
                  <a:pt x="2423" y="129"/>
                </a:lnTo>
                <a:lnTo>
                  <a:pt x="2488" y="105"/>
                </a:lnTo>
                <a:lnTo>
                  <a:pt x="2556" y="82"/>
                </a:lnTo>
                <a:lnTo>
                  <a:pt x="2592" y="71"/>
                </a:lnTo>
                <a:lnTo>
                  <a:pt x="2627" y="60"/>
                </a:lnTo>
                <a:lnTo>
                  <a:pt x="2665" y="50"/>
                </a:lnTo>
                <a:lnTo>
                  <a:pt x="2703" y="40"/>
                </a:lnTo>
                <a:lnTo>
                  <a:pt x="2742" y="31"/>
                </a:lnTo>
                <a:lnTo>
                  <a:pt x="2783" y="23"/>
                </a:lnTo>
                <a:lnTo>
                  <a:pt x="2823" y="16"/>
                </a:lnTo>
                <a:lnTo>
                  <a:pt x="2864" y="11"/>
                </a:lnTo>
                <a:lnTo>
                  <a:pt x="2906" y="5"/>
                </a:lnTo>
                <a:lnTo>
                  <a:pt x="2949" y="2"/>
                </a:lnTo>
                <a:lnTo>
                  <a:pt x="2991" y="0"/>
                </a:lnTo>
                <a:lnTo>
                  <a:pt x="3035" y="0"/>
                </a:lnTo>
                <a:lnTo>
                  <a:pt x="3078" y="1"/>
                </a:lnTo>
                <a:lnTo>
                  <a:pt x="3122" y="3"/>
                </a:lnTo>
                <a:lnTo>
                  <a:pt x="3166" y="9"/>
                </a:lnTo>
                <a:lnTo>
                  <a:pt x="3211" y="14"/>
                </a:lnTo>
                <a:lnTo>
                  <a:pt x="3255" y="23"/>
                </a:lnTo>
                <a:lnTo>
                  <a:pt x="3300" y="34"/>
                </a:lnTo>
                <a:lnTo>
                  <a:pt x="3346" y="47"/>
                </a:lnTo>
                <a:lnTo>
                  <a:pt x="3390" y="62"/>
                </a:lnTo>
                <a:lnTo>
                  <a:pt x="3435" y="80"/>
                </a:lnTo>
                <a:lnTo>
                  <a:pt x="3481" y="101"/>
                </a:lnTo>
                <a:lnTo>
                  <a:pt x="3525" y="123"/>
                </a:lnTo>
                <a:lnTo>
                  <a:pt x="3570" y="150"/>
                </a:lnTo>
                <a:lnTo>
                  <a:pt x="3688" y="260"/>
                </a:lnTo>
                <a:lnTo>
                  <a:pt x="3879" y="292"/>
                </a:lnTo>
                <a:lnTo>
                  <a:pt x="3888" y="297"/>
                </a:lnTo>
                <a:lnTo>
                  <a:pt x="3897" y="304"/>
                </a:lnTo>
                <a:lnTo>
                  <a:pt x="3914" y="319"/>
                </a:lnTo>
                <a:lnTo>
                  <a:pt x="3929" y="335"/>
                </a:lnTo>
                <a:lnTo>
                  <a:pt x="3944" y="353"/>
                </a:lnTo>
                <a:lnTo>
                  <a:pt x="3958" y="372"/>
                </a:lnTo>
                <a:lnTo>
                  <a:pt x="3971" y="392"/>
                </a:lnTo>
                <a:lnTo>
                  <a:pt x="3983" y="412"/>
                </a:lnTo>
                <a:lnTo>
                  <a:pt x="3993" y="432"/>
                </a:lnTo>
                <a:lnTo>
                  <a:pt x="4012" y="470"/>
                </a:lnTo>
                <a:lnTo>
                  <a:pt x="4025" y="502"/>
                </a:lnTo>
                <a:lnTo>
                  <a:pt x="4036" y="532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5011238" y="1771102"/>
            <a:ext cx="2592288" cy="2195140"/>
          </a:xfrm>
          <a:prstGeom prst="roundRect">
            <a:avLst>
              <a:gd name="adj" fmla="val 5379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7675534" y="1771102"/>
            <a:ext cx="2592288" cy="2195140"/>
          </a:xfrm>
          <a:prstGeom prst="roundRect">
            <a:avLst>
              <a:gd name="adj" fmla="val 5379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5011238" y="4038250"/>
            <a:ext cx="2592288" cy="2195140"/>
          </a:xfrm>
          <a:prstGeom prst="roundRect">
            <a:avLst>
              <a:gd name="adj" fmla="val 5379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7680176" y="4042172"/>
            <a:ext cx="2592288" cy="2195140"/>
          </a:xfrm>
          <a:prstGeom prst="roundRect">
            <a:avLst>
              <a:gd name="adj" fmla="val 5379"/>
            </a:avLst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77185" y="3638140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1631504" y="4105088"/>
            <a:ext cx="2408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28" y="1892931"/>
            <a:ext cx="880492" cy="8804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17" y="4276553"/>
            <a:ext cx="736476" cy="7364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28" y="1916172"/>
            <a:ext cx="869080" cy="864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88" y="4233872"/>
            <a:ext cx="752328" cy="75232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163707" y="2933638"/>
            <a:ext cx="234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65033" y="2936226"/>
            <a:ext cx="234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63707" y="5194296"/>
            <a:ext cx="234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65033" y="5209672"/>
            <a:ext cx="234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4" name="椭圆 23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215680" y="505376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8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204">
        <p14:prism isContent="1" isInverted="1"/>
      </p:transition>
    </mc:Choice>
    <mc:Fallback xmlns:a14="http://schemas.microsoft.com/office/drawing/2010/main" xmlns="">
      <p:transition spd="slow" advClick="0" advTm="4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559496" y="2295757"/>
            <a:ext cx="2952328" cy="2952328"/>
          </a:xfrm>
          <a:prstGeom prst="ellipse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559496" y="1845067"/>
            <a:ext cx="3816424" cy="3853708"/>
          </a:xfrm>
          <a:prstGeom prst="arc">
            <a:avLst>
              <a:gd name="adj1" fmla="val 16931681"/>
              <a:gd name="adj2" fmla="val 4519513"/>
            </a:avLst>
          </a:prstGeom>
          <a:ln w="38100">
            <a:solidFill>
              <a:srgbClr val="31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11824" y="2151741"/>
            <a:ext cx="288032" cy="288032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143874" y="3122529"/>
            <a:ext cx="288032" cy="288032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143874" y="4193318"/>
            <a:ext cx="288032" cy="288032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539817" y="5104069"/>
            <a:ext cx="288032" cy="288032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03912" y="1791701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5303912" y="2194096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558981" y="2979543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5558981" y="3381938"/>
            <a:ext cx="4209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591944" y="4167385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5591944" y="456978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496882" y="5599729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4496882" y="600212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4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09" y="2436323"/>
            <a:ext cx="1256928" cy="125692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2562" y="380538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1895445" y="418896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6" name="椭圆 25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3315359" y="451962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99">
        <p14:prism isContent="1" isInverted="1"/>
      </p:transition>
    </mc:Choice>
    <mc:Fallback xmlns:a14="http://schemas.microsoft.com/office/drawing/2010/main" xmlns="">
      <p:transition spd="slow" advClick="0" advTm="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36435" y="2348880"/>
            <a:ext cx="3303581" cy="1978947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36429" y="2348880"/>
            <a:ext cx="3055571" cy="1978947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55" y="2529869"/>
            <a:ext cx="808484" cy="8084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98" y="2560024"/>
            <a:ext cx="713524" cy="7135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679321" y="3365960"/>
            <a:ext cx="173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TITLE HERE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95067" y="3766070"/>
            <a:ext cx="331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18759" y="3343377"/>
            <a:ext cx="173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TITLE HERE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48328" y="3743487"/>
            <a:ext cx="3157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840" y="4651993"/>
            <a:ext cx="293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31313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YOUR TITLE 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623392" y="5229200"/>
            <a:ext cx="11377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 Here to enter your text message message s it to enter your message message message s ing-click to your for-the-sense text message message s click To enter your message message message s here to enter your message message message message to your message message message message message to e Ter your text message sings to the fore text message message s ing-click to your message text message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3" name="椭圆 22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3410817" y="451533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7" y="2348880"/>
            <a:ext cx="2971392" cy="19789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348880"/>
            <a:ext cx="2968421" cy="19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765">
        <p14:prism isContent="1" isInverted="1"/>
      </p:transition>
    </mc:Choice>
    <mc:Fallback xmlns:a14="http://schemas.microsoft.com/office/drawing/2010/main" xmlns="">
      <p:transition spd="slow" advClick="0" advTm="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  <p:bldP spid="15" grpId="0"/>
      <p:bldP spid="16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流程图: 联系 25"/>
          <p:cNvSpPr/>
          <p:nvPr/>
        </p:nvSpPr>
        <p:spPr>
          <a:xfrm>
            <a:off x="1754053" y="2420888"/>
            <a:ext cx="995680" cy="995680"/>
          </a:xfrm>
          <a:prstGeom prst="flowChartConnector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流程图: 联系 27"/>
          <p:cNvSpPr/>
          <p:nvPr/>
        </p:nvSpPr>
        <p:spPr>
          <a:xfrm>
            <a:off x="4321358" y="2420888"/>
            <a:ext cx="995680" cy="995680"/>
          </a:xfrm>
          <a:prstGeom prst="flowChartConnector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流程图: 联系 28"/>
          <p:cNvSpPr/>
          <p:nvPr/>
        </p:nvSpPr>
        <p:spPr>
          <a:xfrm>
            <a:off x="6916603" y="2420888"/>
            <a:ext cx="995680" cy="995680"/>
          </a:xfrm>
          <a:prstGeom prst="flowChartConnector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流程图: 联系 29"/>
          <p:cNvSpPr/>
          <p:nvPr/>
        </p:nvSpPr>
        <p:spPr>
          <a:xfrm>
            <a:off x="9513118" y="2420888"/>
            <a:ext cx="995680" cy="995680"/>
          </a:xfrm>
          <a:prstGeom prst="flowChartConnector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977448" y="3709938"/>
            <a:ext cx="246761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Please enter the title here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671118" y="3709938"/>
            <a:ext cx="246761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Please enter the title here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129838" y="3709938"/>
            <a:ext cx="246761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Please enter the title here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740958" y="3709938"/>
            <a:ext cx="246761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Please enter the title here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9778548" y="2777758"/>
            <a:ext cx="457835" cy="330200"/>
            <a:chOff x="2493" y="3854"/>
            <a:chExt cx="514" cy="344"/>
          </a:xfrm>
          <a:solidFill>
            <a:schemeClr val="bg1"/>
          </a:solidFill>
        </p:grpSpPr>
        <p:sp useBgFill="1">
          <p:nvSpPr>
            <p:cNvPr id="68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71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29008" y="2729498"/>
            <a:ext cx="446405" cy="361315"/>
            <a:chOff x="1453" y="1855"/>
            <a:chExt cx="474" cy="473"/>
          </a:xfrm>
          <a:solidFill>
            <a:schemeClr val="bg1"/>
          </a:solidFill>
        </p:grpSpPr>
        <p:sp useBgFill="1">
          <p:nvSpPr>
            <p:cNvPr id="73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591868" y="2784743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79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 useBgFill="1">
          <p:nvSpPr>
            <p:cNvPr id="81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 useBgFill="1">
        <p:nvSpPr>
          <p:cNvPr id="82" name="Freeform 28"/>
          <p:cNvSpPr>
            <a:spLocks noEditPoints="1"/>
          </p:cNvSpPr>
          <p:nvPr/>
        </p:nvSpPr>
        <p:spPr bwMode="auto">
          <a:xfrm>
            <a:off x="7227118" y="2751088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14605" y="0"/>
            <a:ext cx="12206604" cy="5869152"/>
            <a:chOff x="-14605" y="0"/>
            <a:chExt cx="12206604" cy="5869152"/>
          </a:xfrm>
        </p:grpSpPr>
        <p:grpSp>
          <p:nvGrpSpPr>
            <p:cNvPr id="3" name="组合 2"/>
            <p:cNvGrpSpPr/>
            <p:nvPr/>
          </p:nvGrpSpPr>
          <p:grpSpPr>
            <a:xfrm>
              <a:off x="-14605" y="0"/>
              <a:ext cx="12206604" cy="5869152"/>
              <a:chOff x="-14605" y="0"/>
              <a:chExt cx="12206604" cy="5869152"/>
            </a:xfrm>
          </p:grpSpPr>
          <p:pic>
            <p:nvPicPr>
              <p:cNvPr id="83" name="图片 8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430" t="637" b="27954"/>
              <a:stretch/>
            </p:blipFill>
            <p:spPr>
              <a:xfrm flipH="1">
                <a:off x="-14605" y="0"/>
                <a:ext cx="2749960" cy="3072858"/>
              </a:xfrm>
              <a:prstGeom prst="rect">
                <a:avLst/>
              </a:prstGeom>
            </p:spPr>
          </p:pic>
          <p:sp>
            <p:nvSpPr>
              <p:cNvPr id="2" name="任意多边形: 形状 1"/>
              <p:cNvSpPr/>
              <p:nvPr/>
            </p:nvSpPr>
            <p:spPr>
              <a:xfrm>
                <a:off x="0" y="624105"/>
                <a:ext cx="12191999" cy="611852"/>
              </a:xfrm>
              <a:custGeom>
                <a:avLst/>
                <a:gdLst>
                  <a:gd name="connsiteX0" fmla="*/ 0 w 9739085"/>
                  <a:gd name="connsiteY0" fmla="*/ 537038 h 611852"/>
                  <a:gd name="connsiteX1" fmla="*/ 1727200 w 9739085"/>
                  <a:gd name="connsiteY1" fmla="*/ 566066 h 611852"/>
                  <a:gd name="connsiteX2" fmla="*/ 3976914 w 9739085"/>
                  <a:gd name="connsiteY2" fmla="*/ 9 h 611852"/>
                  <a:gd name="connsiteX3" fmla="*/ 7315200 w 9739085"/>
                  <a:gd name="connsiteY3" fmla="*/ 580581 h 611852"/>
                  <a:gd name="connsiteX4" fmla="*/ 9739085 w 9739085"/>
                  <a:gd name="connsiteY4" fmla="*/ 290295 h 61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9085" h="611852">
                    <a:moveTo>
                      <a:pt x="0" y="537038"/>
                    </a:moveTo>
                    <a:cubicBezTo>
                      <a:pt x="532190" y="596304"/>
                      <a:pt x="1064381" y="655571"/>
                      <a:pt x="1727200" y="566066"/>
                    </a:cubicBezTo>
                    <a:cubicBezTo>
                      <a:pt x="2390019" y="476561"/>
                      <a:pt x="3045581" y="-2410"/>
                      <a:pt x="3976914" y="9"/>
                    </a:cubicBezTo>
                    <a:cubicBezTo>
                      <a:pt x="4908247" y="2428"/>
                      <a:pt x="6354838" y="532200"/>
                      <a:pt x="7315200" y="580581"/>
                    </a:cubicBezTo>
                    <a:cubicBezTo>
                      <a:pt x="8275562" y="628962"/>
                      <a:pt x="9007323" y="459628"/>
                      <a:pt x="9739085" y="290295"/>
                    </a:cubicBezTo>
                  </a:path>
                </a:pathLst>
              </a:custGeom>
              <a:noFill/>
              <a:ln w="3175">
                <a:solidFill>
                  <a:srgbClr val="316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0" y="5257300"/>
                <a:ext cx="12191999" cy="611852"/>
              </a:xfrm>
              <a:custGeom>
                <a:avLst/>
                <a:gdLst>
                  <a:gd name="connsiteX0" fmla="*/ 0 w 9739085"/>
                  <a:gd name="connsiteY0" fmla="*/ 537038 h 611852"/>
                  <a:gd name="connsiteX1" fmla="*/ 1727200 w 9739085"/>
                  <a:gd name="connsiteY1" fmla="*/ 566066 h 611852"/>
                  <a:gd name="connsiteX2" fmla="*/ 3976914 w 9739085"/>
                  <a:gd name="connsiteY2" fmla="*/ 9 h 611852"/>
                  <a:gd name="connsiteX3" fmla="*/ 7315200 w 9739085"/>
                  <a:gd name="connsiteY3" fmla="*/ 580581 h 611852"/>
                  <a:gd name="connsiteX4" fmla="*/ 9739085 w 9739085"/>
                  <a:gd name="connsiteY4" fmla="*/ 290295 h 61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9085" h="611852">
                    <a:moveTo>
                      <a:pt x="0" y="537038"/>
                    </a:moveTo>
                    <a:cubicBezTo>
                      <a:pt x="532190" y="596304"/>
                      <a:pt x="1064381" y="655571"/>
                      <a:pt x="1727200" y="566066"/>
                    </a:cubicBezTo>
                    <a:cubicBezTo>
                      <a:pt x="2390019" y="476561"/>
                      <a:pt x="3045581" y="-2410"/>
                      <a:pt x="3976914" y="9"/>
                    </a:cubicBezTo>
                    <a:cubicBezTo>
                      <a:pt x="4908247" y="2428"/>
                      <a:pt x="6354838" y="532200"/>
                      <a:pt x="7315200" y="580581"/>
                    </a:cubicBezTo>
                    <a:cubicBezTo>
                      <a:pt x="8275562" y="628962"/>
                      <a:pt x="9007323" y="459628"/>
                      <a:pt x="9739085" y="290295"/>
                    </a:cubicBezTo>
                  </a:path>
                </a:pathLst>
              </a:custGeom>
              <a:noFill/>
              <a:ln w="3175">
                <a:solidFill>
                  <a:srgbClr val="316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543113" y="1416759"/>
                <a:ext cx="421880" cy="421880"/>
              </a:xfrm>
              <a:prstGeom prst="ellipse">
                <a:avLst/>
              </a:prstGeom>
              <a:solidFill>
                <a:srgbClr val="316500">
                  <a:alpha val="53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754053" y="1597113"/>
                <a:ext cx="288282" cy="288282"/>
              </a:xfrm>
              <a:prstGeom prst="ellipse">
                <a:avLst/>
              </a:prstGeom>
              <a:solidFill>
                <a:srgbClr val="316500">
                  <a:alpha val="67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2227428" y="1293234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1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6">
        <p14:prism isContent="1" isInverted="1"/>
      </p:transition>
    </mc:Choice>
    <mc:Fallback xmlns:a14="http://schemas.microsoft.com/office/drawing/2010/main" xmlns="">
      <p:transition spd="slow" advClick="0" advTm="1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3529965" y="2492896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3165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the title of chapter 4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88335" y="3527263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do do you love and believe in, and it will come naturallyly.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637" b="27954"/>
          <a:stretch/>
        </p:blipFill>
        <p:spPr>
          <a:xfrm flipH="1">
            <a:off x="-14605" y="0"/>
            <a:ext cx="2749960" cy="3072858"/>
          </a:xfrm>
          <a:prstGeom prst="rect">
            <a:avLst/>
          </a:prstGeom>
        </p:spPr>
      </p:pic>
      <p:sp>
        <p:nvSpPr>
          <p:cNvPr id="28" name="任意多边形: 形状 27"/>
          <p:cNvSpPr/>
          <p:nvPr/>
        </p:nvSpPr>
        <p:spPr>
          <a:xfrm>
            <a:off x="0" y="624105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0" y="5257300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43113" y="1416759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754053" y="1597113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9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58">
        <p14:prism isContent="1" isInverted="1"/>
      </p:transition>
    </mc:Choice>
    <mc:Fallback xmlns:a14="http://schemas.microsoft.com/office/drawing/2010/main" xmlns="">
      <p:transition spd="slow" advClick="0" advTm="1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5" name="椭圆 24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3315831" y="488897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KSO_Shape"/>
          <p:cNvSpPr>
            <a:spLocks/>
          </p:cNvSpPr>
          <p:nvPr/>
        </p:nvSpPr>
        <p:spPr bwMode="auto">
          <a:xfrm>
            <a:off x="1205068" y="1738333"/>
            <a:ext cx="786476" cy="147464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3645549" y="4262477"/>
            <a:ext cx="1352821" cy="1014616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6741872" y="1988840"/>
            <a:ext cx="1481070" cy="1261378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KSO_Shape"/>
          <p:cNvSpPr/>
          <p:nvPr/>
        </p:nvSpPr>
        <p:spPr>
          <a:xfrm>
            <a:off x="9789854" y="4192686"/>
            <a:ext cx="1561457" cy="1012345"/>
          </a:xfrm>
          <a:custGeom>
            <a:avLst/>
            <a:gdLst>
              <a:gd name="connsiteX0" fmla="*/ 7294257 w 8709025"/>
              <a:gd name="connsiteY0" fmla="*/ 2608768 h 5641695"/>
              <a:gd name="connsiteX1" fmla="*/ 7365669 w 8709025"/>
              <a:gd name="connsiteY1" fmla="*/ 2634905 h 5641695"/>
              <a:gd name="connsiteX2" fmla="*/ 8297853 w 8709025"/>
              <a:gd name="connsiteY2" fmla="*/ 3895849 h 5641695"/>
              <a:gd name="connsiteX3" fmla="*/ 8305800 w 8709025"/>
              <a:gd name="connsiteY3" fmla="*/ 4053232 h 5641695"/>
              <a:gd name="connsiteX4" fmla="*/ 8297853 w 8709025"/>
              <a:gd name="connsiteY4" fmla="*/ 4210615 h 5641695"/>
              <a:gd name="connsiteX5" fmla="*/ 7365669 w 8709025"/>
              <a:gd name="connsiteY5" fmla="*/ 5471558 h 5641695"/>
              <a:gd name="connsiteX6" fmla="*/ 7294257 w 8709025"/>
              <a:gd name="connsiteY6" fmla="*/ 5497695 h 5641695"/>
              <a:gd name="connsiteX7" fmla="*/ 7393254 w 8709025"/>
              <a:gd name="connsiteY7" fmla="*/ 5482587 h 5641695"/>
              <a:gd name="connsiteX8" fmla="*/ 8550679 w 8709025"/>
              <a:gd name="connsiteY8" fmla="*/ 4202405 h 5641695"/>
              <a:gd name="connsiteX9" fmla="*/ 8558212 w 8709025"/>
              <a:gd name="connsiteY9" fmla="*/ 4053232 h 5641695"/>
              <a:gd name="connsiteX10" fmla="*/ 8550679 w 8709025"/>
              <a:gd name="connsiteY10" fmla="*/ 3904058 h 5641695"/>
              <a:gd name="connsiteX11" fmla="*/ 7393254 w 8709025"/>
              <a:gd name="connsiteY11" fmla="*/ 2623877 h 5641695"/>
              <a:gd name="connsiteX12" fmla="*/ 1414768 w 8709025"/>
              <a:gd name="connsiteY12" fmla="*/ 2608768 h 5641695"/>
              <a:gd name="connsiteX13" fmla="*/ 1315771 w 8709025"/>
              <a:gd name="connsiteY13" fmla="*/ 2623877 h 5641695"/>
              <a:gd name="connsiteX14" fmla="*/ 158346 w 8709025"/>
              <a:gd name="connsiteY14" fmla="*/ 3904058 h 5641695"/>
              <a:gd name="connsiteX15" fmla="*/ 150813 w 8709025"/>
              <a:gd name="connsiteY15" fmla="*/ 4053232 h 5641695"/>
              <a:gd name="connsiteX16" fmla="*/ 158346 w 8709025"/>
              <a:gd name="connsiteY16" fmla="*/ 4202405 h 5641695"/>
              <a:gd name="connsiteX17" fmla="*/ 1315771 w 8709025"/>
              <a:gd name="connsiteY17" fmla="*/ 5482587 h 5641695"/>
              <a:gd name="connsiteX18" fmla="*/ 1414768 w 8709025"/>
              <a:gd name="connsiteY18" fmla="*/ 5497695 h 5641695"/>
              <a:gd name="connsiteX19" fmla="*/ 1343356 w 8709025"/>
              <a:gd name="connsiteY19" fmla="*/ 5471558 h 5641695"/>
              <a:gd name="connsiteX20" fmla="*/ 411172 w 8709025"/>
              <a:gd name="connsiteY20" fmla="*/ 4210615 h 5641695"/>
              <a:gd name="connsiteX21" fmla="*/ 403225 w 8709025"/>
              <a:gd name="connsiteY21" fmla="*/ 4053232 h 5641695"/>
              <a:gd name="connsiteX22" fmla="*/ 411172 w 8709025"/>
              <a:gd name="connsiteY22" fmla="*/ 3895849 h 5641695"/>
              <a:gd name="connsiteX23" fmla="*/ 1343356 w 8709025"/>
              <a:gd name="connsiteY23" fmla="*/ 2634905 h 5641695"/>
              <a:gd name="connsiteX24" fmla="*/ 4354513 w 8709025"/>
              <a:gd name="connsiteY24" fmla="*/ 0 h 5641695"/>
              <a:gd name="connsiteX25" fmla="*/ 6995109 w 8709025"/>
              <a:gd name="connsiteY25" fmla="*/ 2382914 h 5641695"/>
              <a:gd name="connsiteX26" fmla="*/ 6999242 w 8709025"/>
              <a:gd name="connsiteY26" fmla="*/ 2464767 h 5641695"/>
              <a:gd name="connsiteX27" fmla="*/ 7120561 w 8709025"/>
              <a:gd name="connsiteY27" fmla="*/ 2464767 h 5641695"/>
              <a:gd name="connsiteX28" fmla="*/ 8709025 w 8709025"/>
              <a:gd name="connsiteY28" fmla="*/ 4053231 h 5641695"/>
              <a:gd name="connsiteX29" fmla="*/ 7120561 w 8709025"/>
              <a:gd name="connsiteY29" fmla="*/ 5641695 h 5641695"/>
              <a:gd name="connsiteX30" fmla="*/ 7008813 w 8709025"/>
              <a:gd name="connsiteY30" fmla="*/ 5641695 h 5641695"/>
              <a:gd name="connsiteX31" fmla="*/ 6945312 w 8709025"/>
              <a:gd name="connsiteY31" fmla="*/ 5641695 h 5641695"/>
              <a:gd name="connsiteX32" fmla="*/ 6453313 w 8709025"/>
              <a:gd name="connsiteY32" fmla="*/ 5641695 h 5641695"/>
              <a:gd name="connsiteX33" fmla="*/ 6453313 w 8709025"/>
              <a:gd name="connsiteY33" fmla="*/ 2833068 h 5641695"/>
              <a:gd name="connsiteX34" fmla="*/ 6452797 w 8709025"/>
              <a:gd name="connsiteY34" fmla="*/ 2833068 h 5641695"/>
              <a:gd name="connsiteX35" fmla="*/ 6452797 w 8709025"/>
              <a:gd name="connsiteY35" fmla="*/ 2745984 h 5641695"/>
              <a:gd name="connsiteX36" fmla="*/ 4354514 w 8709025"/>
              <a:gd name="connsiteY36" fmla="*/ 647700 h 5641695"/>
              <a:gd name="connsiteX37" fmla="*/ 2256231 w 8709025"/>
              <a:gd name="connsiteY37" fmla="*/ 2745984 h 5641695"/>
              <a:gd name="connsiteX38" fmla="*/ 2256231 w 8709025"/>
              <a:gd name="connsiteY38" fmla="*/ 2833068 h 5641695"/>
              <a:gd name="connsiteX39" fmla="*/ 2255713 w 8709025"/>
              <a:gd name="connsiteY39" fmla="*/ 2833068 h 5641695"/>
              <a:gd name="connsiteX40" fmla="*/ 2255713 w 8709025"/>
              <a:gd name="connsiteY40" fmla="*/ 5641695 h 5641695"/>
              <a:gd name="connsiteX41" fmla="*/ 1763713 w 8709025"/>
              <a:gd name="connsiteY41" fmla="*/ 5641695 h 5641695"/>
              <a:gd name="connsiteX42" fmla="*/ 1700213 w 8709025"/>
              <a:gd name="connsiteY42" fmla="*/ 5641695 h 5641695"/>
              <a:gd name="connsiteX43" fmla="*/ 1588464 w 8709025"/>
              <a:gd name="connsiteY43" fmla="*/ 5641695 h 5641695"/>
              <a:gd name="connsiteX44" fmla="*/ 0 w 8709025"/>
              <a:gd name="connsiteY44" fmla="*/ 4053231 h 5641695"/>
              <a:gd name="connsiteX45" fmla="*/ 1588464 w 8709025"/>
              <a:gd name="connsiteY45" fmla="*/ 2464767 h 5641695"/>
              <a:gd name="connsiteX46" fmla="*/ 1709784 w 8709025"/>
              <a:gd name="connsiteY46" fmla="*/ 2464767 h 5641695"/>
              <a:gd name="connsiteX47" fmla="*/ 1713917 w 8709025"/>
              <a:gd name="connsiteY47" fmla="*/ 2382913 h 5641695"/>
              <a:gd name="connsiteX48" fmla="*/ 4354513 w 8709025"/>
              <a:gd name="connsiteY48" fmla="*/ 0 h 56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09025" h="5641695">
                <a:moveTo>
                  <a:pt x="7294257" y="2608768"/>
                </a:moveTo>
                <a:lnTo>
                  <a:pt x="7365669" y="2634905"/>
                </a:lnTo>
                <a:cubicBezTo>
                  <a:pt x="7872105" y="2849110"/>
                  <a:pt x="8240046" y="3326637"/>
                  <a:pt x="8297853" y="3895849"/>
                </a:cubicBezTo>
                <a:lnTo>
                  <a:pt x="8305800" y="4053232"/>
                </a:lnTo>
                <a:lnTo>
                  <a:pt x="8297853" y="4210615"/>
                </a:lnTo>
                <a:cubicBezTo>
                  <a:pt x="8240046" y="4779826"/>
                  <a:pt x="7872105" y="5257354"/>
                  <a:pt x="7365669" y="5471558"/>
                </a:cubicBezTo>
                <a:lnTo>
                  <a:pt x="7294257" y="5497695"/>
                </a:lnTo>
                <a:lnTo>
                  <a:pt x="7393254" y="5482587"/>
                </a:lnTo>
                <a:cubicBezTo>
                  <a:pt x="8010606" y="5356258"/>
                  <a:pt x="8485926" y="4840019"/>
                  <a:pt x="8550679" y="4202405"/>
                </a:cubicBezTo>
                <a:lnTo>
                  <a:pt x="8558212" y="4053232"/>
                </a:lnTo>
                <a:lnTo>
                  <a:pt x="8550679" y="3904058"/>
                </a:lnTo>
                <a:cubicBezTo>
                  <a:pt x="8485926" y="3266444"/>
                  <a:pt x="8010606" y="2750205"/>
                  <a:pt x="7393254" y="2623877"/>
                </a:cubicBezTo>
                <a:close/>
                <a:moveTo>
                  <a:pt x="1414768" y="2608768"/>
                </a:moveTo>
                <a:lnTo>
                  <a:pt x="1315771" y="2623877"/>
                </a:lnTo>
                <a:cubicBezTo>
                  <a:pt x="698419" y="2750205"/>
                  <a:pt x="223099" y="3266444"/>
                  <a:pt x="158346" y="3904058"/>
                </a:cubicBezTo>
                <a:lnTo>
                  <a:pt x="150813" y="4053232"/>
                </a:lnTo>
                <a:lnTo>
                  <a:pt x="158346" y="4202405"/>
                </a:lnTo>
                <a:cubicBezTo>
                  <a:pt x="223099" y="4840019"/>
                  <a:pt x="698419" y="5356258"/>
                  <a:pt x="1315771" y="5482587"/>
                </a:cubicBezTo>
                <a:lnTo>
                  <a:pt x="1414768" y="5497695"/>
                </a:lnTo>
                <a:lnTo>
                  <a:pt x="1343356" y="5471558"/>
                </a:lnTo>
                <a:cubicBezTo>
                  <a:pt x="836920" y="5257354"/>
                  <a:pt x="468979" y="4779826"/>
                  <a:pt x="411172" y="4210615"/>
                </a:cubicBezTo>
                <a:lnTo>
                  <a:pt x="403225" y="4053232"/>
                </a:lnTo>
                <a:lnTo>
                  <a:pt x="411172" y="3895849"/>
                </a:lnTo>
                <a:cubicBezTo>
                  <a:pt x="468979" y="3326637"/>
                  <a:pt x="836920" y="2849110"/>
                  <a:pt x="1343356" y="2634905"/>
                </a:cubicBezTo>
                <a:close/>
                <a:moveTo>
                  <a:pt x="4354513" y="0"/>
                </a:moveTo>
                <a:cubicBezTo>
                  <a:pt x="5728822" y="0"/>
                  <a:pt x="6859183" y="1044467"/>
                  <a:pt x="6995109" y="2382914"/>
                </a:cubicBezTo>
                <a:lnTo>
                  <a:pt x="6999242" y="2464767"/>
                </a:lnTo>
                <a:lnTo>
                  <a:pt x="7120561" y="2464767"/>
                </a:lnTo>
                <a:cubicBezTo>
                  <a:pt x="7997845" y="2464767"/>
                  <a:pt x="8709025" y="3175947"/>
                  <a:pt x="8709025" y="4053231"/>
                </a:cubicBezTo>
                <a:cubicBezTo>
                  <a:pt x="8709025" y="4930515"/>
                  <a:pt x="7997845" y="5641695"/>
                  <a:pt x="7120561" y="5641695"/>
                </a:cubicBezTo>
                <a:lnTo>
                  <a:pt x="7008813" y="5641695"/>
                </a:lnTo>
                <a:lnTo>
                  <a:pt x="6945312" y="5641695"/>
                </a:lnTo>
                <a:lnTo>
                  <a:pt x="6453313" y="5641695"/>
                </a:lnTo>
                <a:lnTo>
                  <a:pt x="6453313" y="2833068"/>
                </a:lnTo>
                <a:lnTo>
                  <a:pt x="6452797" y="2833068"/>
                </a:lnTo>
                <a:lnTo>
                  <a:pt x="6452797" y="2745984"/>
                </a:lnTo>
                <a:cubicBezTo>
                  <a:pt x="6452797" y="1587133"/>
                  <a:pt x="5513364" y="647700"/>
                  <a:pt x="4354514" y="647700"/>
                </a:cubicBezTo>
                <a:cubicBezTo>
                  <a:pt x="3195664" y="647700"/>
                  <a:pt x="2256231" y="1587133"/>
                  <a:pt x="2256231" y="2745984"/>
                </a:cubicBezTo>
                <a:lnTo>
                  <a:pt x="2256231" y="2833068"/>
                </a:lnTo>
                <a:lnTo>
                  <a:pt x="2255713" y="2833068"/>
                </a:lnTo>
                <a:lnTo>
                  <a:pt x="2255713" y="5641695"/>
                </a:lnTo>
                <a:lnTo>
                  <a:pt x="1763713" y="5641695"/>
                </a:lnTo>
                <a:lnTo>
                  <a:pt x="1700213" y="5641695"/>
                </a:lnTo>
                <a:lnTo>
                  <a:pt x="1588464" y="5641695"/>
                </a:lnTo>
                <a:cubicBezTo>
                  <a:pt x="711180" y="5641695"/>
                  <a:pt x="0" y="4930515"/>
                  <a:pt x="0" y="4053231"/>
                </a:cubicBezTo>
                <a:cubicBezTo>
                  <a:pt x="0" y="3175947"/>
                  <a:pt x="711180" y="2464767"/>
                  <a:pt x="1588464" y="2464767"/>
                </a:cubicBezTo>
                <a:lnTo>
                  <a:pt x="1709784" y="2464767"/>
                </a:lnTo>
                <a:lnTo>
                  <a:pt x="1713917" y="2382913"/>
                </a:lnTo>
                <a:cubicBezTo>
                  <a:pt x="1849844" y="1044467"/>
                  <a:pt x="2980205" y="0"/>
                  <a:pt x="4354513" y="0"/>
                </a:cubicBez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7680" y="3933056"/>
            <a:ext cx="11856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55640" y="1772816"/>
            <a:ext cx="0" cy="5040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79976" y="1772816"/>
            <a:ext cx="0" cy="5040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048328" y="1772816"/>
            <a:ext cx="0" cy="5040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39203" y="3451959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03532" y="4221088"/>
            <a:ext cx="2408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36566" y="3462707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38997" y="5635854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768409" y="5635854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6278360" y="4221088"/>
            <a:ext cx="2408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84017" y="1901150"/>
            <a:ext cx="2408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87474" y="1901150"/>
            <a:ext cx="2408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messages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878">
        <p14:prism isContent="1" isInverted="1"/>
      </p:transition>
    </mc:Choice>
    <mc:Fallback xmlns:a14="http://schemas.microsoft.com/office/drawing/2010/main" xmlns="">
      <p:transition spd="slow" advClick="0" advTm="7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>
          <a:xfrm rot="5400000">
            <a:off x="5186751" y="1590328"/>
            <a:ext cx="924789" cy="1194526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>
          <a:xfrm rot="16200000" flipH="1">
            <a:off x="6368492" y="2515117"/>
            <a:ext cx="924788" cy="1194525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KSO_Shape"/>
          <p:cNvSpPr/>
          <p:nvPr/>
        </p:nvSpPr>
        <p:spPr>
          <a:xfrm rot="5400000">
            <a:off x="5186751" y="3439906"/>
            <a:ext cx="924789" cy="1194526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KSO_Shape"/>
          <p:cNvSpPr/>
          <p:nvPr/>
        </p:nvSpPr>
        <p:spPr>
          <a:xfrm rot="16200000" flipH="1">
            <a:off x="6368492" y="4364695"/>
            <a:ext cx="924788" cy="1194526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KSO_Shape"/>
          <p:cNvSpPr/>
          <p:nvPr/>
        </p:nvSpPr>
        <p:spPr>
          <a:xfrm rot="5400000">
            <a:off x="5186751" y="5289484"/>
            <a:ext cx="924789" cy="1194526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94610" y="26613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8994610" y="3011468"/>
            <a:ext cx="3006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7413635" y="3121814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cxnSpLocks/>
          </p:cNvCxnSpPr>
          <p:nvPr/>
        </p:nvCxnSpPr>
        <p:spPr>
          <a:xfrm>
            <a:off x="7425062" y="4965556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31433" y="1726357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407368" y="2076525"/>
            <a:ext cx="3063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931433" y="346326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407368" y="3813428"/>
            <a:ext cx="3063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003441" y="5200163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479376" y="5550331"/>
            <a:ext cx="3063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cxnSp>
        <p:nvCxnSpPr>
          <p:cNvPr id="28" name="直接连接符 27"/>
          <p:cNvCxnSpPr>
            <a:cxnSpLocks/>
          </p:cNvCxnSpPr>
          <p:nvPr/>
        </p:nvCxnSpPr>
        <p:spPr>
          <a:xfrm>
            <a:off x="3834139" y="2185710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cxnSpLocks/>
          </p:cNvCxnSpPr>
          <p:nvPr/>
        </p:nvCxnSpPr>
        <p:spPr>
          <a:xfrm>
            <a:off x="3834139" y="4029452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cxnSpLocks/>
          </p:cNvCxnSpPr>
          <p:nvPr/>
        </p:nvCxnSpPr>
        <p:spPr>
          <a:xfrm>
            <a:off x="3834139" y="5901660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325983" y="1869212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45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68379" y="3737064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56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25983" y="5604916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97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40016" y="4668813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78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2319" y="2819235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23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647728" y="2076525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47728" y="3957444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647728" y="5757644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513305" y="3030611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066618" y="4434496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9066618" y="4784664"/>
            <a:ext cx="3006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here to enter your text</a:t>
            </a:r>
            <a:endParaRPr lang="zh-CN" altLang="en-US" sz="1600" dirty="0"/>
          </a:p>
        </p:txBody>
      </p:sp>
      <p:sp>
        <p:nvSpPr>
          <p:cNvPr id="42" name="椭圆 41"/>
          <p:cNvSpPr/>
          <p:nvPr/>
        </p:nvSpPr>
        <p:spPr>
          <a:xfrm>
            <a:off x="8544272" y="4853188"/>
            <a:ext cx="216024" cy="216024"/>
          </a:xfrm>
          <a:prstGeom prst="ellipse">
            <a:avLst/>
          </a:prstGeom>
          <a:solidFill>
            <a:srgbClr val="316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46" name="椭圆 45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3311150" y="538226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3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218">
        <p14:prism isContent="1" isInverted="1"/>
      </p:transition>
    </mc:Choice>
    <mc:Fallback xmlns:a14="http://schemas.microsoft.com/office/drawing/2010/main" xmlns="">
      <p:transition spd="slow" advClick="0" advTm="5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>
            <a:spLocks/>
          </p:cNvSpPr>
          <p:nvPr/>
        </p:nvSpPr>
        <p:spPr bwMode="auto">
          <a:xfrm>
            <a:off x="4911774" y="2400742"/>
            <a:ext cx="2368452" cy="239641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3775471" y="4637678"/>
            <a:ext cx="736353" cy="792088"/>
          </a:xfrm>
          <a:custGeom>
            <a:avLst/>
            <a:gdLst>
              <a:gd name="T0" fmla="*/ 1735389 w 3295"/>
              <a:gd name="T1" fmla="*/ 901016 h 3303"/>
              <a:gd name="T2" fmla="*/ 828737 w 3295"/>
              <a:gd name="T3" fmla="*/ 0 h 3303"/>
              <a:gd name="T4" fmla="*/ 2179 w 3295"/>
              <a:gd name="T5" fmla="*/ 0 h 3303"/>
              <a:gd name="T6" fmla="*/ 0 w 3295"/>
              <a:gd name="T7" fmla="*/ 825795 h 3303"/>
              <a:gd name="T8" fmla="*/ 896300 w 3295"/>
              <a:gd name="T9" fmla="*/ 1740438 h 3303"/>
              <a:gd name="T10" fmla="*/ 1107707 w 3295"/>
              <a:gd name="T11" fmla="*/ 1742074 h 3303"/>
              <a:gd name="T12" fmla="*/ 1737024 w 3295"/>
              <a:gd name="T13" fmla="*/ 1112507 h 3303"/>
              <a:gd name="T14" fmla="*/ 1735389 w 3295"/>
              <a:gd name="T15" fmla="*/ 901016 h 3303"/>
              <a:gd name="T16" fmla="*/ 221214 w 3295"/>
              <a:gd name="T17" fmla="*/ 373379 h 3303"/>
              <a:gd name="T18" fmla="*/ 369962 w 3295"/>
              <a:gd name="T19" fmla="*/ 225118 h 3303"/>
              <a:gd name="T20" fmla="*/ 518165 w 3295"/>
              <a:gd name="T21" fmla="*/ 373379 h 3303"/>
              <a:gd name="T22" fmla="*/ 369962 w 3295"/>
              <a:gd name="T23" fmla="*/ 521641 h 3303"/>
              <a:gd name="T24" fmla="*/ 221214 w 3295"/>
              <a:gd name="T25" fmla="*/ 373379 h 3303"/>
              <a:gd name="T26" fmla="*/ 1028702 w 3295"/>
              <a:gd name="T27" fmla="*/ 1408485 h 3303"/>
              <a:gd name="T28" fmla="*/ 451147 w 3295"/>
              <a:gd name="T29" fmla="*/ 831246 h 3303"/>
              <a:gd name="T30" fmla="*/ 503998 w 3295"/>
              <a:gd name="T31" fmla="*/ 778918 h 3303"/>
              <a:gd name="T32" fmla="*/ 1081008 w 3295"/>
              <a:gd name="T33" fmla="*/ 1355612 h 3303"/>
              <a:gd name="T34" fmla="*/ 1028702 w 3295"/>
              <a:gd name="T35" fmla="*/ 1408485 h 3303"/>
              <a:gd name="T36" fmla="*/ 1185622 w 3295"/>
              <a:gd name="T37" fmla="*/ 1250957 h 3303"/>
              <a:gd name="T38" fmla="*/ 608612 w 3295"/>
              <a:gd name="T39" fmla="*/ 673718 h 3303"/>
              <a:gd name="T40" fmla="*/ 661464 w 3295"/>
              <a:gd name="T41" fmla="*/ 621390 h 3303"/>
              <a:gd name="T42" fmla="*/ 1238474 w 3295"/>
              <a:gd name="T43" fmla="*/ 1198629 h 3303"/>
              <a:gd name="T44" fmla="*/ 1185622 w 3295"/>
              <a:gd name="T45" fmla="*/ 1250957 h 3303"/>
              <a:gd name="T46" fmla="*/ 1343088 w 3295"/>
              <a:gd name="T47" fmla="*/ 1093429 h 3303"/>
              <a:gd name="T48" fmla="*/ 766078 w 3295"/>
              <a:gd name="T49" fmla="*/ 516190 h 3303"/>
              <a:gd name="T50" fmla="*/ 818929 w 3295"/>
              <a:gd name="T51" fmla="*/ 463863 h 3303"/>
              <a:gd name="T52" fmla="*/ 1395939 w 3295"/>
              <a:gd name="T53" fmla="*/ 1041102 h 3303"/>
              <a:gd name="T54" fmla="*/ 1343088 w 3295"/>
              <a:gd name="T55" fmla="*/ 1093429 h 3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95" h="3303">
                <a:moveTo>
                  <a:pt x="3185" y="1653"/>
                </a:moveTo>
                <a:cubicBezTo>
                  <a:pt x="1521" y="0"/>
                  <a:pt x="1521" y="0"/>
                  <a:pt x="1521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1515"/>
                  <a:pt x="0" y="1515"/>
                  <a:pt x="0" y="1515"/>
                </a:cubicBezTo>
                <a:cubicBezTo>
                  <a:pt x="1645" y="3193"/>
                  <a:pt x="1645" y="3193"/>
                  <a:pt x="1645" y="3193"/>
                </a:cubicBezTo>
                <a:cubicBezTo>
                  <a:pt x="1753" y="3301"/>
                  <a:pt x="1927" y="3303"/>
                  <a:pt x="2033" y="3196"/>
                </a:cubicBezTo>
                <a:cubicBezTo>
                  <a:pt x="3188" y="2041"/>
                  <a:pt x="3188" y="2041"/>
                  <a:pt x="3188" y="2041"/>
                </a:cubicBezTo>
                <a:cubicBezTo>
                  <a:pt x="3295" y="1934"/>
                  <a:pt x="3294" y="1761"/>
                  <a:pt x="3185" y="1653"/>
                </a:cubicBezTo>
                <a:close/>
                <a:moveTo>
                  <a:pt x="406" y="685"/>
                </a:moveTo>
                <a:cubicBezTo>
                  <a:pt x="406" y="535"/>
                  <a:pt x="528" y="413"/>
                  <a:pt x="679" y="413"/>
                </a:cubicBezTo>
                <a:cubicBezTo>
                  <a:pt x="829" y="413"/>
                  <a:pt x="951" y="535"/>
                  <a:pt x="951" y="685"/>
                </a:cubicBezTo>
                <a:cubicBezTo>
                  <a:pt x="951" y="835"/>
                  <a:pt x="829" y="957"/>
                  <a:pt x="679" y="957"/>
                </a:cubicBezTo>
                <a:cubicBezTo>
                  <a:pt x="528" y="957"/>
                  <a:pt x="406" y="835"/>
                  <a:pt x="406" y="685"/>
                </a:cubicBezTo>
                <a:close/>
                <a:moveTo>
                  <a:pt x="1888" y="2584"/>
                </a:moveTo>
                <a:cubicBezTo>
                  <a:pt x="828" y="1525"/>
                  <a:pt x="828" y="1525"/>
                  <a:pt x="828" y="1525"/>
                </a:cubicBezTo>
                <a:cubicBezTo>
                  <a:pt x="925" y="1429"/>
                  <a:pt x="925" y="1429"/>
                  <a:pt x="925" y="1429"/>
                </a:cubicBezTo>
                <a:cubicBezTo>
                  <a:pt x="1984" y="2487"/>
                  <a:pt x="1984" y="2487"/>
                  <a:pt x="1984" y="2487"/>
                </a:cubicBezTo>
                <a:lnTo>
                  <a:pt x="1888" y="2584"/>
                </a:lnTo>
                <a:close/>
                <a:moveTo>
                  <a:pt x="2176" y="2295"/>
                </a:moveTo>
                <a:cubicBezTo>
                  <a:pt x="1117" y="1236"/>
                  <a:pt x="1117" y="1236"/>
                  <a:pt x="1117" y="1236"/>
                </a:cubicBezTo>
                <a:cubicBezTo>
                  <a:pt x="1214" y="1140"/>
                  <a:pt x="1214" y="1140"/>
                  <a:pt x="1214" y="1140"/>
                </a:cubicBezTo>
                <a:cubicBezTo>
                  <a:pt x="2273" y="2199"/>
                  <a:pt x="2273" y="2199"/>
                  <a:pt x="2273" y="2199"/>
                </a:cubicBezTo>
                <a:lnTo>
                  <a:pt x="2176" y="2295"/>
                </a:lnTo>
                <a:close/>
                <a:moveTo>
                  <a:pt x="2465" y="2006"/>
                </a:moveTo>
                <a:cubicBezTo>
                  <a:pt x="1406" y="947"/>
                  <a:pt x="1406" y="947"/>
                  <a:pt x="1406" y="947"/>
                </a:cubicBezTo>
                <a:cubicBezTo>
                  <a:pt x="1503" y="851"/>
                  <a:pt x="1503" y="851"/>
                  <a:pt x="1503" y="851"/>
                </a:cubicBezTo>
                <a:cubicBezTo>
                  <a:pt x="2562" y="1910"/>
                  <a:pt x="2562" y="1910"/>
                  <a:pt x="2562" y="1910"/>
                </a:cubicBezTo>
                <a:lnTo>
                  <a:pt x="2465" y="2006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3728516" y="2297797"/>
            <a:ext cx="783308" cy="563982"/>
          </a:xfrm>
          <a:custGeom>
            <a:avLst/>
            <a:gdLst>
              <a:gd name="connsiteX0" fmla="*/ 0 w 606559"/>
              <a:gd name="connsiteY0" fmla="*/ 98549 h 436964"/>
              <a:gd name="connsiteX1" fmla="*/ 296815 w 606559"/>
              <a:gd name="connsiteY1" fmla="*/ 248835 h 436964"/>
              <a:gd name="connsiteX2" fmla="*/ 606559 w 606559"/>
              <a:gd name="connsiteY2" fmla="*/ 99699 h 436964"/>
              <a:gd name="connsiteX3" fmla="*/ 606559 w 606559"/>
              <a:gd name="connsiteY3" fmla="*/ 367011 h 436964"/>
              <a:gd name="connsiteX4" fmla="*/ 536606 w 606559"/>
              <a:gd name="connsiteY4" fmla="*/ 436964 h 436964"/>
              <a:gd name="connsiteX5" fmla="*/ 69953 w 606559"/>
              <a:gd name="connsiteY5" fmla="*/ 436964 h 436964"/>
              <a:gd name="connsiteX6" fmla="*/ 0 w 606559"/>
              <a:gd name="connsiteY6" fmla="*/ 367011 h 436964"/>
              <a:gd name="connsiteX7" fmla="*/ 69953 w 606559"/>
              <a:gd name="connsiteY7" fmla="*/ 0 h 436964"/>
              <a:gd name="connsiteX8" fmla="*/ 536606 w 606559"/>
              <a:gd name="connsiteY8" fmla="*/ 0 h 436964"/>
              <a:gd name="connsiteX9" fmla="*/ 606559 w 606559"/>
              <a:gd name="connsiteY9" fmla="*/ 69953 h 436964"/>
              <a:gd name="connsiteX10" fmla="*/ 606559 w 606559"/>
              <a:gd name="connsiteY10" fmla="*/ 82447 h 436964"/>
              <a:gd name="connsiteX11" fmla="*/ 296815 w 606559"/>
              <a:gd name="connsiteY11" fmla="*/ 231583 h 436964"/>
              <a:gd name="connsiteX12" fmla="*/ 0 w 606559"/>
              <a:gd name="connsiteY12" fmla="*/ 81297 h 436964"/>
              <a:gd name="connsiteX13" fmla="*/ 0 w 606559"/>
              <a:gd name="connsiteY13" fmla="*/ 69953 h 436964"/>
              <a:gd name="connsiteX14" fmla="*/ 69953 w 606559"/>
              <a:gd name="connsiteY14" fmla="*/ 0 h 4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559" h="436964">
                <a:moveTo>
                  <a:pt x="0" y="98549"/>
                </a:moveTo>
                <a:lnTo>
                  <a:pt x="296815" y="248835"/>
                </a:lnTo>
                <a:lnTo>
                  <a:pt x="606559" y="99699"/>
                </a:lnTo>
                <a:lnTo>
                  <a:pt x="606559" y="367011"/>
                </a:lnTo>
                <a:cubicBezTo>
                  <a:pt x="606559" y="405645"/>
                  <a:pt x="575240" y="436964"/>
                  <a:pt x="536606" y="436964"/>
                </a:cubicBezTo>
                <a:lnTo>
                  <a:pt x="69953" y="436964"/>
                </a:lnTo>
                <a:cubicBezTo>
                  <a:pt x="31319" y="436964"/>
                  <a:pt x="0" y="405645"/>
                  <a:pt x="0" y="367011"/>
                </a:cubicBezTo>
                <a:close/>
                <a:moveTo>
                  <a:pt x="69953" y="0"/>
                </a:moveTo>
                <a:lnTo>
                  <a:pt x="536606" y="0"/>
                </a:lnTo>
                <a:cubicBezTo>
                  <a:pt x="575240" y="0"/>
                  <a:pt x="606559" y="31319"/>
                  <a:pt x="606559" y="69953"/>
                </a:cubicBezTo>
                <a:lnTo>
                  <a:pt x="606559" y="82447"/>
                </a:lnTo>
                <a:lnTo>
                  <a:pt x="296815" y="231583"/>
                </a:lnTo>
                <a:lnTo>
                  <a:pt x="0" y="81297"/>
                </a:lnTo>
                <a:lnTo>
                  <a:pt x="0" y="69953"/>
                </a:lnTo>
                <a:cubicBezTo>
                  <a:pt x="0" y="31319"/>
                  <a:pt x="31319" y="0"/>
                  <a:pt x="69953" y="0"/>
                </a:cubicBezTo>
                <a:close/>
              </a:path>
            </a:pathLst>
          </a:cu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752184" y="2388053"/>
            <a:ext cx="740226" cy="664506"/>
          </a:xfrm>
          <a:custGeom>
            <a:avLst/>
            <a:gdLst>
              <a:gd name="T0" fmla="*/ 1674547 w 3133"/>
              <a:gd name="T1" fmla="*/ 538897 h 2809"/>
              <a:gd name="T2" fmla="*/ 628099 w 3133"/>
              <a:gd name="T3" fmla="*/ 538897 h 2809"/>
              <a:gd name="T4" fmla="*/ 501100 w 3133"/>
              <a:gd name="T5" fmla="*/ 642421 h 2809"/>
              <a:gd name="T6" fmla="*/ 317785 w 3133"/>
              <a:gd name="T7" fmla="*/ 1342929 h 2809"/>
              <a:gd name="T8" fmla="*/ 217795 w 3133"/>
              <a:gd name="T9" fmla="*/ 1406769 h 2809"/>
              <a:gd name="T10" fmla="*/ 160329 w 3133"/>
              <a:gd name="T11" fmla="*/ 1312447 h 2809"/>
              <a:gd name="T12" fmla="*/ 343644 w 3133"/>
              <a:gd name="T13" fmla="*/ 613089 h 2809"/>
              <a:gd name="T14" fmla="*/ 586724 w 3133"/>
              <a:gd name="T15" fmla="*/ 419270 h 2809"/>
              <a:gd name="T16" fmla="*/ 1555019 w 3133"/>
              <a:gd name="T17" fmla="*/ 419270 h 2809"/>
              <a:gd name="T18" fmla="*/ 1555019 w 3133"/>
              <a:gd name="T19" fmla="*/ 299068 h 2809"/>
              <a:gd name="T20" fmla="*/ 1435490 w 3133"/>
              <a:gd name="T21" fmla="*/ 179441 h 2809"/>
              <a:gd name="T22" fmla="*/ 662004 w 3133"/>
              <a:gd name="T23" fmla="*/ 179441 h 2809"/>
              <a:gd name="T24" fmla="*/ 578104 w 3133"/>
              <a:gd name="T25" fmla="*/ 53487 h 2809"/>
              <a:gd name="T26" fmla="*/ 478688 w 3133"/>
              <a:gd name="T27" fmla="*/ 0 h 2809"/>
              <a:gd name="T28" fmla="*/ 119528 w 3133"/>
              <a:gd name="T29" fmla="*/ 0 h 2809"/>
              <a:gd name="T30" fmla="*/ 0 w 3133"/>
              <a:gd name="T31" fmla="*/ 119627 h 2809"/>
              <a:gd name="T32" fmla="*/ 0 w 3133"/>
              <a:gd name="T33" fmla="*/ 1450479 h 2809"/>
              <a:gd name="T34" fmla="*/ 104587 w 3133"/>
              <a:gd name="T35" fmla="*/ 1569531 h 2809"/>
              <a:gd name="T36" fmla="*/ 777509 w 3133"/>
              <a:gd name="T37" fmla="*/ 1615541 h 2809"/>
              <a:gd name="T38" fmla="*/ 1450432 w 3133"/>
              <a:gd name="T39" fmla="*/ 1569531 h 2809"/>
              <a:gd name="T40" fmla="*/ 1472843 w 3133"/>
              <a:gd name="T41" fmla="*/ 1564354 h 2809"/>
              <a:gd name="T42" fmla="*/ 1562489 w 3133"/>
              <a:gd name="T43" fmla="*/ 1481536 h 2809"/>
              <a:gd name="T44" fmla="*/ 1790053 w 3133"/>
              <a:gd name="T45" fmla="*/ 691307 h 2809"/>
              <a:gd name="T46" fmla="*/ 1770515 w 3133"/>
              <a:gd name="T47" fmla="*/ 586058 h 2809"/>
              <a:gd name="T48" fmla="*/ 1674547 w 3133"/>
              <a:gd name="T49" fmla="*/ 538897 h 28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33" h="2809">
                <a:moveTo>
                  <a:pt x="2914" y="937"/>
                </a:moveTo>
                <a:cubicBezTo>
                  <a:pt x="1093" y="937"/>
                  <a:pt x="1093" y="937"/>
                  <a:pt x="1093" y="937"/>
                </a:cubicBezTo>
                <a:cubicBezTo>
                  <a:pt x="975" y="937"/>
                  <a:pt x="892" y="1039"/>
                  <a:pt x="872" y="1117"/>
                </a:cubicBezTo>
                <a:cubicBezTo>
                  <a:pt x="845" y="1225"/>
                  <a:pt x="564" y="2300"/>
                  <a:pt x="553" y="2335"/>
                </a:cubicBezTo>
                <a:cubicBezTo>
                  <a:pt x="527" y="2415"/>
                  <a:pt x="450" y="2457"/>
                  <a:pt x="379" y="2446"/>
                </a:cubicBezTo>
                <a:cubicBezTo>
                  <a:pt x="322" y="2437"/>
                  <a:pt x="253" y="2379"/>
                  <a:pt x="279" y="2282"/>
                </a:cubicBezTo>
                <a:cubicBezTo>
                  <a:pt x="304" y="2186"/>
                  <a:pt x="570" y="1174"/>
                  <a:pt x="598" y="1066"/>
                </a:cubicBezTo>
                <a:cubicBezTo>
                  <a:pt x="647" y="872"/>
                  <a:pt x="791" y="729"/>
                  <a:pt x="1021" y="729"/>
                </a:cubicBezTo>
                <a:cubicBezTo>
                  <a:pt x="2706" y="729"/>
                  <a:pt x="2706" y="729"/>
                  <a:pt x="2706" y="729"/>
                </a:cubicBezTo>
                <a:cubicBezTo>
                  <a:pt x="2706" y="520"/>
                  <a:pt x="2706" y="520"/>
                  <a:pt x="2706" y="520"/>
                </a:cubicBezTo>
                <a:cubicBezTo>
                  <a:pt x="2706" y="405"/>
                  <a:pt x="2613" y="312"/>
                  <a:pt x="2498" y="312"/>
                </a:cubicBezTo>
                <a:cubicBezTo>
                  <a:pt x="1152" y="312"/>
                  <a:pt x="1152" y="312"/>
                  <a:pt x="1152" y="312"/>
                </a:cubicBezTo>
                <a:cubicBezTo>
                  <a:pt x="1006" y="93"/>
                  <a:pt x="1006" y="93"/>
                  <a:pt x="1006" y="93"/>
                </a:cubicBezTo>
                <a:cubicBezTo>
                  <a:pt x="967" y="35"/>
                  <a:pt x="902" y="0"/>
                  <a:pt x="83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2522"/>
                  <a:pt x="0" y="2522"/>
                  <a:pt x="0" y="2522"/>
                </a:cubicBezTo>
                <a:cubicBezTo>
                  <a:pt x="0" y="2627"/>
                  <a:pt x="78" y="2715"/>
                  <a:pt x="182" y="2729"/>
                </a:cubicBezTo>
                <a:cubicBezTo>
                  <a:pt x="615" y="2784"/>
                  <a:pt x="987" y="2809"/>
                  <a:pt x="1353" y="2809"/>
                </a:cubicBezTo>
                <a:cubicBezTo>
                  <a:pt x="1719" y="2809"/>
                  <a:pt x="2091" y="2784"/>
                  <a:pt x="2524" y="2729"/>
                </a:cubicBezTo>
                <a:cubicBezTo>
                  <a:pt x="2538" y="2727"/>
                  <a:pt x="2551" y="2724"/>
                  <a:pt x="2563" y="2720"/>
                </a:cubicBezTo>
                <a:cubicBezTo>
                  <a:pt x="2637" y="2704"/>
                  <a:pt x="2698" y="2651"/>
                  <a:pt x="2719" y="2576"/>
                </a:cubicBezTo>
                <a:cubicBezTo>
                  <a:pt x="3115" y="1202"/>
                  <a:pt x="3115" y="1202"/>
                  <a:pt x="3115" y="1202"/>
                </a:cubicBezTo>
                <a:cubicBezTo>
                  <a:pt x="3133" y="1139"/>
                  <a:pt x="3120" y="1072"/>
                  <a:pt x="3081" y="1019"/>
                </a:cubicBezTo>
                <a:cubicBezTo>
                  <a:pt x="3041" y="967"/>
                  <a:pt x="2980" y="937"/>
                  <a:pt x="2914" y="937"/>
                </a:cubicBez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7752184" y="4779796"/>
            <a:ext cx="737615" cy="740226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rgbClr val="3165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9913" y="234018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336622" y="2834952"/>
            <a:ext cx="3260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51921" y="458112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408630" y="5075892"/>
            <a:ext cx="3260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16280" y="2466069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8616280" y="303005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33815" y="4727934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YOUR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8633815" y="529191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click to enter your text click click here to your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8" name="椭圆 27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3373531" y="465300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0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480">
        <p14:prism isContent="1" isInverted="1"/>
      </p:transition>
    </mc:Choice>
    <mc:Fallback xmlns:a14="http://schemas.microsoft.com/office/drawing/2010/main" xmlns="">
      <p:transition spd="slow" advClick="0" advTm="5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1360" y="2588711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53575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zh-CN" altLang="en-US" sz="7200" dirty="0">
              <a:solidFill>
                <a:srgbClr val="53575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8708" y="3933056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 , Morning for PPT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_矩形 11"/>
          <p:cNvSpPr/>
          <p:nvPr>
            <p:custDataLst>
              <p:tags r:id="rId2"/>
            </p:custDataLst>
          </p:nvPr>
        </p:nvSpPr>
        <p:spPr>
          <a:xfrm>
            <a:off x="5135563" y="3796591"/>
            <a:ext cx="1847875" cy="45719"/>
          </a:xfrm>
          <a:prstGeom prst="rect">
            <a:avLst/>
          </a:prstGeom>
          <a:solidFill>
            <a:srgbClr val="5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6983438" y="3796591"/>
            <a:ext cx="1847875" cy="45719"/>
          </a:xfrm>
          <a:prstGeom prst="rect">
            <a:avLst/>
          </a:prstGeom>
          <a:solidFill>
            <a:srgbClr val="CEC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矩形 11"/>
          <p:cNvSpPr/>
          <p:nvPr>
            <p:custDataLst>
              <p:tags r:id="rId4"/>
            </p:custDataLst>
          </p:nvPr>
        </p:nvSpPr>
        <p:spPr>
          <a:xfrm>
            <a:off x="3287688" y="3796591"/>
            <a:ext cx="1847875" cy="45719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932">
        <p14:prism isContent="1" isInverted="1"/>
      </p:transition>
    </mc:Choice>
    <mc:Fallback xmlns:a14="http://schemas.microsoft.com/office/drawing/2010/main" xmlns="">
      <p:transition spd="slow" advClick="0" advTm="3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3529965" y="2492896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3165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the title of the first chapter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88335" y="3527263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do do you love and believe in, and it will come naturallyly.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637" b="27954"/>
          <a:stretch/>
        </p:blipFill>
        <p:spPr>
          <a:xfrm flipH="1">
            <a:off x="-14605" y="0"/>
            <a:ext cx="2749960" cy="3072858"/>
          </a:xfrm>
          <a:prstGeom prst="rect">
            <a:avLst/>
          </a:prstGeom>
        </p:spPr>
      </p:pic>
      <p:sp>
        <p:nvSpPr>
          <p:cNvPr id="30" name="任意多边形: 形状 29"/>
          <p:cNvSpPr/>
          <p:nvPr/>
        </p:nvSpPr>
        <p:spPr>
          <a:xfrm>
            <a:off x="0" y="624105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0" y="5257300"/>
            <a:ext cx="12191999" cy="611852"/>
          </a:xfrm>
          <a:custGeom>
            <a:avLst/>
            <a:gdLst>
              <a:gd name="connsiteX0" fmla="*/ 0 w 9739085"/>
              <a:gd name="connsiteY0" fmla="*/ 537038 h 611852"/>
              <a:gd name="connsiteX1" fmla="*/ 1727200 w 9739085"/>
              <a:gd name="connsiteY1" fmla="*/ 566066 h 611852"/>
              <a:gd name="connsiteX2" fmla="*/ 3976914 w 9739085"/>
              <a:gd name="connsiteY2" fmla="*/ 9 h 611852"/>
              <a:gd name="connsiteX3" fmla="*/ 7315200 w 9739085"/>
              <a:gd name="connsiteY3" fmla="*/ 580581 h 611852"/>
              <a:gd name="connsiteX4" fmla="*/ 9739085 w 9739085"/>
              <a:gd name="connsiteY4" fmla="*/ 290295 h 61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5" h="611852">
                <a:moveTo>
                  <a:pt x="0" y="537038"/>
                </a:moveTo>
                <a:cubicBezTo>
                  <a:pt x="532190" y="596304"/>
                  <a:pt x="1064381" y="655571"/>
                  <a:pt x="1727200" y="566066"/>
                </a:cubicBezTo>
                <a:cubicBezTo>
                  <a:pt x="2390019" y="476561"/>
                  <a:pt x="3045581" y="-2410"/>
                  <a:pt x="3976914" y="9"/>
                </a:cubicBezTo>
                <a:cubicBezTo>
                  <a:pt x="4908247" y="2428"/>
                  <a:pt x="6354838" y="532200"/>
                  <a:pt x="7315200" y="580581"/>
                </a:cubicBezTo>
                <a:cubicBezTo>
                  <a:pt x="8275562" y="628962"/>
                  <a:pt x="9007323" y="459628"/>
                  <a:pt x="9739085" y="290295"/>
                </a:cubicBezTo>
              </a:path>
            </a:pathLst>
          </a:custGeom>
          <a:noFill/>
          <a:ln w="3175">
            <a:solidFill>
              <a:srgbClr val="31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543113" y="1416759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754053" y="1597113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5">
        <p14:prism isContent="1" isInverted="1"/>
      </p:transition>
    </mc:Choice>
    <mc:Fallback xmlns:a14="http://schemas.microsoft.com/office/drawing/2010/main" xmlns="">
      <p:transition spd="slow" advClick="0" advTm="1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52756" y="3316922"/>
            <a:ext cx="308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ADD YOUR TITLE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1559496" y="3933056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click click to enter your text message message message click Here to enter your text message s it to for your text message message s ing-click message to your sings text message 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27746" y="1891679"/>
            <a:ext cx="1105273" cy="1105273"/>
            <a:chOff x="5527746" y="2060848"/>
            <a:chExt cx="1105273" cy="1105273"/>
          </a:xfrm>
        </p:grpSpPr>
        <p:sp>
          <p:nvSpPr>
            <p:cNvPr id="2" name="椭圆 1"/>
            <p:cNvSpPr/>
            <p:nvPr/>
          </p:nvSpPr>
          <p:spPr>
            <a:xfrm>
              <a:off x="5527746" y="2060848"/>
              <a:ext cx="1105273" cy="1105273"/>
            </a:xfrm>
            <a:prstGeom prst="ellipse">
              <a:avLst/>
            </a:prstGeom>
            <a:solidFill>
              <a:srgbClr val="31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534" y="2204864"/>
              <a:ext cx="899696" cy="89969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637" b="27954"/>
          <a:stretch/>
        </p:blipFill>
        <p:spPr>
          <a:xfrm flipH="1">
            <a:off x="-14605" y="0"/>
            <a:ext cx="2749960" cy="30728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543113" y="1416759"/>
            <a:ext cx="421880" cy="421880"/>
          </a:xfrm>
          <a:prstGeom prst="ellipse">
            <a:avLst/>
          </a:prstGeom>
          <a:solidFill>
            <a:srgbClr val="316500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754053" y="1597113"/>
            <a:ext cx="288282" cy="288282"/>
          </a:xfrm>
          <a:prstGeom prst="ellipse">
            <a:avLst/>
          </a:prstGeom>
          <a:solidFill>
            <a:srgbClr val="316500">
              <a:alpha val="6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143672" y="584684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rPr>
              <a:t>Please enter the title text here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042335" y="1062028"/>
            <a:ext cx="9166233" cy="0"/>
          </a:xfrm>
          <a:prstGeom prst="line">
            <a:avLst/>
          </a:prstGeom>
          <a:ln>
            <a:solidFill>
              <a:srgbClr val="316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91">
        <p14:prism isContent="1" isInverted="1"/>
      </p:transition>
    </mc:Choice>
    <mc:Fallback xmlns:a14="http://schemas.microsoft.com/office/drawing/2010/main" xmlns="">
      <p:transition spd="slow" advClick="0" advTm="2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284984"/>
            <a:ext cx="12192000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631504" y="3139043"/>
            <a:ext cx="914400" cy="914400"/>
            <a:chOff x="1631504" y="2755776"/>
            <a:chExt cx="914400" cy="914400"/>
          </a:xfrm>
        </p:grpSpPr>
        <p:sp>
          <p:nvSpPr>
            <p:cNvPr id="7" name="椭圆 6"/>
            <p:cNvSpPr/>
            <p:nvPr/>
          </p:nvSpPr>
          <p:spPr>
            <a:xfrm>
              <a:off x="1631504" y="2755776"/>
              <a:ext cx="914400" cy="914400"/>
            </a:xfrm>
            <a:prstGeom prst="ellipse">
              <a:avLst/>
            </a:prstGeom>
            <a:solidFill>
              <a:srgbClr val="316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488" y="2868479"/>
              <a:ext cx="717104" cy="717104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519936" y="3139043"/>
            <a:ext cx="914400" cy="914400"/>
            <a:chOff x="5519936" y="2755776"/>
            <a:chExt cx="914400" cy="914400"/>
          </a:xfrm>
          <a:solidFill>
            <a:srgbClr val="316500"/>
          </a:solidFill>
        </p:grpSpPr>
        <p:sp>
          <p:nvSpPr>
            <p:cNvPr id="9" name="椭圆 8"/>
            <p:cNvSpPr/>
            <p:nvPr/>
          </p:nvSpPr>
          <p:spPr>
            <a:xfrm>
              <a:off x="5519936" y="2755776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981" y="2775451"/>
              <a:ext cx="841276" cy="841276"/>
            </a:xfrm>
            <a:prstGeom prst="rect">
              <a:avLst/>
            </a:prstGeom>
            <a:noFill/>
          </p:spPr>
        </p:pic>
      </p:grpSp>
      <p:grpSp>
        <p:nvGrpSpPr>
          <p:cNvPr id="3" name="组合 2"/>
          <p:cNvGrpSpPr/>
          <p:nvPr/>
        </p:nvGrpSpPr>
        <p:grpSpPr>
          <a:xfrm>
            <a:off x="3541640" y="3087519"/>
            <a:ext cx="948480" cy="965924"/>
            <a:chOff x="3541640" y="2704252"/>
            <a:chExt cx="948480" cy="965924"/>
          </a:xfrm>
          <a:solidFill>
            <a:srgbClr val="316500"/>
          </a:solidFill>
        </p:grpSpPr>
        <p:sp>
          <p:nvSpPr>
            <p:cNvPr id="8" name="椭圆 7"/>
            <p:cNvSpPr/>
            <p:nvPr/>
          </p:nvSpPr>
          <p:spPr>
            <a:xfrm>
              <a:off x="3575720" y="2755776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640" y="2704252"/>
              <a:ext cx="948479" cy="948479"/>
            </a:xfrm>
            <a:prstGeom prst="rect">
              <a:avLst/>
            </a:prstGeom>
            <a:noFill/>
          </p:spPr>
        </p:pic>
      </p:grpSp>
      <p:grpSp>
        <p:nvGrpSpPr>
          <p:cNvPr id="5" name="组合 4"/>
          <p:cNvGrpSpPr/>
          <p:nvPr/>
        </p:nvGrpSpPr>
        <p:grpSpPr>
          <a:xfrm>
            <a:off x="7464152" y="3139043"/>
            <a:ext cx="914400" cy="914400"/>
            <a:chOff x="7464152" y="2755776"/>
            <a:chExt cx="914400" cy="914400"/>
          </a:xfrm>
        </p:grpSpPr>
        <p:sp>
          <p:nvSpPr>
            <p:cNvPr id="10" name="椭圆 9"/>
            <p:cNvSpPr/>
            <p:nvPr/>
          </p:nvSpPr>
          <p:spPr>
            <a:xfrm>
              <a:off x="7464152" y="2755776"/>
              <a:ext cx="914400" cy="914400"/>
            </a:xfrm>
            <a:prstGeom prst="ellipse">
              <a:avLst/>
            </a:prstGeom>
            <a:solidFill>
              <a:srgbClr val="316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870" y="2857120"/>
              <a:ext cx="718964" cy="71896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9408368" y="3139043"/>
            <a:ext cx="914400" cy="914400"/>
            <a:chOff x="9408368" y="2755776"/>
            <a:chExt cx="914400" cy="914400"/>
          </a:xfrm>
        </p:grpSpPr>
        <p:sp>
          <p:nvSpPr>
            <p:cNvPr id="11" name="椭圆 10"/>
            <p:cNvSpPr/>
            <p:nvPr/>
          </p:nvSpPr>
          <p:spPr>
            <a:xfrm>
              <a:off x="9408368" y="2755776"/>
              <a:ext cx="914400" cy="914400"/>
            </a:xfrm>
            <a:prstGeom prst="ellipse">
              <a:avLst/>
            </a:prstGeom>
            <a:solidFill>
              <a:srgbClr val="316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297" y="2850390"/>
              <a:ext cx="725694" cy="725694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365595" y="422887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1365595" y="4628987"/>
            <a:ext cx="235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03712" y="201206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3503712" y="2412177"/>
            <a:ext cx="235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75920" y="422887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375920" y="4628987"/>
            <a:ext cx="235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274364" y="201206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7274364" y="2412177"/>
            <a:ext cx="235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386245" y="4221088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9386245" y="4621198"/>
            <a:ext cx="235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43" name="椭圆 42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3282396" y="557183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7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943">
        <p14:prism isContent="1" isInverted="1"/>
      </p:transition>
    </mc:Choice>
    <mc:Fallback xmlns:a14="http://schemas.microsoft.com/office/drawing/2010/main" xmlns="">
      <p:transition spd="slow" advClick="0" advTm="5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520"/>
            <a:ext cx="6633019" cy="4422013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5519936" y="1946364"/>
            <a:ext cx="6009626" cy="914400"/>
          </a:xfrm>
          <a:prstGeom prst="roundRect">
            <a:avLst>
              <a:gd name="adj" fmla="val 50000"/>
            </a:avLst>
          </a:prstGeom>
          <a:solidFill>
            <a:srgbClr val="3165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5531927" y="3310602"/>
            <a:ext cx="6009626" cy="914400"/>
          </a:xfrm>
          <a:prstGeom prst="roundRect">
            <a:avLst>
              <a:gd name="adj" fmla="val 50000"/>
            </a:avLst>
          </a:prstGeom>
          <a:solidFill>
            <a:srgbClr val="3165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5543918" y="4674840"/>
            <a:ext cx="6009626" cy="914400"/>
          </a:xfrm>
          <a:prstGeom prst="roundRect">
            <a:avLst>
              <a:gd name="adj" fmla="val 50000"/>
            </a:avLst>
          </a:prstGeom>
          <a:solidFill>
            <a:srgbClr val="3165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3412837"/>
            <a:ext cx="808484" cy="8084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6" y="1898848"/>
            <a:ext cx="1005458" cy="10054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4" y="4758243"/>
            <a:ext cx="754499" cy="75449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578954" y="2093664"/>
            <a:ext cx="495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33019" y="3467883"/>
            <a:ext cx="495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87084" y="4842102"/>
            <a:ext cx="495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34" name="椭圆 33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3243351" y="502428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4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423">
        <p14:prism isContent="1" isInverted="1"/>
      </p:transition>
    </mc:Choice>
    <mc:Fallback xmlns:a14="http://schemas.microsoft.com/office/drawing/2010/main" xmlns="">
      <p:transition spd="slow" advClick="0" advTm="4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9336360" y="1628800"/>
            <a:ext cx="936104" cy="3096343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137074" y="2492896"/>
            <a:ext cx="936104" cy="2222919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71830" y="3212976"/>
            <a:ext cx="936104" cy="1512168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23592" y="2204864"/>
            <a:ext cx="936104" cy="2510951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592" y="3429000"/>
            <a:ext cx="9361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71864" y="4077072"/>
            <a:ext cx="93610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37074" y="2924944"/>
            <a:ext cx="936104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336360" y="2492896"/>
            <a:ext cx="936104" cy="22275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cxnSpLocks/>
          </p:cNvCxnSpPr>
          <p:nvPr/>
        </p:nvCxnSpPr>
        <p:spPr>
          <a:xfrm>
            <a:off x="1307468" y="4720479"/>
            <a:ext cx="10189132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063552" y="5106670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2063553" y="5499229"/>
            <a:ext cx="2088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679626" y="5106670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4679627" y="5499229"/>
            <a:ext cx="2088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7104112" y="5106670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7104113" y="5499229"/>
            <a:ext cx="2088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9336360" y="5106670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9336361" y="5499229"/>
            <a:ext cx="2088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13131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 click click to enter your text messages</a:t>
            </a:r>
            <a:endParaRPr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1140283" y="3666510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TEXT</a:t>
            </a:r>
            <a:endParaRPr lang="zh-CN" altLang="en-US" sz="1600" dirty="0"/>
          </a:p>
        </p:txBody>
      </p:sp>
      <p:sp>
        <p:nvSpPr>
          <p:cNvPr id="30" name="矩形 29"/>
          <p:cNvSpPr/>
          <p:nvPr/>
        </p:nvSpPr>
        <p:spPr>
          <a:xfrm>
            <a:off x="1140283" y="2876748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TEXT</a:t>
            </a:r>
            <a:endParaRPr lang="zh-CN" altLang="en-US" sz="1600" dirty="0"/>
          </a:p>
        </p:txBody>
      </p:sp>
      <p:sp>
        <p:nvSpPr>
          <p:cNvPr id="31" name="矩形 30"/>
          <p:cNvSpPr/>
          <p:nvPr/>
        </p:nvSpPr>
        <p:spPr>
          <a:xfrm>
            <a:off x="2562521" y="2348922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60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28173" y="3279599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40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89391" y="2521202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50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75289" y="1659849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80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9421" y="3619713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30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10759" y="4137565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6003" y="3114344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45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480316" y="2702430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51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24259" y="2923673"/>
            <a:ext cx="216024" cy="216024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28890" y="3733566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42" name="椭圆 41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3409359" y="474719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237">
        <p14:prism isContent="1" isInverted="1"/>
      </p:transition>
    </mc:Choice>
    <mc:Fallback xmlns:a14="http://schemas.microsoft.com/office/drawing/2010/main" xmlns="">
      <p:transition spd="slow" advClick="0" advTm="2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2378" y="2060848"/>
            <a:ext cx="4863582" cy="1728192"/>
          </a:xfrm>
          <a:prstGeom prst="rect">
            <a:avLst/>
          </a:prstGeom>
          <a:solidFill>
            <a:srgbClr val="31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00970" y="4149080"/>
            <a:ext cx="4863582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52897" y="32658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6149" y="416722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6149" y="3265820"/>
            <a:ext cx="585417" cy="523220"/>
          </a:xfrm>
          <a:prstGeom prst="rect">
            <a:avLst/>
          </a:prstGeom>
          <a:solidFill>
            <a:srgbClr val="316500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8535" y="4149080"/>
            <a:ext cx="58541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22673" y="4394757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6822673" y="4797152"/>
            <a:ext cx="4097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1566" y="2239943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3575A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6801566" y="2642338"/>
            <a:ext cx="4097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445" y="2269049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1272445" y="2671444"/>
            <a:ext cx="4097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72445" y="4394757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3575A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1272445" y="4797152"/>
            <a:ext cx="4097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5357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rgbClr val="53575A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4" name="椭圆 23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387090" y="476426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40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914">
        <p14:prism isContent="1" isInverted="1"/>
      </p:transition>
    </mc:Choice>
    <mc:Fallback xmlns:a14="http://schemas.microsoft.com/office/drawing/2010/main" xmlns="">
      <p:transition spd="slow" advClick="0" advTm="2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04787" y="2287941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7604787" y="2690336"/>
            <a:ext cx="396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00056" y="2276872"/>
            <a:ext cx="864096" cy="864096"/>
            <a:chOff x="6600056" y="2276872"/>
            <a:chExt cx="864096" cy="864096"/>
          </a:xfrm>
        </p:grpSpPr>
        <p:sp>
          <p:nvSpPr>
            <p:cNvPr id="7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rgbClr val="316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600056" y="4293096"/>
            <a:ext cx="864096" cy="864096"/>
            <a:chOff x="6600056" y="4293096"/>
            <a:chExt cx="864096" cy="864096"/>
          </a:xfrm>
        </p:grpSpPr>
        <p:sp>
          <p:nvSpPr>
            <p:cNvPr id="8" name="椭圆 7"/>
            <p:cNvSpPr/>
            <p:nvPr/>
          </p:nvSpPr>
          <p:spPr>
            <a:xfrm>
              <a:off x="6600056" y="4293096"/>
              <a:ext cx="864096" cy="864096"/>
            </a:xfrm>
            <a:prstGeom prst="ellipse">
              <a:avLst/>
            </a:prstGeom>
            <a:solidFill>
              <a:srgbClr val="316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4" y="4365104"/>
              <a:ext cx="720080" cy="72008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604787" y="4387214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7604787" y="4789609"/>
            <a:ext cx="396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enter your text message sclick to enter your message message message sings to enter your text message messages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301"/>
            <a:ext cx="6076822" cy="405121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-14605" y="0"/>
            <a:ext cx="11223173" cy="3072858"/>
            <a:chOff x="-14605" y="0"/>
            <a:chExt cx="11223173" cy="3072858"/>
          </a:xfrm>
        </p:grpSpPr>
        <p:sp>
          <p:nvSpPr>
            <p:cNvPr id="21" name="椭圆 20"/>
            <p:cNvSpPr/>
            <p:nvPr/>
          </p:nvSpPr>
          <p:spPr>
            <a:xfrm>
              <a:off x="1543113" y="1416759"/>
              <a:ext cx="421880" cy="421880"/>
            </a:xfrm>
            <a:prstGeom prst="ellipse">
              <a:avLst/>
            </a:prstGeom>
            <a:solidFill>
              <a:srgbClr val="316500">
                <a:alpha val="5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54053" y="1597113"/>
              <a:ext cx="288282" cy="288282"/>
            </a:xfrm>
            <a:prstGeom prst="ellipse">
              <a:avLst/>
            </a:prstGeom>
            <a:solidFill>
              <a:srgbClr val="316500">
                <a:alpha val="67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30" t="637" b="27954"/>
            <a:stretch/>
          </p:blipFill>
          <p:spPr>
            <a:xfrm flipH="1">
              <a:off x="-14605" y="0"/>
              <a:ext cx="2749960" cy="3072858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3568189" y="526944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Arial Unicode MS" panose="020B0604020202020204" pitchFamily="34" charset="-122"/>
                </a:rPr>
                <a:t>Please enter the title text here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042335" y="1062028"/>
              <a:ext cx="9166233" cy="0"/>
            </a:xfrm>
            <a:prstGeom prst="line">
              <a:avLst/>
            </a:prstGeom>
            <a:ln>
              <a:solidFill>
                <a:srgbClr val="31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4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892">
        <p14:prism isContent="1" isInverted="1"/>
      </p:transition>
    </mc:Choice>
    <mc:Fallback xmlns:a14="http://schemas.microsoft.com/office/drawing/2010/main" xmlns="">
      <p:transition spd="slow" advClick="0" advTm="7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1631</Words>
  <Application>Microsoft Office PowerPoint</Application>
  <PresentationFormat>宽屏</PresentationFormat>
  <Paragraphs>204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 Light</vt:lpstr>
      <vt:lpstr>幼圆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宇 之灵</cp:lastModifiedBy>
  <cp:revision>155</cp:revision>
  <dcterms:created xsi:type="dcterms:W3CDTF">2017-01-18T01:49:11Z</dcterms:created>
  <dcterms:modified xsi:type="dcterms:W3CDTF">2019-10-18T08:34:09Z</dcterms:modified>
</cp:coreProperties>
</file>