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6"/>
  </p:notesMasterIdLst>
  <p:sldIdLst>
    <p:sldId id="470" r:id="rId11"/>
    <p:sldId id="353" r:id="rId12"/>
    <p:sldId id="471" r:id="rId13"/>
    <p:sldId id="352" r:id="rId14"/>
    <p:sldId id="475" r:id="rId15"/>
    <p:sldId id="476" r:id="rId16"/>
    <p:sldId id="477" r:id="rId17"/>
    <p:sldId id="478" r:id="rId18"/>
    <p:sldId id="472" r:id="rId19"/>
    <p:sldId id="479" r:id="rId20"/>
    <p:sldId id="480" r:id="rId21"/>
    <p:sldId id="481" r:id="rId22"/>
    <p:sldId id="482" r:id="rId23"/>
    <p:sldId id="473" r:id="rId24"/>
    <p:sldId id="483" r:id="rId25"/>
    <p:sldId id="484" r:id="rId26"/>
    <p:sldId id="485" r:id="rId27"/>
    <p:sldId id="486" r:id="rId28"/>
    <p:sldId id="474" r:id="rId29"/>
    <p:sldId id="487" r:id="rId30"/>
    <p:sldId id="489" r:id="rId31"/>
    <p:sldId id="488" r:id="rId32"/>
    <p:sldId id="490" r:id="rId33"/>
    <p:sldId id="297" r:id="rId34"/>
    <p:sldId id="296" r:id="rId35"/>
  </p:sldIdLst>
  <p:sldSz cx="12190413" cy="6859588"/>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5DA"/>
    <a:srgbClr val="E72968"/>
    <a:srgbClr val="39A991"/>
    <a:srgbClr val="434343"/>
    <a:srgbClr val="24896B"/>
    <a:srgbClr val="F68F19"/>
    <a:srgbClr val="3296A8"/>
    <a:srgbClr val="6D8AAB"/>
    <a:srgbClr val="31709C"/>
    <a:srgbClr val="7697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97778" autoAdjust="0"/>
  </p:normalViewPr>
  <p:slideViewPr>
    <p:cSldViewPr snapToGrid="0" showGuides="1">
      <p:cViewPr varScale="1">
        <p:scale>
          <a:sx n="68" d="100"/>
          <a:sy n="68" d="100"/>
        </p:scale>
        <p:origin x="930" y="6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2019/10/19 Saturday</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1497875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742769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981516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934201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521890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658048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624886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773978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60913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2631093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1813250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156385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741190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4261505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7388" y="1143000"/>
            <a:ext cx="5483225"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25</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889699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2492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35201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2969526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3731143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2019/10/19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2019/10/19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2019/10/19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19/10/2019</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19/10/2019</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2019/10/19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19/10/2019</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19/10/2019</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19/10/2019</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19/10/2019</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2019/10/19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19/10/2019</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19/10/2019</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10/19/2019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2019/10/19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10/19/2019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10/19/2019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10/19/2019</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10/19/2019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10/19/2019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2019/10/19 Saturday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2019/10/19 Saturday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2019/10/19 Saturday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2019/10/19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2019/10/19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2019/10/19 Saturday</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10/19/2019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19/10/2019</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43.xml"/><Relationship Id="rId5" Type="http://schemas.openxmlformats.org/officeDocument/2006/relationships/image" Target="../media/image10.jp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5.xml"/><Relationship Id="rId1" Type="http://schemas.openxmlformats.org/officeDocument/2006/relationships/slideLayout" Target="../slideLayouts/slideLayout4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4007247D-C1AD-4689-88A0-CBF851462E84}"/>
              </a:ext>
            </a:extLst>
          </p:cNvPr>
          <p:cNvSpPr/>
          <p:nvPr/>
        </p:nvSpPr>
        <p:spPr>
          <a:xfrm>
            <a:off x="0" y="0"/>
            <a:ext cx="12190413" cy="6834705"/>
          </a:xfrm>
          <a:prstGeom prst="rect">
            <a:avLst/>
          </a:prstGeom>
          <a:gradFill>
            <a:gsLst>
              <a:gs pos="0">
                <a:srgbClr val="E72968">
                  <a:alpha val="85000"/>
                </a:srgbClr>
              </a:gs>
              <a:gs pos="100000">
                <a:srgbClr val="1895DA">
                  <a:alpha val="85000"/>
                </a:srgbClr>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pic>
        <p:nvPicPr>
          <p:cNvPr id="17" name="图片 16">
            <a:extLst>
              <a:ext uri="{FF2B5EF4-FFF2-40B4-BE49-F238E27FC236}">
                <a16:creationId xmlns:a16="http://schemas.microsoft.com/office/drawing/2014/main" id="{3AE569EB-8BB4-4B1B-8914-7D743F0EE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1204912" y="324248"/>
            <a:ext cx="9780586" cy="6206938"/>
          </a:xfrm>
          <a:prstGeom prst="rect">
            <a:avLst/>
          </a:prstGeom>
        </p:spPr>
      </p:pic>
      <p:pic>
        <p:nvPicPr>
          <p:cNvPr id="3" name="图片 2">
            <a:extLst>
              <a:ext uri="{FF2B5EF4-FFF2-40B4-BE49-F238E27FC236}">
                <a16:creationId xmlns:a16="http://schemas.microsoft.com/office/drawing/2014/main" id="{A2E446B1-71E1-4B8B-B6E9-66D3D2DEAE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912" y="324248"/>
            <a:ext cx="9780588" cy="6206938"/>
          </a:xfrm>
          <a:prstGeom prst="rect">
            <a:avLst/>
          </a:prstGeom>
        </p:spPr>
      </p:pic>
      <p:sp>
        <p:nvSpPr>
          <p:cNvPr id="15" name="矩形 14">
            <a:extLst>
              <a:ext uri="{FF2B5EF4-FFF2-40B4-BE49-F238E27FC236}">
                <a16:creationId xmlns:a16="http://schemas.microsoft.com/office/drawing/2014/main" id="{CD8D7739-BB2A-4408-B3A2-0FF9911F5E91}"/>
              </a:ext>
            </a:extLst>
          </p:cNvPr>
          <p:cNvSpPr/>
          <p:nvPr/>
        </p:nvSpPr>
        <p:spPr>
          <a:xfrm>
            <a:off x="1355262" y="1484617"/>
            <a:ext cx="9499600" cy="38862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TextBox 5">
            <a:extLst>
              <a:ext uri="{FF2B5EF4-FFF2-40B4-BE49-F238E27FC236}">
                <a16:creationId xmlns:a16="http://schemas.microsoft.com/office/drawing/2014/main" id="{1BBDF8B1-EF92-4510-86E0-7B72845694B9}"/>
              </a:ext>
            </a:extLst>
          </p:cNvPr>
          <p:cNvSpPr txBox="1"/>
          <p:nvPr/>
        </p:nvSpPr>
        <p:spPr>
          <a:xfrm>
            <a:off x="1913788" y="2319721"/>
            <a:ext cx="8382551" cy="707886"/>
          </a:xfrm>
          <a:prstGeom prst="rect">
            <a:avLst/>
          </a:prstGeom>
          <a:noFill/>
        </p:spPr>
        <p:txBody>
          <a:bodyPr wrap="none" rtlCol="0">
            <a:spAutoFit/>
          </a:bodyPr>
          <a:lstStyle/>
          <a:p>
            <a:pPr algn="ctr"/>
            <a:r>
              <a:rPr lang="zh-CN" altLang="en-US" sz="4000" b="1" spc="300" dirty="0">
                <a:gradFill>
                  <a:gsLst>
                    <a:gs pos="0">
                      <a:srgbClr val="E72968">
                        <a:alpha val="85000"/>
                      </a:srgbClr>
                    </a:gs>
                    <a:gs pos="100000">
                      <a:srgbClr val="1895DA">
                        <a:alpha val="85000"/>
                      </a:srgbClr>
                    </a:gs>
                  </a:gsLst>
                  <a:lin ang="5400000" scaled="1"/>
                </a:gradFill>
                <a:latin typeface="Montserrat" charset="0"/>
                <a:ea typeface="Montserrat" charset="0"/>
                <a:cs typeface="Montserrat" charset="0"/>
              </a:rPr>
              <a:t>CREATIVE MARKETING PLANNING</a:t>
            </a:r>
            <a:endParaRPr lang="en-US" sz="4000" b="1" spc="300" dirty="0">
              <a:gradFill>
                <a:gsLst>
                  <a:gs pos="0">
                    <a:srgbClr val="E72968">
                      <a:alpha val="85000"/>
                    </a:srgbClr>
                  </a:gs>
                  <a:gs pos="100000">
                    <a:srgbClr val="1895DA">
                      <a:alpha val="85000"/>
                    </a:srgbClr>
                  </a:gs>
                </a:gsLst>
                <a:lin ang="5400000" scaled="1"/>
              </a:gradFill>
              <a:latin typeface="Montserrat" charset="0"/>
              <a:ea typeface="Montserrat" charset="0"/>
              <a:cs typeface="Montserrat" charset="0"/>
            </a:endParaRPr>
          </a:p>
        </p:txBody>
      </p:sp>
      <p:sp>
        <p:nvSpPr>
          <p:cNvPr id="7" name="TextBox 6">
            <a:extLst>
              <a:ext uri="{FF2B5EF4-FFF2-40B4-BE49-F238E27FC236}">
                <a16:creationId xmlns:a16="http://schemas.microsoft.com/office/drawing/2014/main" id="{6BCD88AE-AC00-451B-A5E5-240D04D15F6C}"/>
              </a:ext>
            </a:extLst>
          </p:cNvPr>
          <p:cNvSpPr txBox="1"/>
          <p:nvPr/>
        </p:nvSpPr>
        <p:spPr>
          <a:xfrm>
            <a:off x="2854238" y="3285254"/>
            <a:ext cx="6501648" cy="707886"/>
          </a:xfrm>
          <a:prstGeom prst="rect">
            <a:avLst/>
          </a:prstGeom>
          <a:noFill/>
        </p:spPr>
        <p:txBody>
          <a:bodyPr wrap="square" rtlCol="0">
            <a:spAutoFit/>
          </a:bodyPr>
          <a:lstStyle/>
          <a:p>
            <a:pPr algn="ctr"/>
            <a:r>
              <a:rPr lang="vi-VN" sz="4000" dirty="0">
                <a:gradFill>
                  <a:gsLst>
                    <a:gs pos="0">
                      <a:srgbClr val="E72968">
                        <a:alpha val="85000"/>
                      </a:srgbClr>
                    </a:gs>
                    <a:gs pos="100000">
                      <a:srgbClr val="1895DA">
                        <a:alpha val="85000"/>
                      </a:srgbClr>
                    </a:gs>
                  </a:gsLst>
                  <a:lin ang="5400000" scaled="1"/>
                </a:gradFill>
                <a:latin typeface="Arvo" charset="0"/>
                <a:ea typeface="Arvo" charset="0"/>
                <a:cs typeface="Arvo" charset="0"/>
              </a:rPr>
              <a:t>Powerpoint presentation</a:t>
            </a:r>
            <a:endParaRPr lang="en-US" sz="4000" dirty="0">
              <a:gradFill>
                <a:gsLst>
                  <a:gs pos="0">
                    <a:srgbClr val="E72968">
                      <a:alpha val="85000"/>
                    </a:srgbClr>
                  </a:gs>
                  <a:gs pos="100000">
                    <a:srgbClr val="1895DA">
                      <a:alpha val="85000"/>
                    </a:srgbClr>
                  </a:gs>
                </a:gsLst>
                <a:lin ang="5400000" scaled="1"/>
              </a:gradFill>
              <a:latin typeface="Arvo" charset="0"/>
              <a:ea typeface="Arvo" charset="0"/>
              <a:cs typeface="Arvo" charset="0"/>
            </a:endParaRPr>
          </a:p>
        </p:txBody>
      </p:sp>
      <p:sp>
        <p:nvSpPr>
          <p:cNvPr id="8" name="Rectangle 7">
            <a:extLst>
              <a:ext uri="{FF2B5EF4-FFF2-40B4-BE49-F238E27FC236}">
                <a16:creationId xmlns:a16="http://schemas.microsoft.com/office/drawing/2014/main" id="{C53334B5-EC15-437A-8CBE-9CFD1D352E6D}"/>
              </a:ext>
            </a:extLst>
          </p:cNvPr>
          <p:cNvSpPr/>
          <p:nvPr/>
        </p:nvSpPr>
        <p:spPr>
          <a:xfrm>
            <a:off x="2332912" y="4049576"/>
            <a:ext cx="7544301" cy="553998"/>
          </a:xfrm>
          <a:prstGeom prst="rect">
            <a:avLst/>
          </a:prstGeom>
        </p:spPr>
        <p:txBody>
          <a:bodyPr wrap="square">
            <a:spAutoFit/>
          </a:bodyPr>
          <a:lstStyle/>
          <a:p>
            <a:pPr algn="ctr" fontAlgn="base"/>
            <a:r>
              <a:rPr lang="en-US" sz="1000" dirty="0">
                <a:gradFill>
                  <a:gsLst>
                    <a:gs pos="0">
                      <a:srgbClr val="E72968">
                        <a:alpha val="85000"/>
                      </a:srgbClr>
                    </a:gs>
                    <a:gs pos="100000">
                      <a:srgbClr val="1895DA">
                        <a:alpha val="85000"/>
                      </a:srgbClr>
                    </a:gs>
                  </a:gsLst>
                  <a:lin ang="5400000" scaled="1"/>
                </a:gradFill>
                <a:latin typeface="Open Sans Light" charset="0"/>
                <a:ea typeface="Open Sans Light" charset="0"/>
                <a:cs typeface="Open Sans Light" charset="0"/>
              </a:rPr>
              <a:t>Most designers set their sar type ly, either by-pulling values out of the sky or by-adhering to a baseline grid. The former case case isn't worth discussing here, but the latter requires a closer look. When using a baseline grid, the first thing you must must make on is your baseline grid unit. You'll commonly see grid grid values of something like 20px.</a:t>
            </a:r>
            <a:endParaRPr lang="en-US" sz="1000" dirty="0">
              <a:gradFill>
                <a:gsLst>
                  <a:gs pos="0">
                    <a:srgbClr val="E72968">
                      <a:alpha val="85000"/>
                    </a:srgbClr>
                  </a:gs>
                  <a:gs pos="100000">
                    <a:srgbClr val="1895DA">
                      <a:alpha val="85000"/>
                    </a:srgbClr>
                  </a:gs>
                </a:gsLst>
                <a:lin ang="5400000" scaled="1"/>
              </a:gradFill>
              <a:effectLst/>
              <a:latin typeface="Open Sans Light" charset="0"/>
              <a:ea typeface="Open Sans Light" charset="0"/>
              <a:cs typeface="Open Sans Light" charset="0"/>
            </a:endParaRPr>
          </a:p>
        </p:txBody>
      </p:sp>
      <p:pic>
        <p:nvPicPr>
          <p:cNvPr id="16" name="Evguenie Galperine、sacha galperine - End Title - 纯音乐版">
            <a:hlinkClick r:id="" action="ppaction://media"/>
            <a:extLst>
              <a:ext uri="{FF2B5EF4-FFF2-40B4-BE49-F238E27FC236}">
                <a16:creationId xmlns:a16="http://schemas.microsoft.com/office/drawing/2014/main" id="{672E3822-2513-4BBF-B37A-7031C5F188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02043" y="-1006784"/>
            <a:ext cx="609600" cy="609600"/>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a14="http://schemas.microsoft.com/office/drawing/2010/main" xmlns:a16="http://schemas.microsoft.com/office/drawing/2014/main"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6"/>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1000"/>
                            </p:stCondLst>
                            <p:childTnLst>
                              <p:par>
                                <p:cTn id="16" presetID="2" presetClass="entr" presetSubtype="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by="(-#ppt_w*2)" calcmode="lin" valueType="num">
                                      <p:cBhvr rctx="PPT">
                                        <p:cTn id="23" dur="375" autoRev="1" fill="hold">
                                          <p:stCondLst>
                                            <p:cond delay="0"/>
                                          </p:stCondLst>
                                        </p:cTn>
                                        <p:tgtEl>
                                          <p:spTgt spid="6"/>
                                        </p:tgtEl>
                                        <p:attrNameLst>
                                          <p:attrName>ppt_w</p:attrName>
                                        </p:attrNameLst>
                                      </p:cBhvr>
                                    </p:anim>
                                    <p:anim by="(#ppt_w*0.50)" calcmode="lin" valueType="num">
                                      <p:cBhvr>
                                        <p:cTn id="24" dur="375" decel="50000" autoRev="1" fill="hold">
                                          <p:stCondLst>
                                            <p:cond delay="0"/>
                                          </p:stCondLst>
                                        </p:cTn>
                                        <p:tgtEl>
                                          <p:spTgt spid="6"/>
                                        </p:tgtEl>
                                        <p:attrNameLst>
                                          <p:attrName>ppt_x</p:attrName>
                                        </p:attrNameLst>
                                      </p:cBhvr>
                                    </p:anim>
                                    <p:anim from="(-#ppt_h/2)" to="(#ppt_y)" calcmode="lin" valueType="num">
                                      <p:cBhvr>
                                        <p:cTn id="25" dur="750" fill="hold">
                                          <p:stCondLst>
                                            <p:cond delay="0"/>
                                          </p:stCondLst>
                                        </p:cTn>
                                        <p:tgtEl>
                                          <p:spTgt spid="6"/>
                                        </p:tgtEl>
                                        <p:attrNameLst>
                                          <p:attrName>ppt_y</p:attrName>
                                        </p:attrNameLst>
                                      </p:cBhvr>
                                    </p:anim>
                                    <p:animRot by="21600000">
                                      <p:cBhvr>
                                        <p:cTn id="26" dur="750" fill="hold">
                                          <p:stCondLst>
                                            <p:cond delay="0"/>
                                          </p:stCondLst>
                                        </p:cTn>
                                        <p:tgtEl>
                                          <p:spTgt spid="6"/>
                                        </p:tgtEl>
                                        <p:attrNameLst>
                                          <p:attrName>r</p:attrName>
                                        </p:attrNameLst>
                                      </p:cBhvr>
                                    </p:animRot>
                                  </p:childTnLst>
                                </p:cTn>
                              </p:par>
                            </p:childTnLst>
                          </p:cTn>
                        </p:par>
                        <p:par>
                          <p:cTn id="27" fill="hold">
                            <p:stCondLst>
                              <p:cond delay="4050"/>
                            </p:stCondLst>
                            <p:childTnLst>
                              <p:par>
                                <p:cTn id="28" presetID="17" presetClass="entr" presetSubtype="10" fill="hold" grpId="0" nodeType="afterEffect">
                                  <p:stCondLst>
                                    <p:cond delay="0"/>
                                  </p:stCondLst>
                                  <p:iterate type="lt">
                                    <p:tmPct val="10000"/>
                                  </p:iterate>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par>
                          <p:cTn id="32" fill="hold">
                            <p:stCondLst>
                              <p:cond delay="5600"/>
                            </p:stCondLst>
                            <p:childTnLst>
                              <p:par>
                                <p:cTn id="33" presetID="42"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par>
                          <p:cTn id="38" fill="hold">
                            <p:stCondLst>
                              <p:cond delay="6600"/>
                            </p:stCondLst>
                            <p:childTnLst>
                              <p:par>
                                <p:cTn id="39" presetID="16" presetClass="entr" presetSubtype="21"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8">
                <p:cTn id="42" repeatCount="indefinite" fill="hold" display="0">
                  <p:stCondLst>
                    <p:cond delay="indefinite"/>
                  </p:stCondLst>
                  <p:endCondLst>
                    <p:cond evt="onStopAudio" delay="0">
                      <p:tgtEl>
                        <p:sldTgt/>
                      </p:tgtEl>
                    </p:cond>
                  </p:endCondLst>
                </p:cTn>
                <p:tgtEl>
                  <p:spTgt spid="16"/>
                </p:tgtEl>
              </p:cMediaNode>
            </p:audio>
          </p:childTnLst>
        </p:cTn>
      </p:par>
    </p:tnLst>
    <p:bldLst>
      <p:bldP spid="5" grpId="0" animBg="1"/>
      <p:bldP spid="15" grpId="0" animBg="1"/>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969496"/>
            <a:chOff x="1248248" y="2961576"/>
            <a:chExt cx="8564151" cy="1900944"/>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1900944"/>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Event execution guarantee </a:t>
              </a:r>
              <a:endParaRPr lang="en-US" altLang="zh-CN"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endParaRPr>
            </a:p>
            <a:p>
              <a:pPr fontAlgn="auto">
                <a:spcBef>
                  <a:spcPts val="0"/>
                </a:spcBef>
                <a:spcAft>
                  <a:spcPts val="0"/>
                </a:spcAft>
                <a:defRPr/>
              </a:pP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sp>
        <p:nvSpPr>
          <p:cNvPr id="6" name="椭圆 5">
            <a:extLst>
              <a:ext uri="{FF2B5EF4-FFF2-40B4-BE49-F238E27FC236}">
                <a16:creationId xmlns:a16="http://schemas.microsoft.com/office/drawing/2014/main" id="{F9CDAD41-C10D-4EC2-A4B2-E92CB7A94A98}"/>
              </a:ext>
            </a:extLst>
          </p:cNvPr>
          <p:cNvSpPr/>
          <p:nvPr/>
        </p:nvSpPr>
        <p:spPr>
          <a:xfrm>
            <a:off x="1281079" y="2282972"/>
            <a:ext cx="576622" cy="576785"/>
          </a:xfrm>
          <a:prstGeom prst="ellips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1</a:t>
            </a:r>
            <a:endParaRPr lang="zh-CN" altLang="en-US" dirty="0">
              <a:latin typeface="Impact MT Std" pitchFamily="34" charset="0"/>
              <a:ea typeface="微软雅黑" pitchFamily="34" charset="-122"/>
            </a:endParaRPr>
          </a:p>
        </p:txBody>
      </p:sp>
      <p:cxnSp>
        <p:nvCxnSpPr>
          <p:cNvPr id="7" name="直接连接符 6">
            <a:extLst>
              <a:ext uri="{FF2B5EF4-FFF2-40B4-BE49-F238E27FC236}">
                <a16:creationId xmlns:a16="http://schemas.microsoft.com/office/drawing/2014/main" id="{38966B79-E4B9-4E4A-8840-794640AC8CB1}"/>
              </a:ext>
            </a:extLst>
          </p:cNvPr>
          <p:cNvCxnSpPr/>
          <p:nvPr/>
        </p:nvCxnSpPr>
        <p:spPr>
          <a:xfrm>
            <a:off x="1845517" y="2549704"/>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8" name="标题 11">
            <a:extLst>
              <a:ext uri="{FF2B5EF4-FFF2-40B4-BE49-F238E27FC236}">
                <a16:creationId xmlns:a16="http://schemas.microsoft.com/office/drawing/2014/main" id="{19A82AE2-0534-4744-A52B-397A55403352}"/>
              </a:ext>
            </a:extLst>
          </p:cNvPr>
          <p:cNvSpPr txBox="1">
            <a:spLocks/>
          </p:cNvSpPr>
          <p:nvPr/>
        </p:nvSpPr>
        <p:spPr>
          <a:xfrm>
            <a:off x="2875058" y="2329116"/>
            <a:ext cx="3865930" cy="796652"/>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Enter detailed text introductions and introductions here to express the meaning of the chart</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Express the meaning of the chart</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 name="椭圆 8">
            <a:extLst>
              <a:ext uri="{FF2B5EF4-FFF2-40B4-BE49-F238E27FC236}">
                <a16:creationId xmlns:a16="http://schemas.microsoft.com/office/drawing/2014/main" id="{D7A3167B-7DFE-41A8-AF88-115066F03E77}"/>
              </a:ext>
            </a:extLst>
          </p:cNvPr>
          <p:cNvSpPr/>
          <p:nvPr/>
        </p:nvSpPr>
        <p:spPr>
          <a:xfrm>
            <a:off x="1281080" y="3214924"/>
            <a:ext cx="576622" cy="576785"/>
          </a:xfrm>
          <a:prstGeom prst="ellips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2</a:t>
            </a:r>
            <a:endParaRPr lang="zh-CN" altLang="en-US" dirty="0">
              <a:latin typeface="Impact MT Std" pitchFamily="34" charset="0"/>
              <a:ea typeface="微软雅黑" pitchFamily="34" charset="-122"/>
            </a:endParaRPr>
          </a:p>
        </p:txBody>
      </p:sp>
      <p:cxnSp>
        <p:nvCxnSpPr>
          <p:cNvPr id="10" name="直接连接符 9">
            <a:extLst>
              <a:ext uri="{FF2B5EF4-FFF2-40B4-BE49-F238E27FC236}">
                <a16:creationId xmlns:a16="http://schemas.microsoft.com/office/drawing/2014/main" id="{0AD7BB03-4767-403D-8516-BAD150282263}"/>
              </a:ext>
            </a:extLst>
          </p:cNvPr>
          <p:cNvCxnSpPr/>
          <p:nvPr/>
        </p:nvCxnSpPr>
        <p:spPr>
          <a:xfrm>
            <a:off x="1845518" y="3481656"/>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1" name="标题 11">
            <a:extLst>
              <a:ext uri="{FF2B5EF4-FFF2-40B4-BE49-F238E27FC236}">
                <a16:creationId xmlns:a16="http://schemas.microsoft.com/office/drawing/2014/main" id="{D4E75B2C-4D72-4907-9692-8064E01BDAB5}"/>
              </a:ext>
            </a:extLst>
          </p:cNvPr>
          <p:cNvSpPr txBox="1">
            <a:spLocks/>
          </p:cNvSpPr>
          <p:nvPr/>
        </p:nvSpPr>
        <p:spPr>
          <a:xfrm>
            <a:off x="2875059" y="3261068"/>
            <a:ext cx="3865930" cy="796652"/>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Enter detailed text introductions and introductions here to express the meaning of the chart</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Express the meaning of the chart</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2" name="椭圆 11">
            <a:extLst>
              <a:ext uri="{FF2B5EF4-FFF2-40B4-BE49-F238E27FC236}">
                <a16:creationId xmlns:a16="http://schemas.microsoft.com/office/drawing/2014/main" id="{8AB2FF7D-26F2-4944-8B90-89FA850D2B20}"/>
              </a:ext>
            </a:extLst>
          </p:cNvPr>
          <p:cNvSpPr/>
          <p:nvPr/>
        </p:nvSpPr>
        <p:spPr>
          <a:xfrm>
            <a:off x="1281080" y="4130222"/>
            <a:ext cx="576622" cy="576785"/>
          </a:xfrm>
          <a:prstGeom prst="ellips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3</a:t>
            </a:r>
            <a:endParaRPr lang="zh-CN" altLang="en-US" dirty="0">
              <a:latin typeface="Impact MT Std" pitchFamily="34" charset="0"/>
              <a:ea typeface="微软雅黑" pitchFamily="34" charset="-122"/>
            </a:endParaRPr>
          </a:p>
        </p:txBody>
      </p:sp>
      <p:cxnSp>
        <p:nvCxnSpPr>
          <p:cNvPr id="13" name="直接连接符 12">
            <a:extLst>
              <a:ext uri="{FF2B5EF4-FFF2-40B4-BE49-F238E27FC236}">
                <a16:creationId xmlns:a16="http://schemas.microsoft.com/office/drawing/2014/main" id="{6111ADB8-C5ED-4D22-85EB-E2B5FCCEF3A0}"/>
              </a:ext>
            </a:extLst>
          </p:cNvPr>
          <p:cNvCxnSpPr/>
          <p:nvPr/>
        </p:nvCxnSpPr>
        <p:spPr>
          <a:xfrm>
            <a:off x="1845518" y="4396954"/>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4" name="标题 11">
            <a:extLst>
              <a:ext uri="{FF2B5EF4-FFF2-40B4-BE49-F238E27FC236}">
                <a16:creationId xmlns:a16="http://schemas.microsoft.com/office/drawing/2014/main" id="{869697D2-670C-4057-9DF8-657BE092F513}"/>
              </a:ext>
            </a:extLst>
          </p:cNvPr>
          <p:cNvSpPr txBox="1">
            <a:spLocks/>
          </p:cNvSpPr>
          <p:nvPr/>
        </p:nvSpPr>
        <p:spPr>
          <a:xfrm>
            <a:off x="2875059" y="4176366"/>
            <a:ext cx="3865930" cy="796652"/>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Enter detailed text introductions and introductions here to express the meaning of the chart</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Express the meaning of the chart</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椭圆 14">
            <a:extLst>
              <a:ext uri="{FF2B5EF4-FFF2-40B4-BE49-F238E27FC236}">
                <a16:creationId xmlns:a16="http://schemas.microsoft.com/office/drawing/2014/main" id="{3CAD8625-156C-4216-A6FD-6B9EB2737BA9}"/>
              </a:ext>
            </a:extLst>
          </p:cNvPr>
          <p:cNvSpPr/>
          <p:nvPr/>
        </p:nvSpPr>
        <p:spPr>
          <a:xfrm>
            <a:off x="1281081" y="5028720"/>
            <a:ext cx="576622" cy="576785"/>
          </a:xfrm>
          <a:prstGeom prst="ellips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4</a:t>
            </a:r>
            <a:endParaRPr lang="zh-CN" altLang="en-US" dirty="0">
              <a:latin typeface="Impact MT Std" pitchFamily="34" charset="0"/>
              <a:ea typeface="微软雅黑" pitchFamily="34" charset="-122"/>
            </a:endParaRPr>
          </a:p>
        </p:txBody>
      </p:sp>
      <p:cxnSp>
        <p:nvCxnSpPr>
          <p:cNvPr id="16" name="直接连接符 15">
            <a:extLst>
              <a:ext uri="{FF2B5EF4-FFF2-40B4-BE49-F238E27FC236}">
                <a16:creationId xmlns:a16="http://schemas.microsoft.com/office/drawing/2014/main" id="{9C61E97C-AA1B-4268-A8B3-49B1D5D91ADE}"/>
              </a:ext>
            </a:extLst>
          </p:cNvPr>
          <p:cNvCxnSpPr/>
          <p:nvPr/>
        </p:nvCxnSpPr>
        <p:spPr>
          <a:xfrm>
            <a:off x="1845519" y="5295452"/>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7" name="标题 11">
            <a:extLst>
              <a:ext uri="{FF2B5EF4-FFF2-40B4-BE49-F238E27FC236}">
                <a16:creationId xmlns:a16="http://schemas.microsoft.com/office/drawing/2014/main" id="{7BE094BA-A141-4F00-8274-EC58A284402E}"/>
              </a:ext>
            </a:extLst>
          </p:cNvPr>
          <p:cNvSpPr txBox="1">
            <a:spLocks/>
          </p:cNvSpPr>
          <p:nvPr/>
        </p:nvSpPr>
        <p:spPr>
          <a:xfrm>
            <a:off x="2875060" y="5074864"/>
            <a:ext cx="3865930" cy="796652"/>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Enter detailed text introductions and introductions here to express the meaning of the chart</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Express the meaning of the chart</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Shape 1135">
            <a:extLst>
              <a:ext uri="{FF2B5EF4-FFF2-40B4-BE49-F238E27FC236}">
                <a16:creationId xmlns:a16="http://schemas.microsoft.com/office/drawing/2014/main" id="{358EC1A3-AF27-4D65-9536-A26A61D9F678}"/>
              </a:ext>
            </a:extLst>
          </p:cNvPr>
          <p:cNvSpPr>
            <a:spLocks/>
          </p:cNvSpPr>
          <p:nvPr/>
        </p:nvSpPr>
        <p:spPr bwMode="auto">
          <a:xfrm rot="10800000">
            <a:off x="7493596" y="2245285"/>
            <a:ext cx="3270250" cy="3268662"/>
          </a:xfrm>
          <a:custGeom>
            <a:avLst/>
            <a:gdLst>
              <a:gd name="T0" fmla="*/ 1634893 w 21600"/>
              <a:gd name="T1" fmla="*/ 1634212 h 21600"/>
              <a:gd name="T2" fmla="*/ 1634893 w 21600"/>
              <a:gd name="T3" fmla="*/ 1634212 h 21600"/>
              <a:gd name="T4" fmla="*/ 1634893 w 21600"/>
              <a:gd name="T5" fmla="*/ 1634212 h 21600"/>
              <a:gd name="T6" fmla="*/ 1634893 w 21600"/>
              <a:gd name="T7" fmla="*/ 163421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25400">
            <a:solidFill>
              <a:schemeClr val="bg1">
                <a:lumMod val="50000"/>
              </a:schemeClr>
            </a:solidFill>
            <a:miter lim="400000"/>
            <a:headEnd/>
            <a:tailEnd/>
          </a:ln>
          <a:extLst>
            <a:ext uri="{909E8E84-426E-40DD-AFC4-6F175D3DCCD1}">
              <a14:hiddenFill xmlns:a14="http://schemas.microsoft.com/office/drawing/2010/main">
                <a:solidFill>
                  <a:srgbClr val="FFFFFF"/>
                </a:solidFill>
              </a14:hiddenFill>
            </a:ext>
          </a:extLst>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s-ES">
              <a:solidFill>
                <a:schemeClr val="bg1">
                  <a:lumMod val="50000"/>
                </a:schemeClr>
              </a:solidFill>
            </a:endParaRPr>
          </a:p>
        </p:txBody>
      </p:sp>
      <p:sp>
        <p:nvSpPr>
          <p:cNvPr id="19" name="Shape 1142">
            <a:extLst>
              <a:ext uri="{FF2B5EF4-FFF2-40B4-BE49-F238E27FC236}">
                <a16:creationId xmlns:a16="http://schemas.microsoft.com/office/drawing/2014/main" id="{7E72EE2F-CC9D-4FAE-8CEC-8DF53071B8F6}"/>
              </a:ext>
            </a:extLst>
          </p:cNvPr>
          <p:cNvSpPr>
            <a:spLocks/>
          </p:cNvSpPr>
          <p:nvPr/>
        </p:nvSpPr>
        <p:spPr bwMode="auto">
          <a:xfrm rot="1790900">
            <a:off x="9162058" y="2023035"/>
            <a:ext cx="1382713" cy="1196975"/>
          </a:xfrm>
          <a:custGeom>
            <a:avLst/>
            <a:gdLst>
              <a:gd name="T0" fmla="*/ 690909 w 21600"/>
              <a:gd name="T1" fmla="*/ 598344 h 21600"/>
              <a:gd name="T2" fmla="*/ 690909 w 21600"/>
              <a:gd name="T3" fmla="*/ 598344 h 21600"/>
              <a:gd name="T4" fmla="*/ 690909 w 21600"/>
              <a:gd name="T5" fmla="*/ 598344 h 21600"/>
              <a:gd name="T6" fmla="*/ 690909 w 21600"/>
              <a:gd name="T7" fmla="*/ 59834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gradFill>
            <a:gsLst>
              <a:gs pos="0">
                <a:srgbClr val="E72968">
                  <a:alpha val="85000"/>
                </a:srgbClr>
              </a:gs>
              <a:gs pos="100000">
                <a:srgbClr val="1895DA">
                  <a:alpha val="85000"/>
                </a:srgbClr>
              </a:gs>
            </a:gsLst>
            <a:lin ang="5400000" scaled="1"/>
          </a:gra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s-ES">
              <a:solidFill>
                <a:schemeClr val="bg1">
                  <a:lumMod val="50000"/>
                </a:schemeClr>
              </a:solidFill>
            </a:endParaRPr>
          </a:p>
        </p:txBody>
      </p:sp>
      <p:sp>
        <p:nvSpPr>
          <p:cNvPr id="20" name="Shape 1145">
            <a:extLst>
              <a:ext uri="{FF2B5EF4-FFF2-40B4-BE49-F238E27FC236}">
                <a16:creationId xmlns:a16="http://schemas.microsoft.com/office/drawing/2014/main" id="{01C0EEC9-034D-4554-8CB1-4B8F2FA5D1C8}"/>
              </a:ext>
            </a:extLst>
          </p:cNvPr>
          <p:cNvSpPr>
            <a:spLocks/>
          </p:cNvSpPr>
          <p:nvPr/>
        </p:nvSpPr>
        <p:spPr bwMode="auto">
          <a:xfrm rot="1790900">
            <a:off x="9900246" y="3275572"/>
            <a:ext cx="1381125" cy="1196975"/>
          </a:xfrm>
          <a:custGeom>
            <a:avLst/>
            <a:gdLst>
              <a:gd name="T0" fmla="*/ 690914 w 21600"/>
              <a:gd name="T1" fmla="*/ 598351 h 21600"/>
              <a:gd name="T2" fmla="*/ 690914 w 21600"/>
              <a:gd name="T3" fmla="*/ 598351 h 21600"/>
              <a:gd name="T4" fmla="*/ 690914 w 21600"/>
              <a:gd name="T5" fmla="*/ 598351 h 21600"/>
              <a:gd name="T6" fmla="*/ 690914 w 21600"/>
              <a:gd name="T7" fmla="*/ 59835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gradFill>
            <a:gsLst>
              <a:gs pos="0">
                <a:srgbClr val="E72968">
                  <a:alpha val="85000"/>
                </a:srgbClr>
              </a:gs>
              <a:gs pos="100000">
                <a:srgbClr val="1895DA">
                  <a:alpha val="85000"/>
                </a:srgbClr>
              </a:gs>
            </a:gsLst>
            <a:lin ang="5400000" scaled="1"/>
          </a:gra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s-ES">
              <a:solidFill>
                <a:schemeClr val="bg1">
                  <a:lumMod val="50000"/>
                </a:schemeClr>
              </a:solidFill>
            </a:endParaRPr>
          </a:p>
        </p:txBody>
      </p:sp>
      <p:sp>
        <p:nvSpPr>
          <p:cNvPr id="21" name="Shape 1148">
            <a:extLst>
              <a:ext uri="{FF2B5EF4-FFF2-40B4-BE49-F238E27FC236}">
                <a16:creationId xmlns:a16="http://schemas.microsoft.com/office/drawing/2014/main" id="{280A8DD9-847A-47DC-B07C-501C3866CE52}"/>
              </a:ext>
            </a:extLst>
          </p:cNvPr>
          <p:cNvSpPr>
            <a:spLocks/>
          </p:cNvSpPr>
          <p:nvPr/>
        </p:nvSpPr>
        <p:spPr bwMode="auto">
          <a:xfrm rot="1790900">
            <a:off x="9163646" y="4558272"/>
            <a:ext cx="1382712" cy="1196975"/>
          </a:xfrm>
          <a:custGeom>
            <a:avLst/>
            <a:gdLst>
              <a:gd name="T0" fmla="*/ 690914 w 21600"/>
              <a:gd name="T1" fmla="*/ 598343 h 21600"/>
              <a:gd name="T2" fmla="*/ 690914 w 21600"/>
              <a:gd name="T3" fmla="*/ 598343 h 21600"/>
              <a:gd name="T4" fmla="*/ 690914 w 21600"/>
              <a:gd name="T5" fmla="*/ 598343 h 21600"/>
              <a:gd name="T6" fmla="*/ 690914 w 21600"/>
              <a:gd name="T7" fmla="*/ 59834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gradFill>
            <a:gsLst>
              <a:gs pos="0">
                <a:srgbClr val="E72968">
                  <a:alpha val="85000"/>
                </a:srgbClr>
              </a:gs>
              <a:gs pos="100000">
                <a:srgbClr val="1895DA">
                  <a:alpha val="85000"/>
                </a:srgbClr>
              </a:gs>
            </a:gsLst>
            <a:lin ang="5400000" scaled="1"/>
          </a:gra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s-ES">
              <a:solidFill>
                <a:schemeClr val="bg1">
                  <a:lumMod val="50000"/>
                </a:schemeClr>
              </a:solidFill>
            </a:endParaRPr>
          </a:p>
        </p:txBody>
      </p:sp>
      <p:sp>
        <p:nvSpPr>
          <p:cNvPr id="22" name="Shape 1151">
            <a:extLst>
              <a:ext uri="{FF2B5EF4-FFF2-40B4-BE49-F238E27FC236}">
                <a16:creationId xmlns:a16="http://schemas.microsoft.com/office/drawing/2014/main" id="{5FC8B8E5-5A98-4B34-AE71-EA1DE2FCAE09}"/>
              </a:ext>
            </a:extLst>
          </p:cNvPr>
          <p:cNvSpPr>
            <a:spLocks/>
          </p:cNvSpPr>
          <p:nvPr/>
        </p:nvSpPr>
        <p:spPr bwMode="auto">
          <a:xfrm rot="1790900">
            <a:off x="7715846" y="4543985"/>
            <a:ext cx="1381125" cy="1196975"/>
          </a:xfrm>
          <a:custGeom>
            <a:avLst/>
            <a:gdLst>
              <a:gd name="T0" fmla="*/ 690910 w 21600"/>
              <a:gd name="T1" fmla="*/ 598348 h 21600"/>
              <a:gd name="T2" fmla="*/ 690910 w 21600"/>
              <a:gd name="T3" fmla="*/ 598348 h 21600"/>
              <a:gd name="T4" fmla="*/ 690910 w 21600"/>
              <a:gd name="T5" fmla="*/ 598348 h 21600"/>
              <a:gd name="T6" fmla="*/ 690910 w 21600"/>
              <a:gd name="T7" fmla="*/ 59834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gradFill>
            <a:gsLst>
              <a:gs pos="0">
                <a:srgbClr val="E72968">
                  <a:alpha val="85000"/>
                </a:srgbClr>
              </a:gs>
              <a:gs pos="100000">
                <a:srgbClr val="1895DA">
                  <a:alpha val="85000"/>
                </a:srgbClr>
              </a:gs>
            </a:gsLst>
            <a:lin ang="5400000" scaled="1"/>
          </a:gra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s-ES">
              <a:solidFill>
                <a:schemeClr val="bg1">
                  <a:lumMod val="50000"/>
                </a:schemeClr>
              </a:solidFill>
            </a:endParaRPr>
          </a:p>
        </p:txBody>
      </p:sp>
      <p:sp>
        <p:nvSpPr>
          <p:cNvPr id="23" name="Shape 1154">
            <a:extLst>
              <a:ext uri="{FF2B5EF4-FFF2-40B4-BE49-F238E27FC236}">
                <a16:creationId xmlns:a16="http://schemas.microsoft.com/office/drawing/2014/main" id="{6705A275-F889-4387-B5A2-9A6C74E8972C}"/>
              </a:ext>
            </a:extLst>
          </p:cNvPr>
          <p:cNvSpPr>
            <a:spLocks/>
          </p:cNvSpPr>
          <p:nvPr/>
        </p:nvSpPr>
        <p:spPr bwMode="auto">
          <a:xfrm rot="1790900">
            <a:off x="6972896" y="3300972"/>
            <a:ext cx="1381125" cy="1196975"/>
          </a:xfrm>
          <a:custGeom>
            <a:avLst/>
            <a:gdLst>
              <a:gd name="T0" fmla="*/ 690912 w 21600"/>
              <a:gd name="T1" fmla="*/ 598343 h 21600"/>
              <a:gd name="T2" fmla="*/ 690912 w 21600"/>
              <a:gd name="T3" fmla="*/ 598343 h 21600"/>
              <a:gd name="T4" fmla="*/ 690912 w 21600"/>
              <a:gd name="T5" fmla="*/ 598343 h 21600"/>
              <a:gd name="T6" fmla="*/ 690912 w 21600"/>
              <a:gd name="T7" fmla="*/ 59834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gradFill>
            <a:gsLst>
              <a:gs pos="0">
                <a:srgbClr val="E72968">
                  <a:alpha val="85000"/>
                </a:srgbClr>
              </a:gs>
              <a:gs pos="100000">
                <a:srgbClr val="1895DA">
                  <a:alpha val="85000"/>
                </a:srgbClr>
              </a:gs>
            </a:gsLst>
            <a:lin ang="5400000" scaled="1"/>
          </a:gra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s-ES">
              <a:solidFill>
                <a:schemeClr val="bg1">
                  <a:lumMod val="50000"/>
                </a:schemeClr>
              </a:solidFill>
            </a:endParaRPr>
          </a:p>
        </p:txBody>
      </p:sp>
      <p:sp>
        <p:nvSpPr>
          <p:cNvPr id="24" name="Shape 1157">
            <a:extLst>
              <a:ext uri="{FF2B5EF4-FFF2-40B4-BE49-F238E27FC236}">
                <a16:creationId xmlns:a16="http://schemas.microsoft.com/office/drawing/2014/main" id="{DBB87B72-155B-4747-AF32-11AB05FD12A7}"/>
              </a:ext>
            </a:extLst>
          </p:cNvPr>
          <p:cNvSpPr>
            <a:spLocks/>
          </p:cNvSpPr>
          <p:nvPr/>
        </p:nvSpPr>
        <p:spPr bwMode="auto">
          <a:xfrm rot="1790900">
            <a:off x="7707908" y="2018272"/>
            <a:ext cx="1382713" cy="1196975"/>
          </a:xfrm>
          <a:custGeom>
            <a:avLst/>
            <a:gdLst>
              <a:gd name="T0" fmla="*/ 690912 w 21600"/>
              <a:gd name="T1" fmla="*/ 598351 h 21600"/>
              <a:gd name="T2" fmla="*/ 690912 w 21600"/>
              <a:gd name="T3" fmla="*/ 598351 h 21600"/>
              <a:gd name="T4" fmla="*/ 690912 w 21600"/>
              <a:gd name="T5" fmla="*/ 598351 h 21600"/>
              <a:gd name="T6" fmla="*/ 690912 w 21600"/>
              <a:gd name="T7" fmla="*/ 59835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gradFill>
            <a:gsLst>
              <a:gs pos="0">
                <a:srgbClr val="E72968">
                  <a:alpha val="85000"/>
                </a:srgbClr>
              </a:gs>
              <a:gs pos="100000">
                <a:srgbClr val="1895DA">
                  <a:alpha val="85000"/>
                </a:srgbClr>
              </a:gs>
            </a:gsLst>
            <a:lin ang="5400000" scaled="1"/>
          </a:gra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s-ES">
              <a:solidFill>
                <a:schemeClr val="bg1">
                  <a:lumMod val="50000"/>
                </a:schemeClr>
              </a:solidFill>
            </a:endParaRPr>
          </a:p>
        </p:txBody>
      </p:sp>
      <p:sp>
        <p:nvSpPr>
          <p:cNvPr id="25" name="Text Placeholder 2">
            <a:extLst>
              <a:ext uri="{FF2B5EF4-FFF2-40B4-BE49-F238E27FC236}">
                <a16:creationId xmlns:a16="http://schemas.microsoft.com/office/drawing/2014/main" id="{2B1976BD-D364-4504-B07E-2BBE04A38277}"/>
              </a:ext>
            </a:extLst>
          </p:cNvPr>
          <p:cNvSpPr>
            <a:spLocks noGrp="1"/>
          </p:cNvSpPr>
          <p:nvPr/>
        </p:nvSpPr>
        <p:spPr bwMode="auto">
          <a:xfrm>
            <a:off x="7806333" y="1951597"/>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26" name="Text Placeholder 2">
            <a:extLst>
              <a:ext uri="{FF2B5EF4-FFF2-40B4-BE49-F238E27FC236}">
                <a16:creationId xmlns:a16="http://schemas.microsoft.com/office/drawing/2014/main" id="{AED208F1-06CE-447B-87F3-E63D0768B4F1}"/>
              </a:ext>
            </a:extLst>
          </p:cNvPr>
          <p:cNvSpPr>
            <a:spLocks noGrp="1"/>
          </p:cNvSpPr>
          <p:nvPr/>
        </p:nvSpPr>
        <p:spPr bwMode="auto">
          <a:xfrm>
            <a:off x="9262071" y="1964297"/>
            <a:ext cx="1190625" cy="1381125"/>
          </a:xfrm>
          <a:prstGeom prst="rect">
            <a:avLst/>
          </a:prstGeom>
          <a:noFill/>
          <a:ln>
            <a:noFill/>
          </a:ln>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27" name="Text Placeholder 2">
            <a:extLst>
              <a:ext uri="{FF2B5EF4-FFF2-40B4-BE49-F238E27FC236}">
                <a16:creationId xmlns:a16="http://schemas.microsoft.com/office/drawing/2014/main" id="{7240916B-BE15-4D12-8557-A574CAA99C51}"/>
              </a:ext>
            </a:extLst>
          </p:cNvPr>
          <p:cNvSpPr>
            <a:spLocks noGrp="1"/>
          </p:cNvSpPr>
          <p:nvPr/>
        </p:nvSpPr>
        <p:spPr bwMode="auto">
          <a:xfrm>
            <a:off x="9995496" y="3220010"/>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28" name="Text Placeholder 2">
            <a:extLst>
              <a:ext uri="{FF2B5EF4-FFF2-40B4-BE49-F238E27FC236}">
                <a16:creationId xmlns:a16="http://schemas.microsoft.com/office/drawing/2014/main" id="{84EBF1CD-D072-419E-8C77-3BE489D05467}"/>
              </a:ext>
            </a:extLst>
          </p:cNvPr>
          <p:cNvSpPr>
            <a:spLocks noGrp="1"/>
          </p:cNvSpPr>
          <p:nvPr/>
        </p:nvSpPr>
        <p:spPr bwMode="auto">
          <a:xfrm>
            <a:off x="9262071" y="4501122"/>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29" name="Text Placeholder 2">
            <a:extLst>
              <a:ext uri="{FF2B5EF4-FFF2-40B4-BE49-F238E27FC236}">
                <a16:creationId xmlns:a16="http://schemas.microsoft.com/office/drawing/2014/main" id="{D9AD405A-D4F9-444A-8A2C-2C8EDB68139E}"/>
              </a:ext>
            </a:extLst>
          </p:cNvPr>
          <p:cNvSpPr>
            <a:spLocks noGrp="1"/>
          </p:cNvSpPr>
          <p:nvPr/>
        </p:nvSpPr>
        <p:spPr bwMode="auto">
          <a:xfrm>
            <a:off x="7809508" y="4494772"/>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30" name="Text Placeholder 2">
            <a:extLst>
              <a:ext uri="{FF2B5EF4-FFF2-40B4-BE49-F238E27FC236}">
                <a16:creationId xmlns:a16="http://schemas.microsoft.com/office/drawing/2014/main" id="{02DD1514-1E5B-41CC-AAD2-C33457ADCF6C}"/>
              </a:ext>
            </a:extLst>
          </p:cNvPr>
          <p:cNvSpPr>
            <a:spLocks noGrp="1"/>
          </p:cNvSpPr>
          <p:nvPr/>
        </p:nvSpPr>
        <p:spPr bwMode="auto">
          <a:xfrm>
            <a:off x="7061796" y="3245410"/>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31" name="Shape 1139">
            <a:extLst>
              <a:ext uri="{FF2B5EF4-FFF2-40B4-BE49-F238E27FC236}">
                <a16:creationId xmlns:a16="http://schemas.microsoft.com/office/drawing/2014/main" id="{59F29D35-C420-46EC-BFB0-1EC37BABB4D7}"/>
              </a:ext>
            </a:extLst>
          </p:cNvPr>
          <p:cNvSpPr>
            <a:spLocks/>
          </p:cNvSpPr>
          <p:nvPr/>
        </p:nvSpPr>
        <p:spPr bwMode="auto">
          <a:xfrm rot="1790900">
            <a:off x="8403233" y="3246997"/>
            <a:ext cx="1484313" cy="1285875"/>
          </a:xfrm>
          <a:custGeom>
            <a:avLst/>
            <a:gdLst>
              <a:gd name="T0" fmla="*/ 742249 w 21600"/>
              <a:gd name="T1" fmla="*/ 642811 h 21600"/>
              <a:gd name="T2" fmla="*/ 742249 w 21600"/>
              <a:gd name="T3" fmla="*/ 642811 h 21600"/>
              <a:gd name="T4" fmla="*/ 742249 w 21600"/>
              <a:gd name="T5" fmla="*/ 642811 h 21600"/>
              <a:gd name="T6" fmla="*/ 742249 w 21600"/>
              <a:gd name="T7" fmla="*/ 64281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gradFill>
            <a:gsLst>
              <a:gs pos="0">
                <a:srgbClr val="E72968">
                  <a:alpha val="85000"/>
                </a:srgbClr>
              </a:gs>
              <a:gs pos="100000">
                <a:srgbClr val="1895DA">
                  <a:alpha val="85000"/>
                </a:srgbClr>
              </a:gs>
            </a:gsLst>
            <a:lin ang="5400000" scaled="1"/>
          </a:gra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s-ES">
              <a:solidFill>
                <a:schemeClr val="bg1">
                  <a:lumMod val="50000"/>
                </a:schemeClr>
              </a:solidFill>
            </a:endParaRPr>
          </a:p>
        </p:txBody>
      </p:sp>
      <p:sp>
        <p:nvSpPr>
          <p:cNvPr id="32" name="Text Placeholder 2">
            <a:extLst>
              <a:ext uri="{FF2B5EF4-FFF2-40B4-BE49-F238E27FC236}">
                <a16:creationId xmlns:a16="http://schemas.microsoft.com/office/drawing/2014/main" id="{399F8138-E7AC-451F-A3B9-48AC5F6B533C}"/>
              </a:ext>
            </a:extLst>
          </p:cNvPr>
          <p:cNvSpPr>
            <a:spLocks noGrp="1"/>
          </p:cNvSpPr>
          <p:nvPr/>
        </p:nvSpPr>
        <p:spPr bwMode="auto">
          <a:xfrm>
            <a:off x="8514358" y="3153335"/>
            <a:ext cx="12715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33" name="Freeform 250">
            <a:extLst>
              <a:ext uri="{FF2B5EF4-FFF2-40B4-BE49-F238E27FC236}">
                <a16:creationId xmlns:a16="http://schemas.microsoft.com/office/drawing/2014/main" id="{699597B5-1AF4-4B21-A145-6D64708BD5AC}"/>
              </a:ext>
            </a:extLst>
          </p:cNvPr>
          <p:cNvSpPr>
            <a:spLocks/>
          </p:cNvSpPr>
          <p:nvPr/>
        </p:nvSpPr>
        <p:spPr bwMode="auto">
          <a:xfrm>
            <a:off x="10481271" y="3673240"/>
            <a:ext cx="217488" cy="401638"/>
          </a:xfrm>
          <a:custGeom>
            <a:avLst/>
            <a:gdLst>
              <a:gd name="T0" fmla="*/ 57 w 137"/>
              <a:gd name="T1" fmla="*/ 0 h 253"/>
              <a:gd name="T2" fmla="*/ 124 w 137"/>
              <a:gd name="T3" fmla="*/ 0 h 253"/>
              <a:gd name="T4" fmla="*/ 124 w 137"/>
              <a:gd name="T5" fmla="*/ 39 h 253"/>
              <a:gd name="T6" fmla="*/ 111 w 137"/>
              <a:gd name="T7" fmla="*/ 39 h 253"/>
              <a:gd name="T8" fmla="*/ 137 w 137"/>
              <a:gd name="T9" fmla="*/ 208 h 253"/>
              <a:gd name="T10" fmla="*/ 93 w 137"/>
              <a:gd name="T11" fmla="*/ 253 h 253"/>
              <a:gd name="T12" fmla="*/ 44 w 137"/>
              <a:gd name="T13" fmla="*/ 210 h 253"/>
              <a:gd name="T14" fmla="*/ 60 w 137"/>
              <a:gd name="T15" fmla="*/ 117 h 253"/>
              <a:gd name="T16" fmla="*/ 11 w 137"/>
              <a:gd name="T17" fmla="*/ 159 h 253"/>
              <a:gd name="T18" fmla="*/ 0 w 137"/>
              <a:gd name="T19" fmla="*/ 142 h 253"/>
              <a:gd name="T20" fmla="*/ 66 w 137"/>
              <a:gd name="T21" fmla="*/ 71 h 253"/>
              <a:gd name="T22" fmla="*/ 71 w 137"/>
              <a:gd name="T23" fmla="*/ 39 h 253"/>
              <a:gd name="T24" fmla="*/ 57 w 137"/>
              <a:gd name="T25" fmla="*/ 39 h 253"/>
              <a:gd name="T26" fmla="*/ 57 w 137"/>
              <a:gd name="T27"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253">
                <a:moveTo>
                  <a:pt x="57" y="0"/>
                </a:moveTo>
                <a:lnTo>
                  <a:pt x="124" y="0"/>
                </a:lnTo>
                <a:lnTo>
                  <a:pt x="124" y="39"/>
                </a:lnTo>
                <a:lnTo>
                  <a:pt x="111" y="39"/>
                </a:lnTo>
                <a:lnTo>
                  <a:pt x="137" y="208"/>
                </a:lnTo>
                <a:lnTo>
                  <a:pt x="93" y="253"/>
                </a:lnTo>
                <a:lnTo>
                  <a:pt x="44" y="210"/>
                </a:lnTo>
                <a:lnTo>
                  <a:pt x="60" y="117"/>
                </a:lnTo>
                <a:lnTo>
                  <a:pt x="11" y="159"/>
                </a:lnTo>
                <a:lnTo>
                  <a:pt x="0" y="142"/>
                </a:lnTo>
                <a:lnTo>
                  <a:pt x="66" y="71"/>
                </a:lnTo>
                <a:lnTo>
                  <a:pt x="71" y="39"/>
                </a:lnTo>
                <a:lnTo>
                  <a:pt x="57" y="39"/>
                </a:lnTo>
                <a:lnTo>
                  <a:pt x="5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endParaRPr>
          </a:p>
        </p:txBody>
      </p:sp>
      <p:sp>
        <p:nvSpPr>
          <p:cNvPr id="34" name="Freeform 277">
            <a:extLst>
              <a:ext uri="{FF2B5EF4-FFF2-40B4-BE49-F238E27FC236}">
                <a16:creationId xmlns:a16="http://schemas.microsoft.com/office/drawing/2014/main" id="{B36AA891-A1CA-410F-8FEA-957601E0D1DB}"/>
              </a:ext>
            </a:extLst>
          </p:cNvPr>
          <p:cNvSpPr>
            <a:spLocks noEditPoints="1"/>
          </p:cNvSpPr>
          <p:nvPr/>
        </p:nvSpPr>
        <p:spPr bwMode="auto">
          <a:xfrm>
            <a:off x="7457388" y="3666893"/>
            <a:ext cx="271463" cy="373063"/>
          </a:xfrm>
          <a:custGeom>
            <a:avLst/>
            <a:gdLst>
              <a:gd name="T0" fmla="*/ 8 w 77"/>
              <a:gd name="T1" fmla="*/ 0 h 106"/>
              <a:gd name="T2" fmla="*/ 64 w 77"/>
              <a:gd name="T3" fmla="*/ 0 h 106"/>
              <a:gd name="T4" fmla="*/ 73 w 77"/>
              <a:gd name="T5" fmla="*/ 9 h 106"/>
              <a:gd name="T6" fmla="*/ 73 w 77"/>
              <a:gd name="T7" fmla="*/ 62 h 106"/>
              <a:gd name="T8" fmla="*/ 63 w 77"/>
              <a:gd name="T9" fmla="*/ 60 h 106"/>
              <a:gd name="T10" fmla="*/ 63 w 77"/>
              <a:gd name="T11" fmla="*/ 56 h 106"/>
              <a:gd name="T12" fmla="*/ 63 w 77"/>
              <a:gd name="T13" fmla="*/ 11 h 106"/>
              <a:gd name="T14" fmla="*/ 9 w 77"/>
              <a:gd name="T15" fmla="*/ 11 h 106"/>
              <a:gd name="T16" fmla="*/ 9 w 77"/>
              <a:gd name="T17" fmla="*/ 87 h 106"/>
              <a:gd name="T18" fmla="*/ 36 w 77"/>
              <a:gd name="T19" fmla="*/ 87 h 106"/>
              <a:gd name="T20" fmla="*/ 40 w 77"/>
              <a:gd name="T21" fmla="*/ 96 h 106"/>
              <a:gd name="T22" fmla="*/ 8 w 77"/>
              <a:gd name="T23" fmla="*/ 96 h 106"/>
              <a:gd name="T24" fmla="*/ 0 w 77"/>
              <a:gd name="T25" fmla="*/ 88 h 106"/>
              <a:gd name="T26" fmla="*/ 0 w 77"/>
              <a:gd name="T27" fmla="*/ 9 h 106"/>
              <a:gd name="T28" fmla="*/ 8 w 77"/>
              <a:gd name="T29" fmla="*/ 0 h 106"/>
              <a:gd name="T30" fmla="*/ 16 w 77"/>
              <a:gd name="T31" fmla="*/ 47 h 106"/>
              <a:gd name="T32" fmla="*/ 16 w 77"/>
              <a:gd name="T33" fmla="*/ 54 h 106"/>
              <a:gd name="T34" fmla="*/ 36 w 77"/>
              <a:gd name="T35" fmla="*/ 54 h 106"/>
              <a:gd name="T36" fmla="*/ 36 w 77"/>
              <a:gd name="T37" fmla="*/ 47 h 106"/>
              <a:gd name="T38" fmla="*/ 16 w 77"/>
              <a:gd name="T39" fmla="*/ 47 h 106"/>
              <a:gd name="T40" fmla="*/ 16 w 77"/>
              <a:gd name="T41" fmla="*/ 34 h 106"/>
              <a:gd name="T42" fmla="*/ 16 w 77"/>
              <a:gd name="T43" fmla="*/ 41 h 106"/>
              <a:gd name="T44" fmla="*/ 36 w 77"/>
              <a:gd name="T45" fmla="*/ 41 h 106"/>
              <a:gd name="T46" fmla="*/ 36 w 77"/>
              <a:gd name="T47" fmla="*/ 34 h 106"/>
              <a:gd name="T48" fmla="*/ 16 w 77"/>
              <a:gd name="T49" fmla="*/ 34 h 106"/>
              <a:gd name="T50" fmla="*/ 16 w 77"/>
              <a:gd name="T51" fmla="*/ 21 h 106"/>
              <a:gd name="T52" fmla="*/ 16 w 77"/>
              <a:gd name="T53" fmla="*/ 28 h 106"/>
              <a:gd name="T54" fmla="*/ 55 w 77"/>
              <a:gd name="T55" fmla="*/ 28 h 106"/>
              <a:gd name="T56" fmla="*/ 55 w 77"/>
              <a:gd name="T57" fmla="*/ 21 h 106"/>
              <a:gd name="T58" fmla="*/ 16 w 77"/>
              <a:gd name="T59" fmla="*/ 21 h 106"/>
              <a:gd name="T60" fmla="*/ 47 w 77"/>
              <a:gd name="T61" fmla="*/ 42 h 106"/>
              <a:gd name="T62" fmla="*/ 45 w 77"/>
              <a:gd name="T63" fmla="*/ 70 h 106"/>
              <a:gd name="T64" fmla="*/ 43 w 77"/>
              <a:gd name="T65" fmla="*/ 69 h 106"/>
              <a:gd name="T66" fmla="*/ 39 w 77"/>
              <a:gd name="T67" fmla="*/ 71 h 106"/>
              <a:gd name="T68" fmla="*/ 38 w 77"/>
              <a:gd name="T69" fmla="*/ 74 h 106"/>
              <a:gd name="T70" fmla="*/ 48 w 77"/>
              <a:gd name="T71" fmla="*/ 98 h 106"/>
              <a:gd name="T72" fmla="*/ 48 w 77"/>
              <a:gd name="T73" fmla="*/ 106 h 106"/>
              <a:gd name="T74" fmla="*/ 71 w 77"/>
              <a:gd name="T75" fmla="*/ 106 h 106"/>
              <a:gd name="T76" fmla="*/ 71 w 77"/>
              <a:gd name="T77" fmla="*/ 97 h 106"/>
              <a:gd name="T78" fmla="*/ 77 w 77"/>
              <a:gd name="T79" fmla="*/ 73 h 106"/>
              <a:gd name="T80" fmla="*/ 76 w 77"/>
              <a:gd name="T81" fmla="*/ 69 h 106"/>
              <a:gd name="T82" fmla="*/ 71 w 77"/>
              <a:gd name="T83" fmla="*/ 68 h 106"/>
              <a:gd name="T84" fmla="*/ 69 w 77"/>
              <a:gd name="T85" fmla="*/ 70 h 106"/>
              <a:gd name="T86" fmla="*/ 68 w 77"/>
              <a:gd name="T87" fmla="*/ 68 h 106"/>
              <a:gd name="T88" fmla="*/ 64 w 77"/>
              <a:gd name="T89" fmla="*/ 67 h 106"/>
              <a:gd name="T90" fmla="*/ 62 w 77"/>
              <a:gd name="T91" fmla="*/ 68 h 106"/>
              <a:gd name="T92" fmla="*/ 61 w 77"/>
              <a:gd name="T93" fmla="*/ 66 h 106"/>
              <a:gd name="T94" fmla="*/ 57 w 77"/>
              <a:gd name="T95" fmla="*/ 66 h 106"/>
              <a:gd name="T96" fmla="*/ 55 w 77"/>
              <a:gd name="T97" fmla="*/ 41 h 106"/>
              <a:gd name="T98" fmla="*/ 47 w 77"/>
              <a:gd name="T99" fmla="*/ 42 h 106"/>
              <a:gd name="T100" fmla="*/ 25 w 77"/>
              <a:gd name="T101" fmla="*/ 4 h 106"/>
              <a:gd name="T102" fmla="*/ 25 w 77"/>
              <a:gd name="T103" fmla="*/ 7 h 106"/>
              <a:gd name="T104" fmla="*/ 47 w 77"/>
              <a:gd name="T105" fmla="*/ 7 h 106"/>
              <a:gd name="T106" fmla="*/ 47 w 77"/>
              <a:gd name="T107" fmla="*/ 4 h 106"/>
              <a:gd name="T108" fmla="*/ 25 w 77"/>
              <a:gd name="T109"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06">
                <a:moveTo>
                  <a:pt x="8" y="0"/>
                </a:moveTo>
                <a:cubicBezTo>
                  <a:pt x="64" y="0"/>
                  <a:pt x="64" y="0"/>
                  <a:pt x="64" y="0"/>
                </a:cubicBezTo>
                <a:cubicBezTo>
                  <a:pt x="69" y="0"/>
                  <a:pt x="73" y="4"/>
                  <a:pt x="73" y="9"/>
                </a:cubicBezTo>
                <a:cubicBezTo>
                  <a:pt x="73" y="62"/>
                  <a:pt x="73" y="62"/>
                  <a:pt x="73" y="62"/>
                </a:cubicBezTo>
                <a:cubicBezTo>
                  <a:pt x="63" y="60"/>
                  <a:pt x="63" y="60"/>
                  <a:pt x="63" y="60"/>
                </a:cubicBezTo>
                <a:cubicBezTo>
                  <a:pt x="63" y="56"/>
                  <a:pt x="63" y="56"/>
                  <a:pt x="63" y="56"/>
                </a:cubicBezTo>
                <a:cubicBezTo>
                  <a:pt x="63" y="11"/>
                  <a:pt x="63" y="11"/>
                  <a:pt x="63" y="11"/>
                </a:cubicBezTo>
                <a:cubicBezTo>
                  <a:pt x="9" y="11"/>
                  <a:pt x="9" y="11"/>
                  <a:pt x="9" y="11"/>
                </a:cubicBezTo>
                <a:cubicBezTo>
                  <a:pt x="9" y="87"/>
                  <a:pt x="9" y="87"/>
                  <a:pt x="9" y="87"/>
                </a:cubicBezTo>
                <a:cubicBezTo>
                  <a:pt x="36" y="87"/>
                  <a:pt x="36" y="87"/>
                  <a:pt x="36" y="87"/>
                </a:cubicBezTo>
                <a:cubicBezTo>
                  <a:pt x="40" y="96"/>
                  <a:pt x="40" y="96"/>
                  <a:pt x="40" y="96"/>
                </a:cubicBezTo>
                <a:cubicBezTo>
                  <a:pt x="8" y="96"/>
                  <a:pt x="8" y="96"/>
                  <a:pt x="8" y="96"/>
                </a:cubicBezTo>
                <a:cubicBezTo>
                  <a:pt x="4" y="96"/>
                  <a:pt x="0" y="93"/>
                  <a:pt x="0" y="88"/>
                </a:cubicBezTo>
                <a:cubicBezTo>
                  <a:pt x="0" y="9"/>
                  <a:pt x="0" y="9"/>
                  <a:pt x="0" y="9"/>
                </a:cubicBezTo>
                <a:cubicBezTo>
                  <a:pt x="0" y="4"/>
                  <a:pt x="4" y="0"/>
                  <a:pt x="8" y="0"/>
                </a:cubicBezTo>
                <a:close/>
                <a:moveTo>
                  <a:pt x="16" y="47"/>
                </a:moveTo>
                <a:cubicBezTo>
                  <a:pt x="16" y="54"/>
                  <a:pt x="16" y="54"/>
                  <a:pt x="16" y="54"/>
                </a:cubicBezTo>
                <a:cubicBezTo>
                  <a:pt x="36" y="54"/>
                  <a:pt x="36" y="54"/>
                  <a:pt x="36" y="54"/>
                </a:cubicBezTo>
                <a:cubicBezTo>
                  <a:pt x="36" y="47"/>
                  <a:pt x="36" y="47"/>
                  <a:pt x="36" y="47"/>
                </a:cubicBezTo>
                <a:cubicBezTo>
                  <a:pt x="16" y="47"/>
                  <a:pt x="16" y="47"/>
                  <a:pt x="16" y="47"/>
                </a:cubicBezTo>
                <a:close/>
                <a:moveTo>
                  <a:pt x="16" y="34"/>
                </a:moveTo>
                <a:cubicBezTo>
                  <a:pt x="16" y="41"/>
                  <a:pt x="16" y="41"/>
                  <a:pt x="16" y="41"/>
                </a:cubicBezTo>
                <a:cubicBezTo>
                  <a:pt x="36" y="41"/>
                  <a:pt x="36" y="41"/>
                  <a:pt x="36" y="41"/>
                </a:cubicBezTo>
                <a:cubicBezTo>
                  <a:pt x="36" y="34"/>
                  <a:pt x="36" y="34"/>
                  <a:pt x="36" y="34"/>
                </a:cubicBezTo>
                <a:cubicBezTo>
                  <a:pt x="16" y="34"/>
                  <a:pt x="16" y="34"/>
                  <a:pt x="16" y="34"/>
                </a:cubicBezTo>
                <a:close/>
                <a:moveTo>
                  <a:pt x="16" y="21"/>
                </a:moveTo>
                <a:cubicBezTo>
                  <a:pt x="16" y="28"/>
                  <a:pt x="16" y="28"/>
                  <a:pt x="16" y="28"/>
                </a:cubicBezTo>
                <a:cubicBezTo>
                  <a:pt x="55" y="28"/>
                  <a:pt x="55" y="28"/>
                  <a:pt x="55" y="28"/>
                </a:cubicBezTo>
                <a:cubicBezTo>
                  <a:pt x="55" y="21"/>
                  <a:pt x="55" y="21"/>
                  <a:pt x="55" y="21"/>
                </a:cubicBezTo>
                <a:cubicBezTo>
                  <a:pt x="16" y="21"/>
                  <a:pt x="16" y="21"/>
                  <a:pt x="16" y="21"/>
                </a:cubicBezTo>
                <a:close/>
                <a:moveTo>
                  <a:pt x="47" y="42"/>
                </a:moveTo>
                <a:cubicBezTo>
                  <a:pt x="45" y="70"/>
                  <a:pt x="45" y="70"/>
                  <a:pt x="45" y="70"/>
                </a:cubicBezTo>
                <a:cubicBezTo>
                  <a:pt x="43" y="69"/>
                  <a:pt x="43" y="69"/>
                  <a:pt x="43" y="69"/>
                </a:cubicBezTo>
                <a:cubicBezTo>
                  <a:pt x="39" y="71"/>
                  <a:pt x="39" y="71"/>
                  <a:pt x="39" y="71"/>
                </a:cubicBezTo>
                <a:cubicBezTo>
                  <a:pt x="38" y="74"/>
                  <a:pt x="38" y="74"/>
                  <a:pt x="38" y="74"/>
                </a:cubicBezTo>
                <a:cubicBezTo>
                  <a:pt x="48" y="98"/>
                  <a:pt x="48" y="98"/>
                  <a:pt x="48" y="98"/>
                </a:cubicBezTo>
                <a:cubicBezTo>
                  <a:pt x="48" y="106"/>
                  <a:pt x="48" y="106"/>
                  <a:pt x="48" y="106"/>
                </a:cubicBezTo>
                <a:cubicBezTo>
                  <a:pt x="71" y="106"/>
                  <a:pt x="71" y="106"/>
                  <a:pt x="71" y="106"/>
                </a:cubicBezTo>
                <a:cubicBezTo>
                  <a:pt x="71" y="97"/>
                  <a:pt x="71" y="97"/>
                  <a:pt x="71" y="97"/>
                </a:cubicBezTo>
                <a:cubicBezTo>
                  <a:pt x="77" y="73"/>
                  <a:pt x="77" y="73"/>
                  <a:pt x="77" y="73"/>
                </a:cubicBezTo>
                <a:cubicBezTo>
                  <a:pt x="76" y="69"/>
                  <a:pt x="76" y="69"/>
                  <a:pt x="76" y="69"/>
                </a:cubicBezTo>
                <a:cubicBezTo>
                  <a:pt x="71" y="68"/>
                  <a:pt x="71" y="68"/>
                  <a:pt x="71" y="68"/>
                </a:cubicBezTo>
                <a:cubicBezTo>
                  <a:pt x="69" y="70"/>
                  <a:pt x="69" y="70"/>
                  <a:pt x="69" y="70"/>
                </a:cubicBezTo>
                <a:cubicBezTo>
                  <a:pt x="68" y="68"/>
                  <a:pt x="68" y="68"/>
                  <a:pt x="68" y="68"/>
                </a:cubicBezTo>
                <a:cubicBezTo>
                  <a:pt x="64" y="67"/>
                  <a:pt x="64" y="67"/>
                  <a:pt x="64" y="67"/>
                </a:cubicBezTo>
                <a:cubicBezTo>
                  <a:pt x="62" y="68"/>
                  <a:pt x="62" y="68"/>
                  <a:pt x="62" y="68"/>
                </a:cubicBezTo>
                <a:cubicBezTo>
                  <a:pt x="61" y="66"/>
                  <a:pt x="61" y="66"/>
                  <a:pt x="61" y="66"/>
                </a:cubicBezTo>
                <a:cubicBezTo>
                  <a:pt x="57" y="66"/>
                  <a:pt x="57" y="66"/>
                  <a:pt x="57" y="66"/>
                </a:cubicBezTo>
                <a:cubicBezTo>
                  <a:pt x="55" y="41"/>
                  <a:pt x="55" y="41"/>
                  <a:pt x="55" y="41"/>
                </a:cubicBezTo>
                <a:cubicBezTo>
                  <a:pt x="47" y="42"/>
                  <a:pt x="47" y="42"/>
                  <a:pt x="47" y="42"/>
                </a:cubicBezTo>
                <a:close/>
                <a:moveTo>
                  <a:pt x="25" y="4"/>
                </a:moveTo>
                <a:cubicBezTo>
                  <a:pt x="25" y="7"/>
                  <a:pt x="25" y="7"/>
                  <a:pt x="25" y="7"/>
                </a:cubicBezTo>
                <a:cubicBezTo>
                  <a:pt x="47" y="7"/>
                  <a:pt x="47" y="7"/>
                  <a:pt x="47" y="7"/>
                </a:cubicBezTo>
                <a:cubicBezTo>
                  <a:pt x="47" y="4"/>
                  <a:pt x="47" y="4"/>
                  <a:pt x="47" y="4"/>
                </a:cubicBezTo>
                <a:lnTo>
                  <a:pt x="25" y="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endParaRPr>
          </a:p>
        </p:txBody>
      </p:sp>
      <p:sp>
        <p:nvSpPr>
          <p:cNvPr id="35" name="Freeform 283">
            <a:extLst>
              <a:ext uri="{FF2B5EF4-FFF2-40B4-BE49-F238E27FC236}">
                <a16:creationId xmlns:a16="http://schemas.microsoft.com/office/drawing/2014/main" id="{BAFEE337-7D6D-48DC-9321-92B3303028E7}"/>
              </a:ext>
            </a:extLst>
          </p:cNvPr>
          <p:cNvSpPr>
            <a:spLocks noEditPoints="1"/>
          </p:cNvSpPr>
          <p:nvPr/>
        </p:nvSpPr>
        <p:spPr bwMode="auto">
          <a:xfrm>
            <a:off x="8882421" y="3656223"/>
            <a:ext cx="333375" cy="422275"/>
          </a:xfrm>
          <a:custGeom>
            <a:avLst/>
            <a:gdLst>
              <a:gd name="T0" fmla="*/ 41 w 95"/>
              <a:gd name="T1" fmla="*/ 0 h 120"/>
              <a:gd name="T2" fmla="*/ 29 w 95"/>
              <a:gd name="T3" fmla="*/ 7 h 120"/>
              <a:gd name="T4" fmla="*/ 29 w 95"/>
              <a:gd name="T5" fmla="*/ 7 h 120"/>
              <a:gd name="T6" fmla="*/ 14 w 95"/>
              <a:gd name="T7" fmla="*/ 1 h 120"/>
              <a:gd name="T8" fmla="*/ 3 w 95"/>
              <a:gd name="T9" fmla="*/ 8 h 120"/>
              <a:gd name="T10" fmla="*/ 0 w 95"/>
              <a:gd name="T11" fmla="*/ 21 h 120"/>
              <a:gd name="T12" fmla="*/ 3 w 95"/>
              <a:gd name="T13" fmla="*/ 34 h 120"/>
              <a:gd name="T14" fmla="*/ 14 w 95"/>
              <a:gd name="T15" fmla="*/ 40 h 120"/>
              <a:gd name="T16" fmla="*/ 31 w 95"/>
              <a:gd name="T17" fmla="*/ 37 h 120"/>
              <a:gd name="T18" fmla="*/ 41 w 95"/>
              <a:gd name="T19" fmla="*/ 41 h 120"/>
              <a:gd name="T20" fmla="*/ 43 w 95"/>
              <a:gd name="T21" fmla="*/ 41 h 120"/>
              <a:gd name="T22" fmla="*/ 57 w 95"/>
              <a:gd name="T23" fmla="*/ 56 h 120"/>
              <a:gd name="T24" fmla="*/ 68 w 95"/>
              <a:gd name="T25" fmla="*/ 58 h 120"/>
              <a:gd name="T26" fmla="*/ 66 w 95"/>
              <a:gd name="T27" fmla="*/ 78 h 120"/>
              <a:gd name="T28" fmla="*/ 65 w 95"/>
              <a:gd name="T29" fmla="*/ 120 h 120"/>
              <a:gd name="T30" fmla="*/ 75 w 95"/>
              <a:gd name="T31" fmla="*/ 120 h 120"/>
              <a:gd name="T32" fmla="*/ 77 w 95"/>
              <a:gd name="T33" fmla="*/ 84 h 120"/>
              <a:gd name="T34" fmla="*/ 82 w 95"/>
              <a:gd name="T35" fmla="*/ 84 h 120"/>
              <a:gd name="T36" fmla="*/ 84 w 95"/>
              <a:gd name="T37" fmla="*/ 120 h 120"/>
              <a:gd name="T38" fmla="*/ 95 w 95"/>
              <a:gd name="T39" fmla="*/ 120 h 120"/>
              <a:gd name="T40" fmla="*/ 92 w 95"/>
              <a:gd name="T41" fmla="*/ 78 h 120"/>
              <a:gd name="T42" fmla="*/ 94 w 95"/>
              <a:gd name="T43" fmla="*/ 41 h 120"/>
              <a:gd name="T44" fmla="*/ 74 w 95"/>
              <a:gd name="T45" fmla="*/ 41 h 120"/>
              <a:gd name="T46" fmla="*/ 70 w 95"/>
              <a:gd name="T47" fmla="*/ 35 h 120"/>
              <a:gd name="T48" fmla="*/ 71 w 95"/>
              <a:gd name="T49" fmla="*/ 35 h 120"/>
              <a:gd name="T50" fmla="*/ 79 w 95"/>
              <a:gd name="T51" fmla="*/ 38 h 120"/>
              <a:gd name="T52" fmla="*/ 91 w 95"/>
              <a:gd name="T53" fmla="*/ 26 h 120"/>
              <a:gd name="T54" fmla="*/ 79 w 95"/>
              <a:gd name="T55" fmla="*/ 14 h 120"/>
              <a:gd name="T56" fmla="*/ 71 w 95"/>
              <a:gd name="T57" fmla="*/ 18 h 120"/>
              <a:gd name="T58" fmla="*/ 48 w 95"/>
              <a:gd name="T59" fmla="*/ 2 h 120"/>
              <a:gd name="T60" fmla="*/ 41 w 95"/>
              <a:gd name="T61" fmla="*/ 0 h 120"/>
              <a:gd name="T62" fmla="*/ 65 w 95"/>
              <a:gd name="T63" fmla="*/ 43 h 120"/>
              <a:gd name="T64" fmla="*/ 58 w 95"/>
              <a:gd name="T65" fmla="*/ 46 h 120"/>
              <a:gd name="T66" fmla="*/ 51 w 95"/>
              <a:gd name="T67" fmla="*/ 39 h 120"/>
              <a:gd name="T68" fmla="*/ 62 w 95"/>
              <a:gd name="T69" fmla="*/ 37 h 120"/>
              <a:gd name="T70" fmla="*/ 65 w 95"/>
              <a:gd name="T71" fmla="*/ 43 h 120"/>
              <a:gd name="T72" fmla="*/ 10 w 95"/>
              <a:gd name="T73" fmla="*/ 12 h 120"/>
              <a:gd name="T74" fmla="*/ 14 w 95"/>
              <a:gd name="T75" fmla="*/ 9 h 120"/>
              <a:gd name="T76" fmla="*/ 18 w 95"/>
              <a:gd name="T77" fmla="*/ 12 h 120"/>
              <a:gd name="T78" fmla="*/ 21 w 95"/>
              <a:gd name="T79" fmla="*/ 21 h 120"/>
              <a:gd name="T80" fmla="*/ 18 w 95"/>
              <a:gd name="T81" fmla="*/ 30 h 120"/>
              <a:gd name="T82" fmla="*/ 14 w 95"/>
              <a:gd name="T83" fmla="*/ 32 h 120"/>
              <a:gd name="T84" fmla="*/ 10 w 95"/>
              <a:gd name="T85" fmla="*/ 30 h 120"/>
              <a:gd name="T86" fmla="*/ 7 w 95"/>
              <a:gd name="T87" fmla="*/ 21 h 120"/>
              <a:gd name="T88" fmla="*/ 10 w 95"/>
              <a:gd name="T89" fmla="*/ 12 h 120"/>
              <a:gd name="T90" fmla="*/ 35 w 95"/>
              <a:gd name="T91" fmla="*/ 11 h 120"/>
              <a:gd name="T92" fmla="*/ 41 w 95"/>
              <a:gd name="T93" fmla="*/ 8 h 120"/>
              <a:gd name="T94" fmla="*/ 47 w 95"/>
              <a:gd name="T95" fmla="*/ 11 h 120"/>
              <a:gd name="T96" fmla="*/ 50 w 95"/>
              <a:gd name="T97" fmla="*/ 21 h 120"/>
              <a:gd name="T98" fmla="*/ 47 w 95"/>
              <a:gd name="T99" fmla="*/ 30 h 120"/>
              <a:gd name="T100" fmla="*/ 41 w 95"/>
              <a:gd name="T101" fmla="*/ 34 h 120"/>
              <a:gd name="T102" fmla="*/ 35 w 95"/>
              <a:gd name="T103" fmla="*/ 30 h 120"/>
              <a:gd name="T104" fmla="*/ 33 w 95"/>
              <a:gd name="T105" fmla="*/ 21 h 120"/>
              <a:gd name="T106" fmla="*/ 35 w 95"/>
              <a:gd name="T107" fmla="*/ 1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120">
                <a:moveTo>
                  <a:pt x="41" y="0"/>
                </a:moveTo>
                <a:cubicBezTo>
                  <a:pt x="37" y="0"/>
                  <a:pt x="32" y="2"/>
                  <a:pt x="29" y="7"/>
                </a:cubicBezTo>
                <a:cubicBezTo>
                  <a:pt x="29" y="7"/>
                  <a:pt x="29" y="7"/>
                  <a:pt x="29" y="7"/>
                </a:cubicBezTo>
                <a:cubicBezTo>
                  <a:pt x="25" y="6"/>
                  <a:pt x="18" y="1"/>
                  <a:pt x="14" y="1"/>
                </a:cubicBezTo>
                <a:cubicBezTo>
                  <a:pt x="10" y="1"/>
                  <a:pt x="6" y="4"/>
                  <a:pt x="3" y="8"/>
                </a:cubicBezTo>
                <a:cubicBezTo>
                  <a:pt x="1" y="11"/>
                  <a:pt x="0" y="16"/>
                  <a:pt x="0" y="21"/>
                </a:cubicBezTo>
                <a:cubicBezTo>
                  <a:pt x="0" y="26"/>
                  <a:pt x="1" y="30"/>
                  <a:pt x="3" y="34"/>
                </a:cubicBezTo>
                <a:cubicBezTo>
                  <a:pt x="6" y="38"/>
                  <a:pt x="10" y="40"/>
                  <a:pt x="14" y="40"/>
                </a:cubicBezTo>
                <a:cubicBezTo>
                  <a:pt x="18" y="40"/>
                  <a:pt x="27" y="38"/>
                  <a:pt x="31" y="37"/>
                </a:cubicBezTo>
                <a:cubicBezTo>
                  <a:pt x="34" y="40"/>
                  <a:pt x="38" y="41"/>
                  <a:pt x="41" y="41"/>
                </a:cubicBezTo>
                <a:cubicBezTo>
                  <a:pt x="42" y="41"/>
                  <a:pt x="43" y="41"/>
                  <a:pt x="43" y="41"/>
                </a:cubicBezTo>
                <a:cubicBezTo>
                  <a:pt x="57" y="56"/>
                  <a:pt x="57" y="56"/>
                  <a:pt x="57" y="56"/>
                </a:cubicBezTo>
                <a:cubicBezTo>
                  <a:pt x="68" y="58"/>
                  <a:pt x="68" y="58"/>
                  <a:pt x="68" y="58"/>
                </a:cubicBezTo>
                <a:cubicBezTo>
                  <a:pt x="66" y="78"/>
                  <a:pt x="66" y="78"/>
                  <a:pt x="66" y="78"/>
                </a:cubicBezTo>
                <a:cubicBezTo>
                  <a:pt x="65" y="120"/>
                  <a:pt x="65" y="120"/>
                  <a:pt x="65" y="120"/>
                </a:cubicBezTo>
                <a:cubicBezTo>
                  <a:pt x="75" y="120"/>
                  <a:pt x="75" y="120"/>
                  <a:pt x="75" y="120"/>
                </a:cubicBezTo>
                <a:cubicBezTo>
                  <a:pt x="77" y="84"/>
                  <a:pt x="77" y="84"/>
                  <a:pt x="77" y="84"/>
                </a:cubicBezTo>
                <a:cubicBezTo>
                  <a:pt x="82" y="84"/>
                  <a:pt x="82" y="84"/>
                  <a:pt x="82" y="84"/>
                </a:cubicBezTo>
                <a:cubicBezTo>
                  <a:pt x="84" y="120"/>
                  <a:pt x="84" y="120"/>
                  <a:pt x="84" y="120"/>
                </a:cubicBezTo>
                <a:cubicBezTo>
                  <a:pt x="95" y="120"/>
                  <a:pt x="95" y="120"/>
                  <a:pt x="95" y="120"/>
                </a:cubicBezTo>
                <a:cubicBezTo>
                  <a:pt x="92" y="78"/>
                  <a:pt x="92" y="78"/>
                  <a:pt x="92" y="78"/>
                </a:cubicBezTo>
                <a:cubicBezTo>
                  <a:pt x="94" y="41"/>
                  <a:pt x="94" y="41"/>
                  <a:pt x="94" y="41"/>
                </a:cubicBezTo>
                <a:cubicBezTo>
                  <a:pt x="74" y="41"/>
                  <a:pt x="74" y="41"/>
                  <a:pt x="74" y="41"/>
                </a:cubicBezTo>
                <a:cubicBezTo>
                  <a:pt x="70" y="35"/>
                  <a:pt x="70" y="35"/>
                  <a:pt x="70" y="35"/>
                </a:cubicBezTo>
                <a:cubicBezTo>
                  <a:pt x="71" y="35"/>
                  <a:pt x="71" y="35"/>
                  <a:pt x="71" y="35"/>
                </a:cubicBezTo>
                <a:cubicBezTo>
                  <a:pt x="73" y="37"/>
                  <a:pt x="76" y="38"/>
                  <a:pt x="79" y="38"/>
                </a:cubicBezTo>
                <a:cubicBezTo>
                  <a:pt x="86" y="38"/>
                  <a:pt x="91" y="33"/>
                  <a:pt x="91" y="26"/>
                </a:cubicBezTo>
                <a:cubicBezTo>
                  <a:pt x="91" y="19"/>
                  <a:pt x="86" y="14"/>
                  <a:pt x="79" y="14"/>
                </a:cubicBezTo>
                <a:cubicBezTo>
                  <a:pt x="76" y="14"/>
                  <a:pt x="73" y="15"/>
                  <a:pt x="71" y="18"/>
                </a:cubicBezTo>
                <a:cubicBezTo>
                  <a:pt x="48" y="2"/>
                  <a:pt x="48" y="2"/>
                  <a:pt x="48" y="2"/>
                </a:cubicBezTo>
                <a:cubicBezTo>
                  <a:pt x="46" y="1"/>
                  <a:pt x="44" y="0"/>
                  <a:pt x="41" y="0"/>
                </a:cubicBezTo>
                <a:close/>
                <a:moveTo>
                  <a:pt x="65" y="43"/>
                </a:moveTo>
                <a:cubicBezTo>
                  <a:pt x="58" y="46"/>
                  <a:pt x="58" y="46"/>
                  <a:pt x="58" y="46"/>
                </a:cubicBezTo>
                <a:cubicBezTo>
                  <a:pt x="51" y="39"/>
                  <a:pt x="51" y="39"/>
                  <a:pt x="51" y="39"/>
                </a:cubicBezTo>
                <a:cubicBezTo>
                  <a:pt x="62" y="37"/>
                  <a:pt x="62" y="37"/>
                  <a:pt x="62" y="37"/>
                </a:cubicBezTo>
                <a:cubicBezTo>
                  <a:pt x="65" y="43"/>
                  <a:pt x="65" y="43"/>
                  <a:pt x="65" y="43"/>
                </a:cubicBezTo>
                <a:close/>
                <a:moveTo>
                  <a:pt x="10" y="12"/>
                </a:moveTo>
                <a:cubicBezTo>
                  <a:pt x="11" y="10"/>
                  <a:pt x="12" y="9"/>
                  <a:pt x="14" y="9"/>
                </a:cubicBezTo>
                <a:cubicBezTo>
                  <a:pt x="16" y="9"/>
                  <a:pt x="17" y="10"/>
                  <a:pt x="18" y="12"/>
                </a:cubicBezTo>
                <a:cubicBezTo>
                  <a:pt x="20" y="14"/>
                  <a:pt x="21" y="17"/>
                  <a:pt x="21" y="21"/>
                </a:cubicBezTo>
                <a:cubicBezTo>
                  <a:pt x="21" y="24"/>
                  <a:pt x="20" y="27"/>
                  <a:pt x="18" y="30"/>
                </a:cubicBezTo>
                <a:cubicBezTo>
                  <a:pt x="17" y="31"/>
                  <a:pt x="16" y="32"/>
                  <a:pt x="14" y="32"/>
                </a:cubicBezTo>
                <a:cubicBezTo>
                  <a:pt x="12" y="32"/>
                  <a:pt x="11" y="31"/>
                  <a:pt x="10" y="30"/>
                </a:cubicBezTo>
                <a:cubicBezTo>
                  <a:pt x="8" y="27"/>
                  <a:pt x="7" y="24"/>
                  <a:pt x="7" y="21"/>
                </a:cubicBezTo>
                <a:cubicBezTo>
                  <a:pt x="7" y="17"/>
                  <a:pt x="8" y="14"/>
                  <a:pt x="10" y="12"/>
                </a:cubicBezTo>
                <a:close/>
                <a:moveTo>
                  <a:pt x="35" y="11"/>
                </a:moveTo>
                <a:cubicBezTo>
                  <a:pt x="37" y="9"/>
                  <a:pt x="39" y="8"/>
                  <a:pt x="41" y="8"/>
                </a:cubicBezTo>
                <a:cubicBezTo>
                  <a:pt x="43" y="8"/>
                  <a:pt x="45" y="9"/>
                  <a:pt x="47" y="11"/>
                </a:cubicBezTo>
                <a:cubicBezTo>
                  <a:pt x="49" y="13"/>
                  <a:pt x="50" y="17"/>
                  <a:pt x="50" y="21"/>
                </a:cubicBezTo>
                <a:cubicBezTo>
                  <a:pt x="50" y="24"/>
                  <a:pt x="49" y="28"/>
                  <a:pt x="47" y="30"/>
                </a:cubicBezTo>
                <a:cubicBezTo>
                  <a:pt x="45" y="32"/>
                  <a:pt x="43" y="34"/>
                  <a:pt x="41" y="34"/>
                </a:cubicBezTo>
                <a:cubicBezTo>
                  <a:pt x="39" y="34"/>
                  <a:pt x="37" y="32"/>
                  <a:pt x="35" y="30"/>
                </a:cubicBezTo>
                <a:cubicBezTo>
                  <a:pt x="34" y="28"/>
                  <a:pt x="33" y="24"/>
                  <a:pt x="33" y="21"/>
                </a:cubicBezTo>
                <a:cubicBezTo>
                  <a:pt x="33" y="17"/>
                  <a:pt x="34" y="13"/>
                  <a:pt x="35"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endParaRPr>
          </a:p>
        </p:txBody>
      </p:sp>
      <p:sp>
        <p:nvSpPr>
          <p:cNvPr id="36" name="Freeform 288">
            <a:extLst>
              <a:ext uri="{FF2B5EF4-FFF2-40B4-BE49-F238E27FC236}">
                <a16:creationId xmlns:a16="http://schemas.microsoft.com/office/drawing/2014/main" id="{016A6EBC-6349-4196-9E46-C7C73A59A403}"/>
              </a:ext>
            </a:extLst>
          </p:cNvPr>
          <p:cNvSpPr>
            <a:spLocks noEditPoints="1"/>
          </p:cNvSpPr>
          <p:nvPr/>
        </p:nvSpPr>
        <p:spPr bwMode="auto">
          <a:xfrm>
            <a:off x="9720315" y="2323743"/>
            <a:ext cx="384175" cy="366713"/>
          </a:xfrm>
          <a:custGeom>
            <a:avLst/>
            <a:gdLst>
              <a:gd name="T0" fmla="*/ 86 w 109"/>
              <a:gd name="T1" fmla="*/ 10 h 104"/>
              <a:gd name="T2" fmla="*/ 94 w 109"/>
              <a:gd name="T3" fmla="*/ 46 h 104"/>
              <a:gd name="T4" fmla="*/ 83 w 109"/>
              <a:gd name="T5" fmla="*/ 58 h 104"/>
              <a:gd name="T6" fmla="*/ 82 w 109"/>
              <a:gd name="T7" fmla="*/ 53 h 104"/>
              <a:gd name="T8" fmla="*/ 85 w 109"/>
              <a:gd name="T9" fmla="*/ 47 h 104"/>
              <a:gd name="T10" fmla="*/ 77 w 109"/>
              <a:gd name="T11" fmla="*/ 51 h 104"/>
              <a:gd name="T12" fmla="*/ 38 w 109"/>
              <a:gd name="T13" fmla="*/ 47 h 104"/>
              <a:gd name="T14" fmla="*/ 39 w 109"/>
              <a:gd name="T15" fmla="*/ 51 h 104"/>
              <a:gd name="T16" fmla="*/ 28 w 109"/>
              <a:gd name="T17" fmla="*/ 34 h 104"/>
              <a:gd name="T18" fmla="*/ 62 w 109"/>
              <a:gd name="T19" fmla="*/ 0 h 104"/>
              <a:gd name="T20" fmla="*/ 37 w 109"/>
              <a:gd name="T21" fmla="*/ 103 h 104"/>
              <a:gd name="T22" fmla="*/ 88 w 109"/>
              <a:gd name="T23" fmla="*/ 84 h 104"/>
              <a:gd name="T24" fmla="*/ 98 w 109"/>
              <a:gd name="T25" fmla="*/ 51 h 104"/>
              <a:gd name="T26" fmla="*/ 49 w 109"/>
              <a:gd name="T27" fmla="*/ 67 h 104"/>
              <a:gd name="T28" fmla="*/ 77 w 109"/>
              <a:gd name="T29" fmla="*/ 58 h 104"/>
              <a:gd name="T30" fmla="*/ 90 w 109"/>
              <a:gd name="T31" fmla="*/ 35 h 104"/>
              <a:gd name="T32" fmla="*/ 79 w 109"/>
              <a:gd name="T33" fmla="*/ 43 h 104"/>
              <a:gd name="T34" fmla="*/ 90 w 109"/>
              <a:gd name="T35" fmla="*/ 35 h 104"/>
              <a:gd name="T36" fmla="*/ 64 w 109"/>
              <a:gd name="T37" fmla="*/ 35 h 104"/>
              <a:gd name="T38" fmla="*/ 73 w 109"/>
              <a:gd name="T39" fmla="*/ 45 h 104"/>
              <a:gd name="T40" fmla="*/ 59 w 109"/>
              <a:gd name="T41" fmla="*/ 35 h 104"/>
              <a:gd name="T42" fmla="*/ 51 w 109"/>
              <a:gd name="T43" fmla="*/ 45 h 104"/>
              <a:gd name="T44" fmla="*/ 59 w 109"/>
              <a:gd name="T45" fmla="*/ 35 h 104"/>
              <a:gd name="T46" fmla="*/ 34 w 109"/>
              <a:gd name="T47" fmla="*/ 35 h 104"/>
              <a:gd name="T48" fmla="*/ 44 w 109"/>
              <a:gd name="T49" fmla="*/ 43 h 104"/>
              <a:gd name="T50" fmla="*/ 35 w 109"/>
              <a:gd name="T51" fmla="*/ 30 h 104"/>
              <a:gd name="T52" fmla="*/ 44 w 109"/>
              <a:gd name="T53" fmla="*/ 24 h 104"/>
              <a:gd name="T54" fmla="*/ 35 w 109"/>
              <a:gd name="T55" fmla="*/ 30 h 104"/>
              <a:gd name="T56" fmla="*/ 59 w 109"/>
              <a:gd name="T57" fmla="*/ 30 h 104"/>
              <a:gd name="T58" fmla="*/ 51 w 109"/>
              <a:gd name="T59" fmla="*/ 22 h 104"/>
              <a:gd name="T60" fmla="*/ 64 w 109"/>
              <a:gd name="T61" fmla="*/ 30 h 104"/>
              <a:gd name="T62" fmla="*/ 73 w 109"/>
              <a:gd name="T63" fmla="*/ 22 h 104"/>
              <a:gd name="T64" fmla="*/ 64 w 109"/>
              <a:gd name="T65" fmla="*/ 30 h 104"/>
              <a:gd name="T66" fmla="*/ 89 w 109"/>
              <a:gd name="T67" fmla="*/ 30 h 104"/>
              <a:gd name="T68" fmla="*/ 79 w 109"/>
              <a:gd name="T69" fmla="*/ 24 h 104"/>
              <a:gd name="T70" fmla="*/ 64 w 109"/>
              <a:gd name="T71" fmla="*/ 6 h 104"/>
              <a:gd name="T72" fmla="*/ 71 w 109"/>
              <a:gd name="T73" fmla="*/ 16 h 104"/>
              <a:gd name="T74" fmla="*/ 64 w 109"/>
              <a:gd name="T75" fmla="*/ 6 h 104"/>
              <a:gd name="T76" fmla="*/ 59 w 109"/>
              <a:gd name="T77" fmla="*/ 6 h 104"/>
              <a:gd name="T78" fmla="*/ 52 w 109"/>
              <a:gd name="T79" fmla="*/ 16 h 104"/>
              <a:gd name="T80" fmla="*/ 46 w 109"/>
              <a:gd name="T81" fmla="*/ 17 h 104"/>
              <a:gd name="T82" fmla="*/ 50 w 109"/>
              <a:gd name="T83" fmla="*/ 8 h 104"/>
              <a:gd name="T84" fmla="*/ 36 w 109"/>
              <a:gd name="T85" fmla="*/ 21 h 104"/>
              <a:gd name="T86" fmla="*/ 46 w 109"/>
              <a:gd name="T87" fmla="*/ 17 h 104"/>
              <a:gd name="T88" fmla="*/ 75 w 109"/>
              <a:gd name="T89" fmla="*/ 10 h 104"/>
              <a:gd name="T90" fmla="*/ 85 w 109"/>
              <a:gd name="T91" fmla="*/ 20 h 104"/>
              <a:gd name="T92" fmla="*/ 82 w 109"/>
              <a:gd name="T93" fmla="*/ 1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9" h="104">
                <a:moveTo>
                  <a:pt x="62" y="0"/>
                </a:moveTo>
                <a:cubicBezTo>
                  <a:pt x="71" y="0"/>
                  <a:pt x="80" y="3"/>
                  <a:pt x="86" y="10"/>
                </a:cubicBezTo>
                <a:cubicBezTo>
                  <a:pt x="92" y="16"/>
                  <a:pt x="96" y="24"/>
                  <a:pt x="96" y="34"/>
                </a:cubicBezTo>
                <a:cubicBezTo>
                  <a:pt x="96" y="38"/>
                  <a:pt x="95" y="42"/>
                  <a:pt x="94" y="46"/>
                </a:cubicBezTo>
                <a:cubicBezTo>
                  <a:pt x="92" y="48"/>
                  <a:pt x="92" y="48"/>
                  <a:pt x="92" y="48"/>
                </a:cubicBezTo>
                <a:cubicBezTo>
                  <a:pt x="89" y="52"/>
                  <a:pt x="86" y="56"/>
                  <a:pt x="83" y="58"/>
                </a:cubicBezTo>
                <a:cubicBezTo>
                  <a:pt x="83" y="53"/>
                  <a:pt x="83" y="53"/>
                  <a:pt x="83" y="53"/>
                </a:cubicBezTo>
                <a:cubicBezTo>
                  <a:pt x="82" y="53"/>
                  <a:pt x="82" y="53"/>
                  <a:pt x="82" y="53"/>
                </a:cubicBezTo>
                <a:cubicBezTo>
                  <a:pt x="84" y="51"/>
                  <a:pt x="86" y="49"/>
                  <a:pt x="87" y="46"/>
                </a:cubicBezTo>
                <a:cubicBezTo>
                  <a:pt x="86" y="46"/>
                  <a:pt x="86" y="47"/>
                  <a:pt x="85" y="47"/>
                </a:cubicBezTo>
                <a:cubicBezTo>
                  <a:pt x="83" y="48"/>
                  <a:pt x="80" y="49"/>
                  <a:pt x="78" y="50"/>
                </a:cubicBezTo>
                <a:cubicBezTo>
                  <a:pt x="78" y="50"/>
                  <a:pt x="77" y="51"/>
                  <a:pt x="77" y="51"/>
                </a:cubicBezTo>
                <a:cubicBezTo>
                  <a:pt x="65" y="47"/>
                  <a:pt x="54" y="47"/>
                  <a:pt x="44" y="49"/>
                </a:cubicBezTo>
                <a:cubicBezTo>
                  <a:pt x="42" y="49"/>
                  <a:pt x="40" y="48"/>
                  <a:pt x="38" y="47"/>
                </a:cubicBezTo>
                <a:cubicBezTo>
                  <a:pt x="38" y="47"/>
                  <a:pt x="37" y="46"/>
                  <a:pt x="36" y="46"/>
                </a:cubicBezTo>
                <a:cubicBezTo>
                  <a:pt x="37" y="48"/>
                  <a:pt x="38" y="49"/>
                  <a:pt x="39" y="51"/>
                </a:cubicBezTo>
                <a:cubicBezTo>
                  <a:pt x="38" y="52"/>
                  <a:pt x="36" y="52"/>
                  <a:pt x="34" y="53"/>
                </a:cubicBezTo>
                <a:cubicBezTo>
                  <a:pt x="30" y="48"/>
                  <a:pt x="28" y="41"/>
                  <a:pt x="28" y="34"/>
                </a:cubicBezTo>
                <a:cubicBezTo>
                  <a:pt x="28" y="24"/>
                  <a:pt x="31" y="16"/>
                  <a:pt x="38" y="10"/>
                </a:cubicBezTo>
                <a:cubicBezTo>
                  <a:pt x="44" y="3"/>
                  <a:pt x="52" y="0"/>
                  <a:pt x="62" y="0"/>
                </a:cubicBezTo>
                <a:close/>
                <a:moveTo>
                  <a:pt x="0" y="104"/>
                </a:moveTo>
                <a:cubicBezTo>
                  <a:pt x="37" y="103"/>
                  <a:pt x="37" y="103"/>
                  <a:pt x="37" y="103"/>
                </a:cubicBezTo>
                <a:cubicBezTo>
                  <a:pt x="42" y="86"/>
                  <a:pt x="42" y="86"/>
                  <a:pt x="42" y="86"/>
                </a:cubicBezTo>
                <a:cubicBezTo>
                  <a:pt x="88" y="84"/>
                  <a:pt x="88" y="84"/>
                  <a:pt x="88" y="84"/>
                </a:cubicBezTo>
                <a:cubicBezTo>
                  <a:pt x="109" y="52"/>
                  <a:pt x="109" y="52"/>
                  <a:pt x="109" y="52"/>
                </a:cubicBezTo>
                <a:cubicBezTo>
                  <a:pt x="98" y="51"/>
                  <a:pt x="98" y="51"/>
                  <a:pt x="98" y="51"/>
                </a:cubicBezTo>
                <a:cubicBezTo>
                  <a:pt x="83" y="72"/>
                  <a:pt x="70" y="74"/>
                  <a:pt x="49" y="68"/>
                </a:cubicBezTo>
                <a:cubicBezTo>
                  <a:pt x="49" y="67"/>
                  <a:pt x="49" y="67"/>
                  <a:pt x="49" y="67"/>
                </a:cubicBezTo>
                <a:cubicBezTo>
                  <a:pt x="66" y="70"/>
                  <a:pt x="73" y="68"/>
                  <a:pt x="77" y="64"/>
                </a:cubicBezTo>
                <a:cubicBezTo>
                  <a:pt x="77" y="58"/>
                  <a:pt x="77" y="58"/>
                  <a:pt x="77" y="58"/>
                </a:cubicBezTo>
                <a:cubicBezTo>
                  <a:pt x="38" y="44"/>
                  <a:pt x="15" y="73"/>
                  <a:pt x="0" y="104"/>
                </a:cubicBezTo>
                <a:close/>
                <a:moveTo>
                  <a:pt x="90" y="35"/>
                </a:moveTo>
                <a:cubicBezTo>
                  <a:pt x="80" y="35"/>
                  <a:pt x="80" y="35"/>
                  <a:pt x="80" y="35"/>
                </a:cubicBezTo>
                <a:cubicBezTo>
                  <a:pt x="80" y="38"/>
                  <a:pt x="80" y="41"/>
                  <a:pt x="79" y="43"/>
                </a:cubicBezTo>
                <a:cubicBezTo>
                  <a:pt x="80" y="43"/>
                  <a:pt x="81" y="42"/>
                  <a:pt x="83" y="42"/>
                </a:cubicBezTo>
                <a:cubicBezTo>
                  <a:pt x="86" y="40"/>
                  <a:pt x="89" y="38"/>
                  <a:pt x="90" y="35"/>
                </a:cubicBezTo>
                <a:close/>
                <a:moveTo>
                  <a:pt x="74" y="35"/>
                </a:moveTo>
                <a:cubicBezTo>
                  <a:pt x="64" y="35"/>
                  <a:pt x="64" y="35"/>
                  <a:pt x="64" y="35"/>
                </a:cubicBezTo>
                <a:cubicBezTo>
                  <a:pt x="64" y="46"/>
                  <a:pt x="64" y="46"/>
                  <a:pt x="64" y="46"/>
                </a:cubicBezTo>
                <a:cubicBezTo>
                  <a:pt x="67" y="46"/>
                  <a:pt x="70" y="46"/>
                  <a:pt x="73" y="45"/>
                </a:cubicBezTo>
                <a:cubicBezTo>
                  <a:pt x="74" y="42"/>
                  <a:pt x="74" y="39"/>
                  <a:pt x="74" y="35"/>
                </a:cubicBezTo>
                <a:close/>
                <a:moveTo>
                  <a:pt x="59" y="35"/>
                </a:moveTo>
                <a:cubicBezTo>
                  <a:pt x="50" y="35"/>
                  <a:pt x="50" y="35"/>
                  <a:pt x="50" y="35"/>
                </a:cubicBezTo>
                <a:cubicBezTo>
                  <a:pt x="50" y="39"/>
                  <a:pt x="50" y="42"/>
                  <a:pt x="51" y="45"/>
                </a:cubicBezTo>
                <a:cubicBezTo>
                  <a:pt x="53" y="46"/>
                  <a:pt x="56" y="46"/>
                  <a:pt x="59" y="46"/>
                </a:cubicBezTo>
                <a:cubicBezTo>
                  <a:pt x="59" y="35"/>
                  <a:pt x="59" y="35"/>
                  <a:pt x="59" y="35"/>
                </a:cubicBezTo>
                <a:close/>
                <a:moveTo>
                  <a:pt x="44" y="35"/>
                </a:moveTo>
                <a:cubicBezTo>
                  <a:pt x="34" y="35"/>
                  <a:pt x="34" y="35"/>
                  <a:pt x="34" y="35"/>
                </a:cubicBezTo>
                <a:cubicBezTo>
                  <a:pt x="35" y="38"/>
                  <a:pt x="37" y="40"/>
                  <a:pt x="41" y="42"/>
                </a:cubicBezTo>
                <a:cubicBezTo>
                  <a:pt x="42" y="42"/>
                  <a:pt x="43" y="43"/>
                  <a:pt x="44" y="43"/>
                </a:cubicBezTo>
                <a:cubicBezTo>
                  <a:pt x="44" y="41"/>
                  <a:pt x="44" y="38"/>
                  <a:pt x="44" y="35"/>
                </a:cubicBezTo>
                <a:close/>
                <a:moveTo>
                  <a:pt x="35" y="30"/>
                </a:moveTo>
                <a:cubicBezTo>
                  <a:pt x="44" y="30"/>
                  <a:pt x="44" y="30"/>
                  <a:pt x="44" y="30"/>
                </a:cubicBezTo>
                <a:cubicBezTo>
                  <a:pt x="44" y="28"/>
                  <a:pt x="44" y="26"/>
                  <a:pt x="44" y="24"/>
                </a:cubicBezTo>
                <a:cubicBezTo>
                  <a:pt x="43" y="24"/>
                  <a:pt x="42" y="25"/>
                  <a:pt x="41" y="25"/>
                </a:cubicBezTo>
                <a:cubicBezTo>
                  <a:pt x="38" y="27"/>
                  <a:pt x="36" y="28"/>
                  <a:pt x="35" y="30"/>
                </a:cubicBezTo>
                <a:close/>
                <a:moveTo>
                  <a:pt x="50" y="30"/>
                </a:moveTo>
                <a:cubicBezTo>
                  <a:pt x="59" y="30"/>
                  <a:pt x="59" y="30"/>
                  <a:pt x="59" y="30"/>
                </a:cubicBezTo>
                <a:cubicBezTo>
                  <a:pt x="59" y="21"/>
                  <a:pt x="59" y="21"/>
                  <a:pt x="59" y="21"/>
                </a:cubicBezTo>
                <a:cubicBezTo>
                  <a:pt x="56" y="21"/>
                  <a:pt x="53" y="22"/>
                  <a:pt x="51" y="22"/>
                </a:cubicBezTo>
                <a:cubicBezTo>
                  <a:pt x="50" y="25"/>
                  <a:pt x="50" y="27"/>
                  <a:pt x="50" y="30"/>
                </a:cubicBezTo>
                <a:close/>
                <a:moveTo>
                  <a:pt x="64" y="30"/>
                </a:moveTo>
                <a:cubicBezTo>
                  <a:pt x="74" y="30"/>
                  <a:pt x="74" y="30"/>
                  <a:pt x="74" y="30"/>
                </a:cubicBezTo>
                <a:cubicBezTo>
                  <a:pt x="74" y="27"/>
                  <a:pt x="73" y="25"/>
                  <a:pt x="73" y="22"/>
                </a:cubicBezTo>
                <a:cubicBezTo>
                  <a:pt x="70" y="22"/>
                  <a:pt x="67" y="21"/>
                  <a:pt x="64" y="21"/>
                </a:cubicBezTo>
                <a:cubicBezTo>
                  <a:pt x="64" y="30"/>
                  <a:pt x="64" y="30"/>
                  <a:pt x="64" y="30"/>
                </a:cubicBezTo>
                <a:close/>
                <a:moveTo>
                  <a:pt x="80" y="30"/>
                </a:moveTo>
                <a:cubicBezTo>
                  <a:pt x="89" y="30"/>
                  <a:pt x="89" y="30"/>
                  <a:pt x="89" y="30"/>
                </a:cubicBezTo>
                <a:cubicBezTo>
                  <a:pt x="87" y="28"/>
                  <a:pt x="85" y="27"/>
                  <a:pt x="83" y="25"/>
                </a:cubicBezTo>
                <a:cubicBezTo>
                  <a:pt x="81" y="25"/>
                  <a:pt x="80" y="24"/>
                  <a:pt x="79" y="24"/>
                </a:cubicBezTo>
                <a:cubicBezTo>
                  <a:pt x="79" y="26"/>
                  <a:pt x="80" y="28"/>
                  <a:pt x="80" y="30"/>
                </a:cubicBezTo>
                <a:close/>
                <a:moveTo>
                  <a:pt x="64" y="6"/>
                </a:moveTo>
                <a:cubicBezTo>
                  <a:pt x="64" y="15"/>
                  <a:pt x="64" y="15"/>
                  <a:pt x="64" y="15"/>
                </a:cubicBezTo>
                <a:cubicBezTo>
                  <a:pt x="67" y="15"/>
                  <a:pt x="69" y="16"/>
                  <a:pt x="71" y="16"/>
                </a:cubicBezTo>
                <a:cubicBezTo>
                  <a:pt x="71" y="15"/>
                  <a:pt x="70" y="14"/>
                  <a:pt x="70" y="13"/>
                </a:cubicBezTo>
                <a:cubicBezTo>
                  <a:pt x="68" y="10"/>
                  <a:pt x="66" y="7"/>
                  <a:pt x="64" y="6"/>
                </a:cubicBezTo>
                <a:close/>
                <a:moveTo>
                  <a:pt x="59" y="15"/>
                </a:moveTo>
                <a:cubicBezTo>
                  <a:pt x="59" y="6"/>
                  <a:pt x="59" y="6"/>
                  <a:pt x="59" y="6"/>
                </a:cubicBezTo>
                <a:cubicBezTo>
                  <a:pt x="57" y="7"/>
                  <a:pt x="55" y="10"/>
                  <a:pt x="54" y="13"/>
                </a:cubicBezTo>
                <a:cubicBezTo>
                  <a:pt x="53" y="14"/>
                  <a:pt x="53" y="15"/>
                  <a:pt x="52" y="16"/>
                </a:cubicBezTo>
                <a:cubicBezTo>
                  <a:pt x="55" y="16"/>
                  <a:pt x="57" y="15"/>
                  <a:pt x="59" y="15"/>
                </a:cubicBezTo>
                <a:close/>
                <a:moveTo>
                  <a:pt x="46" y="17"/>
                </a:moveTo>
                <a:cubicBezTo>
                  <a:pt x="46" y="15"/>
                  <a:pt x="47" y="12"/>
                  <a:pt x="48" y="10"/>
                </a:cubicBezTo>
                <a:cubicBezTo>
                  <a:pt x="49" y="10"/>
                  <a:pt x="49" y="9"/>
                  <a:pt x="50" y="8"/>
                </a:cubicBezTo>
                <a:cubicBezTo>
                  <a:pt x="47" y="10"/>
                  <a:pt x="44" y="11"/>
                  <a:pt x="42" y="14"/>
                </a:cubicBezTo>
                <a:cubicBezTo>
                  <a:pt x="40" y="16"/>
                  <a:pt x="38" y="18"/>
                  <a:pt x="36" y="21"/>
                </a:cubicBezTo>
                <a:cubicBezTo>
                  <a:pt x="37" y="21"/>
                  <a:pt x="38" y="20"/>
                  <a:pt x="38" y="20"/>
                </a:cubicBezTo>
                <a:cubicBezTo>
                  <a:pt x="41" y="19"/>
                  <a:pt x="43" y="18"/>
                  <a:pt x="46" y="17"/>
                </a:cubicBezTo>
                <a:close/>
                <a:moveTo>
                  <a:pt x="74" y="8"/>
                </a:moveTo>
                <a:cubicBezTo>
                  <a:pt x="74" y="9"/>
                  <a:pt x="75" y="10"/>
                  <a:pt x="75" y="10"/>
                </a:cubicBezTo>
                <a:cubicBezTo>
                  <a:pt x="76" y="12"/>
                  <a:pt x="77" y="15"/>
                  <a:pt x="78" y="17"/>
                </a:cubicBezTo>
                <a:cubicBezTo>
                  <a:pt x="80" y="18"/>
                  <a:pt x="83" y="19"/>
                  <a:pt x="85" y="20"/>
                </a:cubicBezTo>
                <a:cubicBezTo>
                  <a:pt x="86" y="20"/>
                  <a:pt x="86" y="21"/>
                  <a:pt x="87" y="21"/>
                </a:cubicBezTo>
                <a:cubicBezTo>
                  <a:pt x="86" y="18"/>
                  <a:pt x="84" y="16"/>
                  <a:pt x="82" y="14"/>
                </a:cubicBezTo>
                <a:cubicBezTo>
                  <a:pt x="79" y="11"/>
                  <a:pt x="77" y="10"/>
                  <a:pt x="74"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endParaRPr>
          </a:p>
        </p:txBody>
      </p:sp>
      <p:sp>
        <p:nvSpPr>
          <p:cNvPr id="37" name="Freeform 82">
            <a:extLst>
              <a:ext uri="{FF2B5EF4-FFF2-40B4-BE49-F238E27FC236}">
                <a16:creationId xmlns:a16="http://schemas.microsoft.com/office/drawing/2014/main" id="{29F0C5F9-6679-4743-8692-23D3914C0E9C}"/>
              </a:ext>
            </a:extLst>
          </p:cNvPr>
          <p:cNvSpPr>
            <a:spLocks noEditPoints="1"/>
          </p:cNvSpPr>
          <p:nvPr/>
        </p:nvSpPr>
        <p:spPr bwMode="auto">
          <a:xfrm>
            <a:off x="8217639" y="2400416"/>
            <a:ext cx="347796" cy="341850"/>
          </a:xfrm>
          <a:custGeom>
            <a:avLst/>
            <a:gdLst>
              <a:gd name="T0" fmla="*/ 31 w 99"/>
              <a:gd name="T1" fmla="*/ 1 h 97"/>
              <a:gd name="T2" fmla="*/ 50 w 99"/>
              <a:gd name="T3" fmla="*/ 21 h 97"/>
              <a:gd name="T4" fmla="*/ 50 w 99"/>
              <a:gd name="T5" fmla="*/ 23 h 97"/>
              <a:gd name="T6" fmla="*/ 44 w 99"/>
              <a:gd name="T7" fmla="*/ 37 h 97"/>
              <a:gd name="T8" fmla="*/ 37 w 99"/>
              <a:gd name="T9" fmla="*/ 30 h 97"/>
              <a:gd name="T10" fmla="*/ 34 w 99"/>
              <a:gd name="T11" fmla="*/ 20 h 97"/>
              <a:gd name="T12" fmla="*/ 24 w 99"/>
              <a:gd name="T13" fmla="*/ 16 h 97"/>
              <a:gd name="T14" fmla="*/ 17 w 99"/>
              <a:gd name="T15" fmla="*/ 9 h 97"/>
              <a:gd name="T16" fmla="*/ 31 w 99"/>
              <a:gd name="T17" fmla="*/ 1 h 97"/>
              <a:gd name="T18" fmla="*/ 23 w 99"/>
              <a:gd name="T19" fmla="*/ 21 h 97"/>
              <a:gd name="T20" fmla="*/ 24 w 99"/>
              <a:gd name="T21" fmla="*/ 30 h 97"/>
              <a:gd name="T22" fmla="*/ 33 w 99"/>
              <a:gd name="T23" fmla="*/ 31 h 97"/>
              <a:gd name="T24" fmla="*/ 32 w 99"/>
              <a:gd name="T25" fmla="*/ 22 h 97"/>
              <a:gd name="T26" fmla="*/ 23 w 99"/>
              <a:gd name="T27" fmla="*/ 21 h 97"/>
              <a:gd name="T28" fmla="*/ 2 w 99"/>
              <a:gd name="T29" fmla="*/ 35 h 97"/>
              <a:gd name="T30" fmla="*/ 0 w 99"/>
              <a:gd name="T31" fmla="*/ 40 h 97"/>
              <a:gd name="T32" fmla="*/ 48 w 99"/>
              <a:gd name="T33" fmla="*/ 88 h 97"/>
              <a:gd name="T34" fmla="*/ 89 w 99"/>
              <a:gd name="T35" fmla="*/ 47 h 97"/>
              <a:gd name="T36" fmla="*/ 42 w 99"/>
              <a:gd name="T37" fmla="*/ 0 h 97"/>
              <a:gd name="T38" fmla="*/ 37 w 99"/>
              <a:gd name="T39" fmla="*/ 1 h 97"/>
              <a:gd name="T40" fmla="*/ 53 w 99"/>
              <a:gd name="T41" fmla="*/ 18 h 97"/>
              <a:gd name="T42" fmla="*/ 54 w 99"/>
              <a:gd name="T43" fmla="*/ 19 h 97"/>
              <a:gd name="T44" fmla="*/ 54 w 99"/>
              <a:gd name="T45" fmla="*/ 20 h 97"/>
              <a:gd name="T46" fmla="*/ 54 w 99"/>
              <a:gd name="T47" fmla="*/ 24 h 97"/>
              <a:gd name="T48" fmla="*/ 44 w 99"/>
              <a:gd name="T49" fmla="*/ 44 h 97"/>
              <a:gd name="T50" fmla="*/ 25 w 99"/>
              <a:gd name="T51" fmla="*/ 53 h 97"/>
              <a:gd name="T52" fmla="*/ 21 w 99"/>
              <a:gd name="T53" fmla="*/ 53 h 97"/>
              <a:gd name="T54" fmla="*/ 20 w 99"/>
              <a:gd name="T55" fmla="*/ 53 h 97"/>
              <a:gd name="T56" fmla="*/ 19 w 99"/>
              <a:gd name="T57" fmla="*/ 52 h 97"/>
              <a:gd name="T58" fmla="*/ 2 w 99"/>
              <a:gd name="T59" fmla="*/ 35 h 97"/>
              <a:gd name="T60" fmla="*/ 12 w 99"/>
              <a:gd name="T61" fmla="*/ 14 h 97"/>
              <a:gd name="T62" fmla="*/ 3 w 99"/>
              <a:gd name="T63" fmla="*/ 28 h 97"/>
              <a:gd name="T64" fmla="*/ 23 w 99"/>
              <a:gd name="T65" fmla="*/ 48 h 97"/>
              <a:gd name="T66" fmla="*/ 24 w 99"/>
              <a:gd name="T67" fmla="*/ 48 h 97"/>
              <a:gd name="T68" fmla="*/ 39 w 99"/>
              <a:gd name="T69" fmla="*/ 42 h 97"/>
              <a:gd name="T70" fmla="*/ 32 w 99"/>
              <a:gd name="T71" fmla="*/ 35 h 97"/>
              <a:gd name="T72" fmla="*/ 22 w 99"/>
              <a:gd name="T73" fmla="*/ 31 h 97"/>
              <a:gd name="T74" fmla="*/ 18 w 99"/>
              <a:gd name="T75" fmla="*/ 21 h 97"/>
              <a:gd name="T76" fmla="*/ 12 w 99"/>
              <a:gd name="T77"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97">
                <a:moveTo>
                  <a:pt x="31" y="1"/>
                </a:moveTo>
                <a:cubicBezTo>
                  <a:pt x="50" y="21"/>
                  <a:pt x="50" y="21"/>
                  <a:pt x="50" y="21"/>
                </a:cubicBezTo>
                <a:cubicBezTo>
                  <a:pt x="50" y="21"/>
                  <a:pt x="50" y="22"/>
                  <a:pt x="50" y="23"/>
                </a:cubicBezTo>
                <a:cubicBezTo>
                  <a:pt x="50" y="28"/>
                  <a:pt x="48" y="33"/>
                  <a:pt x="44" y="37"/>
                </a:cubicBezTo>
                <a:cubicBezTo>
                  <a:pt x="37" y="30"/>
                  <a:pt x="37" y="30"/>
                  <a:pt x="37" y="30"/>
                </a:cubicBezTo>
                <a:cubicBezTo>
                  <a:pt x="38" y="27"/>
                  <a:pt x="36" y="23"/>
                  <a:pt x="34" y="20"/>
                </a:cubicBezTo>
                <a:cubicBezTo>
                  <a:pt x="31" y="17"/>
                  <a:pt x="27" y="16"/>
                  <a:pt x="24" y="16"/>
                </a:cubicBezTo>
                <a:cubicBezTo>
                  <a:pt x="17" y="9"/>
                  <a:pt x="17" y="9"/>
                  <a:pt x="17" y="9"/>
                </a:cubicBezTo>
                <a:cubicBezTo>
                  <a:pt x="21" y="6"/>
                  <a:pt x="25" y="3"/>
                  <a:pt x="31" y="1"/>
                </a:cubicBezTo>
                <a:close/>
                <a:moveTo>
                  <a:pt x="23" y="21"/>
                </a:moveTo>
                <a:cubicBezTo>
                  <a:pt x="21" y="23"/>
                  <a:pt x="21" y="27"/>
                  <a:pt x="24" y="30"/>
                </a:cubicBezTo>
                <a:cubicBezTo>
                  <a:pt x="27" y="32"/>
                  <a:pt x="31" y="33"/>
                  <a:pt x="33" y="31"/>
                </a:cubicBezTo>
                <a:cubicBezTo>
                  <a:pt x="35" y="29"/>
                  <a:pt x="34" y="25"/>
                  <a:pt x="32" y="22"/>
                </a:cubicBezTo>
                <a:cubicBezTo>
                  <a:pt x="29" y="19"/>
                  <a:pt x="25" y="18"/>
                  <a:pt x="23" y="21"/>
                </a:cubicBezTo>
                <a:close/>
                <a:moveTo>
                  <a:pt x="2" y="35"/>
                </a:moveTo>
                <a:cubicBezTo>
                  <a:pt x="1" y="36"/>
                  <a:pt x="1" y="38"/>
                  <a:pt x="0" y="40"/>
                </a:cubicBezTo>
                <a:cubicBezTo>
                  <a:pt x="48" y="88"/>
                  <a:pt x="48" y="88"/>
                  <a:pt x="48" y="88"/>
                </a:cubicBezTo>
                <a:cubicBezTo>
                  <a:pt x="70" y="97"/>
                  <a:pt x="99" y="72"/>
                  <a:pt x="89" y="47"/>
                </a:cubicBezTo>
                <a:cubicBezTo>
                  <a:pt x="42" y="0"/>
                  <a:pt x="42" y="0"/>
                  <a:pt x="42" y="0"/>
                </a:cubicBezTo>
                <a:cubicBezTo>
                  <a:pt x="40" y="0"/>
                  <a:pt x="38" y="0"/>
                  <a:pt x="37" y="1"/>
                </a:cubicBezTo>
                <a:cubicBezTo>
                  <a:pt x="53" y="18"/>
                  <a:pt x="53" y="18"/>
                  <a:pt x="53" y="18"/>
                </a:cubicBezTo>
                <a:cubicBezTo>
                  <a:pt x="54" y="19"/>
                  <a:pt x="54" y="19"/>
                  <a:pt x="54" y="19"/>
                </a:cubicBezTo>
                <a:cubicBezTo>
                  <a:pt x="54" y="20"/>
                  <a:pt x="54" y="20"/>
                  <a:pt x="54" y="20"/>
                </a:cubicBezTo>
                <a:cubicBezTo>
                  <a:pt x="54" y="21"/>
                  <a:pt x="54" y="22"/>
                  <a:pt x="54" y="24"/>
                </a:cubicBezTo>
                <a:cubicBezTo>
                  <a:pt x="54" y="31"/>
                  <a:pt x="50" y="38"/>
                  <a:pt x="44" y="44"/>
                </a:cubicBezTo>
                <a:cubicBezTo>
                  <a:pt x="39" y="49"/>
                  <a:pt x="32" y="52"/>
                  <a:pt x="25" y="53"/>
                </a:cubicBezTo>
                <a:cubicBezTo>
                  <a:pt x="24" y="53"/>
                  <a:pt x="22" y="53"/>
                  <a:pt x="21" y="53"/>
                </a:cubicBezTo>
                <a:cubicBezTo>
                  <a:pt x="20" y="53"/>
                  <a:pt x="20" y="53"/>
                  <a:pt x="20" y="53"/>
                </a:cubicBezTo>
                <a:cubicBezTo>
                  <a:pt x="19" y="52"/>
                  <a:pt x="19" y="52"/>
                  <a:pt x="19" y="52"/>
                </a:cubicBezTo>
                <a:cubicBezTo>
                  <a:pt x="2" y="35"/>
                  <a:pt x="2" y="35"/>
                  <a:pt x="2" y="35"/>
                </a:cubicBezTo>
                <a:close/>
                <a:moveTo>
                  <a:pt x="12" y="14"/>
                </a:moveTo>
                <a:cubicBezTo>
                  <a:pt x="8" y="18"/>
                  <a:pt x="5" y="23"/>
                  <a:pt x="3" y="28"/>
                </a:cubicBezTo>
                <a:cubicBezTo>
                  <a:pt x="23" y="48"/>
                  <a:pt x="23" y="48"/>
                  <a:pt x="23" y="48"/>
                </a:cubicBezTo>
                <a:cubicBezTo>
                  <a:pt x="23" y="48"/>
                  <a:pt x="24" y="48"/>
                  <a:pt x="24" y="48"/>
                </a:cubicBezTo>
                <a:cubicBezTo>
                  <a:pt x="29" y="48"/>
                  <a:pt x="35" y="46"/>
                  <a:pt x="39" y="42"/>
                </a:cubicBezTo>
                <a:cubicBezTo>
                  <a:pt x="32" y="35"/>
                  <a:pt x="32" y="35"/>
                  <a:pt x="32" y="35"/>
                </a:cubicBezTo>
                <a:cubicBezTo>
                  <a:pt x="29" y="36"/>
                  <a:pt x="25" y="34"/>
                  <a:pt x="22" y="31"/>
                </a:cubicBezTo>
                <a:cubicBezTo>
                  <a:pt x="19" y="28"/>
                  <a:pt x="18" y="24"/>
                  <a:pt x="18" y="21"/>
                </a:cubicBezTo>
                <a:lnTo>
                  <a:pt x="12" y="1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endParaRPr>
          </a:p>
        </p:txBody>
      </p:sp>
      <p:sp>
        <p:nvSpPr>
          <p:cNvPr id="38" name="Freeform 280">
            <a:extLst>
              <a:ext uri="{FF2B5EF4-FFF2-40B4-BE49-F238E27FC236}">
                <a16:creationId xmlns:a16="http://schemas.microsoft.com/office/drawing/2014/main" id="{B3D41457-E3BC-4F96-9359-482C062C9C99}"/>
              </a:ext>
            </a:extLst>
          </p:cNvPr>
          <p:cNvSpPr>
            <a:spLocks noEditPoints="1"/>
          </p:cNvSpPr>
          <p:nvPr/>
        </p:nvSpPr>
        <p:spPr bwMode="auto">
          <a:xfrm>
            <a:off x="9762383" y="4923472"/>
            <a:ext cx="300038" cy="334963"/>
          </a:xfrm>
          <a:custGeom>
            <a:avLst/>
            <a:gdLst>
              <a:gd name="T0" fmla="*/ 18 w 85"/>
              <a:gd name="T1" fmla="*/ 18 h 95"/>
              <a:gd name="T2" fmla="*/ 7 w 85"/>
              <a:gd name="T3" fmla="*/ 26 h 95"/>
              <a:gd name="T4" fmla="*/ 39 w 85"/>
              <a:gd name="T5" fmla="*/ 57 h 95"/>
              <a:gd name="T6" fmla="*/ 37 w 85"/>
              <a:gd name="T7" fmla="*/ 40 h 95"/>
              <a:gd name="T8" fmla="*/ 27 w 85"/>
              <a:gd name="T9" fmla="*/ 40 h 95"/>
              <a:gd name="T10" fmla="*/ 22 w 85"/>
              <a:gd name="T11" fmla="*/ 30 h 95"/>
              <a:gd name="T12" fmla="*/ 22 w 85"/>
              <a:gd name="T13" fmla="*/ 18 h 95"/>
              <a:gd name="T14" fmla="*/ 22 w 85"/>
              <a:gd name="T15" fmla="*/ 0 h 95"/>
              <a:gd name="T16" fmla="*/ 85 w 85"/>
              <a:gd name="T17" fmla="*/ 40 h 95"/>
              <a:gd name="T18" fmla="*/ 46 w 85"/>
              <a:gd name="T19" fmla="*/ 95 h 95"/>
              <a:gd name="T20" fmla="*/ 0 w 85"/>
              <a:gd name="T21" fmla="*/ 18 h 95"/>
              <a:gd name="T22" fmla="*/ 31 w 85"/>
              <a:gd name="T23" fmla="*/ 28 h 95"/>
              <a:gd name="T24" fmla="*/ 43 w 85"/>
              <a:gd name="T25" fmla="*/ 27 h 95"/>
              <a:gd name="T26" fmla="*/ 42 w 85"/>
              <a:gd name="T27" fmla="*/ 21 h 95"/>
              <a:gd name="T28" fmla="*/ 36 w 85"/>
              <a:gd name="T29" fmla="*/ 13 h 95"/>
              <a:gd name="T30" fmla="*/ 37 w 85"/>
              <a:gd name="T31" fmla="*/ 10 h 95"/>
              <a:gd name="T32" fmla="*/ 38 w 85"/>
              <a:gd name="T33" fmla="*/ 16 h 95"/>
              <a:gd name="T34" fmla="*/ 43 w 85"/>
              <a:gd name="T35" fmla="*/ 11 h 95"/>
              <a:gd name="T36" fmla="*/ 31 w 85"/>
              <a:gd name="T37" fmla="*/ 12 h 95"/>
              <a:gd name="T38" fmla="*/ 32 w 85"/>
              <a:gd name="T39" fmla="*/ 17 h 95"/>
              <a:gd name="T40" fmla="*/ 38 w 85"/>
              <a:gd name="T41" fmla="*/ 25 h 95"/>
              <a:gd name="T42" fmla="*/ 37 w 85"/>
              <a:gd name="T43" fmla="*/ 29 h 95"/>
              <a:gd name="T44" fmla="*/ 36 w 85"/>
              <a:gd name="T45" fmla="*/ 22 h 95"/>
              <a:gd name="T46" fmla="*/ 64 w 85"/>
              <a:gd name="T47" fmla="*/ 32 h 95"/>
              <a:gd name="T48" fmla="*/ 56 w 85"/>
              <a:gd name="T49" fmla="*/ 7 h 95"/>
              <a:gd name="T50" fmla="*/ 52 w 85"/>
              <a:gd name="T51" fmla="*/ 7 h 95"/>
              <a:gd name="T52" fmla="*/ 45 w 85"/>
              <a:gd name="T53" fmla="*/ 32 h 95"/>
              <a:gd name="T54" fmla="*/ 49 w 85"/>
              <a:gd name="T55" fmla="*/ 18 h 95"/>
              <a:gd name="T56" fmla="*/ 56 w 85"/>
              <a:gd name="T57" fmla="*/ 32 h 95"/>
              <a:gd name="T58" fmla="*/ 59 w 85"/>
              <a:gd name="T59" fmla="*/ 32 h 95"/>
              <a:gd name="T60" fmla="*/ 65 w 85"/>
              <a:gd name="T61" fmla="*/ 22 h 95"/>
              <a:gd name="T62" fmla="*/ 71 w 85"/>
              <a:gd name="T63" fmla="*/ 32 h 95"/>
              <a:gd name="T64" fmla="*/ 77 w 85"/>
              <a:gd name="T65" fmla="*/ 24 h 95"/>
              <a:gd name="T66" fmla="*/ 72 w 85"/>
              <a:gd name="T67" fmla="*/ 17 h 95"/>
              <a:gd name="T68" fmla="*/ 70 w 85"/>
              <a:gd name="T69" fmla="*/ 12 h 95"/>
              <a:gd name="T70" fmla="*/ 72 w 85"/>
              <a:gd name="T71" fmla="*/ 11 h 95"/>
              <a:gd name="T72" fmla="*/ 77 w 85"/>
              <a:gd name="T73" fmla="*/ 16 h 95"/>
              <a:gd name="T74" fmla="*/ 71 w 85"/>
              <a:gd name="T75" fmla="*/ 7 h 95"/>
              <a:gd name="T76" fmla="*/ 65 w 85"/>
              <a:gd name="T77" fmla="*/ 15 h 95"/>
              <a:gd name="T78" fmla="*/ 70 w 85"/>
              <a:gd name="T79" fmla="*/ 22 h 95"/>
              <a:gd name="T80" fmla="*/ 72 w 85"/>
              <a:gd name="T81" fmla="*/ 28 h 95"/>
              <a:gd name="T82" fmla="*/ 70 w 85"/>
              <a:gd name="T83" fmla="*/ 28 h 95"/>
              <a:gd name="T84" fmla="*/ 65 w 85"/>
              <a:gd name="T85" fmla="*/ 22 h 95"/>
              <a:gd name="T86" fmla="*/ 7 w 85"/>
              <a:gd name="T87" fmla="*/ 68 h 95"/>
              <a:gd name="T88" fmla="*/ 20 w 85"/>
              <a:gd name="T89" fmla="*/ 62 h 95"/>
              <a:gd name="T90" fmla="*/ 26 w 85"/>
              <a:gd name="T91" fmla="*/ 62 h 95"/>
              <a:gd name="T92" fmla="*/ 39 w 85"/>
              <a:gd name="T93" fmla="*/ 68 h 95"/>
              <a:gd name="T94" fmla="*/ 26 w 85"/>
              <a:gd name="T95" fmla="*/ 62 h 95"/>
              <a:gd name="T96" fmla="*/ 7 w 85"/>
              <a:gd name="T97" fmla="*/ 79 h 95"/>
              <a:gd name="T98" fmla="*/ 20 w 85"/>
              <a:gd name="T99" fmla="*/ 73 h 95"/>
              <a:gd name="T100" fmla="*/ 26 w 85"/>
              <a:gd name="T101" fmla="*/ 73 h 95"/>
              <a:gd name="T102" fmla="*/ 39 w 85"/>
              <a:gd name="T103" fmla="*/ 79 h 95"/>
              <a:gd name="T104" fmla="*/ 26 w 85"/>
              <a:gd name="T105" fmla="*/ 73 h 95"/>
              <a:gd name="T106" fmla="*/ 7 w 85"/>
              <a:gd name="T107" fmla="*/ 89 h 95"/>
              <a:gd name="T108" fmla="*/ 20 w 85"/>
              <a:gd name="T109" fmla="*/ 83 h 95"/>
              <a:gd name="T110" fmla="*/ 26 w 85"/>
              <a:gd name="T111" fmla="*/ 83 h 95"/>
              <a:gd name="T112" fmla="*/ 39 w 85"/>
              <a:gd name="T113" fmla="*/ 89 h 95"/>
              <a:gd name="T114" fmla="*/ 26 w 85"/>
              <a:gd name="T115"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95">
                <a:moveTo>
                  <a:pt x="0" y="18"/>
                </a:moveTo>
                <a:cubicBezTo>
                  <a:pt x="18" y="18"/>
                  <a:pt x="18" y="18"/>
                  <a:pt x="18" y="18"/>
                </a:cubicBezTo>
                <a:cubicBezTo>
                  <a:pt x="18" y="26"/>
                  <a:pt x="18" y="26"/>
                  <a:pt x="18" y="26"/>
                </a:cubicBezTo>
                <a:cubicBezTo>
                  <a:pt x="7" y="26"/>
                  <a:pt x="7" y="26"/>
                  <a:pt x="7" y="26"/>
                </a:cubicBezTo>
                <a:cubicBezTo>
                  <a:pt x="7" y="57"/>
                  <a:pt x="7" y="57"/>
                  <a:pt x="7" y="57"/>
                </a:cubicBezTo>
                <a:cubicBezTo>
                  <a:pt x="39" y="57"/>
                  <a:pt x="39" y="57"/>
                  <a:pt x="39" y="57"/>
                </a:cubicBezTo>
                <a:cubicBezTo>
                  <a:pt x="39" y="40"/>
                  <a:pt x="39" y="40"/>
                  <a:pt x="39" y="40"/>
                </a:cubicBezTo>
                <a:cubicBezTo>
                  <a:pt x="37" y="40"/>
                  <a:pt x="37" y="40"/>
                  <a:pt x="37" y="40"/>
                </a:cubicBezTo>
                <a:cubicBezTo>
                  <a:pt x="22" y="51"/>
                  <a:pt x="22" y="51"/>
                  <a:pt x="22" y="51"/>
                </a:cubicBezTo>
                <a:cubicBezTo>
                  <a:pt x="27" y="40"/>
                  <a:pt x="27" y="40"/>
                  <a:pt x="27" y="40"/>
                </a:cubicBezTo>
                <a:cubicBezTo>
                  <a:pt x="22" y="40"/>
                  <a:pt x="22" y="40"/>
                  <a:pt x="22" y="40"/>
                </a:cubicBezTo>
                <a:cubicBezTo>
                  <a:pt x="22" y="30"/>
                  <a:pt x="22" y="30"/>
                  <a:pt x="22" y="30"/>
                </a:cubicBezTo>
                <a:cubicBezTo>
                  <a:pt x="22" y="26"/>
                  <a:pt x="22" y="26"/>
                  <a:pt x="22" y="26"/>
                </a:cubicBezTo>
                <a:cubicBezTo>
                  <a:pt x="22" y="18"/>
                  <a:pt x="22" y="18"/>
                  <a:pt x="22" y="18"/>
                </a:cubicBezTo>
                <a:cubicBezTo>
                  <a:pt x="22" y="16"/>
                  <a:pt x="22" y="16"/>
                  <a:pt x="22" y="16"/>
                </a:cubicBezTo>
                <a:cubicBezTo>
                  <a:pt x="22" y="0"/>
                  <a:pt x="22" y="0"/>
                  <a:pt x="22" y="0"/>
                </a:cubicBezTo>
                <a:cubicBezTo>
                  <a:pt x="85" y="0"/>
                  <a:pt x="85" y="0"/>
                  <a:pt x="85" y="0"/>
                </a:cubicBezTo>
                <a:cubicBezTo>
                  <a:pt x="85" y="40"/>
                  <a:pt x="85" y="40"/>
                  <a:pt x="85" y="40"/>
                </a:cubicBezTo>
                <a:cubicBezTo>
                  <a:pt x="46" y="40"/>
                  <a:pt x="46" y="40"/>
                  <a:pt x="46" y="40"/>
                </a:cubicBezTo>
                <a:cubicBezTo>
                  <a:pt x="46" y="95"/>
                  <a:pt x="46" y="95"/>
                  <a:pt x="46" y="95"/>
                </a:cubicBezTo>
                <a:cubicBezTo>
                  <a:pt x="0" y="95"/>
                  <a:pt x="0" y="95"/>
                  <a:pt x="0" y="95"/>
                </a:cubicBezTo>
                <a:cubicBezTo>
                  <a:pt x="0" y="18"/>
                  <a:pt x="0" y="18"/>
                  <a:pt x="0" y="18"/>
                </a:cubicBezTo>
                <a:close/>
                <a:moveTo>
                  <a:pt x="31" y="22"/>
                </a:moveTo>
                <a:cubicBezTo>
                  <a:pt x="31" y="28"/>
                  <a:pt x="31" y="28"/>
                  <a:pt x="31" y="28"/>
                </a:cubicBezTo>
                <a:cubicBezTo>
                  <a:pt x="31" y="31"/>
                  <a:pt x="33" y="32"/>
                  <a:pt x="37" y="32"/>
                </a:cubicBezTo>
                <a:cubicBezTo>
                  <a:pt x="41" y="32"/>
                  <a:pt x="43" y="31"/>
                  <a:pt x="43" y="27"/>
                </a:cubicBezTo>
                <a:cubicBezTo>
                  <a:pt x="43" y="24"/>
                  <a:pt x="43" y="24"/>
                  <a:pt x="43" y="24"/>
                </a:cubicBezTo>
                <a:cubicBezTo>
                  <a:pt x="43" y="23"/>
                  <a:pt x="43" y="22"/>
                  <a:pt x="42" y="21"/>
                </a:cubicBezTo>
                <a:cubicBezTo>
                  <a:pt x="42" y="20"/>
                  <a:pt x="40" y="19"/>
                  <a:pt x="38" y="17"/>
                </a:cubicBezTo>
                <a:cubicBezTo>
                  <a:pt x="37" y="15"/>
                  <a:pt x="36" y="14"/>
                  <a:pt x="36" y="13"/>
                </a:cubicBezTo>
                <a:cubicBezTo>
                  <a:pt x="36" y="12"/>
                  <a:pt x="36" y="12"/>
                  <a:pt x="36" y="12"/>
                </a:cubicBezTo>
                <a:cubicBezTo>
                  <a:pt x="36" y="11"/>
                  <a:pt x="36" y="10"/>
                  <a:pt x="37" y="10"/>
                </a:cubicBezTo>
                <a:cubicBezTo>
                  <a:pt x="38" y="10"/>
                  <a:pt x="38" y="11"/>
                  <a:pt x="38" y="11"/>
                </a:cubicBezTo>
                <a:cubicBezTo>
                  <a:pt x="38" y="16"/>
                  <a:pt x="38" y="16"/>
                  <a:pt x="38" y="16"/>
                </a:cubicBezTo>
                <a:cubicBezTo>
                  <a:pt x="43" y="16"/>
                  <a:pt x="43" y="16"/>
                  <a:pt x="43" y="16"/>
                </a:cubicBezTo>
                <a:cubicBezTo>
                  <a:pt x="43" y="11"/>
                  <a:pt x="43" y="11"/>
                  <a:pt x="43" y="11"/>
                </a:cubicBezTo>
                <a:cubicBezTo>
                  <a:pt x="43" y="8"/>
                  <a:pt x="41" y="7"/>
                  <a:pt x="37" y="7"/>
                </a:cubicBezTo>
                <a:cubicBezTo>
                  <a:pt x="33" y="7"/>
                  <a:pt x="31" y="9"/>
                  <a:pt x="31" y="12"/>
                </a:cubicBezTo>
                <a:cubicBezTo>
                  <a:pt x="31" y="15"/>
                  <a:pt x="31" y="15"/>
                  <a:pt x="31" y="15"/>
                </a:cubicBezTo>
                <a:cubicBezTo>
                  <a:pt x="31" y="16"/>
                  <a:pt x="31" y="16"/>
                  <a:pt x="32" y="17"/>
                </a:cubicBezTo>
                <a:cubicBezTo>
                  <a:pt x="32" y="18"/>
                  <a:pt x="34" y="19"/>
                  <a:pt x="36" y="22"/>
                </a:cubicBezTo>
                <a:cubicBezTo>
                  <a:pt x="37" y="23"/>
                  <a:pt x="38" y="24"/>
                  <a:pt x="38" y="25"/>
                </a:cubicBezTo>
                <a:cubicBezTo>
                  <a:pt x="38" y="28"/>
                  <a:pt x="38" y="28"/>
                  <a:pt x="38" y="28"/>
                </a:cubicBezTo>
                <a:cubicBezTo>
                  <a:pt x="38" y="28"/>
                  <a:pt x="37" y="29"/>
                  <a:pt x="37" y="29"/>
                </a:cubicBezTo>
                <a:cubicBezTo>
                  <a:pt x="36" y="29"/>
                  <a:pt x="36" y="28"/>
                  <a:pt x="36" y="28"/>
                </a:cubicBezTo>
                <a:cubicBezTo>
                  <a:pt x="36" y="22"/>
                  <a:pt x="36" y="22"/>
                  <a:pt x="36" y="22"/>
                </a:cubicBezTo>
                <a:cubicBezTo>
                  <a:pt x="31" y="22"/>
                  <a:pt x="31" y="22"/>
                  <a:pt x="31" y="22"/>
                </a:cubicBezTo>
                <a:close/>
                <a:moveTo>
                  <a:pt x="64" y="32"/>
                </a:moveTo>
                <a:cubicBezTo>
                  <a:pt x="64" y="7"/>
                  <a:pt x="64" y="7"/>
                  <a:pt x="64" y="7"/>
                </a:cubicBezTo>
                <a:cubicBezTo>
                  <a:pt x="56" y="7"/>
                  <a:pt x="56" y="7"/>
                  <a:pt x="56" y="7"/>
                </a:cubicBezTo>
                <a:cubicBezTo>
                  <a:pt x="54" y="20"/>
                  <a:pt x="54" y="20"/>
                  <a:pt x="54" y="20"/>
                </a:cubicBezTo>
                <a:cubicBezTo>
                  <a:pt x="52" y="7"/>
                  <a:pt x="52" y="7"/>
                  <a:pt x="52" y="7"/>
                </a:cubicBezTo>
                <a:cubicBezTo>
                  <a:pt x="45" y="7"/>
                  <a:pt x="45" y="7"/>
                  <a:pt x="45" y="7"/>
                </a:cubicBezTo>
                <a:cubicBezTo>
                  <a:pt x="45" y="32"/>
                  <a:pt x="45" y="32"/>
                  <a:pt x="45" y="32"/>
                </a:cubicBezTo>
                <a:cubicBezTo>
                  <a:pt x="49" y="32"/>
                  <a:pt x="49" y="32"/>
                  <a:pt x="49" y="32"/>
                </a:cubicBezTo>
                <a:cubicBezTo>
                  <a:pt x="49" y="18"/>
                  <a:pt x="49" y="18"/>
                  <a:pt x="49" y="18"/>
                </a:cubicBezTo>
                <a:cubicBezTo>
                  <a:pt x="52" y="32"/>
                  <a:pt x="52" y="32"/>
                  <a:pt x="52" y="32"/>
                </a:cubicBezTo>
                <a:cubicBezTo>
                  <a:pt x="56" y="32"/>
                  <a:pt x="56" y="32"/>
                  <a:pt x="56" y="32"/>
                </a:cubicBezTo>
                <a:cubicBezTo>
                  <a:pt x="59" y="18"/>
                  <a:pt x="59" y="18"/>
                  <a:pt x="59" y="18"/>
                </a:cubicBezTo>
                <a:cubicBezTo>
                  <a:pt x="59" y="32"/>
                  <a:pt x="59" y="32"/>
                  <a:pt x="59" y="32"/>
                </a:cubicBezTo>
                <a:cubicBezTo>
                  <a:pt x="64" y="32"/>
                  <a:pt x="64" y="32"/>
                  <a:pt x="64" y="32"/>
                </a:cubicBezTo>
                <a:close/>
                <a:moveTo>
                  <a:pt x="65" y="22"/>
                </a:moveTo>
                <a:cubicBezTo>
                  <a:pt x="65" y="28"/>
                  <a:pt x="65" y="28"/>
                  <a:pt x="65" y="28"/>
                </a:cubicBezTo>
                <a:cubicBezTo>
                  <a:pt x="65" y="31"/>
                  <a:pt x="67" y="32"/>
                  <a:pt x="71" y="32"/>
                </a:cubicBezTo>
                <a:cubicBezTo>
                  <a:pt x="75" y="32"/>
                  <a:pt x="77" y="31"/>
                  <a:pt x="77" y="27"/>
                </a:cubicBezTo>
                <a:cubicBezTo>
                  <a:pt x="77" y="24"/>
                  <a:pt x="77" y="24"/>
                  <a:pt x="77" y="24"/>
                </a:cubicBezTo>
                <a:cubicBezTo>
                  <a:pt x="77" y="23"/>
                  <a:pt x="77" y="22"/>
                  <a:pt x="76" y="21"/>
                </a:cubicBezTo>
                <a:cubicBezTo>
                  <a:pt x="76" y="20"/>
                  <a:pt x="74" y="19"/>
                  <a:pt x="72" y="17"/>
                </a:cubicBezTo>
                <a:cubicBezTo>
                  <a:pt x="71" y="15"/>
                  <a:pt x="70" y="14"/>
                  <a:pt x="70" y="13"/>
                </a:cubicBezTo>
                <a:cubicBezTo>
                  <a:pt x="70" y="12"/>
                  <a:pt x="70" y="12"/>
                  <a:pt x="70" y="12"/>
                </a:cubicBezTo>
                <a:cubicBezTo>
                  <a:pt x="70" y="11"/>
                  <a:pt x="70" y="10"/>
                  <a:pt x="71" y="10"/>
                </a:cubicBezTo>
                <a:cubicBezTo>
                  <a:pt x="72" y="10"/>
                  <a:pt x="72" y="11"/>
                  <a:pt x="72" y="11"/>
                </a:cubicBezTo>
                <a:cubicBezTo>
                  <a:pt x="72" y="16"/>
                  <a:pt x="72" y="16"/>
                  <a:pt x="72" y="16"/>
                </a:cubicBezTo>
                <a:cubicBezTo>
                  <a:pt x="77" y="16"/>
                  <a:pt x="77" y="16"/>
                  <a:pt x="77" y="16"/>
                </a:cubicBezTo>
                <a:cubicBezTo>
                  <a:pt x="77" y="11"/>
                  <a:pt x="77" y="11"/>
                  <a:pt x="77" y="11"/>
                </a:cubicBezTo>
                <a:cubicBezTo>
                  <a:pt x="77" y="8"/>
                  <a:pt x="75" y="7"/>
                  <a:pt x="71" y="7"/>
                </a:cubicBezTo>
                <a:cubicBezTo>
                  <a:pt x="67" y="7"/>
                  <a:pt x="65" y="9"/>
                  <a:pt x="65" y="12"/>
                </a:cubicBezTo>
                <a:cubicBezTo>
                  <a:pt x="65" y="15"/>
                  <a:pt x="65" y="15"/>
                  <a:pt x="65" y="15"/>
                </a:cubicBezTo>
                <a:cubicBezTo>
                  <a:pt x="65" y="16"/>
                  <a:pt x="65" y="16"/>
                  <a:pt x="66" y="17"/>
                </a:cubicBezTo>
                <a:cubicBezTo>
                  <a:pt x="66" y="18"/>
                  <a:pt x="68" y="19"/>
                  <a:pt x="70" y="22"/>
                </a:cubicBezTo>
                <a:cubicBezTo>
                  <a:pt x="71" y="23"/>
                  <a:pt x="72" y="24"/>
                  <a:pt x="72" y="25"/>
                </a:cubicBezTo>
                <a:cubicBezTo>
                  <a:pt x="72" y="28"/>
                  <a:pt x="72" y="28"/>
                  <a:pt x="72" y="28"/>
                </a:cubicBezTo>
                <a:cubicBezTo>
                  <a:pt x="72" y="28"/>
                  <a:pt x="71" y="29"/>
                  <a:pt x="71" y="29"/>
                </a:cubicBezTo>
                <a:cubicBezTo>
                  <a:pt x="70" y="29"/>
                  <a:pt x="70" y="28"/>
                  <a:pt x="70" y="28"/>
                </a:cubicBezTo>
                <a:cubicBezTo>
                  <a:pt x="70" y="22"/>
                  <a:pt x="70" y="22"/>
                  <a:pt x="70" y="22"/>
                </a:cubicBezTo>
                <a:cubicBezTo>
                  <a:pt x="65" y="22"/>
                  <a:pt x="65" y="22"/>
                  <a:pt x="65" y="22"/>
                </a:cubicBezTo>
                <a:close/>
                <a:moveTo>
                  <a:pt x="7" y="62"/>
                </a:moveTo>
                <a:cubicBezTo>
                  <a:pt x="7" y="68"/>
                  <a:pt x="7" y="68"/>
                  <a:pt x="7" y="68"/>
                </a:cubicBezTo>
                <a:cubicBezTo>
                  <a:pt x="20" y="68"/>
                  <a:pt x="20" y="68"/>
                  <a:pt x="20" y="68"/>
                </a:cubicBezTo>
                <a:cubicBezTo>
                  <a:pt x="20" y="62"/>
                  <a:pt x="20" y="62"/>
                  <a:pt x="20" y="62"/>
                </a:cubicBezTo>
                <a:cubicBezTo>
                  <a:pt x="7" y="62"/>
                  <a:pt x="7" y="62"/>
                  <a:pt x="7" y="62"/>
                </a:cubicBezTo>
                <a:close/>
                <a:moveTo>
                  <a:pt x="26" y="62"/>
                </a:moveTo>
                <a:cubicBezTo>
                  <a:pt x="26" y="68"/>
                  <a:pt x="26" y="68"/>
                  <a:pt x="26" y="68"/>
                </a:cubicBezTo>
                <a:cubicBezTo>
                  <a:pt x="39" y="68"/>
                  <a:pt x="39" y="68"/>
                  <a:pt x="39" y="68"/>
                </a:cubicBezTo>
                <a:cubicBezTo>
                  <a:pt x="39" y="62"/>
                  <a:pt x="39" y="62"/>
                  <a:pt x="39" y="62"/>
                </a:cubicBezTo>
                <a:cubicBezTo>
                  <a:pt x="26" y="62"/>
                  <a:pt x="26" y="62"/>
                  <a:pt x="26" y="62"/>
                </a:cubicBezTo>
                <a:close/>
                <a:moveTo>
                  <a:pt x="7" y="73"/>
                </a:moveTo>
                <a:cubicBezTo>
                  <a:pt x="7" y="79"/>
                  <a:pt x="7" y="79"/>
                  <a:pt x="7" y="79"/>
                </a:cubicBezTo>
                <a:cubicBezTo>
                  <a:pt x="20" y="79"/>
                  <a:pt x="20" y="79"/>
                  <a:pt x="20" y="79"/>
                </a:cubicBezTo>
                <a:cubicBezTo>
                  <a:pt x="20" y="73"/>
                  <a:pt x="20" y="73"/>
                  <a:pt x="20" y="73"/>
                </a:cubicBezTo>
                <a:cubicBezTo>
                  <a:pt x="7" y="73"/>
                  <a:pt x="7" y="73"/>
                  <a:pt x="7" y="73"/>
                </a:cubicBezTo>
                <a:close/>
                <a:moveTo>
                  <a:pt x="26" y="73"/>
                </a:moveTo>
                <a:cubicBezTo>
                  <a:pt x="26" y="79"/>
                  <a:pt x="26" y="79"/>
                  <a:pt x="26" y="79"/>
                </a:cubicBezTo>
                <a:cubicBezTo>
                  <a:pt x="39" y="79"/>
                  <a:pt x="39" y="79"/>
                  <a:pt x="39" y="79"/>
                </a:cubicBezTo>
                <a:cubicBezTo>
                  <a:pt x="39" y="73"/>
                  <a:pt x="39" y="73"/>
                  <a:pt x="39" y="73"/>
                </a:cubicBezTo>
                <a:cubicBezTo>
                  <a:pt x="26" y="73"/>
                  <a:pt x="26" y="73"/>
                  <a:pt x="26" y="73"/>
                </a:cubicBezTo>
                <a:close/>
                <a:moveTo>
                  <a:pt x="7" y="83"/>
                </a:moveTo>
                <a:cubicBezTo>
                  <a:pt x="7" y="89"/>
                  <a:pt x="7" y="89"/>
                  <a:pt x="7" y="89"/>
                </a:cubicBezTo>
                <a:cubicBezTo>
                  <a:pt x="20" y="89"/>
                  <a:pt x="20" y="89"/>
                  <a:pt x="20" y="89"/>
                </a:cubicBezTo>
                <a:cubicBezTo>
                  <a:pt x="20" y="83"/>
                  <a:pt x="20" y="83"/>
                  <a:pt x="20" y="83"/>
                </a:cubicBezTo>
                <a:cubicBezTo>
                  <a:pt x="7" y="83"/>
                  <a:pt x="7" y="83"/>
                  <a:pt x="7" y="83"/>
                </a:cubicBezTo>
                <a:close/>
                <a:moveTo>
                  <a:pt x="26" y="83"/>
                </a:moveTo>
                <a:cubicBezTo>
                  <a:pt x="26" y="89"/>
                  <a:pt x="26" y="89"/>
                  <a:pt x="26" y="89"/>
                </a:cubicBezTo>
                <a:cubicBezTo>
                  <a:pt x="39" y="89"/>
                  <a:pt x="39" y="89"/>
                  <a:pt x="39" y="89"/>
                </a:cubicBezTo>
                <a:cubicBezTo>
                  <a:pt x="39" y="83"/>
                  <a:pt x="39" y="83"/>
                  <a:pt x="39" y="83"/>
                </a:cubicBezTo>
                <a:lnTo>
                  <a:pt x="26" y="8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endParaRPr>
          </a:p>
        </p:txBody>
      </p:sp>
      <p:sp>
        <p:nvSpPr>
          <p:cNvPr id="39" name="Freeform 13">
            <a:extLst>
              <a:ext uri="{FF2B5EF4-FFF2-40B4-BE49-F238E27FC236}">
                <a16:creationId xmlns:a16="http://schemas.microsoft.com/office/drawing/2014/main" id="{D63F2B0F-FE2D-4993-BF07-A30D842068CE}"/>
              </a:ext>
            </a:extLst>
          </p:cNvPr>
          <p:cNvSpPr>
            <a:spLocks noEditPoints="1"/>
          </p:cNvSpPr>
          <p:nvPr/>
        </p:nvSpPr>
        <p:spPr bwMode="auto">
          <a:xfrm>
            <a:off x="8263722" y="4896410"/>
            <a:ext cx="285371" cy="393872"/>
          </a:xfrm>
          <a:custGeom>
            <a:avLst/>
            <a:gdLst>
              <a:gd name="T0" fmla="*/ 62 w 81"/>
              <a:gd name="T1" fmla="*/ 37 h 112"/>
              <a:gd name="T2" fmla="*/ 74 w 81"/>
              <a:gd name="T3" fmla="*/ 36 h 112"/>
              <a:gd name="T4" fmla="*/ 69 w 81"/>
              <a:gd name="T5" fmla="*/ 43 h 112"/>
              <a:gd name="T6" fmla="*/ 69 w 81"/>
              <a:gd name="T7" fmla="*/ 100 h 112"/>
              <a:gd name="T8" fmla="*/ 12 w 81"/>
              <a:gd name="T9" fmla="*/ 100 h 112"/>
              <a:gd name="T10" fmla="*/ 12 w 81"/>
              <a:gd name="T11" fmla="*/ 43 h 112"/>
              <a:gd name="T12" fmla="*/ 36 w 81"/>
              <a:gd name="T13" fmla="*/ 27 h 112"/>
              <a:gd name="T14" fmla="*/ 29 w 81"/>
              <a:gd name="T15" fmla="*/ 21 h 112"/>
              <a:gd name="T16" fmla="*/ 22 w 81"/>
              <a:gd name="T17" fmla="*/ 12 h 112"/>
              <a:gd name="T18" fmla="*/ 41 w 81"/>
              <a:gd name="T19" fmla="*/ 0 h 112"/>
              <a:gd name="T20" fmla="*/ 59 w 81"/>
              <a:gd name="T21" fmla="*/ 12 h 112"/>
              <a:gd name="T22" fmla="*/ 52 w 81"/>
              <a:gd name="T23" fmla="*/ 21 h 112"/>
              <a:gd name="T24" fmla="*/ 45 w 81"/>
              <a:gd name="T25" fmla="*/ 27 h 112"/>
              <a:gd name="T26" fmla="*/ 29 w 81"/>
              <a:gd name="T27" fmla="*/ 15 h 112"/>
              <a:gd name="T28" fmla="*/ 52 w 81"/>
              <a:gd name="T29" fmla="*/ 14 h 112"/>
              <a:gd name="T30" fmla="*/ 53 w 81"/>
              <a:gd name="T31" fmla="*/ 12 h 112"/>
              <a:gd name="T32" fmla="*/ 41 w 81"/>
              <a:gd name="T33" fmla="*/ 5 h 112"/>
              <a:gd name="T34" fmla="*/ 28 w 81"/>
              <a:gd name="T35" fmla="*/ 12 h 112"/>
              <a:gd name="T36" fmla="*/ 20 w 81"/>
              <a:gd name="T37" fmla="*/ 53 h 112"/>
              <a:gd name="T38" fmla="*/ 27 w 81"/>
              <a:gd name="T39" fmla="*/ 56 h 112"/>
              <a:gd name="T40" fmla="*/ 20 w 81"/>
              <a:gd name="T41" fmla="*/ 53 h 112"/>
              <a:gd name="T42" fmla="*/ 27 w 81"/>
              <a:gd name="T43" fmla="*/ 87 h 112"/>
              <a:gd name="T44" fmla="*/ 20 w 81"/>
              <a:gd name="T45" fmla="*/ 90 h 112"/>
              <a:gd name="T46" fmla="*/ 61 w 81"/>
              <a:gd name="T47" fmla="*/ 90 h 112"/>
              <a:gd name="T48" fmla="*/ 54 w 81"/>
              <a:gd name="T49" fmla="*/ 87 h 112"/>
              <a:gd name="T50" fmla="*/ 61 w 81"/>
              <a:gd name="T51" fmla="*/ 90 h 112"/>
              <a:gd name="T52" fmla="*/ 61 w 81"/>
              <a:gd name="T53" fmla="*/ 70 h 112"/>
              <a:gd name="T54" fmla="*/ 68 w 81"/>
              <a:gd name="T55" fmla="*/ 73 h 112"/>
              <a:gd name="T56" fmla="*/ 42 w 81"/>
              <a:gd name="T57" fmla="*/ 99 h 112"/>
              <a:gd name="T58" fmla="*/ 39 w 81"/>
              <a:gd name="T59" fmla="*/ 92 h 112"/>
              <a:gd name="T60" fmla="*/ 42 w 81"/>
              <a:gd name="T61" fmla="*/ 99 h 112"/>
              <a:gd name="T62" fmla="*/ 20 w 81"/>
              <a:gd name="T63" fmla="*/ 73 h 112"/>
              <a:gd name="T64" fmla="*/ 13 w 81"/>
              <a:gd name="T65" fmla="*/ 70 h 112"/>
              <a:gd name="T66" fmla="*/ 39 w 81"/>
              <a:gd name="T67" fmla="*/ 44 h 112"/>
              <a:gd name="T68" fmla="*/ 42 w 81"/>
              <a:gd name="T69" fmla="*/ 51 h 112"/>
              <a:gd name="T70" fmla="*/ 39 w 81"/>
              <a:gd name="T71" fmla="*/ 44 h 112"/>
              <a:gd name="T72" fmla="*/ 45 w 81"/>
              <a:gd name="T73" fmla="*/ 68 h 112"/>
              <a:gd name="T74" fmla="*/ 54 w 81"/>
              <a:gd name="T75" fmla="*/ 49 h 112"/>
              <a:gd name="T76" fmla="*/ 38 w 81"/>
              <a:gd name="T77" fmla="*/ 67 h 112"/>
              <a:gd name="T78" fmla="*/ 43 w 81"/>
              <a:gd name="T79" fmla="*/ 78 h 112"/>
              <a:gd name="T80" fmla="*/ 58 w 81"/>
              <a:gd name="T81" fmla="*/ 82 h 112"/>
              <a:gd name="T82" fmla="*/ 46 w 81"/>
              <a:gd name="T83" fmla="*/ 73 h 112"/>
              <a:gd name="T84" fmla="*/ 61 w 81"/>
              <a:gd name="T85" fmla="*/ 51 h 112"/>
              <a:gd name="T86" fmla="*/ 20 w 81"/>
              <a:gd name="T87" fmla="*/ 51 h 112"/>
              <a:gd name="T88" fmla="*/ 20 w 81"/>
              <a:gd name="T89" fmla="*/ 92 h 112"/>
              <a:gd name="T90" fmla="*/ 61 w 81"/>
              <a:gd name="T91" fmla="*/ 92 h 112"/>
              <a:gd name="T92" fmla="*/ 61 w 81"/>
              <a:gd name="T93" fmla="*/ 5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 h="112">
                <a:moveTo>
                  <a:pt x="45" y="31"/>
                </a:moveTo>
                <a:cubicBezTo>
                  <a:pt x="51" y="32"/>
                  <a:pt x="57" y="34"/>
                  <a:pt x="62" y="37"/>
                </a:cubicBezTo>
                <a:cubicBezTo>
                  <a:pt x="68" y="31"/>
                  <a:pt x="68" y="31"/>
                  <a:pt x="68" y="31"/>
                </a:cubicBezTo>
                <a:cubicBezTo>
                  <a:pt x="74" y="36"/>
                  <a:pt x="74" y="36"/>
                  <a:pt x="74" y="36"/>
                </a:cubicBezTo>
                <a:cubicBezTo>
                  <a:pt x="69" y="42"/>
                  <a:pt x="69" y="42"/>
                  <a:pt x="69" y="42"/>
                </a:cubicBezTo>
                <a:cubicBezTo>
                  <a:pt x="69" y="43"/>
                  <a:pt x="69" y="43"/>
                  <a:pt x="69" y="43"/>
                </a:cubicBezTo>
                <a:cubicBezTo>
                  <a:pt x="77" y="50"/>
                  <a:pt x="81" y="60"/>
                  <a:pt x="81" y="72"/>
                </a:cubicBezTo>
                <a:cubicBezTo>
                  <a:pt x="81" y="83"/>
                  <a:pt x="77" y="93"/>
                  <a:pt x="69" y="100"/>
                </a:cubicBezTo>
                <a:cubicBezTo>
                  <a:pt x="62" y="108"/>
                  <a:pt x="52" y="112"/>
                  <a:pt x="41" y="112"/>
                </a:cubicBezTo>
                <a:cubicBezTo>
                  <a:pt x="29" y="112"/>
                  <a:pt x="19" y="108"/>
                  <a:pt x="12" y="100"/>
                </a:cubicBezTo>
                <a:cubicBezTo>
                  <a:pt x="5" y="93"/>
                  <a:pt x="0" y="83"/>
                  <a:pt x="0" y="72"/>
                </a:cubicBezTo>
                <a:cubicBezTo>
                  <a:pt x="0" y="60"/>
                  <a:pt x="5" y="50"/>
                  <a:pt x="12" y="43"/>
                </a:cubicBezTo>
                <a:cubicBezTo>
                  <a:pt x="18" y="37"/>
                  <a:pt x="27" y="32"/>
                  <a:pt x="36" y="31"/>
                </a:cubicBezTo>
                <a:cubicBezTo>
                  <a:pt x="36" y="27"/>
                  <a:pt x="36" y="27"/>
                  <a:pt x="36" y="27"/>
                </a:cubicBezTo>
                <a:cubicBezTo>
                  <a:pt x="29" y="27"/>
                  <a:pt x="29" y="27"/>
                  <a:pt x="29" y="27"/>
                </a:cubicBezTo>
                <a:cubicBezTo>
                  <a:pt x="29" y="21"/>
                  <a:pt x="29" y="21"/>
                  <a:pt x="29" y="21"/>
                </a:cubicBezTo>
                <a:cubicBezTo>
                  <a:pt x="29" y="21"/>
                  <a:pt x="29" y="21"/>
                  <a:pt x="28" y="21"/>
                </a:cubicBezTo>
                <a:cubicBezTo>
                  <a:pt x="25" y="19"/>
                  <a:pt x="22" y="15"/>
                  <a:pt x="22" y="12"/>
                </a:cubicBezTo>
                <a:cubicBezTo>
                  <a:pt x="22" y="8"/>
                  <a:pt x="25" y="5"/>
                  <a:pt x="28" y="3"/>
                </a:cubicBezTo>
                <a:cubicBezTo>
                  <a:pt x="32" y="1"/>
                  <a:pt x="36" y="0"/>
                  <a:pt x="41" y="0"/>
                </a:cubicBezTo>
                <a:cubicBezTo>
                  <a:pt x="45" y="0"/>
                  <a:pt x="50" y="1"/>
                  <a:pt x="53" y="3"/>
                </a:cubicBezTo>
                <a:cubicBezTo>
                  <a:pt x="57" y="5"/>
                  <a:pt x="59" y="8"/>
                  <a:pt x="59" y="12"/>
                </a:cubicBezTo>
                <a:cubicBezTo>
                  <a:pt x="59" y="15"/>
                  <a:pt x="57" y="19"/>
                  <a:pt x="53" y="21"/>
                </a:cubicBezTo>
                <a:cubicBezTo>
                  <a:pt x="53" y="21"/>
                  <a:pt x="52" y="21"/>
                  <a:pt x="52" y="21"/>
                </a:cubicBezTo>
                <a:cubicBezTo>
                  <a:pt x="52" y="27"/>
                  <a:pt x="52" y="27"/>
                  <a:pt x="52" y="27"/>
                </a:cubicBezTo>
                <a:cubicBezTo>
                  <a:pt x="45" y="27"/>
                  <a:pt x="45" y="27"/>
                  <a:pt x="45" y="27"/>
                </a:cubicBezTo>
                <a:cubicBezTo>
                  <a:pt x="45" y="31"/>
                  <a:pt x="45" y="31"/>
                  <a:pt x="45" y="31"/>
                </a:cubicBezTo>
                <a:close/>
                <a:moveTo>
                  <a:pt x="29" y="15"/>
                </a:moveTo>
                <a:cubicBezTo>
                  <a:pt x="29" y="14"/>
                  <a:pt x="29" y="14"/>
                  <a:pt x="29" y="14"/>
                </a:cubicBezTo>
                <a:cubicBezTo>
                  <a:pt x="52" y="14"/>
                  <a:pt x="52" y="14"/>
                  <a:pt x="52" y="14"/>
                </a:cubicBezTo>
                <a:cubicBezTo>
                  <a:pt x="52" y="15"/>
                  <a:pt x="52" y="15"/>
                  <a:pt x="52" y="15"/>
                </a:cubicBezTo>
                <a:cubicBezTo>
                  <a:pt x="53" y="14"/>
                  <a:pt x="53" y="13"/>
                  <a:pt x="53" y="12"/>
                </a:cubicBezTo>
                <a:cubicBezTo>
                  <a:pt x="53" y="10"/>
                  <a:pt x="52" y="9"/>
                  <a:pt x="50" y="8"/>
                </a:cubicBezTo>
                <a:cubicBezTo>
                  <a:pt x="48" y="6"/>
                  <a:pt x="44" y="5"/>
                  <a:pt x="41" y="5"/>
                </a:cubicBezTo>
                <a:cubicBezTo>
                  <a:pt x="37" y="5"/>
                  <a:pt x="33" y="6"/>
                  <a:pt x="31" y="8"/>
                </a:cubicBezTo>
                <a:cubicBezTo>
                  <a:pt x="29" y="9"/>
                  <a:pt x="28" y="10"/>
                  <a:pt x="28" y="12"/>
                </a:cubicBezTo>
                <a:cubicBezTo>
                  <a:pt x="28" y="13"/>
                  <a:pt x="28" y="14"/>
                  <a:pt x="29" y="15"/>
                </a:cubicBezTo>
                <a:close/>
                <a:moveTo>
                  <a:pt x="20" y="53"/>
                </a:moveTo>
                <a:cubicBezTo>
                  <a:pt x="25" y="58"/>
                  <a:pt x="25" y="58"/>
                  <a:pt x="25" y="58"/>
                </a:cubicBezTo>
                <a:cubicBezTo>
                  <a:pt x="27" y="56"/>
                  <a:pt x="27" y="56"/>
                  <a:pt x="27" y="56"/>
                </a:cubicBezTo>
                <a:cubicBezTo>
                  <a:pt x="22" y="51"/>
                  <a:pt x="22" y="51"/>
                  <a:pt x="22" y="51"/>
                </a:cubicBezTo>
                <a:cubicBezTo>
                  <a:pt x="20" y="53"/>
                  <a:pt x="20" y="53"/>
                  <a:pt x="20" y="53"/>
                </a:cubicBezTo>
                <a:close/>
                <a:moveTo>
                  <a:pt x="22" y="92"/>
                </a:moveTo>
                <a:cubicBezTo>
                  <a:pt x="27" y="87"/>
                  <a:pt x="27" y="87"/>
                  <a:pt x="27" y="87"/>
                </a:cubicBezTo>
                <a:cubicBezTo>
                  <a:pt x="25" y="85"/>
                  <a:pt x="25" y="85"/>
                  <a:pt x="25" y="85"/>
                </a:cubicBezTo>
                <a:cubicBezTo>
                  <a:pt x="20" y="90"/>
                  <a:pt x="20" y="90"/>
                  <a:pt x="20" y="90"/>
                </a:cubicBezTo>
                <a:cubicBezTo>
                  <a:pt x="22" y="92"/>
                  <a:pt x="22" y="92"/>
                  <a:pt x="22" y="92"/>
                </a:cubicBezTo>
                <a:close/>
                <a:moveTo>
                  <a:pt x="61" y="90"/>
                </a:moveTo>
                <a:cubicBezTo>
                  <a:pt x="56" y="85"/>
                  <a:pt x="56" y="85"/>
                  <a:pt x="56" y="85"/>
                </a:cubicBezTo>
                <a:cubicBezTo>
                  <a:pt x="54" y="87"/>
                  <a:pt x="54" y="87"/>
                  <a:pt x="54" y="87"/>
                </a:cubicBezTo>
                <a:cubicBezTo>
                  <a:pt x="59" y="92"/>
                  <a:pt x="59" y="92"/>
                  <a:pt x="59" y="92"/>
                </a:cubicBezTo>
                <a:cubicBezTo>
                  <a:pt x="61" y="90"/>
                  <a:pt x="61" y="90"/>
                  <a:pt x="61" y="90"/>
                </a:cubicBezTo>
                <a:close/>
                <a:moveTo>
                  <a:pt x="68" y="70"/>
                </a:moveTo>
                <a:cubicBezTo>
                  <a:pt x="61" y="70"/>
                  <a:pt x="61" y="70"/>
                  <a:pt x="61" y="70"/>
                </a:cubicBezTo>
                <a:cubicBezTo>
                  <a:pt x="61" y="73"/>
                  <a:pt x="61" y="73"/>
                  <a:pt x="61" y="73"/>
                </a:cubicBezTo>
                <a:cubicBezTo>
                  <a:pt x="68" y="73"/>
                  <a:pt x="68" y="73"/>
                  <a:pt x="68" y="73"/>
                </a:cubicBezTo>
                <a:cubicBezTo>
                  <a:pt x="68" y="70"/>
                  <a:pt x="68" y="70"/>
                  <a:pt x="68" y="70"/>
                </a:cubicBezTo>
                <a:close/>
                <a:moveTo>
                  <a:pt x="42" y="99"/>
                </a:moveTo>
                <a:cubicBezTo>
                  <a:pt x="42" y="92"/>
                  <a:pt x="42" y="92"/>
                  <a:pt x="42" y="92"/>
                </a:cubicBezTo>
                <a:cubicBezTo>
                  <a:pt x="39" y="92"/>
                  <a:pt x="39" y="92"/>
                  <a:pt x="39" y="92"/>
                </a:cubicBezTo>
                <a:cubicBezTo>
                  <a:pt x="39" y="99"/>
                  <a:pt x="39" y="99"/>
                  <a:pt x="39" y="99"/>
                </a:cubicBezTo>
                <a:cubicBezTo>
                  <a:pt x="42" y="99"/>
                  <a:pt x="42" y="99"/>
                  <a:pt x="42" y="99"/>
                </a:cubicBezTo>
                <a:close/>
                <a:moveTo>
                  <a:pt x="13" y="73"/>
                </a:moveTo>
                <a:cubicBezTo>
                  <a:pt x="20" y="73"/>
                  <a:pt x="20" y="73"/>
                  <a:pt x="20" y="73"/>
                </a:cubicBezTo>
                <a:cubicBezTo>
                  <a:pt x="20" y="70"/>
                  <a:pt x="20" y="70"/>
                  <a:pt x="20" y="70"/>
                </a:cubicBezTo>
                <a:cubicBezTo>
                  <a:pt x="13" y="70"/>
                  <a:pt x="13" y="70"/>
                  <a:pt x="13" y="70"/>
                </a:cubicBezTo>
                <a:cubicBezTo>
                  <a:pt x="13" y="73"/>
                  <a:pt x="13" y="73"/>
                  <a:pt x="13" y="73"/>
                </a:cubicBezTo>
                <a:close/>
                <a:moveTo>
                  <a:pt x="39" y="44"/>
                </a:moveTo>
                <a:cubicBezTo>
                  <a:pt x="39" y="51"/>
                  <a:pt x="39" y="51"/>
                  <a:pt x="39" y="51"/>
                </a:cubicBezTo>
                <a:cubicBezTo>
                  <a:pt x="42" y="51"/>
                  <a:pt x="42" y="51"/>
                  <a:pt x="42" y="51"/>
                </a:cubicBezTo>
                <a:cubicBezTo>
                  <a:pt x="42" y="44"/>
                  <a:pt x="42" y="44"/>
                  <a:pt x="42" y="44"/>
                </a:cubicBezTo>
                <a:cubicBezTo>
                  <a:pt x="39" y="44"/>
                  <a:pt x="39" y="44"/>
                  <a:pt x="39" y="44"/>
                </a:cubicBezTo>
                <a:close/>
                <a:moveTo>
                  <a:pt x="46" y="70"/>
                </a:moveTo>
                <a:cubicBezTo>
                  <a:pt x="45" y="69"/>
                  <a:pt x="45" y="69"/>
                  <a:pt x="45" y="68"/>
                </a:cubicBezTo>
                <a:cubicBezTo>
                  <a:pt x="49" y="63"/>
                  <a:pt x="53" y="57"/>
                  <a:pt x="57" y="51"/>
                </a:cubicBezTo>
                <a:cubicBezTo>
                  <a:pt x="56" y="50"/>
                  <a:pt x="55" y="49"/>
                  <a:pt x="54" y="49"/>
                </a:cubicBezTo>
                <a:cubicBezTo>
                  <a:pt x="49" y="54"/>
                  <a:pt x="45" y="60"/>
                  <a:pt x="41" y="67"/>
                </a:cubicBezTo>
                <a:cubicBezTo>
                  <a:pt x="40" y="66"/>
                  <a:pt x="39" y="66"/>
                  <a:pt x="38" y="67"/>
                </a:cubicBezTo>
                <a:cubicBezTo>
                  <a:pt x="35" y="68"/>
                  <a:pt x="33" y="72"/>
                  <a:pt x="35" y="75"/>
                </a:cubicBezTo>
                <a:cubicBezTo>
                  <a:pt x="36" y="78"/>
                  <a:pt x="40" y="79"/>
                  <a:pt x="43" y="78"/>
                </a:cubicBezTo>
                <a:cubicBezTo>
                  <a:pt x="43" y="78"/>
                  <a:pt x="43" y="77"/>
                  <a:pt x="44" y="77"/>
                </a:cubicBezTo>
                <a:cubicBezTo>
                  <a:pt x="48" y="79"/>
                  <a:pt x="53" y="81"/>
                  <a:pt x="58" y="82"/>
                </a:cubicBezTo>
                <a:cubicBezTo>
                  <a:pt x="58" y="80"/>
                  <a:pt x="59" y="79"/>
                  <a:pt x="59" y="78"/>
                </a:cubicBezTo>
                <a:cubicBezTo>
                  <a:pt x="55" y="76"/>
                  <a:pt x="51" y="74"/>
                  <a:pt x="46" y="73"/>
                </a:cubicBezTo>
                <a:cubicBezTo>
                  <a:pt x="46" y="72"/>
                  <a:pt x="46" y="71"/>
                  <a:pt x="46" y="70"/>
                </a:cubicBezTo>
                <a:close/>
                <a:moveTo>
                  <a:pt x="61" y="51"/>
                </a:moveTo>
                <a:cubicBezTo>
                  <a:pt x="56" y="45"/>
                  <a:pt x="49" y="42"/>
                  <a:pt x="41" y="42"/>
                </a:cubicBezTo>
                <a:cubicBezTo>
                  <a:pt x="32" y="42"/>
                  <a:pt x="25" y="45"/>
                  <a:pt x="20" y="51"/>
                </a:cubicBezTo>
                <a:cubicBezTo>
                  <a:pt x="14" y="56"/>
                  <a:pt x="11" y="63"/>
                  <a:pt x="11" y="72"/>
                </a:cubicBezTo>
                <a:cubicBezTo>
                  <a:pt x="11" y="80"/>
                  <a:pt x="14" y="87"/>
                  <a:pt x="20" y="92"/>
                </a:cubicBezTo>
                <a:cubicBezTo>
                  <a:pt x="25" y="98"/>
                  <a:pt x="32" y="101"/>
                  <a:pt x="41" y="101"/>
                </a:cubicBezTo>
                <a:cubicBezTo>
                  <a:pt x="49" y="101"/>
                  <a:pt x="56" y="98"/>
                  <a:pt x="61" y="92"/>
                </a:cubicBezTo>
                <a:cubicBezTo>
                  <a:pt x="67" y="87"/>
                  <a:pt x="70" y="80"/>
                  <a:pt x="70" y="72"/>
                </a:cubicBezTo>
                <a:cubicBezTo>
                  <a:pt x="70" y="63"/>
                  <a:pt x="67" y="56"/>
                  <a:pt x="61" y="5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endParaRPr>
          </a:p>
        </p:txBody>
      </p:sp>
    </p:spTree>
    <p:extLst>
      <p:ext uri="{BB962C8B-B14F-4D97-AF65-F5344CB8AC3E}">
        <p14:creationId xmlns:p14="http://schemas.microsoft.com/office/powerpoint/2010/main" val="9810123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250"/>
                            </p:stCondLst>
                            <p:childTnLst>
                              <p:par>
                                <p:cTn id="15" presetID="2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1750"/>
                            </p:stCondLst>
                            <p:childTnLst>
                              <p:par>
                                <p:cTn id="19" presetID="53"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par>
                          <p:cTn id="24" fill="hold">
                            <p:stCondLst>
                              <p:cond delay="225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2750"/>
                            </p:stCondLst>
                            <p:childTnLst>
                              <p:par>
                                <p:cTn id="29" presetID="22" presetClass="entr" presetSubtype="8"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250"/>
                            </p:stCondLst>
                            <p:childTnLst>
                              <p:par>
                                <p:cTn id="33" presetID="53" presetClass="entr" presetSubtype="16"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3750"/>
                            </p:stCondLst>
                            <p:childTnLst>
                              <p:par>
                                <p:cTn id="39" presetID="10"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4250"/>
                            </p:stCondLst>
                            <p:childTnLst>
                              <p:par>
                                <p:cTn id="43" presetID="22" presetClass="entr" presetSubtype="8"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par>
                          <p:cTn id="46" fill="hold">
                            <p:stCondLst>
                              <p:cond delay="475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par>
                          <p:cTn id="52" fill="hold">
                            <p:stCondLst>
                              <p:cond delay="5250"/>
                            </p:stCondLst>
                            <p:childTnLst>
                              <p:par>
                                <p:cTn id="53" presetID="10"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5750"/>
                            </p:stCondLst>
                            <p:childTnLst>
                              <p:par>
                                <p:cTn id="57" presetID="22" presetClass="entr" presetSubtype="8"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par>
                          <p:cTn id="60" fill="hold">
                            <p:stCondLst>
                              <p:cond delay="6250"/>
                            </p:stCondLst>
                            <p:childTnLst>
                              <p:par>
                                <p:cTn id="61" presetID="53" presetClass="entr" presetSubtype="16"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childTnLst>
                          </p:cTn>
                        </p:par>
                        <p:par>
                          <p:cTn id="66" fill="hold">
                            <p:stCondLst>
                              <p:cond delay="6750"/>
                            </p:stCondLst>
                            <p:childTnLst>
                              <p:par>
                                <p:cTn id="67" presetID="42" presetClass="entr" presetSubtype="0"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250"/>
                                        <p:tgtEl>
                                          <p:spTgt spid="18"/>
                                        </p:tgtEl>
                                      </p:cBhvr>
                                    </p:animEffect>
                                    <p:anim calcmode="lin" valueType="num">
                                      <p:cBhvr>
                                        <p:cTn id="70" dur="250" fill="hold"/>
                                        <p:tgtEl>
                                          <p:spTgt spid="18"/>
                                        </p:tgtEl>
                                        <p:attrNameLst>
                                          <p:attrName>ppt_x</p:attrName>
                                        </p:attrNameLst>
                                      </p:cBhvr>
                                      <p:tavLst>
                                        <p:tav tm="0">
                                          <p:val>
                                            <p:strVal val="#ppt_x"/>
                                          </p:val>
                                        </p:tav>
                                        <p:tav tm="100000">
                                          <p:val>
                                            <p:strVal val="#ppt_x"/>
                                          </p:val>
                                        </p:tav>
                                      </p:tavLst>
                                    </p:anim>
                                    <p:anim calcmode="lin" valueType="num">
                                      <p:cBhvr>
                                        <p:cTn id="71" dur="250" fill="hold"/>
                                        <p:tgtEl>
                                          <p:spTgt spid="18"/>
                                        </p:tgtEl>
                                        <p:attrNameLst>
                                          <p:attrName>ppt_y</p:attrName>
                                        </p:attrNameLst>
                                      </p:cBhvr>
                                      <p:tavLst>
                                        <p:tav tm="0">
                                          <p:val>
                                            <p:strVal val="#ppt_y+.1"/>
                                          </p:val>
                                        </p:tav>
                                        <p:tav tm="100000">
                                          <p:val>
                                            <p:strVal val="#ppt_y"/>
                                          </p:val>
                                        </p:tav>
                                      </p:tavLst>
                                    </p:anim>
                                  </p:childTnLst>
                                </p:cTn>
                              </p:par>
                            </p:childTnLst>
                          </p:cTn>
                        </p:par>
                        <p:par>
                          <p:cTn id="72" fill="hold">
                            <p:stCondLst>
                              <p:cond delay="7000"/>
                            </p:stCondLst>
                            <p:childTnLst>
                              <p:par>
                                <p:cTn id="73" presetID="42" presetClass="entr" presetSubtype="0" fill="hold" grpId="0"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250"/>
                                        <p:tgtEl>
                                          <p:spTgt spid="19"/>
                                        </p:tgtEl>
                                      </p:cBhvr>
                                    </p:animEffect>
                                    <p:anim calcmode="lin" valueType="num">
                                      <p:cBhvr>
                                        <p:cTn id="76" dur="250" fill="hold"/>
                                        <p:tgtEl>
                                          <p:spTgt spid="19"/>
                                        </p:tgtEl>
                                        <p:attrNameLst>
                                          <p:attrName>ppt_x</p:attrName>
                                        </p:attrNameLst>
                                      </p:cBhvr>
                                      <p:tavLst>
                                        <p:tav tm="0">
                                          <p:val>
                                            <p:strVal val="#ppt_x"/>
                                          </p:val>
                                        </p:tav>
                                        <p:tav tm="100000">
                                          <p:val>
                                            <p:strVal val="#ppt_x"/>
                                          </p:val>
                                        </p:tav>
                                      </p:tavLst>
                                    </p:anim>
                                    <p:anim calcmode="lin" valueType="num">
                                      <p:cBhvr>
                                        <p:cTn id="77" dur="250" fill="hold"/>
                                        <p:tgtEl>
                                          <p:spTgt spid="19"/>
                                        </p:tgtEl>
                                        <p:attrNameLst>
                                          <p:attrName>ppt_y</p:attrName>
                                        </p:attrNameLst>
                                      </p:cBhvr>
                                      <p:tavLst>
                                        <p:tav tm="0">
                                          <p:val>
                                            <p:strVal val="#ppt_y+.1"/>
                                          </p:val>
                                        </p:tav>
                                        <p:tav tm="100000">
                                          <p:val>
                                            <p:strVal val="#ppt_y"/>
                                          </p:val>
                                        </p:tav>
                                      </p:tavLst>
                                    </p:anim>
                                  </p:childTnLst>
                                </p:cTn>
                              </p:par>
                            </p:childTnLst>
                          </p:cTn>
                        </p:par>
                        <p:par>
                          <p:cTn id="78" fill="hold">
                            <p:stCondLst>
                              <p:cond delay="7250"/>
                            </p:stCondLst>
                            <p:childTnLst>
                              <p:par>
                                <p:cTn id="79" presetID="42" presetClass="entr" presetSubtype="0" fill="hold" grpId="0"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250"/>
                                        <p:tgtEl>
                                          <p:spTgt spid="20"/>
                                        </p:tgtEl>
                                      </p:cBhvr>
                                    </p:animEffect>
                                    <p:anim calcmode="lin" valueType="num">
                                      <p:cBhvr>
                                        <p:cTn id="82" dur="250" fill="hold"/>
                                        <p:tgtEl>
                                          <p:spTgt spid="20"/>
                                        </p:tgtEl>
                                        <p:attrNameLst>
                                          <p:attrName>ppt_x</p:attrName>
                                        </p:attrNameLst>
                                      </p:cBhvr>
                                      <p:tavLst>
                                        <p:tav tm="0">
                                          <p:val>
                                            <p:strVal val="#ppt_x"/>
                                          </p:val>
                                        </p:tav>
                                        <p:tav tm="100000">
                                          <p:val>
                                            <p:strVal val="#ppt_x"/>
                                          </p:val>
                                        </p:tav>
                                      </p:tavLst>
                                    </p:anim>
                                    <p:anim calcmode="lin" valueType="num">
                                      <p:cBhvr>
                                        <p:cTn id="83" dur="250" fill="hold"/>
                                        <p:tgtEl>
                                          <p:spTgt spid="20"/>
                                        </p:tgtEl>
                                        <p:attrNameLst>
                                          <p:attrName>ppt_y</p:attrName>
                                        </p:attrNameLst>
                                      </p:cBhvr>
                                      <p:tavLst>
                                        <p:tav tm="0">
                                          <p:val>
                                            <p:strVal val="#ppt_y+.1"/>
                                          </p:val>
                                        </p:tav>
                                        <p:tav tm="100000">
                                          <p:val>
                                            <p:strVal val="#ppt_y"/>
                                          </p:val>
                                        </p:tav>
                                      </p:tavLst>
                                    </p:anim>
                                  </p:childTnLst>
                                </p:cTn>
                              </p:par>
                            </p:childTnLst>
                          </p:cTn>
                        </p:par>
                        <p:par>
                          <p:cTn id="84" fill="hold">
                            <p:stCondLst>
                              <p:cond delay="7500"/>
                            </p:stCondLst>
                            <p:childTnLst>
                              <p:par>
                                <p:cTn id="85" presetID="42" presetClass="entr" presetSubtype="0" fill="hold" grpId="0" nodeType="after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250"/>
                                        <p:tgtEl>
                                          <p:spTgt spid="21"/>
                                        </p:tgtEl>
                                      </p:cBhvr>
                                    </p:animEffect>
                                    <p:anim calcmode="lin" valueType="num">
                                      <p:cBhvr>
                                        <p:cTn id="88" dur="250" fill="hold"/>
                                        <p:tgtEl>
                                          <p:spTgt spid="21"/>
                                        </p:tgtEl>
                                        <p:attrNameLst>
                                          <p:attrName>ppt_x</p:attrName>
                                        </p:attrNameLst>
                                      </p:cBhvr>
                                      <p:tavLst>
                                        <p:tav tm="0">
                                          <p:val>
                                            <p:strVal val="#ppt_x"/>
                                          </p:val>
                                        </p:tav>
                                        <p:tav tm="100000">
                                          <p:val>
                                            <p:strVal val="#ppt_x"/>
                                          </p:val>
                                        </p:tav>
                                      </p:tavLst>
                                    </p:anim>
                                    <p:anim calcmode="lin" valueType="num">
                                      <p:cBhvr>
                                        <p:cTn id="89" dur="250" fill="hold"/>
                                        <p:tgtEl>
                                          <p:spTgt spid="21"/>
                                        </p:tgtEl>
                                        <p:attrNameLst>
                                          <p:attrName>ppt_y</p:attrName>
                                        </p:attrNameLst>
                                      </p:cBhvr>
                                      <p:tavLst>
                                        <p:tav tm="0">
                                          <p:val>
                                            <p:strVal val="#ppt_y+.1"/>
                                          </p:val>
                                        </p:tav>
                                        <p:tav tm="100000">
                                          <p:val>
                                            <p:strVal val="#ppt_y"/>
                                          </p:val>
                                        </p:tav>
                                      </p:tavLst>
                                    </p:anim>
                                  </p:childTnLst>
                                </p:cTn>
                              </p:par>
                            </p:childTnLst>
                          </p:cTn>
                        </p:par>
                        <p:par>
                          <p:cTn id="90" fill="hold">
                            <p:stCondLst>
                              <p:cond delay="7750"/>
                            </p:stCondLst>
                            <p:childTnLst>
                              <p:par>
                                <p:cTn id="91" presetID="42" presetClass="entr" presetSubtype="0" fill="hold" grpId="0"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250"/>
                                        <p:tgtEl>
                                          <p:spTgt spid="22"/>
                                        </p:tgtEl>
                                      </p:cBhvr>
                                    </p:animEffect>
                                    <p:anim calcmode="lin" valueType="num">
                                      <p:cBhvr>
                                        <p:cTn id="94" dur="250" fill="hold"/>
                                        <p:tgtEl>
                                          <p:spTgt spid="22"/>
                                        </p:tgtEl>
                                        <p:attrNameLst>
                                          <p:attrName>ppt_x</p:attrName>
                                        </p:attrNameLst>
                                      </p:cBhvr>
                                      <p:tavLst>
                                        <p:tav tm="0">
                                          <p:val>
                                            <p:strVal val="#ppt_x"/>
                                          </p:val>
                                        </p:tav>
                                        <p:tav tm="100000">
                                          <p:val>
                                            <p:strVal val="#ppt_x"/>
                                          </p:val>
                                        </p:tav>
                                      </p:tavLst>
                                    </p:anim>
                                    <p:anim calcmode="lin" valueType="num">
                                      <p:cBhvr>
                                        <p:cTn id="95" dur="250" fill="hold"/>
                                        <p:tgtEl>
                                          <p:spTgt spid="22"/>
                                        </p:tgtEl>
                                        <p:attrNameLst>
                                          <p:attrName>ppt_y</p:attrName>
                                        </p:attrNameLst>
                                      </p:cBhvr>
                                      <p:tavLst>
                                        <p:tav tm="0">
                                          <p:val>
                                            <p:strVal val="#ppt_y+.1"/>
                                          </p:val>
                                        </p:tav>
                                        <p:tav tm="100000">
                                          <p:val>
                                            <p:strVal val="#ppt_y"/>
                                          </p:val>
                                        </p:tav>
                                      </p:tavLst>
                                    </p:anim>
                                  </p:childTnLst>
                                </p:cTn>
                              </p:par>
                            </p:childTnLst>
                          </p:cTn>
                        </p:par>
                        <p:par>
                          <p:cTn id="96" fill="hold">
                            <p:stCondLst>
                              <p:cond delay="8000"/>
                            </p:stCondLst>
                            <p:childTnLst>
                              <p:par>
                                <p:cTn id="97" presetID="42" presetClass="entr" presetSubtype="0" fill="hold" grpId="0" nodeType="after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fade">
                                      <p:cBhvr>
                                        <p:cTn id="99" dur="250"/>
                                        <p:tgtEl>
                                          <p:spTgt spid="23"/>
                                        </p:tgtEl>
                                      </p:cBhvr>
                                    </p:animEffect>
                                    <p:anim calcmode="lin" valueType="num">
                                      <p:cBhvr>
                                        <p:cTn id="100" dur="250" fill="hold"/>
                                        <p:tgtEl>
                                          <p:spTgt spid="23"/>
                                        </p:tgtEl>
                                        <p:attrNameLst>
                                          <p:attrName>ppt_x</p:attrName>
                                        </p:attrNameLst>
                                      </p:cBhvr>
                                      <p:tavLst>
                                        <p:tav tm="0">
                                          <p:val>
                                            <p:strVal val="#ppt_x"/>
                                          </p:val>
                                        </p:tav>
                                        <p:tav tm="100000">
                                          <p:val>
                                            <p:strVal val="#ppt_x"/>
                                          </p:val>
                                        </p:tav>
                                      </p:tavLst>
                                    </p:anim>
                                    <p:anim calcmode="lin" valueType="num">
                                      <p:cBhvr>
                                        <p:cTn id="101" dur="250" fill="hold"/>
                                        <p:tgtEl>
                                          <p:spTgt spid="23"/>
                                        </p:tgtEl>
                                        <p:attrNameLst>
                                          <p:attrName>ppt_y</p:attrName>
                                        </p:attrNameLst>
                                      </p:cBhvr>
                                      <p:tavLst>
                                        <p:tav tm="0">
                                          <p:val>
                                            <p:strVal val="#ppt_y+.1"/>
                                          </p:val>
                                        </p:tav>
                                        <p:tav tm="100000">
                                          <p:val>
                                            <p:strVal val="#ppt_y"/>
                                          </p:val>
                                        </p:tav>
                                      </p:tavLst>
                                    </p:anim>
                                  </p:childTnLst>
                                </p:cTn>
                              </p:par>
                            </p:childTnLst>
                          </p:cTn>
                        </p:par>
                        <p:par>
                          <p:cTn id="102" fill="hold">
                            <p:stCondLst>
                              <p:cond delay="8250"/>
                            </p:stCondLst>
                            <p:childTnLst>
                              <p:par>
                                <p:cTn id="103" presetID="42" presetClass="entr" presetSubtype="0" fill="hold" grpId="0" nodeType="after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250"/>
                                        <p:tgtEl>
                                          <p:spTgt spid="24"/>
                                        </p:tgtEl>
                                      </p:cBhvr>
                                    </p:animEffect>
                                    <p:anim calcmode="lin" valueType="num">
                                      <p:cBhvr>
                                        <p:cTn id="106" dur="250" fill="hold"/>
                                        <p:tgtEl>
                                          <p:spTgt spid="24"/>
                                        </p:tgtEl>
                                        <p:attrNameLst>
                                          <p:attrName>ppt_x</p:attrName>
                                        </p:attrNameLst>
                                      </p:cBhvr>
                                      <p:tavLst>
                                        <p:tav tm="0">
                                          <p:val>
                                            <p:strVal val="#ppt_x"/>
                                          </p:val>
                                        </p:tav>
                                        <p:tav tm="100000">
                                          <p:val>
                                            <p:strVal val="#ppt_x"/>
                                          </p:val>
                                        </p:tav>
                                      </p:tavLst>
                                    </p:anim>
                                    <p:anim calcmode="lin" valueType="num">
                                      <p:cBhvr>
                                        <p:cTn id="107" dur="250" fill="hold"/>
                                        <p:tgtEl>
                                          <p:spTgt spid="24"/>
                                        </p:tgtEl>
                                        <p:attrNameLst>
                                          <p:attrName>ppt_y</p:attrName>
                                        </p:attrNameLst>
                                      </p:cBhvr>
                                      <p:tavLst>
                                        <p:tav tm="0">
                                          <p:val>
                                            <p:strVal val="#ppt_y+.1"/>
                                          </p:val>
                                        </p:tav>
                                        <p:tav tm="100000">
                                          <p:val>
                                            <p:strVal val="#ppt_y"/>
                                          </p:val>
                                        </p:tav>
                                      </p:tavLst>
                                    </p:anim>
                                  </p:childTnLst>
                                </p:cTn>
                              </p:par>
                            </p:childTnLst>
                          </p:cTn>
                        </p:par>
                        <p:par>
                          <p:cTn id="108" fill="hold">
                            <p:stCondLst>
                              <p:cond delay="8500"/>
                            </p:stCondLst>
                            <p:childTnLst>
                              <p:par>
                                <p:cTn id="109" presetID="42" presetClass="entr" presetSubtype="0" fill="hold" grpId="0" nodeType="afterEffect" nodePh="1">
                                  <p:stCondLst>
                                    <p:cond delay="0"/>
                                  </p:stCondLst>
                                  <p:endCondLst>
                                    <p:cond evt="begin" delay="0">
                                      <p:tn val="109"/>
                                    </p:cond>
                                  </p:endCondLst>
                                  <p:childTnLst>
                                    <p:set>
                                      <p:cBhvr>
                                        <p:cTn id="110" dur="1" fill="hold">
                                          <p:stCondLst>
                                            <p:cond delay="0"/>
                                          </p:stCondLst>
                                        </p:cTn>
                                        <p:tgtEl>
                                          <p:spTgt spid="25"/>
                                        </p:tgtEl>
                                        <p:attrNameLst>
                                          <p:attrName>style.visibility</p:attrName>
                                        </p:attrNameLst>
                                      </p:cBhvr>
                                      <p:to>
                                        <p:strVal val="visible"/>
                                      </p:to>
                                    </p:set>
                                    <p:animEffect transition="in" filter="fade">
                                      <p:cBhvr>
                                        <p:cTn id="111" dur="250"/>
                                        <p:tgtEl>
                                          <p:spTgt spid="25"/>
                                        </p:tgtEl>
                                      </p:cBhvr>
                                    </p:animEffect>
                                    <p:anim calcmode="lin" valueType="num">
                                      <p:cBhvr>
                                        <p:cTn id="112" dur="250" fill="hold"/>
                                        <p:tgtEl>
                                          <p:spTgt spid="25"/>
                                        </p:tgtEl>
                                        <p:attrNameLst>
                                          <p:attrName>ppt_x</p:attrName>
                                        </p:attrNameLst>
                                      </p:cBhvr>
                                      <p:tavLst>
                                        <p:tav tm="0">
                                          <p:val>
                                            <p:strVal val="#ppt_x"/>
                                          </p:val>
                                        </p:tav>
                                        <p:tav tm="100000">
                                          <p:val>
                                            <p:strVal val="#ppt_x"/>
                                          </p:val>
                                        </p:tav>
                                      </p:tavLst>
                                    </p:anim>
                                    <p:anim calcmode="lin" valueType="num">
                                      <p:cBhvr>
                                        <p:cTn id="113" dur="250" fill="hold"/>
                                        <p:tgtEl>
                                          <p:spTgt spid="25"/>
                                        </p:tgtEl>
                                        <p:attrNameLst>
                                          <p:attrName>ppt_y</p:attrName>
                                        </p:attrNameLst>
                                      </p:cBhvr>
                                      <p:tavLst>
                                        <p:tav tm="0">
                                          <p:val>
                                            <p:strVal val="#ppt_y+.1"/>
                                          </p:val>
                                        </p:tav>
                                        <p:tav tm="100000">
                                          <p:val>
                                            <p:strVal val="#ppt_y"/>
                                          </p:val>
                                        </p:tav>
                                      </p:tavLst>
                                    </p:anim>
                                  </p:childTnLst>
                                </p:cTn>
                              </p:par>
                            </p:childTnLst>
                          </p:cTn>
                        </p:par>
                        <p:par>
                          <p:cTn id="114" fill="hold">
                            <p:stCondLst>
                              <p:cond delay="8750"/>
                            </p:stCondLst>
                            <p:childTnLst>
                              <p:par>
                                <p:cTn id="115" presetID="42" presetClass="entr" presetSubtype="0" fill="hold" grpId="0" nodeType="afterEffect" nodePh="1">
                                  <p:stCondLst>
                                    <p:cond delay="0"/>
                                  </p:stCondLst>
                                  <p:endCondLst>
                                    <p:cond evt="begin" delay="0">
                                      <p:tn val="115"/>
                                    </p:cond>
                                  </p:endCondLst>
                                  <p:childTnLst>
                                    <p:set>
                                      <p:cBhvr>
                                        <p:cTn id="116" dur="1" fill="hold">
                                          <p:stCondLst>
                                            <p:cond delay="0"/>
                                          </p:stCondLst>
                                        </p:cTn>
                                        <p:tgtEl>
                                          <p:spTgt spid="26"/>
                                        </p:tgtEl>
                                        <p:attrNameLst>
                                          <p:attrName>style.visibility</p:attrName>
                                        </p:attrNameLst>
                                      </p:cBhvr>
                                      <p:to>
                                        <p:strVal val="visible"/>
                                      </p:to>
                                    </p:set>
                                    <p:animEffect transition="in" filter="fade">
                                      <p:cBhvr>
                                        <p:cTn id="117" dur="250"/>
                                        <p:tgtEl>
                                          <p:spTgt spid="26"/>
                                        </p:tgtEl>
                                      </p:cBhvr>
                                    </p:animEffect>
                                    <p:anim calcmode="lin" valueType="num">
                                      <p:cBhvr>
                                        <p:cTn id="118" dur="250" fill="hold"/>
                                        <p:tgtEl>
                                          <p:spTgt spid="26"/>
                                        </p:tgtEl>
                                        <p:attrNameLst>
                                          <p:attrName>ppt_x</p:attrName>
                                        </p:attrNameLst>
                                      </p:cBhvr>
                                      <p:tavLst>
                                        <p:tav tm="0">
                                          <p:val>
                                            <p:strVal val="#ppt_x"/>
                                          </p:val>
                                        </p:tav>
                                        <p:tav tm="100000">
                                          <p:val>
                                            <p:strVal val="#ppt_x"/>
                                          </p:val>
                                        </p:tav>
                                      </p:tavLst>
                                    </p:anim>
                                    <p:anim calcmode="lin" valueType="num">
                                      <p:cBhvr>
                                        <p:cTn id="119" dur="250" fill="hold"/>
                                        <p:tgtEl>
                                          <p:spTgt spid="26"/>
                                        </p:tgtEl>
                                        <p:attrNameLst>
                                          <p:attrName>ppt_y</p:attrName>
                                        </p:attrNameLst>
                                      </p:cBhvr>
                                      <p:tavLst>
                                        <p:tav tm="0">
                                          <p:val>
                                            <p:strVal val="#ppt_y+.1"/>
                                          </p:val>
                                        </p:tav>
                                        <p:tav tm="100000">
                                          <p:val>
                                            <p:strVal val="#ppt_y"/>
                                          </p:val>
                                        </p:tav>
                                      </p:tavLst>
                                    </p:anim>
                                  </p:childTnLst>
                                </p:cTn>
                              </p:par>
                            </p:childTnLst>
                          </p:cTn>
                        </p:par>
                        <p:par>
                          <p:cTn id="120" fill="hold">
                            <p:stCondLst>
                              <p:cond delay="9000"/>
                            </p:stCondLst>
                            <p:childTnLst>
                              <p:par>
                                <p:cTn id="121" presetID="42" presetClass="entr" presetSubtype="0" fill="hold" grpId="0" nodeType="afterEffect" nodePh="1">
                                  <p:stCondLst>
                                    <p:cond delay="0"/>
                                  </p:stCondLst>
                                  <p:endCondLst>
                                    <p:cond evt="begin" delay="0">
                                      <p:tn val="121"/>
                                    </p:cond>
                                  </p:endCondLst>
                                  <p:childTnLst>
                                    <p:set>
                                      <p:cBhvr>
                                        <p:cTn id="122" dur="1" fill="hold">
                                          <p:stCondLst>
                                            <p:cond delay="0"/>
                                          </p:stCondLst>
                                        </p:cTn>
                                        <p:tgtEl>
                                          <p:spTgt spid="27"/>
                                        </p:tgtEl>
                                        <p:attrNameLst>
                                          <p:attrName>style.visibility</p:attrName>
                                        </p:attrNameLst>
                                      </p:cBhvr>
                                      <p:to>
                                        <p:strVal val="visible"/>
                                      </p:to>
                                    </p:set>
                                    <p:animEffect transition="in" filter="fade">
                                      <p:cBhvr>
                                        <p:cTn id="123" dur="250"/>
                                        <p:tgtEl>
                                          <p:spTgt spid="27"/>
                                        </p:tgtEl>
                                      </p:cBhvr>
                                    </p:animEffect>
                                    <p:anim calcmode="lin" valueType="num">
                                      <p:cBhvr>
                                        <p:cTn id="124" dur="250" fill="hold"/>
                                        <p:tgtEl>
                                          <p:spTgt spid="27"/>
                                        </p:tgtEl>
                                        <p:attrNameLst>
                                          <p:attrName>ppt_x</p:attrName>
                                        </p:attrNameLst>
                                      </p:cBhvr>
                                      <p:tavLst>
                                        <p:tav tm="0">
                                          <p:val>
                                            <p:strVal val="#ppt_x"/>
                                          </p:val>
                                        </p:tav>
                                        <p:tav tm="100000">
                                          <p:val>
                                            <p:strVal val="#ppt_x"/>
                                          </p:val>
                                        </p:tav>
                                      </p:tavLst>
                                    </p:anim>
                                    <p:anim calcmode="lin" valueType="num">
                                      <p:cBhvr>
                                        <p:cTn id="125" dur="250" fill="hold"/>
                                        <p:tgtEl>
                                          <p:spTgt spid="27"/>
                                        </p:tgtEl>
                                        <p:attrNameLst>
                                          <p:attrName>ppt_y</p:attrName>
                                        </p:attrNameLst>
                                      </p:cBhvr>
                                      <p:tavLst>
                                        <p:tav tm="0">
                                          <p:val>
                                            <p:strVal val="#ppt_y+.1"/>
                                          </p:val>
                                        </p:tav>
                                        <p:tav tm="100000">
                                          <p:val>
                                            <p:strVal val="#ppt_y"/>
                                          </p:val>
                                        </p:tav>
                                      </p:tavLst>
                                    </p:anim>
                                  </p:childTnLst>
                                </p:cTn>
                              </p:par>
                            </p:childTnLst>
                          </p:cTn>
                        </p:par>
                        <p:par>
                          <p:cTn id="126" fill="hold">
                            <p:stCondLst>
                              <p:cond delay="9250"/>
                            </p:stCondLst>
                            <p:childTnLst>
                              <p:par>
                                <p:cTn id="127" presetID="42" presetClass="entr" presetSubtype="0" fill="hold" grpId="0" nodeType="afterEffect" nodePh="1">
                                  <p:stCondLst>
                                    <p:cond delay="0"/>
                                  </p:stCondLst>
                                  <p:endCondLst>
                                    <p:cond evt="begin" delay="0">
                                      <p:tn val="127"/>
                                    </p:cond>
                                  </p:endCondLst>
                                  <p:childTnLst>
                                    <p:set>
                                      <p:cBhvr>
                                        <p:cTn id="128" dur="1" fill="hold">
                                          <p:stCondLst>
                                            <p:cond delay="0"/>
                                          </p:stCondLst>
                                        </p:cTn>
                                        <p:tgtEl>
                                          <p:spTgt spid="28"/>
                                        </p:tgtEl>
                                        <p:attrNameLst>
                                          <p:attrName>style.visibility</p:attrName>
                                        </p:attrNameLst>
                                      </p:cBhvr>
                                      <p:to>
                                        <p:strVal val="visible"/>
                                      </p:to>
                                    </p:set>
                                    <p:animEffect transition="in" filter="fade">
                                      <p:cBhvr>
                                        <p:cTn id="129" dur="250"/>
                                        <p:tgtEl>
                                          <p:spTgt spid="28"/>
                                        </p:tgtEl>
                                      </p:cBhvr>
                                    </p:animEffect>
                                    <p:anim calcmode="lin" valueType="num">
                                      <p:cBhvr>
                                        <p:cTn id="130" dur="250" fill="hold"/>
                                        <p:tgtEl>
                                          <p:spTgt spid="28"/>
                                        </p:tgtEl>
                                        <p:attrNameLst>
                                          <p:attrName>ppt_x</p:attrName>
                                        </p:attrNameLst>
                                      </p:cBhvr>
                                      <p:tavLst>
                                        <p:tav tm="0">
                                          <p:val>
                                            <p:strVal val="#ppt_x"/>
                                          </p:val>
                                        </p:tav>
                                        <p:tav tm="100000">
                                          <p:val>
                                            <p:strVal val="#ppt_x"/>
                                          </p:val>
                                        </p:tav>
                                      </p:tavLst>
                                    </p:anim>
                                    <p:anim calcmode="lin" valueType="num">
                                      <p:cBhvr>
                                        <p:cTn id="131" dur="250" fill="hold"/>
                                        <p:tgtEl>
                                          <p:spTgt spid="28"/>
                                        </p:tgtEl>
                                        <p:attrNameLst>
                                          <p:attrName>ppt_y</p:attrName>
                                        </p:attrNameLst>
                                      </p:cBhvr>
                                      <p:tavLst>
                                        <p:tav tm="0">
                                          <p:val>
                                            <p:strVal val="#ppt_y+.1"/>
                                          </p:val>
                                        </p:tav>
                                        <p:tav tm="100000">
                                          <p:val>
                                            <p:strVal val="#ppt_y"/>
                                          </p:val>
                                        </p:tav>
                                      </p:tavLst>
                                    </p:anim>
                                  </p:childTnLst>
                                </p:cTn>
                              </p:par>
                            </p:childTnLst>
                          </p:cTn>
                        </p:par>
                        <p:par>
                          <p:cTn id="132" fill="hold">
                            <p:stCondLst>
                              <p:cond delay="9500"/>
                            </p:stCondLst>
                            <p:childTnLst>
                              <p:par>
                                <p:cTn id="133" presetID="42" presetClass="entr" presetSubtype="0" fill="hold" grpId="0" nodeType="afterEffect" nodePh="1">
                                  <p:stCondLst>
                                    <p:cond delay="0"/>
                                  </p:stCondLst>
                                  <p:endCondLst>
                                    <p:cond evt="begin" delay="0">
                                      <p:tn val="133"/>
                                    </p:cond>
                                  </p:endCondLst>
                                  <p:childTnLst>
                                    <p:set>
                                      <p:cBhvr>
                                        <p:cTn id="134" dur="1" fill="hold">
                                          <p:stCondLst>
                                            <p:cond delay="0"/>
                                          </p:stCondLst>
                                        </p:cTn>
                                        <p:tgtEl>
                                          <p:spTgt spid="29"/>
                                        </p:tgtEl>
                                        <p:attrNameLst>
                                          <p:attrName>style.visibility</p:attrName>
                                        </p:attrNameLst>
                                      </p:cBhvr>
                                      <p:to>
                                        <p:strVal val="visible"/>
                                      </p:to>
                                    </p:set>
                                    <p:animEffect transition="in" filter="fade">
                                      <p:cBhvr>
                                        <p:cTn id="135" dur="250"/>
                                        <p:tgtEl>
                                          <p:spTgt spid="29"/>
                                        </p:tgtEl>
                                      </p:cBhvr>
                                    </p:animEffect>
                                    <p:anim calcmode="lin" valueType="num">
                                      <p:cBhvr>
                                        <p:cTn id="136" dur="250" fill="hold"/>
                                        <p:tgtEl>
                                          <p:spTgt spid="29"/>
                                        </p:tgtEl>
                                        <p:attrNameLst>
                                          <p:attrName>ppt_x</p:attrName>
                                        </p:attrNameLst>
                                      </p:cBhvr>
                                      <p:tavLst>
                                        <p:tav tm="0">
                                          <p:val>
                                            <p:strVal val="#ppt_x"/>
                                          </p:val>
                                        </p:tav>
                                        <p:tav tm="100000">
                                          <p:val>
                                            <p:strVal val="#ppt_x"/>
                                          </p:val>
                                        </p:tav>
                                      </p:tavLst>
                                    </p:anim>
                                    <p:anim calcmode="lin" valueType="num">
                                      <p:cBhvr>
                                        <p:cTn id="137" dur="250" fill="hold"/>
                                        <p:tgtEl>
                                          <p:spTgt spid="29"/>
                                        </p:tgtEl>
                                        <p:attrNameLst>
                                          <p:attrName>ppt_y</p:attrName>
                                        </p:attrNameLst>
                                      </p:cBhvr>
                                      <p:tavLst>
                                        <p:tav tm="0">
                                          <p:val>
                                            <p:strVal val="#ppt_y+.1"/>
                                          </p:val>
                                        </p:tav>
                                        <p:tav tm="100000">
                                          <p:val>
                                            <p:strVal val="#ppt_y"/>
                                          </p:val>
                                        </p:tav>
                                      </p:tavLst>
                                    </p:anim>
                                  </p:childTnLst>
                                </p:cTn>
                              </p:par>
                            </p:childTnLst>
                          </p:cTn>
                        </p:par>
                        <p:par>
                          <p:cTn id="138" fill="hold">
                            <p:stCondLst>
                              <p:cond delay="9750"/>
                            </p:stCondLst>
                            <p:childTnLst>
                              <p:par>
                                <p:cTn id="139" presetID="42" presetClass="entr" presetSubtype="0" fill="hold" grpId="0" nodeType="afterEffect" nodePh="1">
                                  <p:stCondLst>
                                    <p:cond delay="0"/>
                                  </p:stCondLst>
                                  <p:endCondLst>
                                    <p:cond evt="begin" delay="0">
                                      <p:tn val="139"/>
                                    </p:cond>
                                  </p:endCondLst>
                                  <p:childTnLst>
                                    <p:set>
                                      <p:cBhvr>
                                        <p:cTn id="140" dur="1" fill="hold">
                                          <p:stCondLst>
                                            <p:cond delay="0"/>
                                          </p:stCondLst>
                                        </p:cTn>
                                        <p:tgtEl>
                                          <p:spTgt spid="30"/>
                                        </p:tgtEl>
                                        <p:attrNameLst>
                                          <p:attrName>style.visibility</p:attrName>
                                        </p:attrNameLst>
                                      </p:cBhvr>
                                      <p:to>
                                        <p:strVal val="visible"/>
                                      </p:to>
                                    </p:set>
                                    <p:animEffect transition="in" filter="fade">
                                      <p:cBhvr>
                                        <p:cTn id="141" dur="250"/>
                                        <p:tgtEl>
                                          <p:spTgt spid="30"/>
                                        </p:tgtEl>
                                      </p:cBhvr>
                                    </p:animEffect>
                                    <p:anim calcmode="lin" valueType="num">
                                      <p:cBhvr>
                                        <p:cTn id="142" dur="250" fill="hold"/>
                                        <p:tgtEl>
                                          <p:spTgt spid="30"/>
                                        </p:tgtEl>
                                        <p:attrNameLst>
                                          <p:attrName>ppt_x</p:attrName>
                                        </p:attrNameLst>
                                      </p:cBhvr>
                                      <p:tavLst>
                                        <p:tav tm="0">
                                          <p:val>
                                            <p:strVal val="#ppt_x"/>
                                          </p:val>
                                        </p:tav>
                                        <p:tav tm="100000">
                                          <p:val>
                                            <p:strVal val="#ppt_x"/>
                                          </p:val>
                                        </p:tav>
                                      </p:tavLst>
                                    </p:anim>
                                    <p:anim calcmode="lin" valueType="num">
                                      <p:cBhvr>
                                        <p:cTn id="143" dur="250" fill="hold"/>
                                        <p:tgtEl>
                                          <p:spTgt spid="30"/>
                                        </p:tgtEl>
                                        <p:attrNameLst>
                                          <p:attrName>ppt_y</p:attrName>
                                        </p:attrNameLst>
                                      </p:cBhvr>
                                      <p:tavLst>
                                        <p:tav tm="0">
                                          <p:val>
                                            <p:strVal val="#ppt_y+.1"/>
                                          </p:val>
                                        </p:tav>
                                        <p:tav tm="100000">
                                          <p:val>
                                            <p:strVal val="#ppt_y"/>
                                          </p:val>
                                        </p:tav>
                                      </p:tavLst>
                                    </p:anim>
                                  </p:childTnLst>
                                </p:cTn>
                              </p:par>
                            </p:childTnLst>
                          </p:cTn>
                        </p:par>
                        <p:par>
                          <p:cTn id="144" fill="hold">
                            <p:stCondLst>
                              <p:cond delay="10000"/>
                            </p:stCondLst>
                            <p:childTnLst>
                              <p:par>
                                <p:cTn id="145" presetID="42" presetClass="entr" presetSubtype="0" fill="hold" grpId="0" nodeType="afterEffect">
                                  <p:stCondLst>
                                    <p:cond delay="0"/>
                                  </p:stCondLst>
                                  <p:childTnLst>
                                    <p:set>
                                      <p:cBhvr>
                                        <p:cTn id="146" dur="1" fill="hold">
                                          <p:stCondLst>
                                            <p:cond delay="0"/>
                                          </p:stCondLst>
                                        </p:cTn>
                                        <p:tgtEl>
                                          <p:spTgt spid="31"/>
                                        </p:tgtEl>
                                        <p:attrNameLst>
                                          <p:attrName>style.visibility</p:attrName>
                                        </p:attrNameLst>
                                      </p:cBhvr>
                                      <p:to>
                                        <p:strVal val="visible"/>
                                      </p:to>
                                    </p:set>
                                    <p:animEffect transition="in" filter="fade">
                                      <p:cBhvr>
                                        <p:cTn id="147" dur="250"/>
                                        <p:tgtEl>
                                          <p:spTgt spid="31"/>
                                        </p:tgtEl>
                                      </p:cBhvr>
                                    </p:animEffect>
                                    <p:anim calcmode="lin" valueType="num">
                                      <p:cBhvr>
                                        <p:cTn id="148" dur="250" fill="hold"/>
                                        <p:tgtEl>
                                          <p:spTgt spid="31"/>
                                        </p:tgtEl>
                                        <p:attrNameLst>
                                          <p:attrName>ppt_x</p:attrName>
                                        </p:attrNameLst>
                                      </p:cBhvr>
                                      <p:tavLst>
                                        <p:tav tm="0">
                                          <p:val>
                                            <p:strVal val="#ppt_x"/>
                                          </p:val>
                                        </p:tav>
                                        <p:tav tm="100000">
                                          <p:val>
                                            <p:strVal val="#ppt_x"/>
                                          </p:val>
                                        </p:tav>
                                      </p:tavLst>
                                    </p:anim>
                                    <p:anim calcmode="lin" valueType="num">
                                      <p:cBhvr>
                                        <p:cTn id="149" dur="250" fill="hold"/>
                                        <p:tgtEl>
                                          <p:spTgt spid="31"/>
                                        </p:tgtEl>
                                        <p:attrNameLst>
                                          <p:attrName>ppt_y</p:attrName>
                                        </p:attrNameLst>
                                      </p:cBhvr>
                                      <p:tavLst>
                                        <p:tav tm="0">
                                          <p:val>
                                            <p:strVal val="#ppt_y+.1"/>
                                          </p:val>
                                        </p:tav>
                                        <p:tav tm="100000">
                                          <p:val>
                                            <p:strVal val="#ppt_y"/>
                                          </p:val>
                                        </p:tav>
                                      </p:tavLst>
                                    </p:anim>
                                  </p:childTnLst>
                                </p:cTn>
                              </p:par>
                            </p:childTnLst>
                          </p:cTn>
                        </p:par>
                        <p:par>
                          <p:cTn id="150" fill="hold">
                            <p:stCondLst>
                              <p:cond delay="10250"/>
                            </p:stCondLst>
                            <p:childTnLst>
                              <p:par>
                                <p:cTn id="151" presetID="42" presetClass="entr" presetSubtype="0" fill="hold" grpId="0" nodeType="afterEffect" nodePh="1">
                                  <p:stCondLst>
                                    <p:cond delay="0"/>
                                  </p:stCondLst>
                                  <p:endCondLst>
                                    <p:cond evt="begin" delay="0">
                                      <p:tn val="151"/>
                                    </p:cond>
                                  </p:endCondLst>
                                  <p:childTnLst>
                                    <p:set>
                                      <p:cBhvr>
                                        <p:cTn id="152" dur="1" fill="hold">
                                          <p:stCondLst>
                                            <p:cond delay="0"/>
                                          </p:stCondLst>
                                        </p:cTn>
                                        <p:tgtEl>
                                          <p:spTgt spid="32"/>
                                        </p:tgtEl>
                                        <p:attrNameLst>
                                          <p:attrName>style.visibility</p:attrName>
                                        </p:attrNameLst>
                                      </p:cBhvr>
                                      <p:to>
                                        <p:strVal val="visible"/>
                                      </p:to>
                                    </p:set>
                                    <p:animEffect transition="in" filter="fade">
                                      <p:cBhvr>
                                        <p:cTn id="153" dur="250"/>
                                        <p:tgtEl>
                                          <p:spTgt spid="32"/>
                                        </p:tgtEl>
                                      </p:cBhvr>
                                    </p:animEffect>
                                    <p:anim calcmode="lin" valueType="num">
                                      <p:cBhvr>
                                        <p:cTn id="154" dur="250" fill="hold"/>
                                        <p:tgtEl>
                                          <p:spTgt spid="32"/>
                                        </p:tgtEl>
                                        <p:attrNameLst>
                                          <p:attrName>ppt_x</p:attrName>
                                        </p:attrNameLst>
                                      </p:cBhvr>
                                      <p:tavLst>
                                        <p:tav tm="0">
                                          <p:val>
                                            <p:strVal val="#ppt_x"/>
                                          </p:val>
                                        </p:tav>
                                        <p:tav tm="100000">
                                          <p:val>
                                            <p:strVal val="#ppt_x"/>
                                          </p:val>
                                        </p:tav>
                                      </p:tavLst>
                                    </p:anim>
                                    <p:anim calcmode="lin" valueType="num">
                                      <p:cBhvr>
                                        <p:cTn id="155" dur="250" fill="hold"/>
                                        <p:tgtEl>
                                          <p:spTgt spid="32"/>
                                        </p:tgtEl>
                                        <p:attrNameLst>
                                          <p:attrName>ppt_y</p:attrName>
                                        </p:attrNameLst>
                                      </p:cBhvr>
                                      <p:tavLst>
                                        <p:tav tm="0">
                                          <p:val>
                                            <p:strVal val="#ppt_y+.1"/>
                                          </p:val>
                                        </p:tav>
                                        <p:tav tm="100000">
                                          <p:val>
                                            <p:strVal val="#ppt_y"/>
                                          </p:val>
                                        </p:tav>
                                      </p:tavLst>
                                    </p:anim>
                                  </p:childTnLst>
                                </p:cTn>
                              </p:par>
                            </p:childTnLst>
                          </p:cTn>
                        </p:par>
                        <p:par>
                          <p:cTn id="156" fill="hold">
                            <p:stCondLst>
                              <p:cond delay="10500"/>
                            </p:stCondLst>
                            <p:childTnLst>
                              <p:par>
                                <p:cTn id="157" presetID="42" presetClass="entr" presetSubtype="0" fill="hold" grpId="0" nodeType="afterEffect">
                                  <p:stCondLst>
                                    <p:cond delay="0"/>
                                  </p:stCondLst>
                                  <p:childTnLst>
                                    <p:set>
                                      <p:cBhvr>
                                        <p:cTn id="158" dur="1" fill="hold">
                                          <p:stCondLst>
                                            <p:cond delay="0"/>
                                          </p:stCondLst>
                                        </p:cTn>
                                        <p:tgtEl>
                                          <p:spTgt spid="33"/>
                                        </p:tgtEl>
                                        <p:attrNameLst>
                                          <p:attrName>style.visibility</p:attrName>
                                        </p:attrNameLst>
                                      </p:cBhvr>
                                      <p:to>
                                        <p:strVal val="visible"/>
                                      </p:to>
                                    </p:set>
                                    <p:animEffect transition="in" filter="fade">
                                      <p:cBhvr>
                                        <p:cTn id="159" dur="250"/>
                                        <p:tgtEl>
                                          <p:spTgt spid="33"/>
                                        </p:tgtEl>
                                      </p:cBhvr>
                                    </p:animEffect>
                                    <p:anim calcmode="lin" valueType="num">
                                      <p:cBhvr>
                                        <p:cTn id="160" dur="250" fill="hold"/>
                                        <p:tgtEl>
                                          <p:spTgt spid="33"/>
                                        </p:tgtEl>
                                        <p:attrNameLst>
                                          <p:attrName>ppt_x</p:attrName>
                                        </p:attrNameLst>
                                      </p:cBhvr>
                                      <p:tavLst>
                                        <p:tav tm="0">
                                          <p:val>
                                            <p:strVal val="#ppt_x"/>
                                          </p:val>
                                        </p:tav>
                                        <p:tav tm="100000">
                                          <p:val>
                                            <p:strVal val="#ppt_x"/>
                                          </p:val>
                                        </p:tav>
                                      </p:tavLst>
                                    </p:anim>
                                    <p:anim calcmode="lin" valueType="num">
                                      <p:cBhvr>
                                        <p:cTn id="161" dur="250" fill="hold"/>
                                        <p:tgtEl>
                                          <p:spTgt spid="33"/>
                                        </p:tgtEl>
                                        <p:attrNameLst>
                                          <p:attrName>ppt_y</p:attrName>
                                        </p:attrNameLst>
                                      </p:cBhvr>
                                      <p:tavLst>
                                        <p:tav tm="0">
                                          <p:val>
                                            <p:strVal val="#ppt_y+.1"/>
                                          </p:val>
                                        </p:tav>
                                        <p:tav tm="100000">
                                          <p:val>
                                            <p:strVal val="#ppt_y"/>
                                          </p:val>
                                        </p:tav>
                                      </p:tavLst>
                                    </p:anim>
                                  </p:childTnLst>
                                </p:cTn>
                              </p:par>
                            </p:childTnLst>
                          </p:cTn>
                        </p:par>
                        <p:par>
                          <p:cTn id="162" fill="hold">
                            <p:stCondLst>
                              <p:cond delay="10750"/>
                            </p:stCondLst>
                            <p:childTnLst>
                              <p:par>
                                <p:cTn id="163" presetID="42" presetClass="entr" presetSubtype="0" fill="hold" grpId="0" nodeType="afterEffect">
                                  <p:stCondLst>
                                    <p:cond delay="0"/>
                                  </p:stCondLst>
                                  <p:childTnLst>
                                    <p:set>
                                      <p:cBhvr>
                                        <p:cTn id="164" dur="1" fill="hold">
                                          <p:stCondLst>
                                            <p:cond delay="0"/>
                                          </p:stCondLst>
                                        </p:cTn>
                                        <p:tgtEl>
                                          <p:spTgt spid="34"/>
                                        </p:tgtEl>
                                        <p:attrNameLst>
                                          <p:attrName>style.visibility</p:attrName>
                                        </p:attrNameLst>
                                      </p:cBhvr>
                                      <p:to>
                                        <p:strVal val="visible"/>
                                      </p:to>
                                    </p:set>
                                    <p:animEffect transition="in" filter="fade">
                                      <p:cBhvr>
                                        <p:cTn id="165" dur="250"/>
                                        <p:tgtEl>
                                          <p:spTgt spid="34"/>
                                        </p:tgtEl>
                                      </p:cBhvr>
                                    </p:animEffect>
                                    <p:anim calcmode="lin" valueType="num">
                                      <p:cBhvr>
                                        <p:cTn id="166" dur="250" fill="hold"/>
                                        <p:tgtEl>
                                          <p:spTgt spid="34"/>
                                        </p:tgtEl>
                                        <p:attrNameLst>
                                          <p:attrName>ppt_x</p:attrName>
                                        </p:attrNameLst>
                                      </p:cBhvr>
                                      <p:tavLst>
                                        <p:tav tm="0">
                                          <p:val>
                                            <p:strVal val="#ppt_x"/>
                                          </p:val>
                                        </p:tav>
                                        <p:tav tm="100000">
                                          <p:val>
                                            <p:strVal val="#ppt_x"/>
                                          </p:val>
                                        </p:tav>
                                      </p:tavLst>
                                    </p:anim>
                                    <p:anim calcmode="lin" valueType="num">
                                      <p:cBhvr>
                                        <p:cTn id="167" dur="250" fill="hold"/>
                                        <p:tgtEl>
                                          <p:spTgt spid="34"/>
                                        </p:tgtEl>
                                        <p:attrNameLst>
                                          <p:attrName>ppt_y</p:attrName>
                                        </p:attrNameLst>
                                      </p:cBhvr>
                                      <p:tavLst>
                                        <p:tav tm="0">
                                          <p:val>
                                            <p:strVal val="#ppt_y+.1"/>
                                          </p:val>
                                        </p:tav>
                                        <p:tav tm="100000">
                                          <p:val>
                                            <p:strVal val="#ppt_y"/>
                                          </p:val>
                                        </p:tav>
                                      </p:tavLst>
                                    </p:anim>
                                  </p:childTnLst>
                                </p:cTn>
                              </p:par>
                            </p:childTnLst>
                          </p:cTn>
                        </p:par>
                        <p:par>
                          <p:cTn id="168" fill="hold">
                            <p:stCondLst>
                              <p:cond delay="11000"/>
                            </p:stCondLst>
                            <p:childTnLst>
                              <p:par>
                                <p:cTn id="169" presetID="42" presetClass="entr" presetSubtype="0" fill="hold" grpId="0" nodeType="afterEffect">
                                  <p:stCondLst>
                                    <p:cond delay="0"/>
                                  </p:stCondLst>
                                  <p:childTnLst>
                                    <p:set>
                                      <p:cBhvr>
                                        <p:cTn id="170" dur="1" fill="hold">
                                          <p:stCondLst>
                                            <p:cond delay="0"/>
                                          </p:stCondLst>
                                        </p:cTn>
                                        <p:tgtEl>
                                          <p:spTgt spid="35"/>
                                        </p:tgtEl>
                                        <p:attrNameLst>
                                          <p:attrName>style.visibility</p:attrName>
                                        </p:attrNameLst>
                                      </p:cBhvr>
                                      <p:to>
                                        <p:strVal val="visible"/>
                                      </p:to>
                                    </p:set>
                                    <p:animEffect transition="in" filter="fade">
                                      <p:cBhvr>
                                        <p:cTn id="171" dur="250"/>
                                        <p:tgtEl>
                                          <p:spTgt spid="35"/>
                                        </p:tgtEl>
                                      </p:cBhvr>
                                    </p:animEffect>
                                    <p:anim calcmode="lin" valueType="num">
                                      <p:cBhvr>
                                        <p:cTn id="172" dur="250" fill="hold"/>
                                        <p:tgtEl>
                                          <p:spTgt spid="35"/>
                                        </p:tgtEl>
                                        <p:attrNameLst>
                                          <p:attrName>ppt_x</p:attrName>
                                        </p:attrNameLst>
                                      </p:cBhvr>
                                      <p:tavLst>
                                        <p:tav tm="0">
                                          <p:val>
                                            <p:strVal val="#ppt_x"/>
                                          </p:val>
                                        </p:tav>
                                        <p:tav tm="100000">
                                          <p:val>
                                            <p:strVal val="#ppt_x"/>
                                          </p:val>
                                        </p:tav>
                                      </p:tavLst>
                                    </p:anim>
                                    <p:anim calcmode="lin" valueType="num">
                                      <p:cBhvr>
                                        <p:cTn id="173" dur="250" fill="hold"/>
                                        <p:tgtEl>
                                          <p:spTgt spid="35"/>
                                        </p:tgtEl>
                                        <p:attrNameLst>
                                          <p:attrName>ppt_y</p:attrName>
                                        </p:attrNameLst>
                                      </p:cBhvr>
                                      <p:tavLst>
                                        <p:tav tm="0">
                                          <p:val>
                                            <p:strVal val="#ppt_y+.1"/>
                                          </p:val>
                                        </p:tav>
                                        <p:tav tm="100000">
                                          <p:val>
                                            <p:strVal val="#ppt_y"/>
                                          </p:val>
                                        </p:tav>
                                      </p:tavLst>
                                    </p:anim>
                                  </p:childTnLst>
                                </p:cTn>
                              </p:par>
                            </p:childTnLst>
                          </p:cTn>
                        </p:par>
                        <p:par>
                          <p:cTn id="174" fill="hold">
                            <p:stCondLst>
                              <p:cond delay="11250"/>
                            </p:stCondLst>
                            <p:childTnLst>
                              <p:par>
                                <p:cTn id="175" presetID="42" presetClass="entr" presetSubtype="0" fill="hold" grpId="0" nodeType="afterEffect">
                                  <p:stCondLst>
                                    <p:cond delay="0"/>
                                  </p:stCondLst>
                                  <p:childTnLst>
                                    <p:set>
                                      <p:cBhvr>
                                        <p:cTn id="176" dur="1" fill="hold">
                                          <p:stCondLst>
                                            <p:cond delay="0"/>
                                          </p:stCondLst>
                                        </p:cTn>
                                        <p:tgtEl>
                                          <p:spTgt spid="36"/>
                                        </p:tgtEl>
                                        <p:attrNameLst>
                                          <p:attrName>style.visibility</p:attrName>
                                        </p:attrNameLst>
                                      </p:cBhvr>
                                      <p:to>
                                        <p:strVal val="visible"/>
                                      </p:to>
                                    </p:set>
                                    <p:animEffect transition="in" filter="fade">
                                      <p:cBhvr>
                                        <p:cTn id="177" dur="250"/>
                                        <p:tgtEl>
                                          <p:spTgt spid="36"/>
                                        </p:tgtEl>
                                      </p:cBhvr>
                                    </p:animEffect>
                                    <p:anim calcmode="lin" valueType="num">
                                      <p:cBhvr>
                                        <p:cTn id="178" dur="250" fill="hold"/>
                                        <p:tgtEl>
                                          <p:spTgt spid="36"/>
                                        </p:tgtEl>
                                        <p:attrNameLst>
                                          <p:attrName>ppt_x</p:attrName>
                                        </p:attrNameLst>
                                      </p:cBhvr>
                                      <p:tavLst>
                                        <p:tav tm="0">
                                          <p:val>
                                            <p:strVal val="#ppt_x"/>
                                          </p:val>
                                        </p:tav>
                                        <p:tav tm="100000">
                                          <p:val>
                                            <p:strVal val="#ppt_x"/>
                                          </p:val>
                                        </p:tav>
                                      </p:tavLst>
                                    </p:anim>
                                    <p:anim calcmode="lin" valueType="num">
                                      <p:cBhvr>
                                        <p:cTn id="179" dur="250" fill="hold"/>
                                        <p:tgtEl>
                                          <p:spTgt spid="36"/>
                                        </p:tgtEl>
                                        <p:attrNameLst>
                                          <p:attrName>ppt_y</p:attrName>
                                        </p:attrNameLst>
                                      </p:cBhvr>
                                      <p:tavLst>
                                        <p:tav tm="0">
                                          <p:val>
                                            <p:strVal val="#ppt_y+.1"/>
                                          </p:val>
                                        </p:tav>
                                        <p:tav tm="100000">
                                          <p:val>
                                            <p:strVal val="#ppt_y"/>
                                          </p:val>
                                        </p:tav>
                                      </p:tavLst>
                                    </p:anim>
                                  </p:childTnLst>
                                </p:cTn>
                              </p:par>
                            </p:childTnLst>
                          </p:cTn>
                        </p:par>
                        <p:par>
                          <p:cTn id="180" fill="hold">
                            <p:stCondLst>
                              <p:cond delay="11500"/>
                            </p:stCondLst>
                            <p:childTnLst>
                              <p:par>
                                <p:cTn id="181" presetID="42" presetClass="entr" presetSubtype="0" fill="hold" grpId="0" nodeType="afterEffect">
                                  <p:stCondLst>
                                    <p:cond delay="0"/>
                                  </p:stCondLst>
                                  <p:childTnLst>
                                    <p:set>
                                      <p:cBhvr>
                                        <p:cTn id="182" dur="1" fill="hold">
                                          <p:stCondLst>
                                            <p:cond delay="0"/>
                                          </p:stCondLst>
                                        </p:cTn>
                                        <p:tgtEl>
                                          <p:spTgt spid="37"/>
                                        </p:tgtEl>
                                        <p:attrNameLst>
                                          <p:attrName>style.visibility</p:attrName>
                                        </p:attrNameLst>
                                      </p:cBhvr>
                                      <p:to>
                                        <p:strVal val="visible"/>
                                      </p:to>
                                    </p:set>
                                    <p:animEffect transition="in" filter="fade">
                                      <p:cBhvr>
                                        <p:cTn id="183" dur="250"/>
                                        <p:tgtEl>
                                          <p:spTgt spid="37"/>
                                        </p:tgtEl>
                                      </p:cBhvr>
                                    </p:animEffect>
                                    <p:anim calcmode="lin" valueType="num">
                                      <p:cBhvr>
                                        <p:cTn id="184" dur="250" fill="hold"/>
                                        <p:tgtEl>
                                          <p:spTgt spid="37"/>
                                        </p:tgtEl>
                                        <p:attrNameLst>
                                          <p:attrName>ppt_x</p:attrName>
                                        </p:attrNameLst>
                                      </p:cBhvr>
                                      <p:tavLst>
                                        <p:tav tm="0">
                                          <p:val>
                                            <p:strVal val="#ppt_x"/>
                                          </p:val>
                                        </p:tav>
                                        <p:tav tm="100000">
                                          <p:val>
                                            <p:strVal val="#ppt_x"/>
                                          </p:val>
                                        </p:tav>
                                      </p:tavLst>
                                    </p:anim>
                                    <p:anim calcmode="lin" valueType="num">
                                      <p:cBhvr>
                                        <p:cTn id="185" dur="250" fill="hold"/>
                                        <p:tgtEl>
                                          <p:spTgt spid="37"/>
                                        </p:tgtEl>
                                        <p:attrNameLst>
                                          <p:attrName>ppt_y</p:attrName>
                                        </p:attrNameLst>
                                      </p:cBhvr>
                                      <p:tavLst>
                                        <p:tav tm="0">
                                          <p:val>
                                            <p:strVal val="#ppt_y+.1"/>
                                          </p:val>
                                        </p:tav>
                                        <p:tav tm="100000">
                                          <p:val>
                                            <p:strVal val="#ppt_y"/>
                                          </p:val>
                                        </p:tav>
                                      </p:tavLst>
                                    </p:anim>
                                  </p:childTnLst>
                                </p:cTn>
                              </p:par>
                            </p:childTnLst>
                          </p:cTn>
                        </p:par>
                        <p:par>
                          <p:cTn id="186" fill="hold">
                            <p:stCondLst>
                              <p:cond delay="11750"/>
                            </p:stCondLst>
                            <p:childTnLst>
                              <p:par>
                                <p:cTn id="187" presetID="42" presetClass="entr" presetSubtype="0" fill="hold" grpId="0" nodeType="afterEffect">
                                  <p:stCondLst>
                                    <p:cond delay="0"/>
                                  </p:stCondLst>
                                  <p:childTnLst>
                                    <p:set>
                                      <p:cBhvr>
                                        <p:cTn id="188" dur="1" fill="hold">
                                          <p:stCondLst>
                                            <p:cond delay="0"/>
                                          </p:stCondLst>
                                        </p:cTn>
                                        <p:tgtEl>
                                          <p:spTgt spid="38"/>
                                        </p:tgtEl>
                                        <p:attrNameLst>
                                          <p:attrName>style.visibility</p:attrName>
                                        </p:attrNameLst>
                                      </p:cBhvr>
                                      <p:to>
                                        <p:strVal val="visible"/>
                                      </p:to>
                                    </p:set>
                                    <p:animEffect transition="in" filter="fade">
                                      <p:cBhvr>
                                        <p:cTn id="189" dur="250"/>
                                        <p:tgtEl>
                                          <p:spTgt spid="38"/>
                                        </p:tgtEl>
                                      </p:cBhvr>
                                    </p:animEffect>
                                    <p:anim calcmode="lin" valueType="num">
                                      <p:cBhvr>
                                        <p:cTn id="190" dur="250" fill="hold"/>
                                        <p:tgtEl>
                                          <p:spTgt spid="38"/>
                                        </p:tgtEl>
                                        <p:attrNameLst>
                                          <p:attrName>ppt_x</p:attrName>
                                        </p:attrNameLst>
                                      </p:cBhvr>
                                      <p:tavLst>
                                        <p:tav tm="0">
                                          <p:val>
                                            <p:strVal val="#ppt_x"/>
                                          </p:val>
                                        </p:tav>
                                        <p:tav tm="100000">
                                          <p:val>
                                            <p:strVal val="#ppt_x"/>
                                          </p:val>
                                        </p:tav>
                                      </p:tavLst>
                                    </p:anim>
                                    <p:anim calcmode="lin" valueType="num">
                                      <p:cBhvr>
                                        <p:cTn id="191" dur="250" fill="hold"/>
                                        <p:tgtEl>
                                          <p:spTgt spid="38"/>
                                        </p:tgtEl>
                                        <p:attrNameLst>
                                          <p:attrName>ppt_y</p:attrName>
                                        </p:attrNameLst>
                                      </p:cBhvr>
                                      <p:tavLst>
                                        <p:tav tm="0">
                                          <p:val>
                                            <p:strVal val="#ppt_y+.1"/>
                                          </p:val>
                                        </p:tav>
                                        <p:tav tm="100000">
                                          <p:val>
                                            <p:strVal val="#ppt_y"/>
                                          </p:val>
                                        </p:tav>
                                      </p:tavLst>
                                    </p:anim>
                                  </p:childTnLst>
                                </p:cTn>
                              </p:par>
                            </p:childTnLst>
                          </p:cTn>
                        </p:par>
                        <p:par>
                          <p:cTn id="192" fill="hold">
                            <p:stCondLst>
                              <p:cond delay="12000"/>
                            </p:stCondLst>
                            <p:childTnLst>
                              <p:par>
                                <p:cTn id="193" presetID="42" presetClass="entr" presetSubtype="0" fill="hold" grpId="0" nodeType="afterEffect">
                                  <p:stCondLst>
                                    <p:cond delay="0"/>
                                  </p:stCondLst>
                                  <p:childTnLst>
                                    <p:set>
                                      <p:cBhvr>
                                        <p:cTn id="194" dur="1" fill="hold">
                                          <p:stCondLst>
                                            <p:cond delay="0"/>
                                          </p:stCondLst>
                                        </p:cTn>
                                        <p:tgtEl>
                                          <p:spTgt spid="39"/>
                                        </p:tgtEl>
                                        <p:attrNameLst>
                                          <p:attrName>style.visibility</p:attrName>
                                        </p:attrNameLst>
                                      </p:cBhvr>
                                      <p:to>
                                        <p:strVal val="visible"/>
                                      </p:to>
                                    </p:set>
                                    <p:animEffect transition="in" filter="fade">
                                      <p:cBhvr>
                                        <p:cTn id="195" dur="250"/>
                                        <p:tgtEl>
                                          <p:spTgt spid="39"/>
                                        </p:tgtEl>
                                      </p:cBhvr>
                                    </p:animEffect>
                                    <p:anim calcmode="lin" valueType="num">
                                      <p:cBhvr>
                                        <p:cTn id="196" dur="250" fill="hold"/>
                                        <p:tgtEl>
                                          <p:spTgt spid="39"/>
                                        </p:tgtEl>
                                        <p:attrNameLst>
                                          <p:attrName>ppt_x</p:attrName>
                                        </p:attrNameLst>
                                      </p:cBhvr>
                                      <p:tavLst>
                                        <p:tav tm="0">
                                          <p:val>
                                            <p:strVal val="#ppt_x"/>
                                          </p:val>
                                        </p:tav>
                                        <p:tav tm="100000">
                                          <p:val>
                                            <p:strVal val="#ppt_x"/>
                                          </p:val>
                                        </p:tav>
                                      </p:tavLst>
                                    </p:anim>
                                    <p:anim calcmode="lin" valueType="num">
                                      <p:cBhvr>
                                        <p:cTn id="197" dur="25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1" grpId="0"/>
      <p:bldP spid="12" grpId="0" animBg="1"/>
      <p:bldP spid="14" grpId="0"/>
      <p:bldP spid="15" grpId="0" animBg="1"/>
      <p:bldP spid="17" grpId="0"/>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p:bldP spid="30" grpId="0"/>
      <p:bldP spid="31" grpId="0" animBg="1"/>
      <p:bldP spid="32" grpId="0"/>
      <p:bldP spid="33" grpId="0" animBg="1"/>
      <p:bldP spid="34" grpId="0" animBg="1"/>
      <p:bldP spid="35" grpId="0" animBg="1"/>
      <p:bldP spid="36" grpId="0" animBg="1"/>
      <p:bldP spid="37" grpId="0" animBg="1"/>
      <p:bldP spid="38"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969496"/>
            <a:chOff x="1248248" y="2961576"/>
            <a:chExt cx="8564151" cy="1900944"/>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1900944"/>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Event execution guarantee </a:t>
              </a:r>
              <a:endParaRPr lang="en-US" altLang="zh-CN"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endParaRPr>
            </a:p>
            <a:p>
              <a:pPr fontAlgn="auto">
                <a:spcBef>
                  <a:spcPts val="0"/>
                </a:spcBef>
                <a:spcAft>
                  <a:spcPts val="0"/>
                </a:spcAft>
                <a:defRPr/>
              </a:pP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sp>
        <p:nvSpPr>
          <p:cNvPr id="6" name="矩形 5">
            <a:extLst>
              <a:ext uri="{FF2B5EF4-FFF2-40B4-BE49-F238E27FC236}">
                <a16:creationId xmlns:a16="http://schemas.microsoft.com/office/drawing/2014/main" id="{EEFAB870-90CB-43F9-ABD1-B5BE8193D2A1}"/>
              </a:ext>
            </a:extLst>
          </p:cNvPr>
          <p:cNvSpPr/>
          <p:nvPr/>
        </p:nvSpPr>
        <p:spPr>
          <a:xfrm>
            <a:off x="1182508" y="5093747"/>
            <a:ext cx="5471208" cy="853619"/>
          </a:xfrm>
          <a:prstGeom prst="rect">
            <a:avLst/>
          </a:prstGeom>
          <a:gradFill>
            <a:gsLst>
              <a:gs pos="0">
                <a:srgbClr val="E72968">
                  <a:alpha val="85000"/>
                </a:srgbClr>
              </a:gs>
              <a:gs pos="100000">
                <a:srgbClr val="1895DA">
                  <a:alpha val="85000"/>
                </a:srgbClr>
              </a:gs>
            </a:gsLst>
            <a:lin ang="5400000" scaled="1"/>
          </a:gradFill>
          <a:ln w="9525" cap="flat" cmpd="sng" algn="ctr">
            <a:noFill/>
            <a:prstDash val="solid"/>
          </a:ln>
          <a:effectLst/>
        </p:spPr>
        <p:txBody>
          <a:bodyPr lIns="91438" tIns="45719" rIns="91438" bIns="45719"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Century Gothic"/>
              <a:ea typeface="微软雅黑" panose="020B0503020204020204" pitchFamily="34" charset="-122"/>
            </a:endParaRPr>
          </a:p>
        </p:txBody>
      </p:sp>
      <p:sp>
        <p:nvSpPr>
          <p:cNvPr id="7" name="文本框 4">
            <a:extLst>
              <a:ext uri="{FF2B5EF4-FFF2-40B4-BE49-F238E27FC236}">
                <a16:creationId xmlns:a16="http://schemas.microsoft.com/office/drawing/2014/main" id="{4D414D64-DEFE-4ED8-9236-49521CEC8A2D}"/>
              </a:ext>
            </a:extLst>
          </p:cNvPr>
          <p:cNvSpPr txBox="1"/>
          <p:nvPr/>
        </p:nvSpPr>
        <p:spPr>
          <a:xfrm>
            <a:off x="1223413" y="1742338"/>
            <a:ext cx="5691737" cy="954105"/>
          </a:xfrm>
          <a:prstGeom prst="rect">
            <a:avLst/>
          </a:prstGeom>
          <a:noFill/>
        </p:spPr>
        <p:txBody>
          <a:bodyPr wrap="square" lIns="91438" tIns="45719" rIns="91438" bIns="45719" rtlCol="0">
            <a:spAutoFit/>
          </a:bodyPr>
          <a:lstStyle/>
          <a:p>
            <a:pPr defTabSz="457189"/>
            <a:r>
              <a:rPr kumimoji="1" lang="en-US" altLang="zh-CN" sz="2800" b="1" dirty="0">
                <a:solidFill>
                  <a:schemeClr val="bg1">
                    <a:lumMod val="50000"/>
                  </a:schemeClr>
                </a:solidFill>
                <a:latin typeface="Century Gothic"/>
                <a:ea typeface="微软雅黑" panose="020B0503020204020204" pitchFamily="34" charset="-122"/>
              </a:rPr>
              <a:t>ADD YOUR TITLE</a:t>
            </a:r>
          </a:p>
          <a:p>
            <a:pPr defTabSz="457189"/>
            <a:r>
              <a:rPr kumimoji="1" lang="zh-CN" altLang="en-US" sz="2800" b="1" dirty="0">
                <a:solidFill>
                  <a:schemeClr val="bg1">
                    <a:lumMod val="50000"/>
                  </a:schemeClr>
                </a:solidFill>
                <a:latin typeface="Century Gothic"/>
                <a:ea typeface="微软雅黑" panose="020B0503020204020204" pitchFamily="34" charset="-122"/>
              </a:rPr>
              <a:t>Add a subtitle</a:t>
            </a:r>
          </a:p>
        </p:txBody>
      </p:sp>
      <p:sp>
        <p:nvSpPr>
          <p:cNvPr id="8" name="文本框 5">
            <a:extLst>
              <a:ext uri="{FF2B5EF4-FFF2-40B4-BE49-F238E27FC236}">
                <a16:creationId xmlns:a16="http://schemas.microsoft.com/office/drawing/2014/main" id="{9864FB98-B02F-4264-B96F-1B13F78E4DA6}"/>
              </a:ext>
            </a:extLst>
          </p:cNvPr>
          <p:cNvSpPr txBox="1"/>
          <p:nvPr/>
        </p:nvSpPr>
        <p:spPr>
          <a:xfrm>
            <a:off x="1204363" y="2972664"/>
            <a:ext cx="5545508" cy="2052868"/>
          </a:xfrm>
          <a:prstGeom prst="rect">
            <a:avLst/>
          </a:prstGeom>
          <a:noFill/>
        </p:spPr>
        <p:txBody>
          <a:bodyPr wrap="square" lIns="91438" tIns="45719" rIns="91438" bIns="45719" rtlCol="0">
            <a:spAutoFit/>
          </a:bodyPr>
          <a:lstStyle/>
          <a:p>
            <a:pPr defTabSz="457189">
              <a:lnSpc>
                <a:spcPct val="130000"/>
              </a:lnSpc>
            </a:pPr>
            <a:r>
              <a:rPr lang="zh-CN" altLang="en-US" sz="1400" dirty="0">
                <a:solidFill>
                  <a:schemeClr val="bg1">
                    <a:lumMod val="50000"/>
                  </a:schemeClr>
                </a:solidFill>
                <a:latin typeface="Century Gothic"/>
                <a:ea typeface="微软雅黑" panose="020B0503020204020204" pitchFamily="34" charset="-122"/>
              </a:rPr>
              <a:t>Click here to add text</a:t>
            </a:r>
            <a:endParaRPr lang="en-US" altLang="zh-CN" sz="1400" dirty="0">
              <a:solidFill>
                <a:schemeClr val="bg1">
                  <a:lumMod val="50000"/>
                </a:schemeClr>
              </a:solidFill>
              <a:latin typeface="Century Gothic"/>
              <a:ea typeface="微软雅黑" panose="020B0503020204020204" pitchFamily="34" charset="-122"/>
            </a:endParaRPr>
          </a:p>
          <a:p>
            <a:pPr defTabSz="457189">
              <a:lnSpc>
                <a:spcPct val="130000"/>
              </a:lnSpc>
            </a:pPr>
            <a:endParaRPr lang="en-US" altLang="zh-CN" sz="1400" dirty="0">
              <a:solidFill>
                <a:schemeClr val="bg1">
                  <a:lumMod val="50000"/>
                </a:schemeClr>
              </a:solidFill>
              <a:latin typeface="Century Gothic"/>
              <a:ea typeface="微软雅黑" panose="020B0503020204020204" pitchFamily="34" charset="-122"/>
            </a:endParaRPr>
          </a:p>
          <a:p>
            <a:pPr defTabSz="457189">
              <a:lnSpc>
                <a:spcPct val="130000"/>
              </a:lnSpc>
            </a:pPr>
            <a:r>
              <a:rPr lang="zh-CN" altLang="en-US" sz="1400" dirty="0">
                <a:solidFill>
                  <a:schemeClr val="bg1">
                    <a:lumMod val="50000"/>
                  </a:schemeClr>
                </a:solidFill>
                <a:latin typeface="Century Gothic"/>
                <a:ea typeface="微软雅黑" panose="020B0503020204020204" pitchFamily="34" charset="-122"/>
              </a:rPr>
              <a:t>Title numbers, etc., can be changed by clicking and re-entering, and fonts, font sizes, colors, leadings, and so on can be modified in the top Start panel. Suggested body</a:t>
            </a:r>
            <a:r>
              <a:rPr lang="en-US" altLang="zh-CN" sz="1400" dirty="0">
                <a:solidFill>
                  <a:schemeClr val="bg1">
                    <a:lumMod val="50000"/>
                  </a:schemeClr>
                </a:solidFill>
                <a:latin typeface="Century Gothic"/>
                <a:ea typeface="微软雅黑" panose="020B0503020204020204" pitchFamily="34" charset="-122"/>
              </a:rPr>
              <a:t>14</a:t>
            </a:r>
            <a:r>
              <a:rPr lang="zh-CN" altLang="en-US" sz="1400" dirty="0">
                <a:solidFill>
                  <a:schemeClr val="bg1">
                    <a:lumMod val="50000"/>
                  </a:schemeClr>
                </a:solidFill>
                <a:latin typeface="Century Gothic"/>
                <a:ea typeface="微软雅黑" panose="020B0503020204020204" pitchFamily="34" charset="-122"/>
              </a:rPr>
              <a:t>Number,</a:t>
            </a:r>
            <a:r>
              <a:rPr lang="en-US" altLang="zh-CN" sz="1400" dirty="0">
                <a:solidFill>
                  <a:schemeClr val="bg1">
                    <a:lumMod val="50000"/>
                  </a:schemeClr>
                </a:solidFill>
                <a:latin typeface="Century Gothic"/>
                <a:ea typeface="微软雅黑" panose="020B0503020204020204" pitchFamily="34" charset="-122"/>
              </a:rPr>
              <a:t>1.3</a:t>
            </a:r>
            <a:r>
              <a:rPr lang="zh-CN" altLang="en-US" sz="1400" dirty="0">
                <a:solidFill>
                  <a:schemeClr val="bg1">
                    <a:lumMod val="50000"/>
                  </a:schemeClr>
                </a:solidFill>
                <a:latin typeface="Century Gothic"/>
                <a:ea typeface="微软雅黑" panose="020B0503020204020204" pitchFamily="34" charset="-122"/>
              </a:rPr>
              <a:t>Double word spacing. Title numbers, etc. can be changed by clicking and re-entering</a:t>
            </a:r>
            <a:r>
              <a:rPr lang="en-US" altLang="zh-CN" sz="1400" dirty="0">
                <a:solidFill>
                  <a:schemeClr val="bg1">
                    <a:lumMod val="50000"/>
                  </a:schemeClr>
                </a:solidFill>
                <a:latin typeface="Century Gothic"/>
                <a:ea typeface="微软雅黑" panose="020B0503020204020204" pitchFamily="34" charset="-122"/>
              </a:rPr>
              <a:t>.</a:t>
            </a:r>
            <a:endParaRPr lang="zh-CN" altLang="en-US" sz="1400" dirty="0">
              <a:solidFill>
                <a:schemeClr val="bg1">
                  <a:lumMod val="50000"/>
                </a:schemeClr>
              </a:solidFill>
              <a:latin typeface="Century Gothic"/>
              <a:ea typeface="微软雅黑" panose="020B0503020204020204" pitchFamily="34" charset="-122"/>
            </a:endParaRPr>
          </a:p>
          <a:p>
            <a:pPr defTabSz="457189">
              <a:lnSpc>
                <a:spcPct val="130000"/>
              </a:lnSpc>
            </a:pPr>
            <a:endParaRPr lang="zh-CN" altLang="en-US" sz="1400" dirty="0">
              <a:solidFill>
                <a:schemeClr val="bg1">
                  <a:lumMod val="50000"/>
                </a:schemeClr>
              </a:solidFill>
              <a:latin typeface="Century Gothic"/>
              <a:ea typeface="微软雅黑" panose="020B0503020204020204" pitchFamily="34" charset="-122"/>
            </a:endParaRPr>
          </a:p>
          <a:p>
            <a:pPr defTabSz="457189">
              <a:lnSpc>
                <a:spcPct val="130000"/>
              </a:lnSpc>
            </a:pPr>
            <a:endParaRPr lang="zh-CN" altLang="en-US" sz="1400" dirty="0">
              <a:solidFill>
                <a:schemeClr val="bg1">
                  <a:lumMod val="50000"/>
                </a:schemeClr>
              </a:solidFill>
              <a:latin typeface="Century Gothic"/>
              <a:ea typeface="微软雅黑" panose="020B0503020204020204" pitchFamily="34" charset="-122"/>
            </a:endParaRPr>
          </a:p>
        </p:txBody>
      </p:sp>
      <p:sp>
        <p:nvSpPr>
          <p:cNvPr id="9" name="文本框 8">
            <a:extLst>
              <a:ext uri="{FF2B5EF4-FFF2-40B4-BE49-F238E27FC236}">
                <a16:creationId xmlns:a16="http://schemas.microsoft.com/office/drawing/2014/main" id="{E4028079-72E2-4010-A916-F3E51481F398}"/>
              </a:ext>
            </a:extLst>
          </p:cNvPr>
          <p:cNvSpPr txBox="1"/>
          <p:nvPr/>
        </p:nvSpPr>
        <p:spPr>
          <a:xfrm>
            <a:off x="1204362" y="5093747"/>
            <a:ext cx="5545507" cy="786111"/>
          </a:xfrm>
          <a:prstGeom prst="rect">
            <a:avLst/>
          </a:prstGeom>
          <a:noFill/>
        </p:spPr>
        <p:txBody>
          <a:bodyPr wrap="square" lIns="91438" tIns="45719" rIns="91438" bIns="45719" rtlCol="0">
            <a:spAutoFit/>
          </a:bodyPr>
          <a:lstStyle/>
          <a:p>
            <a:pPr defTabSz="457189">
              <a:lnSpc>
                <a:spcPct val="130000"/>
              </a:lnSpc>
            </a:pPr>
            <a:r>
              <a:rPr lang="zh-CN" altLang="en-US" sz="1200" b="1" dirty="0">
                <a:solidFill>
                  <a:srgbClr val="FFFFFF"/>
                </a:solidFill>
                <a:latin typeface="Century Gothic"/>
                <a:ea typeface="微软雅黑" panose="020B0503020204020204" pitchFamily="34" charset="-122"/>
              </a:rPr>
              <a:t>Title numbers, etc., can be changed by clicking and re-entering, and fonts, font sizes, colors, leadings, and so on can be modified in the top Start panel. Suggested body</a:t>
            </a:r>
            <a:r>
              <a:rPr lang="en-US" altLang="zh-CN" sz="1200" b="1" dirty="0">
                <a:solidFill>
                  <a:srgbClr val="FFFFFF"/>
                </a:solidFill>
                <a:latin typeface="Century Gothic"/>
                <a:ea typeface="微软雅黑" panose="020B0503020204020204" pitchFamily="34" charset="-122"/>
              </a:rPr>
              <a:t>12</a:t>
            </a:r>
            <a:r>
              <a:rPr lang="zh-CN" altLang="en-US" sz="1200" b="1" dirty="0">
                <a:solidFill>
                  <a:srgbClr val="FFFFFF"/>
                </a:solidFill>
                <a:latin typeface="Century Gothic"/>
                <a:ea typeface="微软雅黑" panose="020B0503020204020204" pitchFamily="34" charset="-122"/>
              </a:rPr>
              <a:t>Number,</a:t>
            </a:r>
            <a:r>
              <a:rPr lang="en-US" altLang="zh-CN" sz="1200" b="1" dirty="0">
                <a:solidFill>
                  <a:srgbClr val="FFFFFF"/>
                </a:solidFill>
                <a:latin typeface="Century Gothic"/>
                <a:ea typeface="微软雅黑" panose="020B0503020204020204" pitchFamily="34" charset="-122"/>
              </a:rPr>
              <a:t>1.3</a:t>
            </a:r>
            <a:r>
              <a:rPr lang="zh-CN" altLang="en-US" sz="1200" b="1" dirty="0">
                <a:solidFill>
                  <a:srgbClr val="FFFFFF"/>
                </a:solidFill>
                <a:latin typeface="Century Gothic"/>
                <a:ea typeface="微软雅黑" panose="020B0503020204020204" pitchFamily="34" charset="-122"/>
              </a:rPr>
              <a:t>Double word spacing.</a:t>
            </a:r>
          </a:p>
        </p:txBody>
      </p:sp>
      <p:sp>
        <p:nvSpPr>
          <p:cNvPr id="10" name="矩形 9">
            <a:extLst>
              <a:ext uri="{FF2B5EF4-FFF2-40B4-BE49-F238E27FC236}">
                <a16:creationId xmlns:a16="http://schemas.microsoft.com/office/drawing/2014/main" id="{D243FA08-D1EA-4A8B-817D-50E1EF9C1F5D}"/>
              </a:ext>
            </a:extLst>
          </p:cNvPr>
          <p:cNvSpPr/>
          <p:nvPr/>
        </p:nvSpPr>
        <p:spPr>
          <a:xfrm>
            <a:off x="7126651" y="1742338"/>
            <a:ext cx="3907250" cy="4205028"/>
          </a:xfrm>
          <a:prstGeom prst="rect">
            <a:avLst/>
          </a:prstGeom>
          <a:blipFill dpi="0" rotWithShape="1">
            <a:blip r:embed="rId3">
              <a:extLst>
                <a:ext uri="{BEBA8EAE-BF5A-486C-A8C5-ECC9F3942E4B}">
                  <a14:imgProps xmlns:a14="http://schemas.microsoft.com/office/drawing/2010/main">
                    <a14:imgLayer r:embed="rId4">
                      <a14:imgEffect>
                        <a14:saturation sat="0"/>
                      </a14:imgEffect>
                    </a14:imgLayer>
                  </a14:imgProps>
                </a:ext>
              </a:extLst>
            </a:blip>
            <a:srcRect/>
            <a:tile tx="0" ty="0" sx="100000" sy="100000" flip="none" algn="l"/>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a:solidFill>
                <a:prstClr val="white"/>
              </a:solidFill>
              <a:latin typeface="Calibri"/>
              <a:ea typeface="宋体"/>
            </a:endParaRPr>
          </a:p>
        </p:txBody>
      </p:sp>
    </p:spTree>
    <p:extLst>
      <p:ext uri="{BB962C8B-B14F-4D97-AF65-F5344CB8AC3E}">
        <p14:creationId xmlns:p14="http://schemas.microsoft.com/office/powerpoint/2010/main" val="146877571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50" fill="hold"/>
                                        <p:tgtEl>
                                          <p:spTgt spid="6"/>
                                        </p:tgtEl>
                                        <p:attrNameLst>
                                          <p:attrName>ppt_x</p:attrName>
                                        </p:attrNameLst>
                                      </p:cBhvr>
                                      <p:tavLst>
                                        <p:tav tm="0">
                                          <p:val>
                                            <p:strVal val="#ppt_x"/>
                                          </p:val>
                                        </p:tav>
                                        <p:tav tm="100000">
                                          <p:val>
                                            <p:strVal val="#ppt_x"/>
                                          </p:val>
                                        </p:tav>
                                      </p:tavLst>
                                    </p:anim>
                                    <p:anim calcmode="lin" valueType="num">
                                      <p:cBhvr additive="base">
                                        <p:cTn id="14" dur="25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250" fill="hold"/>
                                        <p:tgtEl>
                                          <p:spTgt spid="7"/>
                                        </p:tgtEl>
                                        <p:attrNameLst>
                                          <p:attrName>ppt_x</p:attrName>
                                        </p:attrNameLst>
                                      </p:cBhvr>
                                      <p:tavLst>
                                        <p:tav tm="0">
                                          <p:val>
                                            <p:strVal val="#ppt_x"/>
                                          </p:val>
                                        </p:tav>
                                        <p:tav tm="100000">
                                          <p:val>
                                            <p:strVal val="#ppt_x"/>
                                          </p:val>
                                        </p:tav>
                                      </p:tavLst>
                                    </p:anim>
                                    <p:anim calcmode="lin" valueType="num">
                                      <p:cBhvr additive="base">
                                        <p:cTn id="19" dur="2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50" fill="hold"/>
                                        <p:tgtEl>
                                          <p:spTgt spid="8"/>
                                        </p:tgtEl>
                                        <p:attrNameLst>
                                          <p:attrName>ppt_x</p:attrName>
                                        </p:attrNameLst>
                                      </p:cBhvr>
                                      <p:tavLst>
                                        <p:tav tm="0">
                                          <p:val>
                                            <p:strVal val="#ppt_x"/>
                                          </p:val>
                                        </p:tav>
                                        <p:tav tm="100000">
                                          <p:val>
                                            <p:strVal val="#ppt_x"/>
                                          </p:val>
                                        </p:tav>
                                      </p:tavLst>
                                    </p:anim>
                                    <p:anim calcmode="lin" valueType="num">
                                      <p:cBhvr additive="base">
                                        <p:cTn id="24" dur="25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250" fill="hold"/>
                                        <p:tgtEl>
                                          <p:spTgt spid="9"/>
                                        </p:tgtEl>
                                        <p:attrNameLst>
                                          <p:attrName>ppt_x</p:attrName>
                                        </p:attrNameLst>
                                      </p:cBhvr>
                                      <p:tavLst>
                                        <p:tav tm="0">
                                          <p:val>
                                            <p:strVal val="#ppt_x"/>
                                          </p:val>
                                        </p:tav>
                                        <p:tav tm="100000">
                                          <p:val>
                                            <p:strVal val="#ppt_x"/>
                                          </p:val>
                                        </p:tav>
                                      </p:tavLst>
                                    </p:anim>
                                    <p:anim calcmode="lin" valueType="num">
                                      <p:cBhvr additive="base">
                                        <p:cTn id="29" dur="25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1750"/>
                            </p:stCondLst>
                            <p:childTnLst>
                              <p:par>
                                <p:cTn id="31" presetID="2" presetClass="entr" presetSubtype="4"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250" fill="hold"/>
                                        <p:tgtEl>
                                          <p:spTgt spid="10"/>
                                        </p:tgtEl>
                                        <p:attrNameLst>
                                          <p:attrName>ppt_x</p:attrName>
                                        </p:attrNameLst>
                                      </p:cBhvr>
                                      <p:tavLst>
                                        <p:tav tm="0">
                                          <p:val>
                                            <p:strVal val="#ppt_x"/>
                                          </p:val>
                                        </p:tav>
                                        <p:tav tm="100000">
                                          <p:val>
                                            <p:strVal val="#ppt_x"/>
                                          </p:val>
                                        </p:tav>
                                      </p:tavLst>
                                    </p:anim>
                                    <p:anim calcmode="lin" valueType="num">
                                      <p:cBhvr additive="base">
                                        <p:cTn id="34"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461665"/>
            <a:chOff x="1248248" y="2961576"/>
            <a:chExt cx="8564151" cy="905212"/>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905212"/>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Event execution guarantee </a:t>
              </a: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6" name="组合 5">
            <a:extLst>
              <a:ext uri="{FF2B5EF4-FFF2-40B4-BE49-F238E27FC236}">
                <a16:creationId xmlns:a16="http://schemas.microsoft.com/office/drawing/2014/main" id="{70E600D6-461D-4F9F-9D73-6EBA6145B3B0}"/>
              </a:ext>
            </a:extLst>
          </p:cNvPr>
          <p:cNvGrpSpPr/>
          <p:nvPr/>
        </p:nvGrpSpPr>
        <p:grpSpPr>
          <a:xfrm>
            <a:off x="990600" y="2440859"/>
            <a:ext cx="4138613" cy="3357563"/>
            <a:chOff x="1313054" y="2533992"/>
            <a:chExt cx="4138613" cy="3357563"/>
          </a:xfrm>
        </p:grpSpPr>
        <p:sp>
          <p:nvSpPr>
            <p:cNvPr id="7" name="弧形 6">
              <a:extLst>
                <a:ext uri="{FF2B5EF4-FFF2-40B4-BE49-F238E27FC236}">
                  <a16:creationId xmlns:a16="http://schemas.microsoft.com/office/drawing/2014/main" id="{84F4FA19-F762-4905-89D4-E5AAAF396834}"/>
                </a:ext>
              </a:extLst>
            </p:cNvPr>
            <p:cNvSpPr/>
            <p:nvPr/>
          </p:nvSpPr>
          <p:spPr>
            <a:xfrm rot="4727359">
              <a:off x="3376805" y="3319804"/>
              <a:ext cx="2074862" cy="2074863"/>
            </a:xfrm>
            <a:prstGeom prst="arc">
              <a:avLst>
                <a:gd name="adj1" fmla="val 6817764"/>
                <a:gd name="adj2" fmla="val 0"/>
              </a:avLst>
            </a:prstGeom>
            <a:ln w="571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8" name="弧形 7">
              <a:extLst>
                <a:ext uri="{FF2B5EF4-FFF2-40B4-BE49-F238E27FC236}">
                  <a16:creationId xmlns:a16="http://schemas.microsoft.com/office/drawing/2014/main" id="{2D962154-AAE5-41B9-83F2-069D656A21CD}"/>
                </a:ext>
              </a:extLst>
            </p:cNvPr>
            <p:cNvSpPr/>
            <p:nvPr/>
          </p:nvSpPr>
          <p:spPr>
            <a:xfrm rot="14755400">
              <a:off x="1313055" y="3157879"/>
              <a:ext cx="2074862" cy="2074863"/>
            </a:xfrm>
            <a:prstGeom prst="arc">
              <a:avLst>
                <a:gd name="adj1" fmla="val 6817764"/>
                <a:gd name="adj2" fmla="val 0"/>
              </a:avLst>
            </a:prstGeom>
            <a:ln w="571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9" name="椭圆 8">
              <a:extLst>
                <a:ext uri="{FF2B5EF4-FFF2-40B4-BE49-F238E27FC236}">
                  <a16:creationId xmlns:a16="http://schemas.microsoft.com/office/drawing/2014/main" id="{B2B67ECB-4F15-475C-8B61-53FD8328E921}"/>
                </a:ext>
              </a:extLst>
            </p:cNvPr>
            <p:cNvSpPr/>
            <p:nvPr/>
          </p:nvSpPr>
          <p:spPr>
            <a:xfrm>
              <a:off x="1894079" y="2533992"/>
              <a:ext cx="914400" cy="914400"/>
            </a:xfrm>
            <a:prstGeom prst="ellips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10" name="椭圆 9">
              <a:extLst>
                <a:ext uri="{FF2B5EF4-FFF2-40B4-BE49-F238E27FC236}">
                  <a16:creationId xmlns:a16="http://schemas.microsoft.com/office/drawing/2014/main" id="{604EEE34-33F4-4D04-B9EE-CE0D75C9B1AF}"/>
                </a:ext>
              </a:extLst>
            </p:cNvPr>
            <p:cNvSpPr/>
            <p:nvPr/>
          </p:nvSpPr>
          <p:spPr>
            <a:xfrm>
              <a:off x="3651442" y="4977155"/>
              <a:ext cx="914400" cy="914400"/>
            </a:xfrm>
            <a:prstGeom prst="ellips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11" name="矩形 10">
              <a:extLst>
                <a:ext uri="{FF2B5EF4-FFF2-40B4-BE49-F238E27FC236}">
                  <a16:creationId xmlns:a16="http://schemas.microsoft.com/office/drawing/2014/main" id="{F55DE737-7E2C-421C-A9BE-7AE0B9723C51}"/>
                </a:ext>
              </a:extLst>
            </p:cNvPr>
            <p:cNvSpPr>
              <a:spLocks noChangeArrowheads="1"/>
            </p:cNvSpPr>
            <p:nvPr/>
          </p:nvSpPr>
          <p:spPr bwMode="auto">
            <a:xfrm>
              <a:off x="1552767" y="3767480"/>
              <a:ext cx="16414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2" name="矩形 11">
              <a:extLst>
                <a:ext uri="{FF2B5EF4-FFF2-40B4-BE49-F238E27FC236}">
                  <a16:creationId xmlns:a16="http://schemas.microsoft.com/office/drawing/2014/main" id="{C190C20C-84EB-4C37-A368-8F31C9B156A8}"/>
                </a:ext>
              </a:extLst>
            </p:cNvPr>
            <p:cNvSpPr>
              <a:spLocks noChangeArrowheads="1"/>
            </p:cNvSpPr>
            <p:nvPr/>
          </p:nvSpPr>
          <p:spPr bwMode="auto">
            <a:xfrm>
              <a:off x="1552767" y="3518242"/>
              <a:ext cx="1809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600" dirty="0">
                  <a:solidFill>
                    <a:schemeClr val="bg1">
                      <a:lumMod val="50000"/>
                    </a:schemeClr>
                  </a:solidFill>
                </a:rPr>
                <a:t>Join the title</a:t>
              </a:r>
            </a:p>
          </p:txBody>
        </p:sp>
        <p:sp>
          <p:nvSpPr>
            <p:cNvPr id="13" name="矩形 12">
              <a:extLst>
                <a:ext uri="{FF2B5EF4-FFF2-40B4-BE49-F238E27FC236}">
                  <a16:creationId xmlns:a16="http://schemas.microsoft.com/office/drawing/2014/main" id="{A5377B73-C6F6-4CD7-94CC-A108B7FA0531}"/>
                </a:ext>
              </a:extLst>
            </p:cNvPr>
            <p:cNvSpPr>
              <a:spLocks noChangeArrowheads="1"/>
            </p:cNvSpPr>
            <p:nvPr/>
          </p:nvSpPr>
          <p:spPr bwMode="auto">
            <a:xfrm>
              <a:off x="3540770" y="3941877"/>
              <a:ext cx="16430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4" name="矩形 13">
              <a:extLst>
                <a:ext uri="{FF2B5EF4-FFF2-40B4-BE49-F238E27FC236}">
                  <a16:creationId xmlns:a16="http://schemas.microsoft.com/office/drawing/2014/main" id="{4D9CDA97-5A2B-437D-9A84-FB15E3C0AF48}"/>
                </a:ext>
              </a:extLst>
            </p:cNvPr>
            <p:cNvSpPr>
              <a:spLocks noChangeArrowheads="1"/>
            </p:cNvSpPr>
            <p:nvPr/>
          </p:nvSpPr>
          <p:spPr bwMode="auto">
            <a:xfrm>
              <a:off x="3609696" y="3689662"/>
              <a:ext cx="1809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dirty="0">
                  <a:solidFill>
                    <a:schemeClr val="bg1">
                      <a:lumMod val="50000"/>
                    </a:schemeClr>
                  </a:solidFill>
                </a:rPr>
                <a:t>Join the title</a:t>
              </a:r>
            </a:p>
          </p:txBody>
        </p:sp>
        <p:sp>
          <p:nvSpPr>
            <p:cNvPr id="15" name="KSO_Shape">
              <a:extLst>
                <a:ext uri="{FF2B5EF4-FFF2-40B4-BE49-F238E27FC236}">
                  <a16:creationId xmlns:a16="http://schemas.microsoft.com/office/drawing/2014/main" id="{C66C2A14-35DB-458D-8481-58DBD8C59737}"/>
                </a:ext>
              </a:extLst>
            </p:cNvPr>
            <p:cNvSpPr/>
            <p:nvPr/>
          </p:nvSpPr>
          <p:spPr>
            <a:xfrm>
              <a:off x="2098867" y="2802280"/>
              <a:ext cx="503237" cy="381000"/>
            </a:xfrm>
            <a:custGeom>
              <a:avLst/>
              <a:gdLst>
                <a:gd name="connsiteX0" fmla="*/ 367281 w 529316"/>
                <a:gd name="connsiteY0" fmla="*/ 196274 h 401026"/>
                <a:gd name="connsiteX1" fmla="*/ 355293 w 529316"/>
                <a:gd name="connsiteY1" fmla="*/ 208263 h 401026"/>
                <a:gd name="connsiteX2" fmla="*/ 465090 w 529316"/>
                <a:gd name="connsiteY2" fmla="*/ 318060 h 401026"/>
                <a:gd name="connsiteX3" fmla="*/ 466739 w 529316"/>
                <a:gd name="connsiteY3" fmla="*/ 320716 h 401026"/>
                <a:gd name="connsiteX4" fmla="*/ 491723 w 529316"/>
                <a:gd name="connsiteY4" fmla="*/ 320716 h 401026"/>
                <a:gd name="connsiteX5" fmla="*/ 162035 w 529316"/>
                <a:gd name="connsiteY5" fmla="*/ 196274 h 401026"/>
                <a:gd name="connsiteX6" fmla="*/ 37593 w 529316"/>
                <a:gd name="connsiteY6" fmla="*/ 320716 h 401026"/>
                <a:gd name="connsiteX7" fmla="*/ 62577 w 529316"/>
                <a:gd name="connsiteY7" fmla="*/ 320716 h 401026"/>
                <a:gd name="connsiteX8" fmla="*/ 64225 w 529316"/>
                <a:gd name="connsiteY8" fmla="*/ 318061 h 401026"/>
                <a:gd name="connsiteX9" fmla="*/ 174023 w 529316"/>
                <a:gd name="connsiteY9" fmla="*/ 208263 h 401026"/>
                <a:gd name="connsiteX10" fmla="*/ 46349 w 529316"/>
                <a:gd name="connsiteY10" fmla="*/ 80311 h 401026"/>
                <a:gd name="connsiteX11" fmla="*/ 222791 w 529316"/>
                <a:gd name="connsiteY11" fmla="*/ 256753 h 401026"/>
                <a:gd name="connsiteX12" fmla="*/ 263500 w 529316"/>
                <a:gd name="connsiteY12" fmla="*/ 273616 h 401026"/>
                <a:gd name="connsiteX13" fmla="*/ 264659 w 529316"/>
                <a:gd name="connsiteY13" fmla="*/ 273504 h 401026"/>
                <a:gd name="connsiteX14" fmla="*/ 306525 w 529316"/>
                <a:gd name="connsiteY14" fmla="*/ 256753 h 401026"/>
                <a:gd name="connsiteX15" fmla="*/ 482968 w 529316"/>
                <a:gd name="connsiteY15" fmla="*/ 80311 h 401026"/>
                <a:gd name="connsiteX16" fmla="*/ 458990 w 529316"/>
                <a:gd name="connsiteY16" fmla="*/ 80311 h 401026"/>
                <a:gd name="connsiteX17" fmla="*/ 300904 w 529316"/>
                <a:gd name="connsiteY17" fmla="*/ 238397 h 401026"/>
                <a:gd name="connsiteX18" fmla="*/ 264659 w 529316"/>
                <a:gd name="connsiteY18" fmla="*/ 252899 h 401026"/>
                <a:gd name="connsiteX19" fmla="*/ 263656 w 529316"/>
                <a:gd name="connsiteY19" fmla="*/ 252995 h 401026"/>
                <a:gd name="connsiteX20" fmla="*/ 228412 w 529316"/>
                <a:gd name="connsiteY20" fmla="*/ 238397 h 401026"/>
                <a:gd name="connsiteX21" fmla="*/ 70326 w 529316"/>
                <a:gd name="connsiteY21" fmla="*/ 80311 h 401026"/>
                <a:gd name="connsiteX22" fmla="*/ 92015 w 529316"/>
                <a:gd name="connsiteY22" fmla="*/ 0 h 401026"/>
                <a:gd name="connsiteX23" fmla="*/ 437301 w 529316"/>
                <a:gd name="connsiteY23" fmla="*/ 0 h 401026"/>
                <a:gd name="connsiteX24" fmla="*/ 529316 w 529316"/>
                <a:gd name="connsiteY24" fmla="*/ 92015 h 401026"/>
                <a:gd name="connsiteX25" fmla="*/ 529316 w 529316"/>
                <a:gd name="connsiteY25" fmla="*/ 309011 h 401026"/>
                <a:gd name="connsiteX26" fmla="*/ 437301 w 529316"/>
                <a:gd name="connsiteY26" fmla="*/ 401026 h 401026"/>
                <a:gd name="connsiteX27" fmla="*/ 92015 w 529316"/>
                <a:gd name="connsiteY27" fmla="*/ 401026 h 401026"/>
                <a:gd name="connsiteX28" fmla="*/ 0 w 529316"/>
                <a:gd name="connsiteY28" fmla="*/ 309011 h 401026"/>
                <a:gd name="connsiteX29" fmla="*/ 0 w 529316"/>
                <a:gd name="connsiteY29" fmla="*/ 92015 h 401026"/>
                <a:gd name="connsiteX30" fmla="*/ 92015 w 529316"/>
                <a:gd name="connsiteY30" fmla="*/ 0 h 40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9316" h="401026">
                  <a:moveTo>
                    <a:pt x="367281" y="196274"/>
                  </a:moveTo>
                  <a:lnTo>
                    <a:pt x="355293" y="208263"/>
                  </a:lnTo>
                  <a:lnTo>
                    <a:pt x="465090" y="318060"/>
                  </a:lnTo>
                  <a:cubicBezTo>
                    <a:pt x="465822" y="318792"/>
                    <a:pt x="466527" y="319541"/>
                    <a:pt x="466739" y="320716"/>
                  </a:cubicBezTo>
                  <a:lnTo>
                    <a:pt x="491723" y="320716"/>
                  </a:lnTo>
                  <a:close/>
                  <a:moveTo>
                    <a:pt x="162035" y="196274"/>
                  </a:moveTo>
                  <a:lnTo>
                    <a:pt x="37593" y="320716"/>
                  </a:lnTo>
                  <a:lnTo>
                    <a:pt x="62577" y="320716"/>
                  </a:lnTo>
                  <a:lnTo>
                    <a:pt x="64225" y="318061"/>
                  </a:lnTo>
                  <a:lnTo>
                    <a:pt x="174023" y="208263"/>
                  </a:lnTo>
                  <a:close/>
                  <a:moveTo>
                    <a:pt x="46349" y="80311"/>
                  </a:moveTo>
                  <a:lnTo>
                    <a:pt x="222791" y="256753"/>
                  </a:lnTo>
                  <a:cubicBezTo>
                    <a:pt x="234032" y="267995"/>
                    <a:pt x="248767" y="273616"/>
                    <a:pt x="263500" y="273616"/>
                  </a:cubicBezTo>
                  <a:cubicBezTo>
                    <a:pt x="263887" y="273616"/>
                    <a:pt x="264274" y="273611"/>
                    <a:pt x="264659" y="273504"/>
                  </a:cubicBezTo>
                  <a:cubicBezTo>
                    <a:pt x="279774" y="273906"/>
                    <a:pt x="294989" y="268289"/>
                    <a:pt x="306525" y="256753"/>
                  </a:cubicBezTo>
                  <a:lnTo>
                    <a:pt x="482968" y="80311"/>
                  </a:lnTo>
                  <a:lnTo>
                    <a:pt x="458990" y="80311"/>
                  </a:lnTo>
                  <a:lnTo>
                    <a:pt x="300904" y="238397"/>
                  </a:lnTo>
                  <a:cubicBezTo>
                    <a:pt x="290917" y="248385"/>
                    <a:pt x="277745" y="253247"/>
                    <a:pt x="264659" y="252899"/>
                  </a:cubicBezTo>
                  <a:cubicBezTo>
                    <a:pt x="264325" y="252991"/>
                    <a:pt x="263990" y="252995"/>
                    <a:pt x="263656" y="252995"/>
                  </a:cubicBezTo>
                  <a:cubicBezTo>
                    <a:pt x="250900" y="252995"/>
                    <a:pt x="238144" y="248128"/>
                    <a:pt x="228412" y="238397"/>
                  </a:cubicBezTo>
                  <a:lnTo>
                    <a:pt x="70326" y="80311"/>
                  </a:lnTo>
                  <a:close/>
                  <a:moveTo>
                    <a:pt x="92015" y="0"/>
                  </a:moveTo>
                  <a:lnTo>
                    <a:pt x="437301" y="0"/>
                  </a:lnTo>
                  <a:cubicBezTo>
                    <a:pt x="488119" y="0"/>
                    <a:pt x="529316" y="41197"/>
                    <a:pt x="529316" y="92015"/>
                  </a:cubicBezTo>
                  <a:lnTo>
                    <a:pt x="529316" y="309011"/>
                  </a:lnTo>
                  <a:cubicBezTo>
                    <a:pt x="529316" y="359829"/>
                    <a:pt x="488119" y="401026"/>
                    <a:pt x="437301" y="401026"/>
                  </a:cubicBezTo>
                  <a:lnTo>
                    <a:pt x="92015" y="401026"/>
                  </a:lnTo>
                  <a:cubicBezTo>
                    <a:pt x="41197" y="401026"/>
                    <a:pt x="0" y="359829"/>
                    <a:pt x="0" y="309011"/>
                  </a:cubicBezTo>
                  <a:lnTo>
                    <a:pt x="0" y="92015"/>
                  </a:lnTo>
                  <a:cubicBezTo>
                    <a:pt x="0" y="41197"/>
                    <a:pt x="41197" y="0"/>
                    <a:pt x="920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16" name="Freeform 9">
              <a:extLst>
                <a:ext uri="{FF2B5EF4-FFF2-40B4-BE49-F238E27FC236}">
                  <a16:creationId xmlns:a16="http://schemas.microsoft.com/office/drawing/2014/main" id="{062C9A20-0841-43EB-A867-620827FA604D}"/>
                </a:ext>
              </a:extLst>
            </p:cNvPr>
            <p:cNvSpPr>
              <a:spLocks noEditPoints="1"/>
            </p:cNvSpPr>
            <p:nvPr/>
          </p:nvSpPr>
          <p:spPr bwMode="auto">
            <a:xfrm>
              <a:off x="3914967" y="5240680"/>
              <a:ext cx="385762" cy="385762"/>
            </a:xfrm>
            <a:custGeom>
              <a:avLst/>
              <a:gdLst>
                <a:gd name="T0" fmla="*/ 68330676 w 2073"/>
                <a:gd name="T1" fmla="*/ 22268870 h 2073"/>
                <a:gd name="T2" fmla="*/ 65213689 w 2073"/>
                <a:gd name="T3" fmla="*/ 25420469 h 2073"/>
                <a:gd name="T4" fmla="*/ 46373505 w 2073"/>
                <a:gd name="T5" fmla="*/ 6614897 h 2073"/>
                <a:gd name="T6" fmla="*/ 49525104 w 2073"/>
                <a:gd name="T7" fmla="*/ 3463298 h 2073"/>
                <a:gd name="T8" fmla="*/ 62062090 w 2073"/>
                <a:gd name="T9" fmla="*/ 3463298 h 2073"/>
                <a:gd name="T10" fmla="*/ 68330676 w 2073"/>
                <a:gd name="T11" fmla="*/ 9731884 h 2073"/>
                <a:gd name="T12" fmla="*/ 68330676 w 2073"/>
                <a:gd name="T13" fmla="*/ 22268870 h 2073"/>
                <a:gd name="T14" fmla="*/ 24450760 w 2073"/>
                <a:gd name="T15" fmla="*/ 59880200 h 2073"/>
                <a:gd name="T16" fmla="*/ 24450760 w 2073"/>
                <a:gd name="T17" fmla="*/ 63031799 h 2073"/>
                <a:gd name="T18" fmla="*/ 27567747 w 2073"/>
                <a:gd name="T19" fmla="*/ 63031799 h 2073"/>
                <a:gd name="T20" fmla="*/ 62062090 w 2073"/>
                <a:gd name="T21" fmla="*/ 28537456 h 2073"/>
                <a:gd name="T22" fmla="*/ 58910491 w 2073"/>
                <a:gd name="T23" fmla="*/ 25420469 h 2073"/>
                <a:gd name="T24" fmla="*/ 24450760 w 2073"/>
                <a:gd name="T25" fmla="*/ 59880200 h 2073"/>
                <a:gd name="T26" fmla="*/ 8762175 w 2073"/>
                <a:gd name="T27" fmla="*/ 44226227 h 2073"/>
                <a:gd name="T28" fmla="*/ 8762175 w 2073"/>
                <a:gd name="T29" fmla="*/ 47343214 h 2073"/>
                <a:gd name="T30" fmla="*/ 11913775 w 2073"/>
                <a:gd name="T31" fmla="*/ 47343214 h 2073"/>
                <a:gd name="T32" fmla="*/ 46373505 w 2073"/>
                <a:gd name="T33" fmla="*/ 12883483 h 2073"/>
                <a:gd name="T34" fmla="*/ 43256518 w 2073"/>
                <a:gd name="T35" fmla="*/ 9731884 h 2073"/>
                <a:gd name="T36" fmla="*/ 8762175 w 2073"/>
                <a:gd name="T37" fmla="*/ 44226227 h 2073"/>
                <a:gd name="T38" fmla="*/ 49525104 w 2073"/>
                <a:gd name="T39" fmla="*/ 16000470 h 2073"/>
                <a:gd name="T40" fmla="*/ 15030761 w 2073"/>
                <a:gd name="T41" fmla="*/ 50494813 h 2073"/>
                <a:gd name="T42" fmla="*/ 15030761 w 2073"/>
                <a:gd name="T43" fmla="*/ 56763213 h 2073"/>
                <a:gd name="T44" fmla="*/ 21299161 w 2073"/>
                <a:gd name="T45" fmla="*/ 56728600 h 2073"/>
                <a:gd name="T46" fmla="*/ 55793504 w 2073"/>
                <a:gd name="T47" fmla="*/ 22268870 h 2073"/>
                <a:gd name="T48" fmla="*/ 49525104 w 2073"/>
                <a:gd name="T49" fmla="*/ 16000470 h 2073"/>
                <a:gd name="T50" fmla="*/ 21299161 w 2073"/>
                <a:gd name="T51" fmla="*/ 66148786 h 2073"/>
                <a:gd name="T52" fmla="*/ 19532993 w 2073"/>
                <a:gd name="T53" fmla="*/ 62339176 h 2073"/>
                <a:gd name="T54" fmla="*/ 18182174 w 2073"/>
                <a:gd name="T55" fmla="*/ 62477813 h 2073"/>
                <a:gd name="T56" fmla="*/ 11913775 w 2073"/>
                <a:gd name="T57" fmla="*/ 59880200 h 2073"/>
                <a:gd name="T58" fmla="*/ 9316162 w 2073"/>
                <a:gd name="T59" fmla="*/ 53611800 h 2073"/>
                <a:gd name="T60" fmla="*/ 9420185 w 2073"/>
                <a:gd name="T61" fmla="*/ 52330206 h 2073"/>
                <a:gd name="T62" fmla="*/ 5645189 w 2073"/>
                <a:gd name="T63" fmla="*/ 50494813 h 2073"/>
                <a:gd name="T64" fmla="*/ 5402715 w 2073"/>
                <a:gd name="T65" fmla="*/ 50148502 h 2073"/>
                <a:gd name="T66" fmla="*/ 0 w 2073"/>
                <a:gd name="T67" fmla="*/ 71793974 h 2073"/>
                <a:gd name="T68" fmla="*/ 21610860 w 2073"/>
                <a:gd name="T69" fmla="*/ 66391259 h 2073"/>
                <a:gd name="T70" fmla="*/ 21299161 w 2073"/>
                <a:gd name="T71" fmla="*/ 66148786 h 20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073" h="2073">
                  <a:moveTo>
                    <a:pt x="1973" y="643"/>
                  </a:moveTo>
                  <a:cubicBezTo>
                    <a:pt x="1883" y="734"/>
                    <a:pt x="1883" y="734"/>
                    <a:pt x="1883" y="734"/>
                  </a:cubicBezTo>
                  <a:cubicBezTo>
                    <a:pt x="1339" y="191"/>
                    <a:pt x="1339" y="191"/>
                    <a:pt x="1339" y="191"/>
                  </a:cubicBezTo>
                  <a:cubicBezTo>
                    <a:pt x="1430" y="100"/>
                    <a:pt x="1430" y="100"/>
                    <a:pt x="1430" y="100"/>
                  </a:cubicBezTo>
                  <a:cubicBezTo>
                    <a:pt x="1530" y="0"/>
                    <a:pt x="1692" y="0"/>
                    <a:pt x="1792" y="100"/>
                  </a:cubicBezTo>
                  <a:cubicBezTo>
                    <a:pt x="1973" y="281"/>
                    <a:pt x="1973" y="281"/>
                    <a:pt x="1973" y="281"/>
                  </a:cubicBezTo>
                  <a:cubicBezTo>
                    <a:pt x="2073" y="381"/>
                    <a:pt x="2073" y="543"/>
                    <a:pt x="1973" y="643"/>
                  </a:cubicBezTo>
                  <a:close/>
                  <a:moveTo>
                    <a:pt x="706" y="1729"/>
                  </a:moveTo>
                  <a:cubicBezTo>
                    <a:pt x="681" y="1754"/>
                    <a:pt x="681" y="1795"/>
                    <a:pt x="706" y="1820"/>
                  </a:cubicBezTo>
                  <a:cubicBezTo>
                    <a:pt x="731" y="1845"/>
                    <a:pt x="771" y="1845"/>
                    <a:pt x="796" y="1820"/>
                  </a:cubicBezTo>
                  <a:cubicBezTo>
                    <a:pt x="1792" y="824"/>
                    <a:pt x="1792" y="824"/>
                    <a:pt x="1792" y="824"/>
                  </a:cubicBezTo>
                  <a:cubicBezTo>
                    <a:pt x="1701" y="734"/>
                    <a:pt x="1701" y="734"/>
                    <a:pt x="1701" y="734"/>
                  </a:cubicBezTo>
                  <a:lnTo>
                    <a:pt x="706" y="1729"/>
                  </a:lnTo>
                  <a:close/>
                  <a:moveTo>
                    <a:pt x="253" y="1277"/>
                  </a:moveTo>
                  <a:cubicBezTo>
                    <a:pt x="228" y="1302"/>
                    <a:pt x="228" y="1342"/>
                    <a:pt x="253" y="1367"/>
                  </a:cubicBezTo>
                  <a:cubicBezTo>
                    <a:pt x="278" y="1392"/>
                    <a:pt x="319" y="1392"/>
                    <a:pt x="344" y="1367"/>
                  </a:cubicBezTo>
                  <a:cubicBezTo>
                    <a:pt x="1339" y="372"/>
                    <a:pt x="1339" y="372"/>
                    <a:pt x="1339" y="372"/>
                  </a:cubicBezTo>
                  <a:cubicBezTo>
                    <a:pt x="1249" y="281"/>
                    <a:pt x="1249" y="281"/>
                    <a:pt x="1249" y="281"/>
                  </a:cubicBezTo>
                  <a:lnTo>
                    <a:pt x="253" y="1277"/>
                  </a:lnTo>
                  <a:close/>
                  <a:moveTo>
                    <a:pt x="1430" y="462"/>
                  </a:moveTo>
                  <a:cubicBezTo>
                    <a:pt x="434" y="1458"/>
                    <a:pt x="434" y="1458"/>
                    <a:pt x="434" y="1458"/>
                  </a:cubicBezTo>
                  <a:cubicBezTo>
                    <a:pt x="384" y="1507"/>
                    <a:pt x="384" y="1589"/>
                    <a:pt x="434" y="1639"/>
                  </a:cubicBezTo>
                  <a:cubicBezTo>
                    <a:pt x="484" y="1689"/>
                    <a:pt x="565" y="1689"/>
                    <a:pt x="615" y="1638"/>
                  </a:cubicBezTo>
                  <a:cubicBezTo>
                    <a:pt x="1611" y="643"/>
                    <a:pt x="1611" y="643"/>
                    <a:pt x="1611" y="643"/>
                  </a:cubicBezTo>
                  <a:lnTo>
                    <a:pt x="1430" y="462"/>
                  </a:lnTo>
                  <a:close/>
                  <a:moveTo>
                    <a:pt x="615" y="1910"/>
                  </a:moveTo>
                  <a:cubicBezTo>
                    <a:pt x="584" y="1879"/>
                    <a:pt x="570" y="1840"/>
                    <a:pt x="564" y="1800"/>
                  </a:cubicBezTo>
                  <a:cubicBezTo>
                    <a:pt x="551" y="1802"/>
                    <a:pt x="538" y="1804"/>
                    <a:pt x="525" y="1804"/>
                  </a:cubicBezTo>
                  <a:cubicBezTo>
                    <a:pt x="456" y="1804"/>
                    <a:pt x="392" y="1777"/>
                    <a:pt x="344" y="1729"/>
                  </a:cubicBezTo>
                  <a:cubicBezTo>
                    <a:pt x="295" y="1681"/>
                    <a:pt x="269" y="1617"/>
                    <a:pt x="269" y="1548"/>
                  </a:cubicBezTo>
                  <a:cubicBezTo>
                    <a:pt x="269" y="1536"/>
                    <a:pt x="271" y="1524"/>
                    <a:pt x="272" y="1511"/>
                  </a:cubicBezTo>
                  <a:cubicBezTo>
                    <a:pt x="231" y="1506"/>
                    <a:pt x="193" y="1488"/>
                    <a:pt x="163" y="1458"/>
                  </a:cubicBezTo>
                  <a:cubicBezTo>
                    <a:pt x="160" y="1455"/>
                    <a:pt x="159" y="1451"/>
                    <a:pt x="156" y="1448"/>
                  </a:cubicBezTo>
                  <a:cubicBezTo>
                    <a:pt x="0" y="2073"/>
                    <a:pt x="0" y="2073"/>
                    <a:pt x="0" y="2073"/>
                  </a:cubicBezTo>
                  <a:cubicBezTo>
                    <a:pt x="624" y="1917"/>
                    <a:pt x="624" y="1917"/>
                    <a:pt x="624" y="1917"/>
                  </a:cubicBezTo>
                  <a:cubicBezTo>
                    <a:pt x="621" y="1914"/>
                    <a:pt x="618" y="1912"/>
                    <a:pt x="615" y="19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endParaRPr>
            </a:p>
          </p:txBody>
        </p:sp>
      </p:grpSp>
      <p:sp>
        <p:nvSpPr>
          <p:cNvPr id="17" name="圆角矩形 44">
            <a:extLst>
              <a:ext uri="{FF2B5EF4-FFF2-40B4-BE49-F238E27FC236}">
                <a16:creationId xmlns:a16="http://schemas.microsoft.com/office/drawing/2014/main" id="{3B29B7FB-DADB-4370-BBE3-80633A55B70F}"/>
              </a:ext>
            </a:extLst>
          </p:cNvPr>
          <p:cNvSpPr/>
          <p:nvPr/>
        </p:nvSpPr>
        <p:spPr bwMode="auto">
          <a:xfrm>
            <a:off x="6182641" y="4103445"/>
            <a:ext cx="5050388" cy="959035"/>
          </a:xfrm>
          <a:prstGeom prst="roundRect">
            <a:avLst>
              <a:gd name="adj" fmla="val 7848"/>
            </a:avLst>
          </a:prstGeom>
          <a:no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2"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endParaRPr>
          </a:p>
        </p:txBody>
      </p:sp>
      <p:sp>
        <p:nvSpPr>
          <p:cNvPr id="18" name="矩形 87">
            <a:extLst>
              <a:ext uri="{FF2B5EF4-FFF2-40B4-BE49-F238E27FC236}">
                <a16:creationId xmlns:a16="http://schemas.microsoft.com/office/drawing/2014/main" id="{1CFF712A-D29B-45DA-9CF0-AB408E8F8AE5}"/>
              </a:ext>
            </a:extLst>
          </p:cNvPr>
          <p:cNvSpPr>
            <a:spLocks noChangeArrowheads="1"/>
          </p:cNvSpPr>
          <p:nvPr/>
        </p:nvSpPr>
        <p:spPr bwMode="auto">
          <a:xfrm>
            <a:off x="6298148" y="4300213"/>
            <a:ext cx="4934880" cy="523220"/>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Objective Connotation One</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 Your text content Your text content Your text content Your text content Your text content Your text content Your text content</a:t>
            </a:r>
          </a:p>
        </p:txBody>
      </p:sp>
      <p:sp>
        <p:nvSpPr>
          <p:cNvPr id="19" name="圆角矩形 46">
            <a:extLst>
              <a:ext uri="{FF2B5EF4-FFF2-40B4-BE49-F238E27FC236}">
                <a16:creationId xmlns:a16="http://schemas.microsoft.com/office/drawing/2014/main" id="{64AED157-0903-44F3-8CF4-E9577AD3F27A}"/>
              </a:ext>
            </a:extLst>
          </p:cNvPr>
          <p:cNvSpPr/>
          <p:nvPr/>
        </p:nvSpPr>
        <p:spPr bwMode="auto">
          <a:xfrm>
            <a:off x="6182641" y="5255573"/>
            <a:ext cx="5050388" cy="959035"/>
          </a:xfrm>
          <a:prstGeom prst="roundRect">
            <a:avLst>
              <a:gd name="adj" fmla="val 7848"/>
            </a:avLst>
          </a:prstGeom>
          <a:no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2"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endParaRPr>
          </a:p>
        </p:txBody>
      </p:sp>
      <p:sp>
        <p:nvSpPr>
          <p:cNvPr id="20" name="矩形 87">
            <a:extLst>
              <a:ext uri="{FF2B5EF4-FFF2-40B4-BE49-F238E27FC236}">
                <a16:creationId xmlns:a16="http://schemas.microsoft.com/office/drawing/2014/main" id="{ED1F4DD8-647E-4548-BE07-02430D6A9A8D}"/>
              </a:ext>
            </a:extLst>
          </p:cNvPr>
          <p:cNvSpPr>
            <a:spLocks noChangeArrowheads="1"/>
          </p:cNvSpPr>
          <p:nvPr/>
        </p:nvSpPr>
        <p:spPr bwMode="auto">
          <a:xfrm>
            <a:off x="6298148" y="5470810"/>
            <a:ext cx="4934880" cy="67939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ctr" hangingPunct="0">
              <a:buClr>
                <a:srgbClr val="FF0000"/>
              </a:buClr>
              <a:buSzPct val="70000"/>
            </a:pP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Objective Connotation One</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 Your text content Your text content Your text content Your text content Your text content Your text content Your text content</a:t>
            </a:r>
          </a:p>
        </p:txBody>
      </p:sp>
      <p:sp>
        <p:nvSpPr>
          <p:cNvPr id="21" name="圆角矩形 48">
            <a:extLst>
              <a:ext uri="{FF2B5EF4-FFF2-40B4-BE49-F238E27FC236}">
                <a16:creationId xmlns:a16="http://schemas.microsoft.com/office/drawing/2014/main" id="{84B6CFB7-BE81-4142-B51B-0E13FE754731}"/>
              </a:ext>
            </a:extLst>
          </p:cNvPr>
          <p:cNvSpPr/>
          <p:nvPr/>
        </p:nvSpPr>
        <p:spPr bwMode="auto">
          <a:xfrm>
            <a:off x="6182640" y="2902240"/>
            <a:ext cx="5050388" cy="959035"/>
          </a:xfrm>
          <a:prstGeom prst="roundRect">
            <a:avLst>
              <a:gd name="adj" fmla="val 7848"/>
            </a:avLst>
          </a:prstGeom>
          <a:no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2"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endParaRPr>
          </a:p>
        </p:txBody>
      </p:sp>
      <p:sp>
        <p:nvSpPr>
          <p:cNvPr id="22" name="矩形 87">
            <a:extLst>
              <a:ext uri="{FF2B5EF4-FFF2-40B4-BE49-F238E27FC236}">
                <a16:creationId xmlns:a16="http://schemas.microsoft.com/office/drawing/2014/main" id="{ACEF4BE4-E538-4D48-A74E-8A34235BE72C}"/>
              </a:ext>
            </a:extLst>
          </p:cNvPr>
          <p:cNvSpPr>
            <a:spLocks noChangeArrowheads="1"/>
          </p:cNvSpPr>
          <p:nvPr/>
        </p:nvSpPr>
        <p:spPr bwMode="auto">
          <a:xfrm>
            <a:off x="6298147" y="3149490"/>
            <a:ext cx="4756081" cy="523220"/>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Objective Connotation One</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 Your text content Your text content Your text content Your text content Your text content Your text content Your text content</a:t>
            </a:r>
          </a:p>
        </p:txBody>
      </p:sp>
      <p:sp>
        <p:nvSpPr>
          <p:cNvPr id="23" name="圆角矩形 50">
            <a:extLst>
              <a:ext uri="{FF2B5EF4-FFF2-40B4-BE49-F238E27FC236}">
                <a16:creationId xmlns:a16="http://schemas.microsoft.com/office/drawing/2014/main" id="{2336FC2B-FA58-4F9C-A71D-6CECE48B2267}"/>
              </a:ext>
            </a:extLst>
          </p:cNvPr>
          <p:cNvSpPr/>
          <p:nvPr/>
        </p:nvSpPr>
        <p:spPr bwMode="auto">
          <a:xfrm>
            <a:off x="6182641" y="1750112"/>
            <a:ext cx="5050388" cy="959035"/>
          </a:xfrm>
          <a:prstGeom prst="roundRect">
            <a:avLst>
              <a:gd name="adj" fmla="val 7848"/>
            </a:avLst>
          </a:prstGeom>
          <a:no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2"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endParaRPr>
          </a:p>
        </p:txBody>
      </p:sp>
      <p:sp>
        <p:nvSpPr>
          <p:cNvPr id="24" name="矩形 87">
            <a:extLst>
              <a:ext uri="{FF2B5EF4-FFF2-40B4-BE49-F238E27FC236}">
                <a16:creationId xmlns:a16="http://schemas.microsoft.com/office/drawing/2014/main" id="{6E2FE32C-E6FC-4DDB-9505-EB5B7CD132A5}"/>
              </a:ext>
            </a:extLst>
          </p:cNvPr>
          <p:cNvSpPr>
            <a:spLocks noChangeArrowheads="1"/>
          </p:cNvSpPr>
          <p:nvPr/>
        </p:nvSpPr>
        <p:spPr bwMode="auto">
          <a:xfrm>
            <a:off x="6373708" y="1946299"/>
            <a:ext cx="4680520" cy="523220"/>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Objective Connotation One</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 Your text content Your text content Your text content Your text content Your text content Your text content Your text content</a:t>
            </a:r>
          </a:p>
        </p:txBody>
      </p:sp>
    </p:spTree>
    <p:extLst>
      <p:ext uri="{BB962C8B-B14F-4D97-AF65-F5344CB8AC3E}">
        <p14:creationId xmlns:p14="http://schemas.microsoft.com/office/powerpoint/2010/main" val="379248978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30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300"/>
                                        <p:tgtEl>
                                          <p:spTgt spid="24"/>
                                        </p:tgtEl>
                                      </p:cBhvr>
                                    </p:animEffect>
                                  </p:childTnLst>
                                </p:cTn>
                              </p:par>
                            </p:childTnLst>
                          </p:cTn>
                        </p:par>
                        <p:par>
                          <p:cTn id="23" fill="hold">
                            <p:stCondLst>
                              <p:cond delay="155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300"/>
                                        <p:tgtEl>
                                          <p:spTgt spid="2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300"/>
                                        <p:tgtEl>
                                          <p:spTgt spid="21"/>
                                        </p:tgtEl>
                                      </p:cBhvr>
                                    </p:animEffect>
                                  </p:childTnLst>
                                </p:cTn>
                              </p:par>
                            </p:childTnLst>
                          </p:cTn>
                        </p:par>
                        <p:par>
                          <p:cTn id="30" fill="hold">
                            <p:stCondLst>
                              <p:cond delay="1850"/>
                            </p:stCondLst>
                            <p:childTnLst>
                              <p:par>
                                <p:cTn id="31" presetID="22" presetClass="entr" presetSubtype="8"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300"/>
                                        <p:tgtEl>
                                          <p:spTgt spid="1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300"/>
                                        <p:tgtEl>
                                          <p:spTgt spid="17"/>
                                        </p:tgtEl>
                                      </p:cBhvr>
                                    </p:animEffect>
                                  </p:childTnLst>
                                </p:cTn>
                              </p:par>
                            </p:childTnLst>
                          </p:cTn>
                        </p:par>
                        <p:par>
                          <p:cTn id="37" fill="hold">
                            <p:stCondLst>
                              <p:cond delay="2150"/>
                            </p:stCondLst>
                            <p:childTnLst>
                              <p:par>
                                <p:cTn id="38" presetID="22" presetClass="entr" presetSubtype="8"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300"/>
                                        <p:tgtEl>
                                          <p:spTgt spid="2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0" grpId="0"/>
      <p:bldP spid="21" grpId="0" animBg="1"/>
      <p:bldP spid="22" grpId="0"/>
      <p:bldP spid="2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461665"/>
            <a:chOff x="1248248" y="2961576"/>
            <a:chExt cx="8564151" cy="905212"/>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905212"/>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Event execution guarantee </a:t>
              </a: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6" name="组合 5">
            <a:extLst>
              <a:ext uri="{FF2B5EF4-FFF2-40B4-BE49-F238E27FC236}">
                <a16:creationId xmlns:a16="http://schemas.microsoft.com/office/drawing/2014/main" id="{0975D6DE-837A-40A1-983B-F85A0F64A09F}"/>
              </a:ext>
            </a:extLst>
          </p:cNvPr>
          <p:cNvGrpSpPr/>
          <p:nvPr/>
        </p:nvGrpSpPr>
        <p:grpSpPr>
          <a:xfrm>
            <a:off x="816550" y="2213412"/>
            <a:ext cx="10557312" cy="3641121"/>
            <a:chOff x="854222" y="1719913"/>
            <a:chExt cx="7619123" cy="2627766"/>
          </a:xfrm>
        </p:grpSpPr>
        <p:grpSp>
          <p:nvGrpSpPr>
            <p:cNvPr id="7" name="组合 6">
              <a:extLst>
                <a:ext uri="{FF2B5EF4-FFF2-40B4-BE49-F238E27FC236}">
                  <a16:creationId xmlns:a16="http://schemas.microsoft.com/office/drawing/2014/main" id="{B5452693-8747-4D62-A24A-57ABC1197236}"/>
                </a:ext>
              </a:extLst>
            </p:cNvPr>
            <p:cNvGrpSpPr/>
            <p:nvPr/>
          </p:nvGrpSpPr>
          <p:grpSpPr>
            <a:xfrm>
              <a:off x="5737141" y="1796031"/>
              <a:ext cx="2735029" cy="618414"/>
              <a:chOff x="5737141" y="2211710"/>
              <a:chExt cx="2735029" cy="618414"/>
            </a:xfrm>
          </p:grpSpPr>
          <p:sp>
            <p:nvSpPr>
              <p:cNvPr id="34" name="Freeform 48">
                <a:extLst>
                  <a:ext uri="{FF2B5EF4-FFF2-40B4-BE49-F238E27FC236}">
                    <a16:creationId xmlns:a16="http://schemas.microsoft.com/office/drawing/2014/main" id="{AF68D977-27EB-4F08-B06A-E53F1C4B5E57}"/>
                  </a:ext>
                </a:extLst>
              </p:cNvPr>
              <p:cNvSpPr>
                <a:spLocks noEditPoints="1"/>
              </p:cNvSpPr>
              <p:nvPr/>
            </p:nvSpPr>
            <p:spPr bwMode="auto">
              <a:xfrm>
                <a:off x="7848177" y="2211710"/>
                <a:ext cx="623993" cy="512091"/>
              </a:xfrm>
              <a:custGeom>
                <a:avLst/>
                <a:gdLst>
                  <a:gd name="T0" fmla="*/ 33 w 139"/>
                  <a:gd name="T1" fmla="*/ 79 h 114"/>
                  <a:gd name="T2" fmla="*/ 49 w 139"/>
                  <a:gd name="T3" fmla="*/ 87 h 114"/>
                  <a:gd name="T4" fmla="*/ 0 w 139"/>
                  <a:gd name="T5" fmla="*/ 105 h 114"/>
                  <a:gd name="T6" fmla="*/ 18 w 139"/>
                  <a:gd name="T7" fmla="*/ 85 h 114"/>
                  <a:gd name="T8" fmla="*/ 14 w 139"/>
                  <a:gd name="T9" fmla="*/ 72 h 114"/>
                  <a:gd name="T10" fmla="*/ 13 w 139"/>
                  <a:gd name="T11" fmla="*/ 45 h 114"/>
                  <a:gd name="T12" fmla="*/ 44 w 139"/>
                  <a:gd name="T13" fmla="*/ 72 h 114"/>
                  <a:gd name="T14" fmla="*/ 87 w 139"/>
                  <a:gd name="T15" fmla="*/ 40 h 114"/>
                  <a:gd name="T16" fmla="*/ 98 w 139"/>
                  <a:gd name="T17" fmla="*/ 39 h 114"/>
                  <a:gd name="T18" fmla="*/ 96 w 139"/>
                  <a:gd name="T19" fmla="*/ 28 h 114"/>
                  <a:gd name="T20" fmla="*/ 93 w 139"/>
                  <a:gd name="T21" fmla="*/ 21 h 114"/>
                  <a:gd name="T22" fmla="*/ 94 w 139"/>
                  <a:gd name="T23" fmla="*/ 20 h 114"/>
                  <a:gd name="T24" fmla="*/ 97 w 139"/>
                  <a:gd name="T25" fmla="*/ 5 h 114"/>
                  <a:gd name="T26" fmla="*/ 123 w 139"/>
                  <a:gd name="T27" fmla="*/ 19 h 114"/>
                  <a:gd name="T28" fmla="*/ 124 w 139"/>
                  <a:gd name="T29" fmla="*/ 20 h 114"/>
                  <a:gd name="T30" fmla="*/ 123 w 139"/>
                  <a:gd name="T31" fmla="*/ 25 h 114"/>
                  <a:gd name="T32" fmla="*/ 118 w 139"/>
                  <a:gd name="T33" fmla="*/ 34 h 114"/>
                  <a:gd name="T34" fmla="*/ 124 w 139"/>
                  <a:gd name="T35" fmla="*/ 40 h 114"/>
                  <a:gd name="T36" fmla="*/ 139 w 139"/>
                  <a:gd name="T37" fmla="*/ 66 h 114"/>
                  <a:gd name="T38" fmla="*/ 87 w 139"/>
                  <a:gd name="T39" fmla="*/ 40 h 114"/>
                  <a:gd name="T40" fmla="*/ 106 w 139"/>
                  <a:gd name="T41" fmla="*/ 44 h 114"/>
                  <a:gd name="T42" fmla="*/ 104 w 139"/>
                  <a:gd name="T43" fmla="*/ 62 h 114"/>
                  <a:gd name="T44" fmla="*/ 109 w 139"/>
                  <a:gd name="T45" fmla="*/ 66 h 114"/>
                  <a:gd name="T46" fmla="*/ 110 w 139"/>
                  <a:gd name="T47" fmla="*/ 66 h 114"/>
                  <a:gd name="T48" fmla="*/ 115 w 139"/>
                  <a:gd name="T49" fmla="*/ 62 h 114"/>
                  <a:gd name="T50" fmla="*/ 113 w 139"/>
                  <a:gd name="T51" fmla="*/ 44 h 114"/>
                  <a:gd name="T52" fmla="*/ 110 w 139"/>
                  <a:gd name="T53" fmla="*/ 41 h 114"/>
                  <a:gd name="T54" fmla="*/ 68 w 139"/>
                  <a:gd name="T55" fmla="*/ 114 h 114"/>
                  <a:gd name="T56" fmla="*/ 88 w 139"/>
                  <a:gd name="T57" fmla="*/ 83 h 114"/>
                  <a:gd name="T58" fmla="*/ 110 w 139"/>
                  <a:gd name="T59" fmla="*/ 85 h 114"/>
                  <a:gd name="T60" fmla="*/ 117 w 139"/>
                  <a:gd name="T61" fmla="*/ 80 h 114"/>
                  <a:gd name="T62" fmla="*/ 73 w 139"/>
                  <a:gd name="T63" fmla="*/ 106 h 114"/>
                  <a:gd name="T64" fmla="*/ 72 w 139"/>
                  <a:gd name="T65" fmla="*/ 1 h 114"/>
                  <a:gd name="T66" fmla="*/ 28 w 139"/>
                  <a:gd name="T67" fmla="*/ 19 h 114"/>
                  <a:gd name="T68" fmla="*/ 27 w 139"/>
                  <a:gd name="T69" fmla="*/ 37 h 114"/>
                  <a:gd name="T70" fmla="*/ 58 w 139"/>
                  <a:gd name="T71" fmla="*/ 23 h 114"/>
                  <a:gd name="T72" fmla="*/ 83 w 139"/>
                  <a:gd name="T73" fmla="*/ 2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14">
                    <a:moveTo>
                      <a:pt x="39" y="72"/>
                    </a:moveTo>
                    <a:cubicBezTo>
                      <a:pt x="37" y="75"/>
                      <a:pt x="35" y="77"/>
                      <a:pt x="33" y="79"/>
                    </a:cubicBezTo>
                    <a:cubicBezTo>
                      <a:pt x="33" y="82"/>
                      <a:pt x="34" y="83"/>
                      <a:pt x="35" y="85"/>
                    </a:cubicBezTo>
                    <a:cubicBezTo>
                      <a:pt x="36" y="85"/>
                      <a:pt x="48" y="85"/>
                      <a:pt x="49" y="87"/>
                    </a:cubicBezTo>
                    <a:cubicBezTo>
                      <a:pt x="53" y="92"/>
                      <a:pt x="53" y="101"/>
                      <a:pt x="52" y="105"/>
                    </a:cubicBezTo>
                    <a:cubicBezTo>
                      <a:pt x="40" y="111"/>
                      <a:pt x="13" y="111"/>
                      <a:pt x="0" y="105"/>
                    </a:cubicBezTo>
                    <a:cubicBezTo>
                      <a:pt x="0" y="101"/>
                      <a:pt x="0" y="92"/>
                      <a:pt x="4" y="87"/>
                    </a:cubicBezTo>
                    <a:cubicBezTo>
                      <a:pt x="5" y="85"/>
                      <a:pt x="16" y="85"/>
                      <a:pt x="18" y="85"/>
                    </a:cubicBezTo>
                    <a:cubicBezTo>
                      <a:pt x="19" y="83"/>
                      <a:pt x="19" y="81"/>
                      <a:pt x="19" y="79"/>
                    </a:cubicBezTo>
                    <a:cubicBezTo>
                      <a:pt x="17" y="77"/>
                      <a:pt x="15" y="75"/>
                      <a:pt x="14" y="72"/>
                    </a:cubicBezTo>
                    <a:cubicBezTo>
                      <a:pt x="12" y="72"/>
                      <a:pt x="9" y="72"/>
                      <a:pt x="8" y="72"/>
                    </a:cubicBezTo>
                    <a:cubicBezTo>
                      <a:pt x="7" y="62"/>
                      <a:pt x="9" y="48"/>
                      <a:pt x="13" y="45"/>
                    </a:cubicBezTo>
                    <a:cubicBezTo>
                      <a:pt x="19" y="40"/>
                      <a:pt x="33" y="40"/>
                      <a:pt x="39" y="44"/>
                    </a:cubicBezTo>
                    <a:cubicBezTo>
                      <a:pt x="43" y="47"/>
                      <a:pt x="46" y="63"/>
                      <a:pt x="44" y="72"/>
                    </a:cubicBezTo>
                    <a:cubicBezTo>
                      <a:pt x="44" y="72"/>
                      <a:pt x="39" y="72"/>
                      <a:pt x="39" y="72"/>
                    </a:cubicBezTo>
                    <a:close/>
                    <a:moveTo>
                      <a:pt x="87" y="40"/>
                    </a:moveTo>
                    <a:cubicBezTo>
                      <a:pt x="89" y="40"/>
                      <a:pt x="92" y="40"/>
                      <a:pt x="94" y="40"/>
                    </a:cubicBezTo>
                    <a:cubicBezTo>
                      <a:pt x="96" y="41"/>
                      <a:pt x="97" y="40"/>
                      <a:pt x="98" y="39"/>
                    </a:cubicBezTo>
                    <a:cubicBezTo>
                      <a:pt x="99" y="38"/>
                      <a:pt x="99" y="36"/>
                      <a:pt x="100" y="34"/>
                    </a:cubicBezTo>
                    <a:cubicBezTo>
                      <a:pt x="98" y="32"/>
                      <a:pt x="97" y="30"/>
                      <a:pt x="96" y="28"/>
                    </a:cubicBezTo>
                    <a:cubicBezTo>
                      <a:pt x="95" y="27"/>
                      <a:pt x="94" y="26"/>
                      <a:pt x="94" y="25"/>
                    </a:cubicBezTo>
                    <a:cubicBezTo>
                      <a:pt x="94" y="24"/>
                      <a:pt x="93" y="22"/>
                      <a:pt x="93" y="21"/>
                    </a:cubicBezTo>
                    <a:cubicBezTo>
                      <a:pt x="93" y="20"/>
                      <a:pt x="93" y="20"/>
                      <a:pt x="93" y="20"/>
                    </a:cubicBezTo>
                    <a:cubicBezTo>
                      <a:pt x="94" y="20"/>
                      <a:pt x="94" y="20"/>
                      <a:pt x="94" y="20"/>
                    </a:cubicBezTo>
                    <a:cubicBezTo>
                      <a:pt x="94" y="20"/>
                      <a:pt x="94" y="19"/>
                      <a:pt x="94" y="19"/>
                    </a:cubicBezTo>
                    <a:cubicBezTo>
                      <a:pt x="93" y="11"/>
                      <a:pt x="94" y="8"/>
                      <a:pt x="97" y="5"/>
                    </a:cubicBezTo>
                    <a:cubicBezTo>
                      <a:pt x="103" y="0"/>
                      <a:pt x="113" y="0"/>
                      <a:pt x="119" y="4"/>
                    </a:cubicBezTo>
                    <a:cubicBezTo>
                      <a:pt x="123" y="7"/>
                      <a:pt x="124" y="12"/>
                      <a:pt x="123" y="19"/>
                    </a:cubicBezTo>
                    <a:cubicBezTo>
                      <a:pt x="123" y="19"/>
                      <a:pt x="123" y="19"/>
                      <a:pt x="123" y="20"/>
                    </a:cubicBezTo>
                    <a:cubicBezTo>
                      <a:pt x="124" y="20"/>
                      <a:pt x="124" y="20"/>
                      <a:pt x="124" y="20"/>
                    </a:cubicBezTo>
                    <a:cubicBezTo>
                      <a:pt x="124" y="21"/>
                      <a:pt x="124" y="21"/>
                      <a:pt x="124" y="21"/>
                    </a:cubicBezTo>
                    <a:cubicBezTo>
                      <a:pt x="124" y="22"/>
                      <a:pt x="124" y="24"/>
                      <a:pt x="123" y="25"/>
                    </a:cubicBezTo>
                    <a:cubicBezTo>
                      <a:pt x="123" y="26"/>
                      <a:pt x="122" y="27"/>
                      <a:pt x="121" y="28"/>
                    </a:cubicBezTo>
                    <a:cubicBezTo>
                      <a:pt x="121" y="30"/>
                      <a:pt x="119" y="32"/>
                      <a:pt x="118" y="34"/>
                    </a:cubicBezTo>
                    <a:cubicBezTo>
                      <a:pt x="118" y="36"/>
                      <a:pt x="119" y="38"/>
                      <a:pt x="120" y="40"/>
                    </a:cubicBezTo>
                    <a:cubicBezTo>
                      <a:pt x="121" y="40"/>
                      <a:pt x="123" y="40"/>
                      <a:pt x="124" y="40"/>
                    </a:cubicBezTo>
                    <a:cubicBezTo>
                      <a:pt x="126" y="40"/>
                      <a:pt x="128" y="40"/>
                      <a:pt x="130" y="40"/>
                    </a:cubicBezTo>
                    <a:cubicBezTo>
                      <a:pt x="136" y="45"/>
                      <a:pt x="139" y="58"/>
                      <a:pt x="139" y="66"/>
                    </a:cubicBezTo>
                    <a:cubicBezTo>
                      <a:pt x="129" y="72"/>
                      <a:pt x="85" y="73"/>
                      <a:pt x="79" y="66"/>
                    </a:cubicBezTo>
                    <a:cubicBezTo>
                      <a:pt x="79" y="59"/>
                      <a:pt x="80" y="47"/>
                      <a:pt x="87" y="40"/>
                    </a:cubicBezTo>
                    <a:close/>
                    <a:moveTo>
                      <a:pt x="108" y="41"/>
                    </a:moveTo>
                    <a:cubicBezTo>
                      <a:pt x="106" y="44"/>
                      <a:pt x="106" y="44"/>
                      <a:pt x="106" y="44"/>
                    </a:cubicBezTo>
                    <a:cubicBezTo>
                      <a:pt x="108" y="45"/>
                      <a:pt x="108" y="45"/>
                      <a:pt x="108" y="45"/>
                    </a:cubicBezTo>
                    <a:cubicBezTo>
                      <a:pt x="104" y="62"/>
                      <a:pt x="104" y="62"/>
                      <a:pt x="104" y="62"/>
                    </a:cubicBezTo>
                    <a:cubicBezTo>
                      <a:pt x="109" y="66"/>
                      <a:pt x="109" y="66"/>
                      <a:pt x="109" y="66"/>
                    </a:cubicBezTo>
                    <a:cubicBezTo>
                      <a:pt x="109" y="66"/>
                      <a:pt x="109" y="66"/>
                      <a:pt x="109" y="66"/>
                    </a:cubicBezTo>
                    <a:cubicBezTo>
                      <a:pt x="110" y="66"/>
                      <a:pt x="110" y="66"/>
                      <a:pt x="110" y="66"/>
                    </a:cubicBezTo>
                    <a:cubicBezTo>
                      <a:pt x="110" y="66"/>
                      <a:pt x="110" y="66"/>
                      <a:pt x="110" y="66"/>
                    </a:cubicBezTo>
                    <a:cubicBezTo>
                      <a:pt x="110" y="66"/>
                      <a:pt x="110" y="66"/>
                      <a:pt x="110" y="66"/>
                    </a:cubicBezTo>
                    <a:cubicBezTo>
                      <a:pt x="115" y="62"/>
                      <a:pt x="115" y="62"/>
                      <a:pt x="115" y="62"/>
                    </a:cubicBezTo>
                    <a:cubicBezTo>
                      <a:pt x="111" y="45"/>
                      <a:pt x="111" y="45"/>
                      <a:pt x="111" y="45"/>
                    </a:cubicBezTo>
                    <a:cubicBezTo>
                      <a:pt x="113" y="44"/>
                      <a:pt x="113" y="44"/>
                      <a:pt x="113" y="44"/>
                    </a:cubicBezTo>
                    <a:cubicBezTo>
                      <a:pt x="111" y="41"/>
                      <a:pt x="111" y="41"/>
                      <a:pt x="111" y="41"/>
                    </a:cubicBezTo>
                    <a:cubicBezTo>
                      <a:pt x="110" y="41"/>
                      <a:pt x="110" y="41"/>
                      <a:pt x="110" y="41"/>
                    </a:cubicBezTo>
                    <a:cubicBezTo>
                      <a:pt x="108" y="41"/>
                      <a:pt x="108" y="41"/>
                      <a:pt x="108" y="41"/>
                    </a:cubicBezTo>
                    <a:close/>
                    <a:moveTo>
                      <a:pt x="68" y="114"/>
                    </a:moveTo>
                    <a:cubicBezTo>
                      <a:pt x="57" y="86"/>
                      <a:pt x="57" y="86"/>
                      <a:pt x="57" y="86"/>
                    </a:cubicBezTo>
                    <a:cubicBezTo>
                      <a:pt x="88" y="83"/>
                      <a:pt x="88" y="83"/>
                      <a:pt x="88" y="83"/>
                    </a:cubicBezTo>
                    <a:cubicBezTo>
                      <a:pt x="82" y="92"/>
                      <a:pt x="82" y="92"/>
                      <a:pt x="82" y="92"/>
                    </a:cubicBezTo>
                    <a:cubicBezTo>
                      <a:pt x="92" y="97"/>
                      <a:pt x="103" y="94"/>
                      <a:pt x="110" y="85"/>
                    </a:cubicBezTo>
                    <a:cubicBezTo>
                      <a:pt x="111" y="83"/>
                      <a:pt x="112" y="81"/>
                      <a:pt x="112" y="78"/>
                    </a:cubicBezTo>
                    <a:cubicBezTo>
                      <a:pt x="117" y="80"/>
                      <a:pt x="117" y="80"/>
                      <a:pt x="117" y="80"/>
                    </a:cubicBezTo>
                    <a:cubicBezTo>
                      <a:pt x="117" y="85"/>
                      <a:pt x="115" y="91"/>
                      <a:pt x="112" y="96"/>
                    </a:cubicBezTo>
                    <a:cubicBezTo>
                      <a:pt x="103" y="109"/>
                      <a:pt x="86" y="113"/>
                      <a:pt x="73" y="106"/>
                    </a:cubicBezTo>
                    <a:cubicBezTo>
                      <a:pt x="68" y="114"/>
                      <a:pt x="68" y="114"/>
                      <a:pt x="68" y="114"/>
                    </a:cubicBezTo>
                    <a:close/>
                    <a:moveTo>
                      <a:pt x="72" y="1"/>
                    </a:moveTo>
                    <a:cubicBezTo>
                      <a:pt x="67" y="9"/>
                      <a:pt x="67" y="9"/>
                      <a:pt x="67" y="9"/>
                    </a:cubicBezTo>
                    <a:cubicBezTo>
                      <a:pt x="53" y="2"/>
                      <a:pt x="36" y="6"/>
                      <a:pt x="28" y="19"/>
                    </a:cubicBezTo>
                    <a:cubicBezTo>
                      <a:pt x="24" y="24"/>
                      <a:pt x="23" y="30"/>
                      <a:pt x="23" y="35"/>
                    </a:cubicBezTo>
                    <a:cubicBezTo>
                      <a:pt x="27" y="37"/>
                      <a:pt x="27" y="37"/>
                      <a:pt x="27" y="37"/>
                    </a:cubicBezTo>
                    <a:cubicBezTo>
                      <a:pt x="28" y="34"/>
                      <a:pt x="29" y="32"/>
                      <a:pt x="30" y="30"/>
                    </a:cubicBezTo>
                    <a:cubicBezTo>
                      <a:pt x="36" y="21"/>
                      <a:pt x="48" y="18"/>
                      <a:pt x="58" y="23"/>
                    </a:cubicBezTo>
                    <a:cubicBezTo>
                      <a:pt x="51" y="32"/>
                      <a:pt x="51" y="32"/>
                      <a:pt x="51" y="32"/>
                    </a:cubicBezTo>
                    <a:cubicBezTo>
                      <a:pt x="83" y="29"/>
                      <a:pt x="83" y="29"/>
                      <a:pt x="83" y="29"/>
                    </a:cubicBezTo>
                    <a:lnTo>
                      <a:pt x="72" y="1"/>
                    </a:lnTo>
                    <a:close/>
                  </a:path>
                </a:pathLst>
              </a:custGeom>
              <a:gradFill>
                <a:gsLst>
                  <a:gs pos="0">
                    <a:srgbClr val="E72968">
                      <a:alpha val="85000"/>
                    </a:srgbClr>
                  </a:gs>
                  <a:gs pos="100000">
                    <a:srgbClr val="1895DA">
                      <a:alpha val="85000"/>
                    </a:srgbClr>
                  </a:gs>
                </a:gsLst>
                <a:lin ang="5400000" scaled="1"/>
              </a:gradFill>
              <a:ln>
                <a:noFill/>
              </a:ln>
              <a:effectLst>
                <a:reflection blurRad="6350" stA="52000" endA="300" endPos="35000" dir="5400000" sy="-100000" algn="bl" rotWithShape="0"/>
              </a:effectLst>
            </p:spPr>
            <p:txBody>
              <a:bodyPr vert="horz" wrap="square" lIns="91440" tIns="45720" rIns="91440" bIns="45720" numCol="1" anchor="t" anchorCtr="0" compatLnSpc="1">
                <a:prstTxWarp prst="textNoShape">
                  <a:avLst/>
                </a:prstTxWarp>
              </a:bodyPr>
              <a:lstStyle/>
              <a:p>
                <a:endParaRPr lang="zh-CN" altLang="en-US" sz="2800">
                  <a:solidFill>
                    <a:schemeClr val="bg1">
                      <a:lumMod val="50000"/>
                    </a:schemeClr>
                  </a:solidFill>
                  <a:latin typeface="微软雅黑" pitchFamily="34" charset="-122"/>
                  <a:ea typeface="微软雅黑" pitchFamily="34" charset="-122"/>
                </a:endParaRPr>
              </a:p>
            </p:txBody>
          </p:sp>
          <p:grpSp>
            <p:nvGrpSpPr>
              <p:cNvPr id="35" name="组合 34">
                <a:extLst>
                  <a:ext uri="{FF2B5EF4-FFF2-40B4-BE49-F238E27FC236}">
                    <a16:creationId xmlns:a16="http://schemas.microsoft.com/office/drawing/2014/main" id="{0CD64438-9164-459C-854C-BD5B744939BB}"/>
                  </a:ext>
                </a:extLst>
              </p:cNvPr>
              <p:cNvGrpSpPr/>
              <p:nvPr/>
            </p:nvGrpSpPr>
            <p:grpSpPr>
              <a:xfrm>
                <a:off x="5737141" y="2223310"/>
                <a:ext cx="1955479" cy="606814"/>
                <a:chOff x="5737141" y="2223310"/>
                <a:chExt cx="1955479" cy="606814"/>
              </a:xfrm>
            </p:grpSpPr>
            <p:sp>
              <p:nvSpPr>
                <p:cNvPr id="36" name="文本框 1167">
                  <a:extLst>
                    <a:ext uri="{FF2B5EF4-FFF2-40B4-BE49-F238E27FC236}">
                      <a16:creationId xmlns:a16="http://schemas.microsoft.com/office/drawing/2014/main" id="{10B8918B-BCCF-4D2C-A559-91D94CE73314}"/>
                    </a:ext>
                  </a:extLst>
                </p:cNvPr>
                <p:cNvSpPr txBox="1"/>
                <p:nvPr/>
              </p:nvSpPr>
              <p:spPr>
                <a:xfrm>
                  <a:off x="5737141" y="2223310"/>
                  <a:ext cx="1955479" cy="288756"/>
                </a:xfrm>
                <a:prstGeom prst="rect">
                  <a:avLst/>
                </a:prstGeom>
                <a:noFill/>
              </p:spPr>
              <p:txBody>
                <a:bodyPr wrap="square" rtlCol="0">
                  <a:spAutoFit/>
                </a:bodyPr>
                <a:lstStyle/>
                <a:p>
                  <a:pPr algn="r"/>
                  <a:r>
                    <a:rPr lang="zh-CN" altLang="en-US" sz="2000" dirty="0">
                      <a:solidFill>
                        <a:schemeClr val="bg1">
                          <a:lumMod val="50000"/>
                        </a:schemeClr>
                      </a:solidFill>
                      <a:latin typeface="微软雅黑" pitchFamily="34" charset="-122"/>
                      <a:ea typeface="微软雅黑" pitchFamily="34" charset="-122"/>
                    </a:rPr>
                    <a:t>Please enter the title</a:t>
                  </a:r>
                </a:p>
              </p:txBody>
            </p:sp>
            <p:sp>
              <p:nvSpPr>
                <p:cNvPr id="37" name="文本框 60">
                  <a:extLst>
                    <a:ext uri="{FF2B5EF4-FFF2-40B4-BE49-F238E27FC236}">
                      <a16:creationId xmlns:a16="http://schemas.microsoft.com/office/drawing/2014/main" id="{7B078149-A95F-485C-9610-BB500AFBD330}"/>
                    </a:ext>
                  </a:extLst>
                </p:cNvPr>
                <p:cNvSpPr txBox="1"/>
                <p:nvPr/>
              </p:nvSpPr>
              <p:spPr>
                <a:xfrm>
                  <a:off x="6098564" y="2496944"/>
                  <a:ext cx="1594056" cy="333180"/>
                </a:xfrm>
                <a:prstGeom prst="rect">
                  <a:avLst/>
                </a:prstGeom>
                <a:noFill/>
              </p:spPr>
              <p:txBody>
                <a:bodyPr wrap="square" rtlCol="0">
                  <a:spAutoFit/>
                </a:bodyPr>
                <a:lstStyle/>
                <a:p>
                  <a:pPr algn="r">
                    <a:spcBef>
                      <a:spcPct val="0"/>
                    </a:spcBef>
                    <a:defRPr/>
                  </a:pPr>
                  <a:r>
                    <a:rPr lang="zh-CN" altLang="en-US" sz="1200" dirty="0">
                      <a:solidFill>
                        <a:schemeClr val="bg1">
                          <a:lumMod val="50000"/>
                        </a:schemeClr>
                      </a:solidFill>
                      <a:latin typeface="微软雅黑" pitchFamily="34" charset="-122"/>
                      <a:ea typeface="微软雅黑" pitchFamily="34" charset="-122"/>
                    </a:rPr>
                    <a:t>Add a specific text elaboration here, and a short description.</a:t>
                  </a:r>
                  <a:endParaRPr lang="en-US" altLang="zh-CN" sz="1200" dirty="0">
                    <a:solidFill>
                      <a:schemeClr val="bg1">
                        <a:lumMod val="50000"/>
                      </a:schemeClr>
                    </a:solidFill>
                    <a:latin typeface="微软雅黑" pitchFamily="34" charset="-122"/>
                    <a:ea typeface="微软雅黑" pitchFamily="34" charset="-122"/>
                  </a:endParaRPr>
                </a:p>
              </p:txBody>
            </p:sp>
          </p:grpSp>
        </p:grpSp>
        <p:grpSp>
          <p:nvGrpSpPr>
            <p:cNvPr id="8" name="组合 7">
              <a:extLst>
                <a:ext uri="{FF2B5EF4-FFF2-40B4-BE49-F238E27FC236}">
                  <a16:creationId xmlns:a16="http://schemas.microsoft.com/office/drawing/2014/main" id="{03E8ECA6-A643-408A-9EEC-C0397067718F}"/>
                </a:ext>
              </a:extLst>
            </p:cNvPr>
            <p:cNvGrpSpPr>
              <a:grpSpLocks/>
            </p:cNvGrpSpPr>
            <p:nvPr/>
          </p:nvGrpSpPr>
          <p:grpSpPr>
            <a:xfrm>
              <a:off x="3413636" y="1719913"/>
              <a:ext cx="2435756" cy="792000"/>
              <a:chOff x="6197235" y="2051523"/>
              <a:chExt cx="2435756" cy="1079946"/>
            </a:xfrm>
          </p:grpSpPr>
          <p:sp>
            <p:nvSpPr>
              <p:cNvPr id="30" name="矩形 29">
                <a:extLst>
                  <a:ext uri="{FF2B5EF4-FFF2-40B4-BE49-F238E27FC236}">
                    <a16:creationId xmlns:a16="http://schemas.microsoft.com/office/drawing/2014/main" id="{4CB14455-699D-4B79-BFDC-96D17E9F5DA6}"/>
                  </a:ext>
                </a:extLst>
              </p:cNvPr>
              <p:cNvSpPr/>
              <p:nvPr/>
            </p:nvSpPr>
            <p:spPr>
              <a:xfrm>
                <a:off x="6197235" y="2051523"/>
                <a:ext cx="2435756" cy="1079946"/>
              </a:xfrm>
              <a:prstGeom prst="rect">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itchFamily="34" charset="-122"/>
                  <a:ea typeface="微软雅黑" pitchFamily="34" charset="-122"/>
                </a:endParaRPr>
              </a:p>
            </p:txBody>
          </p:sp>
          <p:grpSp>
            <p:nvGrpSpPr>
              <p:cNvPr id="31" name="组合 30">
                <a:extLst>
                  <a:ext uri="{FF2B5EF4-FFF2-40B4-BE49-F238E27FC236}">
                    <a16:creationId xmlns:a16="http://schemas.microsoft.com/office/drawing/2014/main" id="{93AAF35F-3B32-411C-8CCF-028AFB674C3C}"/>
                  </a:ext>
                </a:extLst>
              </p:cNvPr>
              <p:cNvGrpSpPr/>
              <p:nvPr/>
            </p:nvGrpSpPr>
            <p:grpSpPr>
              <a:xfrm>
                <a:off x="6750305" y="2241605"/>
                <a:ext cx="1431006" cy="736697"/>
                <a:chOff x="6798794" y="847374"/>
                <a:chExt cx="1431006" cy="736697"/>
              </a:xfrm>
            </p:grpSpPr>
            <p:sp>
              <p:nvSpPr>
                <p:cNvPr id="32" name="TextBox 24">
                  <a:extLst>
                    <a:ext uri="{FF2B5EF4-FFF2-40B4-BE49-F238E27FC236}">
                      <a16:creationId xmlns:a16="http://schemas.microsoft.com/office/drawing/2014/main" id="{A2A92446-695B-4326-9AB4-F233DCAF7020}"/>
                    </a:ext>
                  </a:extLst>
                </p:cNvPr>
                <p:cNvSpPr txBox="1"/>
                <p:nvPr/>
              </p:nvSpPr>
              <p:spPr>
                <a:xfrm>
                  <a:off x="6798794" y="847374"/>
                  <a:ext cx="1317910" cy="575463"/>
                </a:xfrm>
                <a:prstGeom prst="rect">
                  <a:avLst/>
                </a:prstGeom>
                <a:noFill/>
              </p:spPr>
              <p:txBody>
                <a:bodyPr wrap="none" rtlCol="0">
                  <a:spAutoFit/>
                </a:bodyPr>
                <a:lstStyle/>
                <a:p>
                  <a:r>
                    <a:rPr lang="zh-CN" altLang="en-US" sz="3200" dirty="0">
                      <a:solidFill>
                        <a:schemeClr val="bg1"/>
                      </a:solidFill>
                      <a:latin typeface="微软雅黑" pitchFamily="34" charset="-122"/>
                      <a:ea typeface="微软雅黑" pitchFamily="34" charset="-122"/>
                    </a:rPr>
                    <a:t>Add a title</a:t>
                  </a:r>
                </a:p>
              </p:txBody>
            </p:sp>
            <p:sp>
              <p:nvSpPr>
                <p:cNvPr id="33" name="Rectangle 13" descr="FD1DDF730CE4456e89755B07FE1653D0# #Rectangle 13">
                  <a:extLst>
                    <a:ext uri="{FF2B5EF4-FFF2-40B4-BE49-F238E27FC236}">
                      <a16:creationId xmlns:a16="http://schemas.microsoft.com/office/drawing/2014/main" id="{F2D88FBA-EF49-4A6C-BE9E-4E20E106EC97}"/>
                    </a:ext>
                  </a:extLst>
                </p:cNvPr>
                <p:cNvSpPr>
                  <a:spLocks noChangeArrowheads="1"/>
                </p:cNvSpPr>
                <p:nvPr/>
              </p:nvSpPr>
              <p:spPr bwMode="auto">
                <a:xfrm>
                  <a:off x="6835000" y="1326627"/>
                  <a:ext cx="1394800" cy="25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100" dirty="0">
                      <a:solidFill>
                        <a:schemeClr val="bg1"/>
                      </a:solidFill>
                      <a:latin typeface="微软雅黑" pitchFamily="34" charset="-122"/>
                      <a:ea typeface="微软雅黑" pitchFamily="34" charset="-122"/>
                    </a:rPr>
                    <a:t>Add a short caption here.</a:t>
                  </a:r>
                  <a:endParaRPr lang="en-US" altLang="zh-CN" sz="1100" dirty="0">
                    <a:solidFill>
                      <a:schemeClr val="bg1"/>
                    </a:solidFill>
                    <a:latin typeface="微软雅黑" pitchFamily="34" charset="-122"/>
                    <a:ea typeface="微软雅黑" pitchFamily="34" charset="-122"/>
                  </a:endParaRPr>
                </a:p>
              </p:txBody>
            </p:sp>
          </p:grpSp>
        </p:grpSp>
        <p:grpSp>
          <p:nvGrpSpPr>
            <p:cNvPr id="9" name="组合 8">
              <a:extLst>
                <a:ext uri="{FF2B5EF4-FFF2-40B4-BE49-F238E27FC236}">
                  <a16:creationId xmlns:a16="http://schemas.microsoft.com/office/drawing/2014/main" id="{2715B617-8944-4D09-B487-FEB2A2EA1346}"/>
                </a:ext>
              </a:extLst>
            </p:cNvPr>
            <p:cNvGrpSpPr/>
            <p:nvPr/>
          </p:nvGrpSpPr>
          <p:grpSpPr>
            <a:xfrm>
              <a:off x="3413636" y="2637796"/>
              <a:ext cx="2435756" cy="792000"/>
              <a:chOff x="3413636" y="2866496"/>
              <a:chExt cx="2435756" cy="792000"/>
            </a:xfrm>
          </p:grpSpPr>
          <p:sp>
            <p:nvSpPr>
              <p:cNvPr id="26" name="矩形 25">
                <a:extLst>
                  <a:ext uri="{FF2B5EF4-FFF2-40B4-BE49-F238E27FC236}">
                    <a16:creationId xmlns:a16="http://schemas.microsoft.com/office/drawing/2014/main" id="{2D99A5C2-95A5-44D7-AA9D-815330EF1422}"/>
                  </a:ext>
                </a:extLst>
              </p:cNvPr>
              <p:cNvSpPr/>
              <p:nvPr/>
            </p:nvSpPr>
            <p:spPr>
              <a:xfrm>
                <a:off x="3413636" y="2866496"/>
                <a:ext cx="2435756" cy="792000"/>
              </a:xfrm>
              <a:prstGeom prst="rect">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itchFamily="34" charset="-122"/>
                  <a:ea typeface="微软雅黑" pitchFamily="34" charset="-122"/>
                </a:endParaRPr>
              </a:p>
            </p:txBody>
          </p:sp>
          <p:grpSp>
            <p:nvGrpSpPr>
              <p:cNvPr id="27" name="组合 26">
                <a:extLst>
                  <a:ext uri="{FF2B5EF4-FFF2-40B4-BE49-F238E27FC236}">
                    <a16:creationId xmlns:a16="http://schemas.microsoft.com/office/drawing/2014/main" id="{4E477547-84AD-4C3A-B84E-82B667005A0D}"/>
                  </a:ext>
                </a:extLst>
              </p:cNvPr>
              <p:cNvGrpSpPr/>
              <p:nvPr/>
            </p:nvGrpSpPr>
            <p:grpSpPr>
              <a:xfrm>
                <a:off x="3966706" y="3003798"/>
                <a:ext cx="1431006" cy="542368"/>
                <a:chOff x="6678135" y="844512"/>
                <a:chExt cx="1431006" cy="739556"/>
              </a:xfrm>
            </p:grpSpPr>
            <p:sp>
              <p:nvSpPr>
                <p:cNvPr id="28" name="TextBox 29">
                  <a:extLst>
                    <a:ext uri="{FF2B5EF4-FFF2-40B4-BE49-F238E27FC236}">
                      <a16:creationId xmlns:a16="http://schemas.microsoft.com/office/drawing/2014/main" id="{6A77F2A7-ABB1-45FB-9D9C-BA7DC650C947}"/>
                    </a:ext>
                  </a:extLst>
                </p:cNvPr>
                <p:cNvSpPr txBox="1"/>
                <p:nvPr/>
              </p:nvSpPr>
              <p:spPr>
                <a:xfrm>
                  <a:off x="6678135" y="844512"/>
                  <a:ext cx="1317910" cy="575464"/>
                </a:xfrm>
                <a:prstGeom prst="rect">
                  <a:avLst/>
                </a:prstGeom>
                <a:noFill/>
              </p:spPr>
              <p:txBody>
                <a:bodyPr wrap="none" rtlCol="0">
                  <a:spAutoFit/>
                </a:bodyPr>
                <a:lstStyle/>
                <a:p>
                  <a:r>
                    <a:rPr lang="zh-CN" altLang="en-US" sz="3200" dirty="0">
                      <a:solidFill>
                        <a:schemeClr val="bg1"/>
                      </a:solidFill>
                      <a:latin typeface="微软雅黑" pitchFamily="34" charset="-122"/>
                      <a:ea typeface="微软雅黑" pitchFamily="34" charset="-122"/>
                    </a:rPr>
                    <a:t>Add a title</a:t>
                  </a:r>
                </a:p>
              </p:txBody>
            </p:sp>
            <p:sp>
              <p:nvSpPr>
                <p:cNvPr id="29" name="Rectangle 13" descr="FD1DDF730CE4456e89755B07FE1653D0# #Rectangle 13">
                  <a:extLst>
                    <a:ext uri="{FF2B5EF4-FFF2-40B4-BE49-F238E27FC236}">
                      <a16:creationId xmlns:a16="http://schemas.microsoft.com/office/drawing/2014/main" id="{2FDF4CD7-60FB-4FC2-8309-A69A9121D573}"/>
                    </a:ext>
                  </a:extLst>
                </p:cNvPr>
                <p:cNvSpPr>
                  <a:spLocks noChangeArrowheads="1"/>
                </p:cNvSpPr>
                <p:nvPr/>
              </p:nvSpPr>
              <p:spPr bwMode="auto">
                <a:xfrm>
                  <a:off x="6714341" y="1326624"/>
                  <a:ext cx="1394800" cy="25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100" dirty="0">
                      <a:solidFill>
                        <a:schemeClr val="bg1"/>
                      </a:solidFill>
                      <a:latin typeface="微软雅黑" pitchFamily="34" charset="-122"/>
                      <a:ea typeface="微软雅黑" pitchFamily="34" charset="-122"/>
                    </a:rPr>
                    <a:t>Add a short caption here.</a:t>
                  </a:r>
                  <a:endParaRPr lang="en-US" altLang="zh-CN" sz="1100" dirty="0">
                    <a:solidFill>
                      <a:schemeClr val="bg1"/>
                    </a:solidFill>
                    <a:latin typeface="微软雅黑" pitchFamily="34" charset="-122"/>
                    <a:ea typeface="微软雅黑" pitchFamily="34" charset="-122"/>
                  </a:endParaRPr>
                </a:p>
              </p:txBody>
            </p:sp>
          </p:grpSp>
        </p:grpSp>
        <p:grpSp>
          <p:nvGrpSpPr>
            <p:cNvPr id="10" name="组合 9">
              <a:extLst>
                <a:ext uri="{FF2B5EF4-FFF2-40B4-BE49-F238E27FC236}">
                  <a16:creationId xmlns:a16="http://schemas.microsoft.com/office/drawing/2014/main" id="{FAB7CF1E-E1B5-4FA7-A797-20DA52DE4ABD}"/>
                </a:ext>
              </a:extLst>
            </p:cNvPr>
            <p:cNvGrpSpPr/>
            <p:nvPr/>
          </p:nvGrpSpPr>
          <p:grpSpPr>
            <a:xfrm>
              <a:off x="3413636" y="3555679"/>
              <a:ext cx="2435756" cy="792000"/>
              <a:chOff x="3413636" y="3804699"/>
              <a:chExt cx="2435756" cy="792000"/>
            </a:xfrm>
          </p:grpSpPr>
          <p:sp>
            <p:nvSpPr>
              <p:cNvPr id="22" name="矩形 21">
                <a:extLst>
                  <a:ext uri="{FF2B5EF4-FFF2-40B4-BE49-F238E27FC236}">
                    <a16:creationId xmlns:a16="http://schemas.microsoft.com/office/drawing/2014/main" id="{83BD2361-AEB3-4402-8C81-AE5A37B80010}"/>
                  </a:ext>
                </a:extLst>
              </p:cNvPr>
              <p:cNvSpPr/>
              <p:nvPr/>
            </p:nvSpPr>
            <p:spPr>
              <a:xfrm>
                <a:off x="3413636" y="3804699"/>
                <a:ext cx="2435756" cy="792000"/>
              </a:xfrm>
              <a:prstGeom prst="rect">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itchFamily="34" charset="-122"/>
                  <a:ea typeface="微软雅黑" pitchFamily="34" charset="-122"/>
                </a:endParaRPr>
              </a:p>
            </p:txBody>
          </p:sp>
          <p:grpSp>
            <p:nvGrpSpPr>
              <p:cNvPr id="23" name="组合 22">
                <a:extLst>
                  <a:ext uri="{FF2B5EF4-FFF2-40B4-BE49-F238E27FC236}">
                    <a16:creationId xmlns:a16="http://schemas.microsoft.com/office/drawing/2014/main" id="{CE438E08-F939-4ADB-8354-E03ABE9BD196}"/>
                  </a:ext>
                </a:extLst>
              </p:cNvPr>
              <p:cNvGrpSpPr/>
              <p:nvPr/>
            </p:nvGrpSpPr>
            <p:grpSpPr>
              <a:xfrm>
                <a:off x="3966706" y="3939902"/>
                <a:ext cx="1431006" cy="544467"/>
                <a:chOff x="6798794" y="841650"/>
                <a:chExt cx="1431006" cy="742418"/>
              </a:xfrm>
            </p:grpSpPr>
            <p:sp>
              <p:nvSpPr>
                <p:cNvPr id="24" name="TextBox 34">
                  <a:extLst>
                    <a:ext uri="{FF2B5EF4-FFF2-40B4-BE49-F238E27FC236}">
                      <a16:creationId xmlns:a16="http://schemas.microsoft.com/office/drawing/2014/main" id="{ED7A3EFA-DA4C-4C25-AF9C-25623E53A0CB}"/>
                    </a:ext>
                  </a:extLst>
                </p:cNvPr>
                <p:cNvSpPr txBox="1"/>
                <p:nvPr/>
              </p:nvSpPr>
              <p:spPr>
                <a:xfrm>
                  <a:off x="6798794" y="841650"/>
                  <a:ext cx="1317910" cy="575463"/>
                </a:xfrm>
                <a:prstGeom prst="rect">
                  <a:avLst/>
                </a:prstGeom>
                <a:noFill/>
              </p:spPr>
              <p:txBody>
                <a:bodyPr wrap="none" rtlCol="0">
                  <a:spAutoFit/>
                </a:bodyPr>
                <a:lstStyle/>
                <a:p>
                  <a:r>
                    <a:rPr lang="zh-CN" altLang="en-US" sz="3200" dirty="0">
                      <a:solidFill>
                        <a:schemeClr val="bg1"/>
                      </a:solidFill>
                      <a:latin typeface="微软雅黑" pitchFamily="34" charset="-122"/>
                      <a:ea typeface="微软雅黑" pitchFamily="34" charset="-122"/>
                    </a:rPr>
                    <a:t>Add a title</a:t>
                  </a:r>
                </a:p>
              </p:txBody>
            </p:sp>
            <p:sp>
              <p:nvSpPr>
                <p:cNvPr id="25" name="Rectangle 13" descr="FD1DDF730CE4456e89755B07FE1653D0# #Rectangle 13">
                  <a:extLst>
                    <a:ext uri="{FF2B5EF4-FFF2-40B4-BE49-F238E27FC236}">
                      <a16:creationId xmlns:a16="http://schemas.microsoft.com/office/drawing/2014/main" id="{75BC4599-E002-4812-9AC7-CBC178465FDA}"/>
                    </a:ext>
                  </a:extLst>
                </p:cNvPr>
                <p:cNvSpPr>
                  <a:spLocks noChangeArrowheads="1"/>
                </p:cNvSpPr>
                <p:nvPr/>
              </p:nvSpPr>
              <p:spPr bwMode="auto">
                <a:xfrm>
                  <a:off x="6835000" y="1326624"/>
                  <a:ext cx="1394800" cy="25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100" dirty="0">
                      <a:solidFill>
                        <a:schemeClr val="bg1"/>
                      </a:solidFill>
                      <a:latin typeface="微软雅黑" pitchFamily="34" charset="-122"/>
                      <a:ea typeface="微软雅黑" pitchFamily="34" charset="-122"/>
                    </a:rPr>
                    <a:t>Add a short caption here.</a:t>
                  </a:r>
                  <a:endParaRPr lang="en-US" altLang="zh-CN" sz="1100" dirty="0">
                    <a:solidFill>
                      <a:schemeClr val="bg1"/>
                    </a:solidFill>
                    <a:latin typeface="微软雅黑" pitchFamily="34" charset="-122"/>
                    <a:ea typeface="微软雅黑" pitchFamily="34" charset="-122"/>
                  </a:endParaRPr>
                </a:p>
              </p:txBody>
            </p:sp>
          </p:grpSp>
        </p:grpSp>
        <p:cxnSp>
          <p:nvCxnSpPr>
            <p:cNvPr id="11" name="直接连接符 10">
              <a:extLst>
                <a:ext uri="{FF2B5EF4-FFF2-40B4-BE49-F238E27FC236}">
                  <a16:creationId xmlns:a16="http://schemas.microsoft.com/office/drawing/2014/main" id="{1A9DDEBA-95C6-464B-9B7F-E0C216897530}"/>
                </a:ext>
              </a:extLst>
            </p:cNvPr>
            <p:cNvCxnSpPr/>
            <p:nvPr/>
          </p:nvCxnSpPr>
          <p:spPr>
            <a:xfrm flipH="1">
              <a:off x="5868144" y="1719913"/>
              <a:ext cx="1800200" cy="0"/>
            </a:xfrm>
            <a:prstGeom prst="line">
              <a:avLst/>
            </a:prstGeom>
            <a:ln w="6350">
              <a:solidFill>
                <a:schemeClr val="bg1">
                  <a:lumMod val="65000"/>
                </a:schemeClr>
              </a:solidFill>
              <a:headEnd type="oval" w="sm" len="sm"/>
            </a:ln>
          </p:spPr>
          <p:style>
            <a:lnRef idx="1">
              <a:schemeClr val="accent1"/>
            </a:lnRef>
            <a:fillRef idx="0">
              <a:schemeClr val="accent1"/>
            </a:fillRef>
            <a:effectRef idx="0">
              <a:schemeClr val="accent1"/>
            </a:effectRef>
            <a:fontRef idx="minor">
              <a:schemeClr val="tx1"/>
            </a:fontRef>
          </p:style>
        </p:cxnSp>
        <p:grpSp>
          <p:nvGrpSpPr>
            <p:cNvPr id="12" name="组合 11">
              <a:extLst>
                <a:ext uri="{FF2B5EF4-FFF2-40B4-BE49-F238E27FC236}">
                  <a16:creationId xmlns:a16="http://schemas.microsoft.com/office/drawing/2014/main" id="{C2D0FFFF-E53A-4F2F-8D99-38C65E07FDC3}"/>
                </a:ext>
              </a:extLst>
            </p:cNvPr>
            <p:cNvGrpSpPr/>
            <p:nvPr/>
          </p:nvGrpSpPr>
          <p:grpSpPr>
            <a:xfrm>
              <a:off x="854222" y="2740830"/>
              <a:ext cx="2700124" cy="606814"/>
              <a:chOff x="854222" y="3176829"/>
              <a:chExt cx="2700124" cy="606814"/>
            </a:xfrm>
          </p:grpSpPr>
          <p:sp>
            <p:nvSpPr>
              <p:cNvPr id="19" name="Freeform 24">
                <a:extLst>
                  <a:ext uri="{FF2B5EF4-FFF2-40B4-BE49-F238E27FC236}">
                    <a16:creationId xmlns:a16="http://schemas.microsoft.com/office/drawing/2014/main" id="{46C47021-6DA5-47A3-9B4E-B6AEFF7A1DD8}"/>
                  </a:ext>
                </a:extLst>
              </p:cNvPr>
              <p:cNvSpPr>
                <a:spLocks noEditPoints="1"/>
              </p:cNvSpPr>
              <p:nvPr/>
            </p:nvSpPr>
            <p:spPr bwMode="auto">
              <a:xfrm flipH="1">
                <a:off x="854222" y="3219822"/>
                <a:ext cx="452536" cy="481954"/>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gradFill>
                <a:gsLst>
                  <a:gs pos="0">
                    <a:srgbClr val="E72968">
                      <a:alpha val="85000"/>
                    </a:srgbClr>
                  </a:gs>
                  <a:gs pos="100000">
                    <a:srgbClr val="1895DA">
                      <a:alpha val="85000"/>
                    </a:srgbClr>
                  </a:gs>
                </a:gsLst>
                <a:lin ang="5400000" scaled="1"/>
              </a:gradFill>
              <a:ln w="9525">
                <a:noFill/>
                <a:round/>
                <a:headEnd/>
                <a:tailEnd/>
              </a:ln>
              <a:effectLst>
                <a:reflection blurRad="6350" stA="52000" endA="300" endPos="35000" dir="5400000" sy="-100000" algn="bl" rotWithShape="0"/>
              </a:effectLst>
            </p:spPr>
            <p:txBody>
              <a:bodyPr vert="horz" wrap="square" lIns="121920" tIns="60960" rIns="121920" bIns="60960" numCol="1" anchor="t" anchorCtr="0" compatLnSpc="1">
                <a:prstTxWarp prst="textNoShape">
                  <a:avLst/>
                </a:prstTxWarp>
              </a:bodyPr>
              <a:lstStyle/>
              <a:p>
                <a:endParaRPr lang="zh-CN" altLang="en-US" sz="3600" dirty="0">
                  <a:solidFill>
                    <a:schemeClr val="bg1">
                      <a:lumMod val="50000"/>
                    </a:schemeClr>
                  </a:solidFill>
                  <a:latin typeface="微软雅黑" pitchFamily="34" charset="-122"/>
                  <a:ea typeface="微软雅黑" pitchFamily="34" charset="-122"/>
                </a:endParaRPr>
              </a:p>
            </p:txBody>
          </p:sp>
          <p:sp>
            <p:nvSpPr>
              <p:cNvPr id="20" name="文本框 1167">
                <a:extLst>
                  <a:ext uri="{FF2B5EF4-FFF2-40B4-BE49-F238E27FC236}">
                    <a16:creationId xmlns:a16="http://schemas.microsoft.com/office/drawing/2014/main" id="{55616F22-42E1-4AC6-8E4B-F39CD6501E66}"/>
                  </a:ext>
                </a:extLst>
              </p:cNvPr>
              <p:cNvSpPr txBox="1"/>
              <p:nvPr/>
            </p:nvSpPr>
            <p:spPr>
              <a:xfrm>
                <a:off x="1475828" y="3176829"/>
                <a:ext cx="2078518" cy="288756"/>
              </a:xfrm>
              <a:prstGeom prst="rect">
                <a:avLst/>
              </a:prstGeom>
              <a:noFill/>
            </p:spPr>
            <p:txBody>
              <a:bodyPr wrap="square" rtlCol="0">
                <a:spAutoFit/>
              </a:bodyPr>
              <a:lstStyle/>
              <a:p>
                <a:r>
                  <a:rPr lang="zh-CN" altLang="en-US" sz="2000" dirty="0">
                    <a:solidFill>
                      <a:schemeClr val="bg1">
                        <a:lumMod val="50000"/>
                      </a:schemeClr>
                    </a:solidFill>
                    <a:latin typeface="微软雅黑" pitchFamily="34" charset="-122"/>
                    <a:ea typeface="微软雅黑" pitchFamily="34" charset="-122"/>
                  </a:rPr>
                  <a:t>Please enter the title</a:t>
                </a:r>
              </a:p>
            </p:txBody>
          </p:sp>
          <p:sp>
            <p:nvSpPr>
              <p:cNvPr id="21" name="文本框 60">
                <a:extLst>
                  <a:ext uri="{FF2B5EF4-FFF2-40B4-BE49-F238E27FC236}">
                    <a16:creationId xmlns:a16="http://schemas.microsoft.com/office/drawing/2014/main" id="{6EBCD2BB-42B6-4A62-9CAA-4ADF6DBA32C8}"/>
                  </a:ext>
                </a:extLst>
              </p:cNvPr>
              <p:cNvSpPr txBox="1"/>
              <p:nvPr/>
            </p:nvSpPr>
            <p:spPr>
              <a:xfrm>
                <a:off x="1475828" y="3450463"/>
                <a:ext cx="1594056" cy="333180"/>
              </a:xfrm>
              <a:prstGeom prst="rect">
                <a:avLst/>
              </a:prstGeom>
              <a:noFill/>
            </p:spPr>
            <p:txBody>
              <a:bodyPr wrap="square" rtlCol="0">
                <a:spAutoFit/>
              </a:bodyPr>
              <a:lstStyle/>
              <a:p>
                <a:pPr algn="just">
                  <a:spcBef>
                    <a:spcPct val="0"/>
                  </a:spcBef>
                  <a:defRPr/>
                </a:pPr>
                <a:r>
                  <a:rPr lang="zh-CN" altLang="en-US" sz="1200" dirty="0">
                    <a:solidFill>
                      <a:schemeClr val="bg1">
                        <a:lumMod val="50000"/>
                      </a:schemeClr>
                    </a:solidFill>
                    <a:latin typeface="微软雅黑" pitchFamily="34" charset="-122"/>
                    <a:ea typeface="微软雅黑" pitchFamily="34" charset="-122"/>
                  </a:rPr>
                  <a:t>Add a specific text elaboration here, and a short description.</a:t>
                </a:r>
                <a:endParaRPr lang="en-US" altLang="zh-CN" sz="1200" dirty="0">
                  <a:solidFill>
                    <a:schemeClr val="bg1">
                      <a:lumMod val="50000"/>
                    </a:schemeClr>
                  </a:solidFill>
                  <a:latin typeface="微软雅黑" pitchFamily="34" charset="-122"/>
                  <a:ea typeface="微软雅黑" pitchFamily="34" charset="-122"/>
                </a:endParaRPr>
              </a:p>
            </p:txBody>
          </p:sp>
        </p:grpSp>
        <p:grpSp>
          <p:nvGrpSpPr>
            <p:cNvPr id="13" name="组合 12">
              <a:extLst>
                <a:ext uri="{FF2B5EF4-FFF2-40B4-BE49-F238E27FC236}">
                  <a16:creationId xmlns:a16="http://schemas.microsoft.com/office/drawing/2014/main" id="{BF8DFB0C-375D-4CE3-B987-6E5E790D332D}"/>
                </a:ext>
              </a:extLst>
            </p:cNvPr>
            <p:cNvGrpSpPr/>
            <p:nvPr/>
          </p:nvGrpSpPr>
          <p:grpSpPr>
            <a:xfrm>
              <a:off x="5814332" y="3660359"/>
              <a:ext cx="2659013" cy="589852"/>
              <a:chOff x="5814332" y="4116678"/>
              <a:chExt cx="2659013" cy="589852"/>
            </a:xfrm>
          </p:grpSpPr>
          <p:sp>
            <p:nvSpPr>
              <p:cNvPr id="16" name="Freeform 73">
                <a:extLst>
                  <a:ext uri="{FF2B5EF4-FFF2-40B4-BE49-F238E27FC236}">
                    <a16:creationId xmlns:a16="http://schemas.microsoft.com/office/drawing/2014/main" id="{63E6C644-5CB6-496C-B407-D46B5E408738}"/>
                  </a:ext>
                </a:extLst>
              </p:cNvPr>
              <p:cNvSpPr>
                <a:spLocks noEditPoints="1"/>
              </p:cNvSpPr>
              <p:nvPr/>
            </p:nvSpPr>
            <p:spPr bwMode="auto">
              <a:xfrm>
                <a:off x="7847001" y="4148852"/>
                <a:ext cx="626344" cy="511130"/>
              </a:xfrm>
              <a:custGeom>
                <a:avLst/>
                <a:gdLst>
                  <a:gd name="T0" fmla="*/ 11 w 126"/>
                  <a:gd name="T1" fmla="*/ 0 h 103"/>
                  <a:gd name="T2" fmla="*/ 118 w 126"/>
                  <a:gd name="T3" fmla="*/ 6 h 103"/>
                  <a:gd name="T4" fmla="*/ 22 w 126"/>
                  <a:gd name="T5" fmla="*/ 64 h 103"/>
                  <a:gd name="T6" fmla="*/ 91 w 126"/>
                  <a:gd name="T7" fmla="*/ 29 h 103"/>
                  <a:gd name="T8" fmla="*/ 95 w 126"/>
                  <a:gd name="T9" fmla="*/ 37 h 103"/>
                  <a:gd name="T10" fmla="*/ 90 w 126"/>
                  <a:gd name="T11" fmla="*/ 27 h 103"/>
                  <a:gd name="T12" fmla="*/ 89 w 126"/>
                  <a:gd name="T13" fmla="*/ 38 h 103"/>
                  <a:gd name="T14" fmla="*/ 86 w 126"/>
                  <a:gd name="T15" fmla="*/ 40 h 103"/>
                  <a:gd name="T16" fmla="*/ 86 w 126"/>
                  <a:gd name="T17" fmla="*/ 31 h 103"/>
                  <a:gd name="T18" fmla="*/ 81 w 126"/>
                  <a:gd name="T19" fmla="*/ 25 h 103"/>
                  <a:gd name="T20" fmla="*/ 78 w 126"/>
                  <a:gd name="T21" fmla="*/ 29 h 103"/>
                  <a:gd name="T22" fmla="*/ 92 w 126"/>
                  <a:gd name="T23" fmla="*/ 45 h 103"/>
                  <a:gd name="T24" fmla="*/ 89 w 126"/>
                  <a:gd name="T25" fmla="*/ 36 h 103"/>
                  <a:gd name="T26" fmla="*/ 91 w 126"/>
                  <a:gd name="T27" fmla="*/ 25 h 103"/>
                  <a:gd name="T28" fmla="*/ 97 w 126"/>
                  <a:gd name="T29" fmla="*/ 37 h 103"/>
                  <a:gd name="T30" fmla="*/ 93 w 126"/>
                  <a:gd name="T31" fmla="*/ 23 h 103"/>
                  <a:gd name="T32" fmla="*/ 46 w 126"/>
                  <a:gd name="T33" fmla="*/ 19 h 103"/>
                  <a:gd name="T34" fmla="*/ 49 w 126"/>
                  <a:gd name="T35" fmla="*/ 18 h 103"/>
                  <a:gd name="T36" fmla="*/ 70 w 126"/>
                  <a:gd name="T37" fmla="*/ 19 h 103"/>
                  <a:gd name="T38" fmla="*/ 65 w 126"/>
                  <a:gd name="T39" fmla="*/ 32 h 103"/>
                  <a:gd name="T40" fmla="*/ 63 w 126"/>
                  <a:gd name="T41" fmla="*/ 34 h 103"/>
                  <a:gd name="T42" fmla="*/ 53 w 126"/>
                  <a:gd name="T43" fmla="*/ 34 h 103"/>
                  <a:gd name="T44" fmla="*/ 59 w 126"/>
                  <a:gd name="T45" fmla="*/ 38 h 103"/>
                  <a:gd name="T46" fmla="*/ 62 w 126"/>
                  <a:gd name="T47" fmla="*/ 39 h 103"/>
                  <a:gd name="T48" fmla="*/ 73 w 126"/>
                  <a:gd name="T49" fmla="*/ 30 h 103"/>
                  <a:gd name="T50" fmla="*/ 51 w 126"/>
                  <a:gd name="T51" fmla="*/ 14 h 103"/>
                  <a:gd name="T52" fmla="*/ 68 w 126"/>
                  <a:gd name="T53" fmla="*/ 27 h 103"/>
                  <a:gd name="T54" fmla="*/ 68 w 126"/>
                  <a:gd name="T55" fmla="*/ 25 h 103"/>
                  <a:gd name="T56" fmla="*/ 54 w 126"/>
                  <a:gd name="T57" fmla="*/ 21 h 103"/>
                  <a:gd name="T58" fmla="*/ 35 w 126"/>
                  <a:gd name="T59" fmla="*/ 40 h 103"/>
                  <a:gd name="T60" fmla="*/ 52 w 126"/>
                  <a:gd name="T61" fmla="*/ 39 h 103"/>
                  <a:gd name="T62" fmla="*/ 51 w 126"/>
                  <a:gd name="T63" fmla="*/ 33 h 103"/>
                  <a:gd name="T64" fmla="*/ 51 w 126"/>
                  <a:gd name="T65" fmla="*/ 30 h 103"/>
                  <a:gd name="T66" fmla="*/ 38 w 126"/>
                  <a:gd name="T67" fmla="*/ 30 h 103"/>
                  <a:gd name="T68" fmla="*/ 39 w 126"/>
                  <a:gd name="T69" fmla="*/ 34 h 103"/>
                  <a:gd name="T70" fmla="*/ 35 w 126"/>
                  <a:gd name="T71" fmla="*/ 40 h 103"/>
                  <a:gd name="T72" fmla="*/ 22 w 126"/>
                  <a:gd name="T73" fmla="*/ 56 h 103"/>
                  <a:gd name="T74" fmla="*/ 126 w 126"/>
                  <a:gd name="T75" fmla="*/ 99 h 103"/>
                  <a:gd name="T76" fmla="*/ 0 w 126"/>
                  <a:gd name="T77" fmla="*/ 87 h 103"/>
                  <a:gd name="T78" fmla="*/ 118 w 126"/>
                  <a:gd name="T79" fmla="*/ 67 h 103"/>
                  <a:gd name="T80" fmla="*/ 54 w 126"/>
                  <a:gd name="T81" fmla="*/ 72 h 103"/>
                  <a:gd name="T82" fmla="*/ 52 w 126"/>
                  <a:gd name="T83" fmla="*/ 85 h 103"/>
                  <a:gd name="T84" fmla="*/ 24 w 126"/>
                  <a:gd name="T85" fmla="*/ 85 h 103"/>
                  <a:gd name="T86" fmla="*/ 58 w 126"/>
                  <a:gd name="T87" fmla="*/ 82 h 103"/>
                  <a:gd name="T88" fmla="*/ 58 w 126"/>
                  <a:gd name="T89" fmla="*/ 82 h 103"/>
                  <a:gd name="T90" fmla="*/ 85 w 126"/>
                  <a:gd name="T91" fmla="*/ 82 h 103"/>
                  <a:gd name="T92" fmla="*/ 102 w 126"/>
                  <a:gd name="T93" fmla="*/ 85 h 103"/>
                  <a:gd name="T94" fmla="*/ 38 w 126"/>
                  <a:gd name="T95" fmla="*/ 79 h 103"/>
                  <a:gd name="T96" fmla="*/ 28 w 126"/>
                  <a:gd name="T97" fmla="*/ 76 h 103"/>
                  <a:gd name="T98" fmla="*/ 28 w 126"/>
                  <a:gd name="T99" fmla="*/ 76 h 103"/>
                  <a:gd name="T100" fmla="*/ 65 w 126"/>
                  <a:gd name="T101" fmla="*/ 76 h 103"/>
                  <a:gd name="T102" fmla="*/ 81 w 126"/>
                  <a:gd name="T103" fmla="*/ 79 h 103"/>
                  <a:gd name="T104" fmla="*/ 87 w 126"/>
                  <a:gd name="T105" fmla="*/ 79 h 103"/>
                  <a:gd name="T106" fmla="*/ 30 w 126"/>
                  <a:gd name="T107" fmla="*/ 72 h 103"/>
                  <a:gd name="T108" fmla="*/ 30 w 126"/>
                  <a:gd name="T109" fmla="*/ 72 h 103"/>
                  <a:gd name="T110" fmla="*/ 69 w 126"/>
                  <a:gd name="T111" fmla="*/ 72 h 103"/>
                  <a:gd name="T112" fmla="*/ 85 w 126"/>
                  <a:gd name="T113" fmla="*/ 74 h 103"/>
                  <a:gd name="T114" fmla="*/ 90 w 126"/>
                  <a:gd name="T115" fmla="*/ 74 h 103"/>
                  <a:gd name="T116" fmla="*/ 10 w 126"/>
                  <a:gd name="T117" fmla="*/ 91 h 103"/>
                  <a:gd name="T118" fmla="*/ 10 w 126"/>
                  <a:gd name="T119" fmla="*/ 91 h 103"/>
                  <a:gd name="T120" fmla="*/ 116 w 126"/>
                  <a:gd name="T121" fmla="*/ 91 h 103"/>
                  <a:gd name="T122" fmla="*/ 49 w 126"/>
                  <a:gd name="T123" fmla="*/ 96 h 103"/>
                  <a:gd name="T124" fmla="*/ 25 w 126"/>
                  <a:gd name="T125" fmla="*/ 9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 h="103">
                    <a:moveTo>
                      <a:pt x="11" y="64"/>
                    </a:moveTo>
                    <a:cubicBezTo>
                      <a:pt x="11" y="56"/>
                      <a:pt x="11" y="56"/>
                      <a:pt x="11" y="56"/>
                    </a:cubicBezTo>
                    <a:cubicBezTo>
                      <a:pt x="11" y="6"/>
                      <a:pt x="11" y="6"/>
                      <a:pt x="11" y="6"/>
                    </a:cubicBezTo>
                    <a:cubicBezTo>
                      <a:pt x="11" y="0"/>
                      <a:pt x="11" y="0"/>
                      <a:pt x="11" y="0"/>
                    </a:cubicBezTo>
                    <a:cubicBezTo>
                      <a:pt x="16" y="0"/>
                      <a:pt x="16" y="0"/>
                      <a:pt x="16" y="0"/>
                    </a:cubicBezTo>
                    <a:cubicBezTo>
                      <a:pt x="112" y="0"/>
                      <a:pt x="112" y="0"/>
                      <a:pt x="112" y="0"/>
                    </a:cubicBezTo>
                    <a:cubicBezTo>
                      <a:pt x="118" y="0"/>
                      <a:pt x="118" y="0"/>
                      <a:pt x="118" y="0"/>
                    </a:cubicBezTo>
                    <a:cubicBezTo>
                      <a:pt x="118" y="6"/>
                      <a:pt x="118" y="6"/>
                      <a:pt x="118" y="6"/>
                    </a:cubicBezTo>
                    <a:cubicBezTo>
                      <a:pt x="118" y="56"/>
                      <a:pt x="118" y="56"/>
                      <a:pt x="118" y="56"/>
                    </a:cubicBezTo>
                    <a:cubicBezTo>
                      <a:pt x="118" y="64"/>
                      <a:pt x="118" y="64"/>
                      <a:pt x="118" y="64"/>
                    </a:cubicBezTo>
                    <a:cubicBezTo>
                      <a:pt x="106" y="64"/>
                      <a:pt x="106" y="64"/>
                      <a:pt x="106" y="64"/>
                    </a:cubicBezTo>
                    <a:cubicBezTo>
                      <a:pt x="22" y="64"/>
                      <a:pt x="22" y="64"/>
                      <a:pt x="22" y="64"/>
                    </a:cubicBezTo>
                    <a:cubicBezTo>
                      <a:pt x="11" y="64"/>
                      <a:pt x="11" y="64"/>
                      <a:pt x="11" y="64"/>
                    </a:cubicBezTo>
                    <a:close/>
                    <a:moveTo>
                      <a:pt x="90" y="27"/>
                    </a:moveTo>
                    <a:cubicBezTo>
                      <a:pt x="90" y="29"/>
                      <a:pt x="90" y="29"/>
                      <a:pt x="90" y="29"/>
                    </a:cubicBezTo>
                    <a:cubicBezTo>
                      <a:pt x="90" y="29"/>
                      <a:pt x="90" y="29"/>
                      <a:pt x="91" y="29"/>
                    </a:cubicBezTo>
                    <a:cubicBezTo>
                      <a:pt x="92" y="30"/>
                      <a:pt x="93" y="31"/>
                      <a:pt x="93" y="32"/>
                    </a:cubicBezTo>
                    <a:cubicBezTo>
                      <a:pt x="94" y="33"/>
                      <a:pt x="94" y="34"/>
                      <a:pt x="93" y="35"/>
                    </a:cubicBezTo>
                    <a:cubicBezTo>
                      <a:pt x="93" y="36"/>
                      <a:pt x="93" y="36"/>
                      <a:pt x="93" y="36"/>
                    </a:cubicBezTo>
                    <a:cubicBezTo>
                      <a:pt x="95" y="37"/>
                      <a:pt x="95" y="37"/>
                      <a:pt x="95" y="37"/>
                    </a:cubicBezTo>
                    <a:cubicBezTo>
                      <a:pt x="95" y="36"/>
                      <a:pt x="95" y="36"/>
                      <a:pt x="95" y="36"/>
                    </a:cubicBezTo>
                    <a:cubicBezTo>
                      <a:pt x="96" y="34"/>
                      <a:pt x="96" y="32"/>
                      <a:pt x="95" y="31"/>
                    </a:cubicBezTo>
                    <a:cubicBezTo>
                      <a:pt x="95" y="30"/>
                      <a:pt x="93" y="28"/>
                      <a:pt x="91" y="27"/>
                    </a:cubicBezTo>
                    <a:cubicBezTo>
                      <a:pt x="91" y="27"/>
                      <a:pt x="91" y="27"/>
                      <a:pt x="90" y="27"/>
                    </a:cubicBezTo>
                    <a:close/>
                    <a:moveTo>
                      <a:pt x="92" y="45"/>
                    </a:moveTo>
                    <a:cubicBezTo>
                      <a:pt x="94" y="45"/>
                      <a:pt x="94" y="45"/>
                      <a:pt x="94" y="45"/>
                    </a:cubicBezTo>
                    <a:cubicBezTo>
                      <a:pt x="93" y="42"/>
                      <a:pt x="90" y="38"/>
                      <a:pt x="90" y="38"/>
                    </a:cubicBezTo>
                    <a:cubicBezTo>
                      <a:pt x="89" y="38"/>
                      <a:pt x="89" y="38"/>
                      <a:pt x="89" y="38"/>
                    </a:cubicBezTo>
                    <a:cubicBezTo>
                      <a:pt x="88" y="39"/>
                      <a:pt x="88" y="39"/>
                      <a:pt x="88" y="39"/>
                    </a:cubicBezTo>
                    <a:cubicBezTo>
                      <a:pt x="88" y="39"/>
                      <a:pt x="88" y="39"/>
                      <a:pt x="88" y="39"/>
                    </a:cubicBezTo>
                    <a:cubicBezTo>
                      <a:pt x="87" y="39"/>
                      <a:pt x="87" y="39"/>
                      <a:pt x="87" y="39"/>
                    </a:cubicBezTo>
                    <a:cubicBezTo>
                      <a:pt x="86" y="40"/>
                      <a:pt x="86" y="40"/>
                      <a:pt x="86" y="40"/>
                    </a:cubicBezTo>
                    <a:cubicBezTo>
                      <a:pt x="84" y="37"/>
                      <a:pt x="84" y="36"/>
                      <a:pt x="82" y="33"/>
                    </a:cubicBezTo>
                    <a:cubicBezTo>
                      <a:pt x="84" y="32"/>
                      <a:pt x="84" y="32"/>
                      <a:pt x="84" y="32"/>
                    </a:cubicBezTo>
                    <a:cubicBezTo>
                      <a:pt x="85" y="31"/>
                      <a:pt x="85" y="31"/>
                      <a:pt x="85" y="31"/>
                    </a:cubicBezTo>
                    <a:cubicBezTo>
                      <a:pt x="86" y="31"/>
                      <a:pt x="86" y="31"/>
                      <a:pt x="86" y="31"/>
                    </a:cubicBezTo>
                    <a:cubicBezTo>
                      <a:pt x="86" y="30"/>
                      <a:pt x="84" y="25"/>
                      <a:pt x="83" y="24"/>
                    </a:cubicBezTo>
                    <a:cubicBezTo>
                      <a:pt x="82" y="24"/>
                      <a:pt x="82" y="24"/>
                      <a:pt x="82" y="24"/>
                    </a:cubicBezTo>
                    <a:cubicBezTo>
                      <a:pt x="81" y="25"/>
                      <a:pt x="81" y="25"/>
                      <a:pt x="81" y="25"/>
                    </a:cubicBezTo>
                    <a:cubicBezTo>
                      <a:pt x="81" y="25"/>
                      <a:pt x="81" y="25"/>
                      <a:pt x="81" y="25"/>
                    </a:cubicBezTo>
                    <a:cubicBezTo>
                      <a:pt x="80" y="25"/>
                      <a:pt x="80" y="25"/>
                      <a:pt x="80" y="25"/>
                    </a:cubicBezTo>
                    <a:cubicBezTo>
                      <a:pt x="78" y="26"/>
                      <a:pt x="78" y="27"/>
                      <a:pt x="78" y="29"/>
                    </a:cubicBezTo>
                    <a:cubicBezTo>
                      <a:pt x="78" y="29"/>
                      <a:pt x="78" y="29"/>
                      <a:pt x="78" y="29"/>
                    </a:cubicBezTo>
                    <a:cubicBezTo>
                      <a:pt x="78" y="29"/>
                      <a:pt x="78" y="29"/>
                      <a:pt x="78" y="29"/>
                    </a:cubicBezTo>
                    <a:cubicBezTo>
                      <a:pt x="79" y="36"/>
                      <a:pt x="82" y="41"/>
                      <a:pt x="86" y="46"/>
                    </a:cubicBezTo>
                    <a:cubicBezTo>
                      <a:pt x="87" y="47"/>
                      <a:pt x="89" y="47"/>
                      <a:pt x="91" y="46"/>
                    </a:cubicBezTo>
                    <a:cubicBezTo>
                      <a:pt x="91" y="46"/>
                      <a:pt x="91" y="46"/>
                      <a:pt x="91" y="46"/>
                    </a:cubicBezTo>
                    <a:cubicBezTo>
                      <a:pt x="92" y="45"/>
                      <a:pt x="92" y="45"/>
                      <a:pt x="92" y="45"/>
                    </a:cubicBezTo>
                    <a:cubicBezTo>
                      <a:pt x="92" y="45"/>
                      <a:pt x="92" y="45"/>
                      <a:pt x="92" y="45"/>
                    </a:cubicBezTo>
                    <a:close/>
                    <a:moveTo>
                      <a:pt x="90" y="32"/>
                    </a:moveTo>
                    <a:cubicBezTo>
                      <a:pt x="89" y="32"/>
                      <a:pt x="88" y="32"/>
                      <a:pt x="88" y="33"/>
                    </a:cubicBezTo>
                    <a:cubicBezTo>
                      <a:pt x="87" y="34"/>
                      <a:pt x="88" y="35"/>
                      <a:pt x="89" y="36"/>
                    </a:cubicBezTo>
                    <a:cubicBezTo>
                      <a:pt x="90" y="36"/>
                      <a:pt x="91" y="35"/>
                      <a:pt x="91" y="34"/>
                    </a:cubicBezTo>
                    <a:cubicBezTo>
                      <a:pt x="91" y="33"/>
                      <a:pt x="91" y="32"/>
                      <a:pt x="90" y="32"/>
                    </a:cubicBezTo>
                    <a:close/>
                    <a:moveTo>
                      <a:pt x="92" y="23"/>
                    </a:moveTo>
                    <a:cubicBezTo>
                      <a:pt x="91" y="25"/>
                      <a:pt x="91" y="25"/>
                      <a:pt x="91" y="25"/>
                    </a:cubicBezTo>
                    <a:cubicBezTo>
                      <a:pt x="91" y="25"/>
                      <a:pt x="92" y="25"/>
                      <a:pt x="92" y="25"/>
                    </a:cubicBezTo>
                    <a:cubicBezTo>
                      <a:pt x="94" y="26"/>
                      <a:pt x="96" y="27"/>
                      <a:pt x="97" y="29"/>
                    </a:cubicBezTo>
                    <a:cubicBezTo>
                      <a:pt x="98" y="31"/>
                      <a:pt x="98" y="33"/>
                      <a:pt x="98" y="36"/>
                    </a:cubicBezTo>
                    <a:cubicBezTo>
                      <a:pt x="98" y="36"/>
                      <a:pt x="97" y="37"/>
                      <a:pt x="97" y="37"/>
                    </a:cubicBezTo>
                    <a:cubicBezTo>
                      <a:pt x="99" y="38"/>
                      <a:pt x="99" y="38"/>
                      <a:pt x="99" y="38"/>
                    </a:cubicBezTo>
                    <a:cubicBezTo>
                      <a:pt x="99" y="37"/>
                      <a:pt x="100" y="37"/>
                      <a:pt x="100" y="36"/>
                    </a:cubicBezTo>
                    <a:cubicBezTo>
                      <a:pt x="100" y="33"/>
                      <a:pt x="100" y="30"/>
                      <a:pt x="99" y="28"/>
                    </a:cubicBezTo>
                    <a:cubicBezTo>
                      <a:pt x="97" y="26"/>
                      <a:pt x="95" y="24"/>
                      <a:pt x="93" y="23"/>
                    </a:cubicBezTo>
                    <a:cubicBezTo>
                      <a:pt x="92" y="23"/>
                      <a:pt x="92" y="23"/>
                      <a:pt x="92" y="23"/>
                    </a:cubicBezTo>
                    <a:close/>
                    <a:moveTo>
                      <a:pt x="51" y="14"/>
                    </a:moveTo>
                    <a:cubicBezTo>
                      <a:pt x="49" y="14"/>
                      <a:pt x="48" y="15"/>
                      <a:pt x="47" y="16"/>
                    </a:cubicBezTo>
                    <a:cubicBezTo>
                      <a:pt x="46" y="17"/>
                      <a:pt x="46" y="18"/>
                      <a:pt x="46" y="19"/>
                    </a:cubicBezTo>
                    <a:cubicBezTo>
                      <a:pt x="46" y="20"/>
                      <a:pt x="46" y="20"/>
                      <a:pt x="46" y="20"/>
                    </a:cubicBezTo>
                    <a:cubicBezTo>
                      <a:pt x="47" y="20"/>
                      <a:pt x="48" y="20"/>
                      <a:pt x="48" y="20"/>
                    </a:cubicBezTo>
                    <a:cubicBezTo>
                      <a:pt x="48" y="19"/>
                      <a:pt x="48" y="19"/>
                      <a:pt x="48" y="19"/>
                    </a:cubicBezTo>
                    <a:cubicBezTo>
                      <a:pt x="48" y="19"/>
                      <a:pt x="49" y="18"/>
                      <a:pt x="49" y="18"/>
                    </a:cubicBezTo>
                    <a:cubicBezTo>
                      <a:pt x="49" y="17"/>
                      <a:pt x="50" y="17"/>
                      <a:pt x="51" y="17"/>
                    </a:cubicBezTo>
                    <a:cubicBezTo>
                      <a:pt x="68" y="17"/>
                      <a:pt x="68" y="17"/>
                      <a:pt x="68" y="17"/>
                    </a:cubicBezTo>
                    <a:cubicBezTo>
                      <a:pt x="69" y="17"/>
                      <a:pt x="69" y="17"/>
                      <a:pt x="70" y="18"/>
                    </a:cubicBezTo>
                    <a:cubicBezTo>
                      <a:pt x="70" y="18"/>
                      <a:pt x="70" y="19"/>
                      <a:pt x="70" y="19"/>
                    </a:cubicBezTo>
                    <a:cubicBezTo>
                      <a:pt x="70" y="30"/>
                      <a:pt x="70" y="30"/>
                      <a:pt x="70" y="30"/>
                    </a:cubicBezTo>
                    <a:cubicBezTo>
                      <a:pt x="70" y="31"/>
                      <a:pt x="70" y="31"/>
                      <a:pt x="70" y="32"/>
                    </a:cubicBezTo>
                    <a:cubicBezTo>
                      <a:pt x="69" y="32"/>
                      <a:pt x="69" y="32"/>
                      <a:pt x="68" y="32"/>
                    </a:cubicBezTo>
                    <a:cubicBezTo>
                      <a:pt x="65" y="32"/>
                      <a:pt x="65" y="32"/>
                      <a:pt x="65" y="32"/>
                    </a:cubicBezTo>
                    <a:cubicBezTo>
                      <a:pt x="64" y="32"/>
                      <a:pt x="64" y="32"/>
                      <a:pt x="64" y="32"/>
                    </a:cubicBezTo>
                    <a:cubicBezTo>
                      <a:pt x="64" y="33"/>
                      <a:pt x="64" y="33"/>
                      <a:pt x="64" y="33"/>
                    </a:cubicBezTo>
                    <a:cubicBezTo>
                      <a:pt x="62" y="34"/>
                      <a:pt x="62" y="34"/>
                      <a:pt x="62" y="34"/>
                    </a:cubicBezTo>
                    <a:cubicBezTo>
                      <a:pt x="63" y="34"/>
                      <a:pt x="63" y="34"/>
                      <a:pt x="63" y="34"/>
                    </a:cubicBezTo>
                    <a:cubicBezTo>
                      <a:pt x="63" y="32"/>
                      <a:pt x="63" y="32"/>
                      <a:pt x="63" y="32"/>
                    </a:cubicBezTo>
                    <a:cubicBezTo>
                      <a:pt x="61" y="32"/>
                      <a:pt x="61" y="32"/>
                      <a:pt x="61" y="32"/>
                    </a:cubicBezTo>
                    <a:cubicBezTo>
                      <a:pt x="54" y="32"/>
                      <a:pt x="54" y="32"/>
                      <a:pt x="54" y="32"/>
                    </a:cubicBezTo>
                    <a:cubicBezTo>
                      <a:pt x="54" y="33"/>
                      <a:pt x="53" y="33"/>
                      <a:pt x="53" y="34"/>
                    </a:cubicBezTo>
                    <a:cubicBezTo>
                      <a:pt x="53" y="34"/>
                      <a:pt x="53" y="34"/>
                      <a:pt x="52" y="35"/>
                    </a:cubicBezTo>
                    <a:cubicBezTo>
                      <a:pt x="60" y="35"/>
                      <a:pt x="60" y="35"/>
                      <a:pt x="60" y="35"/>
                    </a:cubicBezTo>
                    <a:cubicBezTo>
                      <a:pt x="59" y="37"/>
                      <a:pt x="59" y="37"/>
                      <a:pt x="59" y="37"/>
                    </a:cubicBezTo>
                    <a:cubicBezTo>
                      <a:pt x="59" y="38"/>
                      <a:pt x="59" y="38"/>
                      <a:pt x="59" y="38"/>
                    </a:cubicBezTo>
                    <a:cubicBezTo>
                      <a:pt x="60" y="38"/>
                      <a:pt x="60" y="38"/>
                      <a:pt x="60" y="38"/>
                    </a:cubicBezTo>
                    <a:cubicBezTo>
                      <a:pt x="61" y="39"/>
                      <a:pt x="61" y="39"/>
                      <a:pt x="61" y="39"/>
                    </a:cubicBezTo>
                    <a:cubicBezTo>
                      <a:pt x="62" y="39"/>
                      <a:pt x="62" y="39"/>
                      <a:pt x="62" y="39"/>
                    </a:cubicBezTo>
                    <a:cubicBezTo>
                      <a:pt x="62" y="39"/>
                      <a:pt x="62" y="39"/>
                      <a:pt x="62" y="39"/>
                    </a:cubicBezTo>
                    <a:cubicBezTo>
                      <a:pt x="65" y="35"/>
                      <a:pt x="65" y="35"/>
                      <a:pt x="65" y="35"/>
                    </a:cubicBezTo>
                    <a:cubicBezTo>
                      <a:pt x="68" y="35"/>
                      <a:pt x="68" y="35"/>
                      <a:pt x="68" y="35"/>
                    </a:cubicBezTo>
                    <a:cubicBezTo>
                      <a:pt x="70" y="35"/>
                      <a:pt x="71" y="34"/>
                      <a:pt x="72" y="33"/>
                    </a:cubicBezTo>
                    <a:cubicBezTo>
                      <a:pt x="73" y="33"/>
                      <a:pt x="73" y="31"/>
                      <a:pt x="73" y="30"/>
                    </a:cubicBezTo>
                    <a:cubicBezTo>
                      <a:pt x="73" y="19"/>
                      <a:pt x="73" y="19"/>
                      <a:pt x="73" y="19"/>
                    </a:cubicBezTo>
                    <a:cubicBezTo>
                      <a:pt x="73" y="18"/>
                      <a:pt x="73" y="17"/>
                      <a:pt x="72" y="16"/>
                    </a:cubicBezTo>
                    <a:cubicBezTo>
                      <a:pt x="71" y="15"/>
                      <a:pt x="70" y="14"/>
                      <a:pt x="68" y="14"/>
                    </a:cubicBezTo>
                    <a:cubicBezTo>
                      <a:pt x="51" y="14"/>
                      <a:pt x="51" y="14"/>
                      <a:pt x="51" y="14"/>
                    </a:cubicBezTo>
                    <a:close/>
                    <a:moveTo>
                      <a:pt x="55" y="27"/>
                    </a:moveTo>
                    <a:cubicBezTo>
                      <a:pt x="55" y="29"/>
                      <a:pt x="55" y="29"/>
                      <a:pt x="55" y="29"/>
                    </a:cubicBezTo>
                    <a:cubicBezTo>
                      <a:pt x="68" y="29"/>
                      <a:pt x="68" y="29"/>
                      <a:pt x="68" y="29"/>
                    </a:cubicBezTo>
                    <a:cubicBezTo>
                      <a:pt x="68" y="27"/>
                      <a:pt x="68" y="27"/>
                      <a:pt x="68" y="27"/>
                    </a:cubicBezTo>
                    <a:cubicBezTo>
                      <a:pt x="55" y="27"/>
                      <a:pt x="55" y="27"/>
                      <a:pt x="55" y="27"/>
                    </a:cubicBezTo>
                    <a:close/>
                    <a:moveTo>
                      <a:pt x="55" y="23"/>
                    </a:moveTo>
                    <a:cubicBezTo>
                      <a:pt x="55" y="25"/>
                      <a:pt x="55" y="25"/>
                      <a:pt x="55" y="25"/>
                    </a:cubicBezTo>
                    <a:cubicBezTo>
                      <a:pt x="68" y="25"/>
                      <a:pt x="68" y="25"/>
                      <a:pt x="68" y="25"/>
                    </a:cubicBezTo>
                    <a:cubicBezTo>
                      <a:pt x="68" y="23"/>
                      <a:pt x="68" y="23"/>
                      <a:pt x="68" y="23"/>
                    </a:cubicBezTo>
                    <a:cubicBezTo>
                      <a:pt x="55" y="23"/>
                      <a:pt x="55" y="23"/>
                      <a:pt x="55" y="23"/>
                    </a:cubicBezTo>
                    <a:close/>
                    <a:moveTo>
                      <a:pt x="54" y="20"/>
                    </a:moveTo>
                    <a:cubicBezTo>
                      <a:pt x="54" y="21"/>
                      <a:pt x="54" y="21"/>
                      <a:pt x="54" y="21"/>
                    </a:cubicBezTo>
                    <a:cubicBezTo>
                      <a:pt x="68" y="21"/>
                      <a:pt x="68" y="21"/>
                      <a:pt x="68" y="21"/>
                    </a:cubicBezTo>
                    <a:cubicBezTo>
                      <a:pt x="68" y="20"/>
                      <a:pt x="68" y="20"/>
                      <a:pt x="68" y="20"/>
                    </a:cubicBezTo>
                    <a:cubicBezTo>
                      <a:pt x="54" y="20"/>
                      <a:pt x="54" y="20"/>
                      <a:pt x="54" y="20"/>
                    </a:cubicBezTo>
                    <a:close/>
                    <a:moveTo>
                      <a:pt x="35" y="40"/>
                    </a:moveTo>
                    <a:cubicBezTo>
                      <a:pt x="32" y="42"/>
                      <a:pt x="31" y="48"/>
                      <a:pt x="31" y="51"/>
                    </a:cubicBezTo>
                    <a:cubicBezTo>
                      <a:pt x="34" y="54"/>
                      <a:pt x="54" y="54"/>
                      <a:pt x="58" y="51"/>
                    </a:cubicBezTo>
                    <a:cubicBezTo>
                      <a:pt x="59" y="47"/>
                      <a:pt x="57" y="42"/>
                      <a:pt x="54" y="39"/>
                    </a:cubicBezTo>
                    <a:cubicBezTo>
                      <a:pt x="53" y="39"/>
                      <a:pt x="53" y="39"/>
                      <a:pt x="52" y="39"/>
                    </a:cubicBezTo>
                    <a:cubicBezTo>
                      <a:pt x="51" y="39"/>
                      <a:pt x="50" y="39"/>
                      <a:pt x="50" y="39"/>
                    </a:cubicBezTo>
                    <a:cubicBezTo>
                      <a:pt x="49" y="39"/>
                      <a:pt x="49" y="38"/>
                      <a:pt x="49" y="37"/>
                    </a:cubicBezTo>
                    <a:cubicBezTo>
                      <a:pt x="49" y="36"/>
                      <a:pt x="50" y="35"/>
                      <a:pt x="50" y="34"/>
                    </a:cubicBezTo>
                    <a:cubicBezTo>
                      <a:pt x="51" y="34"/>
                      <a:pt x="51" y="33"/>
                      <a:pt x="51" y="33"/>
                    </a:cubicBezTo>
                    <a:cubicBezTo>
                      <a:pt x="51" y="32"/>
                      <a:pt x="52" y="31"/>
                      <a:pt x="52" y="31"/>
                    </a:cubicBezTo>
                    <a:cubicBezTo>
                      <a:pt x="52" y="30"/>
                      <a:pt x="52" y="30"/>
                      <a:pt x="52" y="30"/>
                    </a:cubicBezTo>
                    <a:cubicBezTo>
                      <a:pt x="51" y="30"/>
                      <a:pt x="51" y="30"/>
                      <a:pt x="51" y="30"/>
                    </a:cubicBezTo>
                    <a:cubicBezTo>
                      <a:pt x="51" y="30"/>
                      <a:pt x="51" y="30"/>
                      <a:pt x="51" y="30"/>
                    </a:cubicBezTo>
                    <a:cubicBezTo>
                      <a:pt x="51" y="27"/>
                      <a:pt x="51" y="25"/>
                      <a:pt x="49" y="23"/>
                    </a:cubicBezTo>
                    <a:cubicBezTo>
                      <a:pt x="47" y="21"/>
                      <a:pt x="42" y="22"/>
                      <a:pt x="40" y="24"/>
                    </a:cubicBezTo>
                    <a:cubicBezTo>
                      <a:pt x="38" y="25"/>
                      <a:pt x="38" y="26"/>
                      <a:pt x="38" y="30"/>
                    </a:cubicBezTo>
                    <a:cubicBezTo>
                      <a:pt x="38" y="30"/>
                      <a:pt x="38" y="30"/>
                      <a:pt x="38" y="30"/>
                    </a:cubicBezTo>
                    <a:cubicBezTo>
                      <a:pt x="38" y="30"/>
                      <a:pt x="38" y="30"/>
                      <a:pt x="38" y="30"/>
                    </a:cubicBezTo>
                    <a:cubicBezTo>
                      <a:pt x="38" y="31"/>
                      <a:pt x="38" y="31"/>
                      <a:pt x="38" y="31"/>
                    </a:cubicBezTo>
                    <a:cubicBezTo>
                      <a:pt x="38" y="31"/>
                      <a:pt x="38" y="32"/>
                      <a:pt x="38" y="33"/>
                    </a:cubicBezTo>
                    <a:cubicBezTo>
                      <a:pt x="38" y="33"/>
                      <a:pt x="39" y="34"/>
                      <a:pt x="39" y="34"/>
                    </a:cubicBezTo>
                    <a:cubicBezTo>
                      <a:pt x="39" y="35"/>
                      <a:pt x="40" y="36"/>
                      <a:pt x="41" y="37"/>
                    </a:cubicBezTo>
                    <a:cubicBezTo>
                      <a:pt x="41" y="38"/>
                      <a:pt x="40" y="38"/>
                      <a:pt x="40" y="39"/>
                    </a:cubicBezTo>
                    <a:cubicBezTo>
                      <a:pt x="39" y="39"/>
                      <a:pt x="39" y="40"/>
                      <a:pt x="38" y="40"/>
                    </a:cubicBezTo>
                    <a:cubicBezTo>
                      <a:pt x="37" y="40"/>
                      <a:pt x="36" y="40"/>
                      <a:pt x="35" y="40"/>
                    </a:cubicBezTo>
                    <a:close/>
                    <a:moveTo>
                      <a:pt x="106" y="56"/>
                    </a:moveTo>
                    <a:cubicBezTo>
                      <a:pt x="106" y="10"/>
                      <a:pt x="106" y="10"/>
                      <a:pt x="106" y="10"/>
                    </a:cubicBezTo>
                    <a:cubicBezTo>
                      <a:pt x="22" y="10"/>
                      <a:pt x="22" y="10"/>
                      <a:pt x="22" y="10"/>
                    </a:cubicBezTo>
                    <a:cubicBezTo>
                      <a:pt x="22" y="56"/>
                      <a:pt x="22" y="56"/>
                      <a:pt x="22" y="56"/>
                    </a:cubicBezTo>
                    <a:cubicBezTo>
                      <a:pt x="106" y="56"/>
                      <a:pt x="106" y="56"/>
                      <a:pt x="106" y="56"/>
                    </a:cubicBezTo>
                    <a:close/>
                    <a:moveTo>
                      <a:pt x="118" y="67"/>
                    </a:moveTo>
                    <a:cubicBezTo>
                      <a:pt x="126" y="87"/>
                      <a:pt x="126" y="87"/>
                      <a:pt x="126" y="87"/>
                    </a:cubicBezTo>
                    <a:cubicBezTo>
                      <a:pt x="126" y="99"/>
                      <a:pt x="126" y="99"/>
                      <a:pt x="126" y="99"/>
                    </a:cubicBezTo>
                    <a:cubicBezTo>
                      <a:pt x="121" y="103"/>
                      <a:pt x="121" y="103"/>
                      <a:pt x="121" y="103"/>
                    </a:cubicBezTo>
                    <a:cubicBezTo>
                      <a:pt x="6" y="103"/>
                      <a:pt x="6" y="103"/>
                      <a:pt x="6" y="103"/>
                    </a:cubicBezTo>
                    <a:cubicBezTo>
                      <a:pt x="0" y="99"/>
                      <a:pt x="0" y="99"/>
                      <a:pt x="0" y="99"/>
                    </a:cubicBezTo>
                    <a:cubicBezTo>
                      <a:pt x="0" y="87"/>
                      <a:pt x="0" y="87"/>
                      <a:pt x="0" y="87"/>
                    </a:cubicBezTo>
                    <a:cubicBezTo>
                      <a:pt x="11" y="67"/>
                      <a:pt x="11" y="67"/>
                      <a:pt x="11" y="67"/>
                    </a:cubicBezTo>
                    <a:cubicBezTo>
                      <a:pt x="22" y="67"/>
                      <a:pt x="22" y="67"/>
                      <a:pt x="22" y="67"/>
                    </a:cubicBezTo>
                    <a:cubicBezTo>
                      <a:pt x="106" y="67"/>
                      <a:pt x="106" y="67"/>
                      <a:pt x="106" y="67"/>
                    </a:cubicBezTo>
                    <a:cubicBezTo>
                      <a:pt x="118" y="67"/>
                      <a:pt x="118" y="67"/>
                      <a:pt x="118" y="67"/>
                    </a:cubicBezTo>
                    <a:close/>
                    <a:moveTo>
                      <a:pt x="45" y="72"/>
                    </a:moveTo>
                    <a:cubicBezTo>
                      <a:pt x="44" y="73"/>
                      <a:pt x="44" y="73"/>
                      <a:pt x="44" y="74"/>
                    </a:cubicBezTo>
                    <a:cubicBezTo>
                      <a:pt x="47" y="74"/>
                      <a:pt x="50" y="74"/>
                      <a:pt x="54" y="74"/>
                    </a:cubicBezTo>
                    <a:cubicBezTo>
                      <a:pt x="54" y="73"/>
                      <a:pt x="54" y="73"/>
                      <a:pt x="54" y="72"/>
                    </a:cubicBezTo>
                    <a:cubicBezTo>
                      <a:pt x="51" y="72"/>
                      <a:pt x="48" y="72"/>
                      <a:pt x="45" y="72"/>
                    </a:cubicBezTo>
                    <a:close/>
                    <a:moveTo>
                      <a:pt x="42" y="82"/>
                    </a:moveTo>
                    <a:cubicBezTo>
                      <a:pt x="41" y="83"/>
                      <a:pt x="41" y="84"/>
                      <a:pt x="41" y="85"/>
                    </a:cubicBezTo>
                    <a:cubicBezTo>
                      <a:pt x="45" y="85"/>
                      <a:pt x="48" y="85"/>
                      <a:pt x="52" y="85"/>
                    </a:cubicBezTo>
                    <a:cubicBezTo>
                      <a:pt x="52" y="84"/>
                      <a:pt x="52" y="83"/>
                      <a:pt x="52" y="82"/>
                    </a:cubicBezTo>
                    <a:cubicBezTo>
                      <a:pt x="49" y="82"/>
                      <a:pt x="45" y="82"/>
                      <a:pt x="42" y="82"/>
                    </a:cubicBezTo>
                    <a:close/>
                    <a:moveTo>
                      <a:pt x="25" y="82"/>
                    </a:moveTo>
                    <a:cubicBezTo>
                      <a:pt x="25" y="83"/>
                      <a:pt x="25" y="84"/>
                      <a:pt x="24" y="85"/>
                    </a:cubicBezTo>
                    <a:cubicBezTo>
                      <a:pt x="28" y="85"/>
                      <a:pt x="31" y="85"/>
                      <a:pt x="35" y="85"/>
                    </a:cubicBezTo>
                    <a:cubicBezTo>
                      <a:pt x="35" y="84"/>
                      <a:pt x="36" y="83"/>
                      <a:pt x="36" y="82"/>
                    </a:cubicBezTo>
                    <a:cubicBezTo>
                      <a:pt x="33" y="82"/>
                      <a:pt x="29" y="82"/>
                      <a:pt x="25" y="82"/>
                    </a:cubicBezTo>
                    <a:close/>
                    <a:moveTo>
                      <a:pt x="58" y="82"/>
                    </a:moveTo>
                    <a:cubicBezTo>
                      <a:pt x="58" y="83"/>
                      <a:pt x="58" y="84"/>
                      <a:pt x="58" y="85"/>
                    </a:cubicBezTo>
                    <a:cubicBezTo>
                      <a:pt x="61" y="85"/>
                      <a:pt x="65" y="85"/>
                      <a:pt x="69" y="85"/>
                    </a:cubicBezTo>
                    <a:cubicBezTo>
                      <a:pt x="69" y="84"/>
                      <a:pt x="69" y="83"/>
                      <a:pt x="69" y="82"/>
                    </a:cubicBezTo>
                    <a:cubicBezTo>
                      <a:pt x="65" y="82"/>
                      <a:pt x="62" y="82"/>
                      <a:pt x="58" y="82"/>
                    </a:cubicBezTo>
                    <a:close/>
                    <a:moveTo>
                      <a:pt x="75" y="82"/>
                    </a:moveTo>
                    <a:cubicBezTo>
                      <a:pt x="75" y="83"/>
                      <a:pt x="75" y="84"/>
                      <a:pt x="75" y="85"/>
                    </a:cubicBezTo>
                    <a:cubicBezTo>
                      <a:pt x="78" y="85"/>
                      <a:pt x="82" y="85"/>
                      <a:pt x="86" y="85"/>
                    </a:cubicBezTo>
                    <a:cubicBezTo>
                      <a:pt x="85" y="84"/>
                      <a:pt x="85" y="83"/>
                      <a:pt x="85" y="82"/>
                    </a:cubicBezTo>
                    <a:cubicBezTo>
                      <a:pt x="82" y="82"/>
                      <a:pt x="78" y="82"/>
                      <a:pt x="75" y="82"/>
                    </a:cubicBezTo>
                    <a:close/>
                    <a:moveTo>
                      <a:pt x="91" y="82"/>
                    </a:moveTo>
                    <a:cubicBezTo>
                      <a:pt x="91" y="83"/>
                      <a:pt x="91" y="84"/>
                      <a:pt x="91" y="85"/>
                    </a:cubicBezTo>
                    <a:cubicBezTo>
                      <a:pt x="95" y="85"/>
                      <a:pt x="99" y="85"/>
                      <a:pt x="102" y="85"/>
                    </a:cubicBezTo>
                    <a:cubicBezTo>
                      <a:pt x="102" y="84"/>
                      <a:pt x="102" y="83"/>
                      <a:pt x="102" y="82"/>
                    </a:cubicBezTo>
                    <a:cubicBezTo>
                      <a:pt x="98" y="82"/>
                      <a:pt x="95" y="82"/>
                      <a:pt x="91" y="82"/>
                    </a:cubicBezTo>
                    <a:close/>
                    <a:moveTo>
                      <a:pt x="39" y="76"/>
                    </a:moveTo>
                    <a:cubicBezTo>
                      <a:pt x="39" y="77"/>
                      <a:pt x="39" y="78"/>
                      <a:pt x="38" y="79"/>
                    </a:cubicBezTo>
                    <a:cubicBezTo>
                      <a:pt x="42" y="79"/>
                      <a:pt x="45" y="79"/>
                      <a:pt x="49" y="79"/>
                    </a:cubicBezTo>
                    <a:cubicBezTo>
                      <a:pt x="49" y="78"/>
                      <a:pt x="49" y="77"/>
                      <a:pt x="49" y="76"/>
                    </a:cubicBezTo>
                    <a:cubicBezTo>
                      <a:pt x="46" y="76"/>
                      <a:pt x="43" y="76"/>
                      <a:pt x="39" y="76"/>
                    </a:cubicBezTo>
                    <a:close/>
                    <a:moveTo>
                      <a:pt x="28" y="76"/>
                    </a:moveTo>
                    <a:cubicBezTo>
                      <a:pt x="27" y="77"/>
                      <a:pt x="27" y="78"/>
                      <a:pt x="26" y="79"/>
                    </a:cubicBezTo>
                    <a:cubicBezTo>
                      <a:pt x="29" y="79"/>
                      <a:pt x="31" y="79"/>
                      <a:pt x="33" y="79"/>
                    </a:cubicBezTo>
                    <a:cubicBezTo>
                      <a:pt x="33" y="78"/>
                      <a:pt x="33" y="77"/>
                      <a:pt x="34" y="76"/>
                    </a:cubicBezTo>
                    <a:cubicBezTo>
                      <a:pt x="32" y="76"/>
                      <a:pt x="30" y="76"/>
                      <a:pt x="28" y="76"/>
                    </a:cubicBezTo>
                    <a:close/>
                    <a:moveTo>
                      <a:pt x="55" y="76"/>
                    </a:moveTo>
                    <a:cubicBezTo>
                      <a:pt x="55" y="77"/>
                      <a:pt x="54" y="78"/>
                      <a:pt x="54" y="79"/>
                    </a:cubicBezTo>
                    <a:cubicBezTo>
                      <a:pt x="58" y="79"/>
                      <a:pt x="61" y="79"/>
                      <a:pt x="65" y="79"/>
                    </a:cubicBezTo>
                    <a:cubicBezTo>
                      <a:pt x="65" y="78"/>
                      <a:pt x="65" y="77"/>
                      <a:pt x="65" y="76"/>
                    </a:cubicBezTo>
                    <a:cubicBezTo>
                      <a:pt x="62" y="76"/>
                      <a:pt x="58" y="76"/>
                      <a:pt x="55" y="76"/>
                    </a:cubicBezTo>
                    <a:close/>
                    <a:moveTo>
                      <a:pt x="70" y="76"/>
                    </a:moveTo>
                    <a:cubicBezTo>
                      <a:pt x="70" y="77"/>
                      <a:pt x="70" y="78"/>
                      <a:pt x="70" y="79"/>
                    </a:cubicBezTo>
                    <a:cubicBezTo>
                      <a:pt x="74" y="79"/>
                      <a:pt x="77" y="79"/>
                      <a:pt x="81" y="79"/>
                    </a:cubicBezTo>
                    <a:cubicBezTo>
                      <a:pt x="81" y="78"/>
                      <a:pt x="81" y="77"/>
                      <a:pt x="81" y="76"/>
                    </a:cubicBezTo>
                    <a:cubicBezTo>
                      <a:pt x="77" y="76"/>
                      <a:pt x="74" y="76"/>
                      <a:pt x="70" y="76"/>
                    </a:cubicBezTo>
                    <a:close/>
                    <a:moveTo>
                      <a:pt x="87" y="76"/>
                    </a:moveTo>
                    <a:cubicBezTo>
                      <a:pt x="87" y="77"/>
                      <a:pt x="87" y="78"/>
                      <a:pt x="87" y="79"/>
                    </a:cubicBezTo>
                    <a:cubicBezTo>
                      <a:pt x="92" y="79"/>
                      <a:pt x="96" y="79"/>
                      <a:pt x="101" y="79"/>
                    </a:cubicBezTo>
                    <a:cubicBezTo>
                      <a:pt x="101" y="78"/>
                      <a:pt x="101" y="77"/>
                      <a:pt x="100" y="76"/>
                    </a:cubicBezTo>
                    <a:cubicBezTo>
                      <a:pt x="96" y="76"/>
                      <a:pt x="91" y="76"/>
                      <a:pt x="87" y="76"/>
                    </a:cubicBezTo>
                    <a:close/>
                    <a:moveTo>
                      <a:pt x="30" y="72"/>
                    </a:moveTo>
                    <a:cubicBezTo>
                      <a:pt x="29" y="73"/>
                      <a:pt x="29" y="73"/>
                      <a:pt x="28" y="74"/>
                    </a:cubicBezTo>
                    <a:cubicBezTo>
                      <a:pt x="32" y="74"/>
                      <a:pt x="35" y="74"/>
                      <a:pt x="38" y="74"/>
                    </a:cubicBezTo>
                    <a:cubicBezTo>
                      <a:pt x="39" y="73"/>
                      <a:pt x="39" y="73"/>
                      <a:pt x="39" y="72"/>
                    </a:cubicBezTo>
                    <a:cubicBezTo>
                      <a:pt x="36" y="72"/>
                      <a:pt x="33" y="72"/>
                      <a:pt x="30" y="72"/>
                    </a:cubicBezTo>
                    <a:close/>
                    <a:moveTo>
                      <a:pt x="59" y="72"/>
                    </a:moveTo>
                    <a:cubicBezTo>
                      <a:pt x="59" y="73"/>
                      <a:pt x="59" y="73"/>
                      <a:pt x="59" y="74"/>
                    </a:cubicBezTo>
                    <a:cubicBezTo>
                      <a:pt x="62" y="74"/>
                      <a:pt x="66" y="74"/>
                      <a:pt x="69" y="74"/>
                    </a:cubicBezTo>
                    <a:cubicBezTo>
                      <a:pt x="69" y="73"/>
                      <a:pt x="69" y="73"/>
                      <a:pt x="69" y="72"/>
                    </a:cubicBezTo>
                    <a:cubicBezTo>
                      <a:pt x="66" y="72"/>
                      <a:pt x="63" y="72"/>
                      <a:pt x="59" y="72"/>
                    </a:cubicBezTo>
                    <a:close/>
                    <a:moveTo>
                      <a:pt x="74" y="72"/>
                    </a:moveTo>
                    <a:cubicBezTo>
                      <a:pt x="74" y="73"/>
                      <a:pt x="74" y="73"/>
                      <a:pt x="74" y="74"/>
                    </a:cubicBezTo>
                    <a:cubicBezTo>
                      <a:pt x="78" y="74"/>
                      <a:pt x="81" y="74"/>
                      <a:pt x="85" y="74"/>
                    </a:cubicBezTo>
                    <a:cubicBezTo>
                      <a:pt x="84" y="73"/>
                      <a:pt x="84" y="73"/>
                      <a:pt x="84" y="72"/>
                    </a:cubicBezTo>
                    <a:cubicBezTo>
                      <a:pt x="81" y="72"/>
                      <a:pt x="78" y="72"/>
                      <a:pt x="74" y="72"/>
                    </a:cubicBezTo>
                    <a:close/>
                    <a:moveTo>
                      <a:pt x="89" y="72"/>
                    </a:moveTo>
                    <a:cubicBezTo>
                      <a:pt x="90" y="73"/>
                      <a:pt x="90" y="73"/>
                      <a:pt x="90" y="74"/>
                    </a:cubicBezTo>
                    <a:cubicBezTo>
                      <a:pt x="93" y="74"/>
                      <a:pt x="97" y="74"/>
                      <a:pt x="100" y="74"/>
                    </a:cubicBezTo>
                    <a:cubicBezTo>
                      <a:pt x="100" y="73"/>
                      <a:pt x="99" y="73"/>
                      <a:pt x="99" y="72"/>
                    </a:cubicBezTo>
                    <a:cubicBezTo>
                      <a:pt x="96" y="72"/>
                      <a:pt x="93" y="72"/>
                      <a:pt x="89" y="72"/>
                    </a:cubicBezTo>
                    <a:close/>
                    <a:moveTo>
                      <a:pt x="10" y="91"/>
                    </a:moveTo>
                    <a:cubicBezTo>
                      <a:pt x="10" y="96"/>
                      <a:pt x="10" y="96"/>
                      <a:pt x="10" y="96"/>
                    </a:cubicBezTo>
                    <a:cubicBezTo>
                      <a:pt x="20" y="96"/>
                      <a:pt x="20" y="96"/>
                      <a:pt x="20" y="96"/>
                    </a:cubicBezTo>
                    <a:cubicBezTo>
                      <a:pt x="20" y="91"/>
                      <a:pt x="20" y="91"/>
                      <a:pt x="20" y="91"/>
                    </a:cubicBezTo>
                    <a:cubicBezTo>
                      <a:pt x="10" y="91"/>
                      <a:pt x="10" y="91"/>
                      <a:pt x="10" y="91"/>
                    </a:cubicBezTo>
                    <a:close/>
                    <a:moveTo>
                      <a:pt x="106" y="91"/>
                    </a:moveTo>
                    <a:cubicBezTo>
                      <a:pt x="106" y="96"/>
                      <a:pt x="106" y="96"/>
                      <a:pt x="106" y="96"/>
                    </a:cubicBezTo>
                    <a:cubicBezTo>
                      <a:pt x="116" y="96"/>
                      <a:pt x="116" y="96"/>
                      <a:pt x="116" y="96"/>
                    </a:cubicBezTo>
                    <a:cubicBezTo>
                      <a:pt x="116" y="91"/>
                      <a:pt x="116" y="91"/>
                      <a:pt x="116" y="91"/>
                    </a:cubicBezTo>
                    <a:cubicBezTo>
                      <a:pt x="106" y="91"/>
                      <a:pt x="106" y="91"/>
                      <a:pt x="106" y="91"/>
                    </a:cubicBezTo>
                    <a:close/>
                    <a:moveTo>
                      <a:pt x="39" y="91"/>
                    </a:moveTo>
                    <a:cubicBezTo>
                      <a:pt x="39" y="96"/>
                      <a:pt x="39" y="96"/>
                      <a:pt x="39" y="96"/>
                    </a:cubicBezTo>
                    <a:cubicBezTo>
                      <a:pt x="49" y="96"/>
                      <a:pt x="49" y="96"/>
                      <a:pt x="49" y="96"/>
                    </a:cubicBezTo>
                    <a:cubicBezTo>
                      <a:pt x="49" y="91"/>
                      <a:pt x="49" y="91"/>
                      <a:pt x="49" y="91"/>
                    </a:cubicBezTo>
                    <a:cubicBezTo>
                      <a:pt x="39" y="91"/>
                      <a:pt x="39" y="91"/>
                      <a:pt x="39" y="91"/>
                    </a:cubicBezTo>
                    <a:close/>
                    <a:moveTo>
                      <a:pt x="25" y="91"/>
                    </a:moveTo>
                    <a:cubicBezTo>
                      <a:pt x="25" y="96"/>
                      <a:pt x="25" y="96"/>
                      <a:pt x="25" y="96"/>
                    </a:cubicBezTo>
                    <a:cubicBezTo>
                      <a:pt x="35" y="96"/>
                      <a:pt x="35" y="96"/>
                      <a:pt x="35" y="96"/>
                    </a:cubicBezTo>
                    <a:cubicBezTo>
                      <a:pt x="35" y="91"/>
                      <a:pt x="35" y="91"/>
                      <a:pt x="35" y="91"/>
                    </a:cubicBezTo>
                    <a:lnTo>
                      <a:pt x="25" y="91"/>
                    </a:lnTo>
                    <a:close/>
                  </a:path>
                </a:pathLst>
              </a:custGeom>
              <a:gradFill>
                <a:gsLst>
                  <a:gs pos="0">
                    <a:srgbClr val="E72968">
                      <a:alpha val="85000"/>
                    </a:srgbClr>
                  </a:gs>
                  <a:gs pos="100000">
                    <a:srgbClr val="1895DA">
                      <a:alpha val="85000"/>
                    </a:srgbClr>
                  </a:gs>
                </a:gsLst>
                <a:lin ang="5400000" scaled="1"/>
              </a:gradFill>
              <a:ln>
                <a:noFill/>
              </a:ln>
              <a:effectLst>
                <a:reflection blurRad="6350" stA="52000" endA="300" endPos="35000" dir="5400000" sy="-100000" algn="bl" rotWithShape="0"/>
              </a:effectLst>
            </p:spPr>
            <p:txBody>
              <a:bodyPr vert="horz" wrap="square" lIns="91440" tIns="45720" rIns="91440" bIns="45720" numCol="1" anchor="t" anchorCtr="0" compatLnSpc="1">
                <a:prstTxWarp prst="textNoShape">
                  <a:avLst/>
                </a:prstTxWarp>
              </a:bodyPr>
              <a:lstStyle/>
              <a:p>
                <a:endParaRPr lang="zh-CN" altLang="en-US" sz="2800">
                  <a:solidFill>
                    <a:schemeClr val="bg1">
                      <a:lumMod val="50000"/>
                    </a:schemeClr>
                  </a:solidFill>
                  <a:latin typeface="微软雅黑" pitchFamily="34" charset="-122"/>
                  <a:ea typeface="微软雅黑" pitchFamily="34" charset="-122"/>
                </a:endParaRPr>
              </a:p>
            </p:txBody>
          </p:sp>
          <p:sp>
            <p:nvSpPr>
              <p:cNvPr id="17" name="文本框 1167">
                <a:extLst>
                  <a:ext uri="{FF2B5EF4-FFF2-40B4-BE49-F238E27FC236}">
                    <a16:creationId xmlns:a16="http://schemas.microsoft.com/office/drawing/2014/main" id="{50DC8678-21BD-4A2D-B6D9-B65F98EBF87B}"/>
                  </a:ext>
                </a:extLst>
              </p:cNvPr>
              <p:cNvSpPr txBox="1"/>
              <p:nvPr/>
            </p:nvSpPr>
            <p:spPr>
              <a:xfrm>
                <a:off x="5814332" y="4116678"/>
                <a:ext cx="1955479" cy="288756"/>
              </a:xfrm>
              <a:prstGeom prst="rect">
                <a:avLst/>
              </a:prstGeom>
              <a:noFill/>
            </p:spPr>
            <p:txBody>
              <a:bodyPr wrap="square" rtlCol="0">
                <a:spAutoFit/>
              </a:bodyPr>
              <a:lstStyle/>
              <a:p>
                <a:pPr algn="r"/>
                <a:r>
                  <a:rPr lang="zh-CN" altLang="en-US" sz="2000" dirty="0">
                    <a:solidFill>
                      <a:schemeClr val="bg1">
                        <a:lumMod val="50000"/>
                      </a:schemeClr>
                    </a:solidFill>
                    <a:latin typeface="微软雅黑" pitchFamily="34" charset="-122"/>
                    <a:ea typeface="微软雅黑" pitchFamily="34" charset="-122"/>
                  </a:rPr>
                  <a:t>Please enter the title</a:t>
                </a:r>
              </a:p>
            </p:txBody>
          </p:sp>
          <p:sp>
            <p:nvSpPr>
              <p:cNvPr id="18" name="文本框 60">
                <a:extLst>
                  <a:ext uri="{FF2B5EF4-FFF2-40B4-BE49-F238E27FC236}">
                    <a16:creationId xmlns:a16="http://schemas.microsoft.com/office/drawing/2014/main" id="{0D1B96FB-E0F9-48C8-B997-FAEBA1F59794}"/>
                  </a:ext>
                </a:extLst>
              </p:cNvPr>
              <p:cNvSpPr txBox="1"/>
              <p:nvPr/>
            </p:nvSpPr>
            <p:spPr>
              <a:xfrm>
                <a:off x="6098564" y="4373350"/>
                <a:ext cx="1594056" cy="333180"/>
              </a:xfrm>
              <a:prstGeom prst="rect">
                <a:avLst/>
              </a:prstGeom>
              <a:noFill/>
            </p:spPr>
            <p:txBody>
              <a:bodyPr wrap="square" rtlCol="0">
                <a:spAutoFit/>
              </a:bodyPr>
              <a:lstStyle/>
              <a:p>
                <a:pPr algn="r">
                  <a:spcBef>
                    <a:spcPct val="0"/>
                  </a:spcBef>
                  <a:defRPr/>
                </a:pPr>
                <a:r>
                  <a:rPr lang="zh-CN" altLang="en-US" sz="1200" dirty="0">
                    <a:solidFill>
                      <a:schemeClr val="bg1">
                        <a:lumMod val="50000"/>
                      </a:schemeClr>
                    </a:solidFill>
                    <a:latin typeface="微软雅黑" pitchFamily="34" charset="-122"/>
                    <a:ea typeface="微软雅黑" pitchFamily="34" charset="-122"/>
                  </a:rPr>
                  <a:t>Add a specific text elaboration here, and a short description.</a:t>
                </a:r>
                <a:endParaRPr lang="en-US" altLang="zh-CN" sz="1200" dirty="0">
                  <a:solidFill>
                    <a:schemeClr val="bg1">
                      <a:lumMod val="50000"/>
                    </a:schemeClr>
                  </a:solidFill>
                  <a:latin typeface="微软雅黑" pitchFamily="34" charset="-122"/>
                  <a:ea typeface="微软雅黑" pitchFamily="34" charset="-122"/>
                </a:endParaRPr>
              </a:p>
            </p:txBody>
          </p:sp>
        </p:grpSp>
        <p:cxnSp>
          <p:nvCxnSpPr>
            <p:cNvPr id="14" name="直接连接符 13">
              <a:extLst>
                <a:ext uri="{FF2B5EF4-FFF2-40B4-BE49-F238E27FC236}">
                  <a16:creationId xmlns:a16="http://schemas.microsoft.com/office/drawing/2014/main" id="{78BE78C9-AC20-411A-BE39-B39BA67CE4B2}"/>
                </a:ext>
              </a:extLst>
            </p:cNvPr>
            <p:cNvCxnSpPr/>
            <p:nvPr/>
          </p:nvCxnSpPr>
          <p:spPr>
            <a:xfrm>
              <a:off x="1475828" y="2637796"/>
              <a:ext cx="1800200" cy="0"/>
            </a:xfrm>
            <a:prstGeom prst="line">
              <a:avLst/>
            </a:prstGeom>
            <a:ln w="6350">
              <a:solidFill>
                <a:schemeClr val="bg1">
                  <a:lumMod val="65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D87CDEB1-D2A1-4617-BB65-241E0EACB624}"/>
                </a:ext>
              </a:extLst>
            </p:cNvPr>
            <p:cNvCxnSpPr/>
            <p:nvPr/>
          </p:nvCxnSpPr>
          <p:spPr>
            <a:xfrm flipH="1">
              <a:off x="5868144" y="3555679"/>
              <a:ext cx="1800200" cy="0"/>
            </a:xfrm>
            <a:prstGeom prst="line">
              <a:avLst/>
            </a:prstGeom>
            <a:ln w="6350">
              <a:solidFill>
                <a:schemeClr val="bg1">
                  <a:lumMod val="65000"/>
                </a:schemeClr>
              </a:solidFill>
              <a:headEnd type="oval"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510426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A6C3A32-E8D7-4573-8503-5D4F18239BE8}"/>
              </a:ext>
            </a:extLst>
          </p:cNvPr>
          <p:cNvSpPr/>
          <p:nvPr/>
        </p:nvSpPr>
        <p:spPr>
          <a:xfrm>
            <a:off x="0" y="0"/>
            <a:ext cx="12190413" cy="6834705"/>
          </a:xfrm>
          <a:prstGeom prst="rect">
            <a:avLst/>
          </a:prstGeom>
          <a:gradFill>
            <a:gsLst>
              <a:gs pos="0">
                <a:srgbClr val="E72968">
                  <a:alpha val="85000"/>
                </a:srgbClr>
              </a:gs>
              <a:gs pos="100000">
                <a:srgbClr val="1895DA">
                  <a:alpha val="85000"/>
                </a:srgbClr>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pic>
        <p:nvPicPr>
          <p:cNvPr id="7" name="图片 6">
            <a:extLst>
              <a:ext uri="{FF2B5EF4-FFF2-40B4-BE49-F238E27FC236}">
                <a16:creationId xmlns:a16="http://schemas.microsoft.com/office/drawing/2014/main" id="{7BB71665-F011-4135-9AB6-560C2C43C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1204912" y="324248"/>
            <a:ext cx="9780586" cy="6206938"/>
          </a:xfrm>
          <a:prstGeom prst="rect">
            <a:avLst/>
          </a:prstGeom>
        </p:spPr>
      </p:pic>
      <p:pic>
        <p:nvPicPr>
          <p:cNvPr id="12" name="图片 11">
            <a:extLst>
              <a:ext uri="{FF2B5EF4-FFF2-40B4-BE49-F238E27FC236}">
                <a16:creationId xmlns:a16="http://schemas.microsoft.com/office/drawing/2014/main" id="{C1375B6E-D8F3-4AED-8BB1-2D785BD43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912" y="324248"/>
            <a:ext cx="9780588" cy="6206938"/>
          </a:xfrm>
          <a:prstGeom prst="rect">
            <a:avLst/>
          </a:prstGeom>
        </p:spPr>
      </p:pic>
      <p:sp>
        <p:nvSpPr>
          <p:cNvPr id="19" name="矩形 18">
            <a:extLst>
              <a:ext uri="{FF2B5EF4-FFF2-40B4-BE49-F238E27FC236}">
                <a16:creationId xmlns:a16="http://schemas.microsoft.com/office/drawing/2014/main" id="{975A3849-0BC1-43F4-882C-6CDBD82B8E76}"/>
              </a:ext>
            </a:extLst>
          </p:cNvPr>
          <p:cNvSpPr/>
          <p:nvPr/>
        </p:nvSpPr>
        <p:spPr>
          <a:xfrm>
            <a:off x="1204912" y="2148908"/>
            <a:ext cx="9845040" cy="256177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0" name="文本框 19">
            <a:extLst>
              <a:ext uri="{FF2B5EF4-FFF2-40B4-BE49-F238E27FC236}">
                <a16:creationId xmlns:a16="http://schemas.microsoft.com/office/drawing/2014/main" id="{33AA0C48-7AA1-4ACE-B412-A8B2C0C3B13B}"/>
              </a:ext>
            </a:extLst>
          </p:cNvPr>
          <p:cNvSpPr txBox="1"/>
          <p:nvPr/>
        </p:nvSpPr>
        <p:spPr>
          <a:xfrm>
            <a:off x="1697479" y="2873856"/>
            <a:ext cx="3681080" cy="1015663"/>
          </a:xfrm>
          <a:prstGeom prst="rect">
            <a:avLst/>
          </a:prstGeom>
          <a:noFill/>
        </p:spPr>
        <p:txBody>
          <a:bodyPr wrap="square" rtlCol="0">
            <a:spAutoFit/>
            <a:scene3d>
              <a:camera prst="orthographicFront"/>
              <a:lightRig rig="threePt" dir="t"/>
            </a:scene3d>
            <a:sp3d contourW="12700"/>
          </a:bodyPr>
          <a:lstStyle/>
          <a:p>
            <a:pPr algn="ctr"/>
            <a:r>
              <a:rPr lang="en-US" altLang="zh-CN" sz="6000" b="1" dirty="0">
                <a:gradFill>
                  <a:gsLst>
                    <a:gs pos="0">
                      <a:srgbClr val="E72968">
                        <a:alpha val="85000"/>
                      </a:srgbClr>
                    </a:gs>
                    <a:gs pos="100000">
                      <a:srgbClr val="1895DA">
                        <a:alpha val="85000"/>
                      </a:srgbClr>
                    </a:gs>
                  </a:gsLst>
                  <a:lin ang="5400000" scaled="1"/>
                </a:gradFill>
                <a:latin typeface="Century Gothic" panose="020B0502020202020204" pitchFamily="34" charset="0"/>
              </a:rPr>
              <a:t>PART 03</a:t>
            </a:r>
            <a:endParaRPr lang="zh-CN" altLang="en-US" sz="6000" b="1" dirty="0">
              <a:gradFill>
                <a:gsLst>
                  <a:gs pos="0">
                    <a:srgbClr val="E72968">
                      <a:alpha val="85000"/>
                    </a:srgbClr>
                  </a:gs>
                  <a:gs pos="100000">
                    <a:srgbClr val="1895DA">
                      <a:alpha val="85000"/>
                    </a:srgbClr>
                  </a:gs>
                </a:gsLst>
                <a:lin ang="5400000" scaled="1"/>
              </a:gradFill>
              <a:latin typeface="Century Gothic" panose="020B0502020202020204" pitchFamily="34" charset="0"/>
            </a:endParaRPr>
          </a:p>
        </p:txBody>
      </p:sp>
      <p:sp>
        <p:nvSpPr>
          <p:cNvPr id="21" name="TextBox 13">
            <a:extLst>
              <a:ext uri="{FF2B5EF4-FFF2-40B4-BE49-F238E27FC236}">
                <a16:creationId xmlns:a16="http://schemas.microsoft.com/office/drawing/2014/main" id="{9805FCA0-5CCD-45FE-B533-62E02796CB93}"/>
              </a:ext>
            </a:extLst>
          </p:cNvPr>
          <p:cNvSpPr txBox="1"/>
          <p:nvPr/>
        </p:nvSpPr>
        <p:spPr>
          <a:xfrm>
            <a:off x="5494835" y="2966188"/>
            <a:ext cx="4545840" cy="1077218"/>
          </a:xfrm>
          <a:prstGeom prst="rect">
            <a:avLst/>
          </a:prstGeom>
          <a:noFill/>
        </p:spPr>
        <p:txBody>
          <a:bodyPr wrap="square" rtlCol="0">
            <a:spAutoFit/>
          </a:bodyPr>
          <a:lstStyle/>
          <a:p>
            <a:pPr algn="ctr"/>
            <a:r>
              <a:rPr lang="zh-CN" altLang="en-US" sz="3200" b="1" spc="6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ontserrat Ultra Light" charset="0"/>
              </a:rPr>
              <a:t>Event detail management</a:t>
            </a:r>
            <a:endParaRPr lang="en-US" sz="3200" b="1" spc="6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ontserrat Ultra Light" charset="0"/>
            </a:endParaRPr>
          </a:p>
        </p:txBody>
      </p:sp>
      <p:sp>
        <p:nvSpPr>
          <p:cNvPr id="22" name="矩形 21">
            <a:extLst>
              <a:ext uri="{FF2B5EF4-FFF2-40B4-BE49-F238E27FC236}">
                <a16:creationId xmlns:a16="http://schemas.microsoft.com/office/drawing/2014/main" id="{39186E9E-046C-4385-BEE0-AEF97B91607F}"/>
              </a:ext>
            </a:extLst>
          </p:cNvPr>
          <p:cNvSpPr/>
          <p:nvPr/>
        </p:nvSpPr>
        <p:spPr>
          <a:xfrm>
            <a:off x="798286" y="1741714"/>
            <a:ext cx="10595428" cy="337457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Tree>
    <p:extLst>
      <p:ext uri="{BB962C8B-B14F-4D97-AF65-F5344CB8AC3E}">
        <p14:creationId xmlns:p14="http://schemas.microsoft.com/office/powerpoint/2010/main" val="299228201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0-#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0-#ppt_w/2"/>
                                          </p:val>
                                        </p:tav>
                                        <p:tav tm="100000">
                                          <p:val>
                                            <p:strVal val="#ppt_x"/>
                                          </p:val>
                                        </p:tav>
                                      </p:tavLst>
                                    </p:anim>
                                    <p:anim calcmode="lin" valueType="num">
                                      <p:cBhvr additive="base">
                                        <p:cTn id="31" dur="500" fill="hold"/>
                                        <p:tgtEl>
                                          <p:spTgt spid="20"/>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p:bldP spid="21" grpId="0"/>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461665"/>
            <a:chOff x="1248248" y="2961576"/>
            <a:chExt cx="8564151" cy="905212"/>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905212"/>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Event detail management </a:t>
              </a: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sp>
        <p:nvSpPr>
          <p:cNvPr id="6" name="Freeform 6">
            <a:extLst>
              <a:ext uri="{FF2B5EF4-FFF2-40B4-BE49-F238E27FC236}">
                <a16:creationId xmlns:a16="http://schemas.microsoft.com/office/drawing/2014/main" id="{68D72EB9-B940-42EB-A691-46DB4DE9DB3D}"/>
              </a:ext>
            </a:extLst>
          </p:cNvPr>
          <p:cNvSpPr>
            <a:spLocks/>
          </p:cNvSpPr>
          <p:nvPr/>
        </p:nvSpPr>
        <p:spPr bwMode="auto">
          <a:xfrm>
            <a:off x="1478878" y="2640410"/>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sz="2000">
              <a:solidFill>
                <a:schemeClr val="bg1">
                  <a:lumMod val="50000"/>
                </a:schemeClr>
              </a:solidFill>
            </a:endParaRPr>
          </a:p>
        </p:txBody>
      </p:sp>
      <p:sp>
        <p:nvSpPr>
          <p:cNvPr id="7" name="Text Box 10">
            <a:extLst>
              <a:ext uri="{FF2B5EF4-FFF2-40B4-BE49-F238E27FC236}">
                <a16:creationId xmlns:a16="http://schemas.microsoft.com/office/drawing/2014/main" id="{71276A12-EC7C-4E69-A59F-4B0D1B53D1C8}"/>
              </a:ext>
            </a:extLst>
          </p:cNvPr>
          <p:cNvSpPr txBox="1">
            <a:spLocks noChangeArrowheads="1"/>
          </p:cNvSpPr>
          <p:nvPr/>
        </p:nvSpPr>
        <p:spPr bwMode="auto">
          <a:xfrm>
            <a:off x="1534131" y="2838260"/>
            <a:ext cx="2059604" cy="692497"/>
          </a:xfrm>
          <a:prstGeom prst="rect">
            <a:avLst/>
          </a:prstGeom>
          <a:noFill/>
          <a:ln w="9525">
            <a:noFill/>
            <a:miter lim="800000"/>
            <a:headEnd/>
            <a:tailEnd/>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replace text Click add Click here replacement text click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8" name="Freeform 6">
            <a:extLst>
              <a:ext uri="{FF2B5EF4-FFF2-40B4-BE49-F238E27FC236}">
                <a16:creationId xmlns:a16="http://schemas.microsoft.com/office/drawing/2014/main" id="{17DA4B5B-84C4-4618-9C9C-ED3F54D83F50}"/>
              </a:ext>
            </a:extLst>
          </p:cNvPr>
          <p:cNvSpPr>
            <a:spLocks/>
          </p:cNvSpPr>
          <p:nvPr/>
        </p:nvSpPr>
        <p:spPr bwMode="auto">
          <a:xfrm>
            <a:off x="1478878" y="4383324"/>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sz="2000">
              <a:solidFill>
                <a:schemeClr val="bg1">
                  <a:lumMod val="50000"/>
                </a:schemeClr>
              </a:solidFill>
            </a:endParaRPr>
          </a:p>
        </p:txBody>
      </p:sp>
      <p:sp>
        <p:nvSpPr>
          <p:cNvPr id="9" name="Text Box 10">
            <a:extLst>
              <a:ext uri="{FF2B5EF4-FFF2-40B4-BE49-F238E27FC236}">
                <a16:creationId xmlns:a16="http://schemas.microsoft.com/office/drawing/2014/main" id="{02D4560D-6A0E-4D5A-A198-70AFAD19FC3F}"/>
              </a:ext>
            </a:extLst>
          </p:cNvPr>
          <p:cNvSpPr txBox="1">
            <a:spLocks noChangeArrowheads="1"/>
          </p:cNvSpPr>
          <p:nvPr/>
        </p:nvSpPr>
        <p:spPr bwMode="auto">
          <a:xfrm>
            <a:off x="1534131" y="4581174"/>
            <a:ext cx="2059604" cy="692497"/>
          </a:xfrm>
          <a:prstGeom prst="rect">
            <a:avLst/>
          </a:prstGeom>
          <a:noFill/>
          <a:ln w="9525">
            <a:noFill/>
            <a:miter lim="800000"/>
            <a:headEnd/>
            <a:tailEnd/>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replace text Click add Click here replacement text click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0" name="Freeform 6">
            <a:extLst>
              <a:ext uri="{FF2B5EF4-FFF2-40B4-BE49-F238E27FC236}">
                <a16:creationId xmlns:a16="http://schemas.microsoft.com/office/drawing/2014/main" id="{920C983A-605C-40F5-A4AD-CA1596C56150}"/>
              </a:ext>
            </a:extLst>
          </p:cNvPr>
          <p:cNvSpPr>
            <a:spLocks/>
          </p:cNvSpPr>
          <p:nvPr/>
        </p:nvSpPr>
        <p:spPr bwMode="auto">
          <a:xfrm flipH="1">
            <a:off x="8308135" y="2727556"/>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sz="2000">
              <a:solidFill>
                <a:schemeClr val="bg1">
                  <a:lumMod val="50000"/>
                </a:schemeClr>
              </a:solidFill>
            </a:endParaRPr>
          </a:p>
        </p:txBody>
      </p:sp>
      <p:sp>
        <p:nvSpPr>
          <p:cNvPr id="11" name="Text Box 10">
            <a:extLst>
              <a:ext uri="{FF2B5EF4-FFF2-40B4-BE49-F238E27FC236}">
                <a16:creationId xmlns:a16="http://schemas.microsoft.com/office/drawing/2014/main" id="{A84DD41C-F08B-4D9A-ACF8-57A5DF5B5347}"/>
              </a:ext>
            </a:extLst>
          </p:cNvPr>
          <p:cNvSpPr txBox="1">
            <a:spLocks noChangeArrowheads="1"/>
          </p:cNvSpPr>
          <p:nvPr/>
        </p:nvSpPr>
        <p:spPr bwMode="auto">
          <a:xfrm>
            <a:off x="8614160" y="2925406"/>
            <a:ext cx="2059604" cy="692497"/>
          </a:xfrm>
          <a:prstGeom prst="rect">
            <a:avLst/>
          </a:prstGeom>
          <a:noFill/>
          <a:ln w="9525">
            <a:noFill/>
            <a:miter lim="800000"/>
            <a:headEnd/>
            <a:tailEnd/>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replace text Click add Click here replacement text click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2" name="Freeform 6">
            <a:extLst>
              <a:ext uri="{FF2B5EF4-FFF2-40B4-BE49-F238E27FC236}">
                <a16:creationId xmlns:a16="http://schemas.microsoft.com/office/drawing/2014/main" id="{E9739DA1-C6D0-4520-A9F2-6A63C71BB52E}"/>
              </a:ext>
            </a:extLst>
          </p:cNvPr>
          <p:cNvSpPr>
            <a:spLocks/>
          </p:cNvSpPr>
          <p:nvPr/>
        </p:nvSpPr>
        <p:spPr bwMode="auto">
          <a:xfrm flipH="1">
            <a:off x="8300030" y="4439034"/>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sz="2000">
              <a:solidFill>
                <a:schemeClr val="bg1">
                  <a:lumMod val="50000"/>
                </a:schemeClr>
              </a:solidFill>
            </a:endParaRPr>
          </a:p>
        </p:txBody>
      </p:sp>
      <p:sp>
        <p:nvSpPr>
          <p:cNvPr id="13" name="Text Box 10">
            <a:extLst>
              <a:ext uri="{FF2B5EF4-FFF2-40B4-BE49-F238E27FC236}">
                <a16:creationId xmlns:a16="http://schemas.microsoft.com/office/drawing/2014/main" id="{49A150A1-8775-4BDC-A0BF-EFC20D1D318E}"/>
              </a:ext>
            </a:extLst>
          </p:cNvPr>
          <p:cNvSpPr txBox="1">
            <a:spLocks noChangeArrowheads="1"/>
          </p:cNvSpPr>
          <p:nvPr/>
        </p:nvSpPr>
        <p:spPr bwMode="auto">
          <a:xfrm>
            <a:off x="8606055" y="4636884"/>
            <a:ext cx="2059604" cy="692497"/>
          </a:xfrm>
          <a:prstGeom prst="rect">
            <a:avLst/>
          </a:prstGeom>
          <a:noFill/>
          <a:ln w="9525">
            <a:noFill/>
            <a:miter lim="800000"/>
            <a:headEnd/>
            <a:tailEnd/>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replace text Click add Click here replacement text click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nvGrpSpPr>
          <p:cNvPr id="14" name="组合 13">
            <a:extLst>
              <a:ext uri="{FF2B5EF4-FFF2-40B4-BE49-F238E27FC236}">
                <a16:creationId xmlns:a16="http://schemas.microsoft.com/office/drawing/2014/main" id="{C880C5F9-D183-497E-95FE-4C14683EFB1F}"/>
              </a:ext>
            </a:extLst>
          </p:cNvPr>
          <p:cNvGrpSpPr/>
          <p:nvPr/>
        </p:nvGrpSpPr>
        <p:grpSpPr>
          <a:xfrm>
            <a:off x="4070015" y="2019636"/>
            <a:ext cx="4085108" cy="4029018"/>
            <a:chOff x="1590968" y="2225898"/>
            <a:chExt cx="4085108" cy="4029018"/>
          </a:xfrm>
          <a:gradFill>
            <a:gsLst>
              <a:gs pos="0">
                <a:srgbClr val="E72968">
                  <a:alpha val="85000"/>
                </a:srgbClr>
              </a:gs>
              <a:gs pos="100000">
                <a:srgbClr val="1895DA">
                  <a:alpha val="85000"/>
                </a:srgbClr>
              </a:gs>
            </a:gsLst>
            <a:lin ang="5400000" scaled="1"/>
          </a:gradFill>
        </p:grpSpPr>
        <p:grpSp>
          <p:nvGrpSpPr>
            <p:cNvPr id="15" name="Group 2">
              <a:extLst>
                <a:ext uri="{FF2B5EF4-FFF2-40B4-BE49-F238E27FC236}">
                  <a16:creationId xmlns:a16="http://schemas.microsoft.com/office/drawing/2014/main" id="{AC53C3F8-F786-4527-AA83-C7C3EBC56232}"/>
                </a:ext>
              </a:extLst>
            </p:cNvPr>
            <p:cNvGrpSpPr>
              <a:grpSpLocks/>
            </p:cNvGrpSpPr>
            <p:nvPr/>
          </p:nvGrpSpPr>
          <p:grpSpPr bwMode="auto">
            <a:xfrm>
              <a:off x="1590968" y="2225898"/>
              <a:ext cx="4085108" cy="4029018"/>
              <a:chOff x="0" y="0"/>
              <a:chExt cx="4289197" cy="4230768"/>
            </a:xfrm>
            <a:grpFill/>
          </p:grpSpPr>
          <p:grpSp>
            <p:nvGrpSpPr>
              <p:cNvPr id="17" name="Group 3">
                <a:extLst>
                  <a:ext uri="{FF2B5EF4-FFF2-40B4-BE49-F238E27FC236}">
                    <a16:creationId xmlns:a16="http://schemas.microsoft.com/office/drawing/2014/main" id="{D41F4CF7-F299-444C-B5DE-C7CFCE279813}"/>
                  </a:ext>
                </a:extLst>
              </p:cNvPr>
              <p:cNvGrpSpPr>
                <a:grpSpLocks/>
              </p:cNvGrpSpPr>
              <p:nvPr/>
            </p:nvGrpSpPr>
            <p:grpSpPr bwMode="auto">
              <a:xfrm>
                <a:off x="0" y="0"/>
                <a:ext cx="4289197" cy="4230768"/>
                <a:chOff x="0" y="0"/>
                <a:chExt cx="4289197" cy="4230768"/>
              </a:xfrm>
              <a:grpFill/>
            </p:grpSpPr>
            <p:sp>
              <p:nvSpPr>
                <p:cNvPr id="19" name="AutoShape 4">
                  <a:extLst>
                    <a:ext uri="{FF2B5EF4-FFF2-40B4-BE49-F238E27FC236}">
                      <a16:creationId xmlns:a16="http://schemas.microsoft.com/office/drawing/2014/main" id="{2B81D850-47A2-46F5-AD09-619372DF9DB5}"/>
                    </a:ext>
                  </a:extLst>
                </p:cNvPr>
                <p:cNvSpPr>
                  <a:spLocks/>
                </p:cNvSpPr>
                <p:nvPr/>
              </p:nvSpPr>
              <p:spPr bwMode="auto">
                <a:xfrm rot="1075248">
                  <a:off x="2398713" y="49026"/>
                  <a:ext cx="487362" cy="1054216"/>
                </a:xfrm>
                <a:custGeom>
                  <a:avLst/>
                  <a:gdLst>
                    <a:gd name="T0" fmla="*/ 243681 w 21310"/>
                    <a:gd name="T1" fmla="*/ 527108 h 21600"/>
                    <a:gd name="T2" fmla="*/ 243681 w 21310"/>
                    <a:gd name="T3" fmla="*/ 527108 h 21600"/>
                    <a:gd name="T4" fmla="*/ 243681 w 21310"/>
                    <a:gd name="T5" fmla="*/ 527108 h 21600"/>
                    <a:gd name="T6" fmla="*/ 243681 w 21310"/>
                    <a:gd name="T7" fmla="*/ 52710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20" name="AutoShape 5">
                  <a:extLst>
                    <a:ext uri="{FF2B5EF4-FFF2-40B4-BE49-F238E27FC236}">
                      <a16:creationId xmlns:a16="http://schemas.microsoft.com/office/drawing/2014/main" id="{E14DE536-B1D4-409C-A16D-0E562032966E}"/>
                    </a:ext>
                  </a:extLst>
                </p:cNvPr>
                <p:cNvSpPr>
                  <a:spLocks/>
                </p:cNvSpPr>
                <p:nvPr/>
              </p:nvSpPr>
              <p:spPr bwMode="auto">
                <a:xfrm rot="1075248">
                  <a:off x="2317750" y="561846"/>
                  <a:ext cx="487363" cy="527108"/>
                </a:xfrm>
                <a:custGeom>
                  <a:avLst/>
                  <a:gdLst>
                    <a:gd name="T0" fmla="*/ 243682 w 21600"/>
                    <a:gd name="T1" fmla="*/ 263554 h 21600"/>
                    <a:gd name="T2" fmla="*/ 243682 w 21600"/>
                    <a:gd name="T3" fmla="*/ 263554 h 21600"/>
                    <a:gd name="T4" fmla="*/ 243682 w 21600"/>
                    <a:gd name="T5" fmla="*/ 263554 h 21600"/>
                    <a:gd name="T6" fmla="*/ 243682 w 21600"/>
                    <a:gd name="T7" fmla="*/ 2635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21" name="AutoShape 6">
                  <a:extLst>
                    <a:ext uri="{FF2B5EF4-FFF2-40B4-BE49-F238E27FC236}">
                      <a16:creationId xmlns:a16="http://schemas.microsoft.com/office/drawing/2014/main" id="{F051B5F8-4493-4704-9BF7-DA961B519CB4}"/>
                    </a:ext>
                  </a:extLst>
                </p:cNvPr>
                <p:cNvSpPr>
                  <a:spLocks/>
                </p:cNvSpPr>
                <p:nvPr/>
              </p:nvSpPr>
              <p:spPr bwMode="auto">
                <a:xfrm rot="-9724744">
                  <a:off x="1403350" y="3127527"/>
                  <a:ext cx="487363" cy="1054216"/>
                </a:xfrm>
                <a:custGeom>
                  <a:avLst/>
                  <a:gdLst>
                    <a:gd name="T0" fmla="*/ 243682 w 21310"/>
                    <a:gd name="T1" fmla="*/ 527108 h 21600"/>
                    <a:gd name="T2" fmla="*/ 243682 w 21310"/>
                    <a:gd name="T3" fmla="*/ 527108 h 21600"/>
                    <a:gd name="T4" fmla="*/ 243682 w 21310"/>
                    <a:gd name="T5" fmla="*/ 527108 h 21600"/>
                    <a:gd name="T6" fmla="*/ 243682 w 21310"/>
                    <a:gd name="T7" fmla="*/ 52710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22" name="AutoShape 7">
                  <a:extLst>
                    <a:ext uri="{FF2B5EF4-FFF2-40B4-BE49-F238E27FC236}">
                      <a16:creationId xmlns:a16="http://schemas.microsoft.com/office/drawing/2014/main" id="{8419BFA6-0BBC-484A-A671-BD9B15285016}"/>
                    </a:ext>
                  </a:extLst>
                </p:cNvPr>
                <p:cNvSpPr>
                  <a:spLocks/>
                </p:cNvSpPr>
                <p:nvPr/>
              </p:nvSpPr>
              <p:spPr bwMode="auto">
                <a:xfrm rot="-9724744">
                  <a:off x="1484313" y="3141816"/>
                  <a:ext cx="487362" cy="527108"/>
                </a:xfrm>
                <a:custGeom>
                  <a:avLst/>
                  <a:gdLst>
                    <a:gd name="T0" fmla="*/ 243681 w 21600"/>
                    <a:gd name="T1" fmla="*/ 263554 h 21600"/>
                    <a:gd name="T2" fmla="*/ 243681 w 21600"/>
                    <a:gd name="T3" fmla="*/ 263554 h 21600"/>
                    <a:gd name="T4" fmla="*/ 243681 w 21600"/>
                    <a:gd name="T5" fmla="*/ 263554 h 21600"/>
                    <a:gd name="T6" fmla="*/ 243681 w 21600"/>
                    <a:gd name="T7" fmla="*/ 2635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23" name="AutoShape 8">
                  <a:extLst>
                    <a:ext uri="{FF2B5EF4-FFF2-40B4-BE49-F238E27FC236}">
                      <a16:creationId xmlns:a16="http://schemas.microsoft.com/office/drawing/2014/main" id="{3C42C7CB-3236-482E-A64A-E90DA9D1E511}"/>
                    </a:ext>
                  </a:extLst>
                </p:cNvPr>
                <p:cNvSpPr>
                  <a:spLocks/>
                </p:cNvSpPr>
                <p:nvPr/>
              </p:nvSpPr>
              <p:spPr bwMode="auto">
                <a:xfrm rot="5400000">
                  <a:off x="3518666" y="1588335"/>
                  <a:ext cx="487416" cy="1054100"/>
                </a:xfrm>
                <a:custGeom>
                  <a:avLst/>
                  <a:gdLst>
                    <a:gd name="T0" fmla="*/ 243708 w 21310"/>
                    <a:gd name="T1" fmla="*/ 527050 h 21600"/>
                    <a:gd name="T2" fmla="*/ 243708 w 21310"/>
                    <a:gd name="T3" fmla="*/ 527050 h 21600"/>
                    <a:gd name="T4" fmla="*/ 243708 w 21310"/>
                    <a:gd name="T5" fmla="*/ 527050 h 21600"/>
                    <a:gd name="T6" fmla="*/ 243708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5"/>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5"/>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24" name="AutoShape 9">
                  <a:extLst>
                    <a:ext uri="{FF2B5EF4-FFF2-40B4-BE49-F238E27FC236}">
                      <a16:creationId xmlns:a16="http://schemas.microsoft.com/office/drawing/2014/main" id="{80539FC4-C304-4C77-8BC6-DC4B88690845}"/>
                    </a:ext>
                  </a:extLst>
                </p:cNvPr>
                <p:cNvSpPr>
                  <a:spLocks/>
                </p:cNvSpPr>
                <p:nvPr/>
              </p:nvSpPr>
              <p:spPr bwMode="auto">
                <a:xfrm rot="5400000">
                  <a:off x="3256729" y="1851860"/>
                  <a:ext cx="487416" cy="527050"/>
                </a:xfrm>
                <a:custGeom>
                  <a:avLst/>
                  <a:gdLst>
                    <a:gd name="T0" fmla="*/ 243708 w 21600"/>
                    <a:gd name="T1" fmla="*/ 263525 h 21600"/>
                    <a:gd name="T2" fmla="*/ 243708 w 21600"/>
                    <a:gd name="T3" fmla="*/ 263525 h 21600"/>
                    <a:gd name="T4" fmla="*/ 243708 w 21600"/>
                    <a:gd name="T5" fmla="*/ 263525 h 21600"/>
                    <a:gd name="T6" fmla="*/ 243708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25" name="AutoShape 10">
                  <a:extLst>
                    <a:ext uri="{FF2B5EF4-FFF2-40B4-BE49-F238E27FC236}">
                      <a16:creationId xmlns:a16="http://schemas.microsoft.com/office/drawing/2014/main" id="{E5756230-9760-4B1C-8775-279F41406C78}"/>
                    </a:ext>
                  </a:extLst>
                </p:cNvPr>
                <p:cNvSpPr>
                  <a:spLocks/>
                </p:cNvSpPr>
                <p:nvPr/>
              </p:nvSpPr>
              <p:spPr bwMode="auto">
                <a:xfrm rot="-5400005">
                  <a:off x="283341" y="1588335"/>
                  <a:ext cx="487416" cy="1054100"/>
                </a:xfrm>
                <a:custGeom>
                  <a:avLst/>
                  <a:gdLst>
                    <a:gd name="T0" fmla="*/ 243708 w 21310"/>
                    <a:gd name="T1" fmla="*/ 527050 h 21600"/>
                    <a:gd name="T2" fmla="*/ 243708 w 21310"/>
                    <a:gd name="T3" fmla="*/ 527050 h 21600"/>
                    <a:gd name="T4" fmla="*/ 243708 w 21310"/>
                    <a:gd name="T5" fmla="*/ 527050 h 21600"/>
                    <a:gd name="T6" fmla="*/ 243708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5"/>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5"/>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26" name="AutoShape 11">
                  <a:extLst>
                    <a:ext uri="{FF2B5EF4-FFF2-40B4-BE49-F238E27FC236}">
                      <a16:creationId xmlns:a16="http://schemas.microsoft.com/office/drawing/2014/main" id="{B1DF926F-AACC-454F-858B-CD93867FC647}"/>
                    </a:ext>
                  </a:extLst>
                </p:cNvPr>
                <p:cNvSpPr>
                  <a:spLocks/>
                </p:cNvSpPr>
                <p:nvPr/>
              </p:nvSpPr>
              <p:spPr bwMode="auto">
                <a:xfrm rot="-5400005">
                  <a:off x="545279" y="1851860"/>
                  <a:ext cx="487416" cy="527050"/>
                </a:xfrm>
                <a:custGeom>
                  <a:avLst/>
                  <a:gdLst>
                    <a:gd name="T0" fmla="*/ 243708 w 21600"/>
                    <a:gd name="T1" fmla="*/ 263525 h 21600"/>
                    <a:gd name="T2" fmla="*/ 243708 w 21600"/>
                    <a:gd name="T3" fmla="*/ 263525 h 21600"/>
                    <a:gd name="T4" fmla="*/ 243708 w 21600"/>
                    <a:gd name="T5" fmla="*/ 263525 h 21600"/>
                    <a:gd name="T6" fmla="*/ 243708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27" name="AutoShape 12">
                  <a:extLst>
                    <a:ext uri="{FF2B5EF4-FFF2-40B4-BE49-F238E27FC236}">
                      <a16:creationId xmlns:a16="http://schemas.microsoft.com/office/drawing/2014/main" id="{5C307A7D-A607-4B43-97BF-3A7ECCB56B9F}"/>
                    </a:ext>
                  </a:extLst>
                </p:cNvPr>
                <p:cNvSpPr>
                  <a:spLocks/>
                </p:cNvSpPr>
                <p:nvPr/>
              </p:nvSpPr>
              <p:spPr bwMode="auto">
                <a:xfrm rot="3237253">
                  <a:off x="3209898" y="636525"/>
                  <a:ext cx="485828" cy="1054100"/>
                </a:xfrm>
                <a:custGeom>
                  <a:avLst/>
                  <a:gdLst>
                    <a:gd name="T0" fmla="*/ 242914 w 21310"/>
                    <a:gd name="T1" fmla="*/ 527050 h 21600"/>
                    <a:gd name="T2" fmla="*/ 242914 w 21310"/>
                    <a:gd name="T3" fmla="*/ 527050 h 21600"/>
                    <a:gd name="T4" fmla="*/ 242914 w 21310"/>
                    <a:gd name="T5" fmla="*/ 527050 h 21600"/>
                    <a:gd name="T6" fmla="*/ 242914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28" name="AutoShape 13">
                  <a:extLst>
                    <a:ext uri="{FF2B5EF4-FFF2-40B4-BE49-F238E27FC236}">
                      <a16:creationId xmlns:a16="http://schemas.microsoft.com/office/drawing/2014/main" id="{7CE0F253-1280-42DA-B727-FAF79C773E96}"/>
                    </a:ext>
                  </a:extLst>
                </p:cNvPr>
                <p:cNvSpPr>
                  <a:spLocks/>
                </p:cNvSpPr>
                <p:nvPr/>
              </p:nvSpPr>
              <p:spPr bwMode="auto">
                <a:xfrm rot="3237253">
                  <a:off x="2998760" y="1054054"/>
                  <a:ext cx="485828" cy="527050"/>
                </a:xfrm>
                <a:custGeom>
                  <a:avLst/>
                  <a:gdLst>
                    <a:gd name="T0" fmla="*/ 242914 w 21600"/>
                    <a:gd name="T1" fmla="*/ 263525 h 21600"/>
                    <a:gd name="T2" fmla="*/ 242914 w 21600"/>
                    <a:gd name="T3" fmla="*/ 263525 h 21600"/>
                    <a:gd name="T4" fmla="*/ 242914 w 21600"/>
                    <a:gd name="T5" fmla="*/ 263525 h 21600"/>
                    <a:gd name="T6" fmla="*/ 242914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29" name="AutoShape 14">
                  <a:extLst>
                    <a:ext uri="{FF2B5EF4-FFF2-40B4-BE49-F238E27FC236}">
                      <a16:creationId xmlns:a16="http://schemas.microsoft.com/office/drawing/2014/main" id="{E39AAE3D-3BB5-4F1B-9DC1-4569673E9D80}"/>
                    </a:ext>
                  </a:extLst>
                </p:cNvPr>
                <p:cNvSpPr>
                  <a:spLocks/>
                </p:cNvSpPr>
                <p:nvPr/>
              </p:nvSpPr>
              <p:spPr bwMode="auto">
                <a:xfrm rot="-7562734">
                  <a:off x="593698" y="2540145"/>
                  <a:ext cx="485828" cy="1054100"/>
                </a:xfrm>
                <a:custGeom>
                  <a:avLst/>
                  <a:gdLst>
                    <a:gd name="T0" fmla="*/ 242914 w 21310"/>
                    <a:gd name="T1" fmla="*/ 527050 h 21600"/>
                    <a:gd name="T2" fmla="*/ 242914 w 21310"/>
                    <a:gd name="T3" fmla="*/ 527050 h 21600"/>
                    <a:gd name="T4" fmla="*/ 242914 w 21310"/>
                    <a:gd name="T5" fmla="*/ 527050 h 21600"/>
                    <a:gd name="T6" fmla="*/ 242914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8"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30" name="AutoShape 15">
                  <a:extLst>
                    <a:ext uri="{FF2B5EF4-FFF2-40B4-BE49-F238E27FC236}">
                      <a16:creationId xmlns:a16="http://schemas.microsoft.com/office/drawing/2014/main" id="{677D9C5E-6E35-47C4-A143-304FD064DBBC}"/>
                    </a:ext>
                  </a:extLst>
                </p:cNvPr>
                <p:cNvSpPr>
                  <a:spLocks/>
                </p:cNvSpPr>
                <p:nvPr/>
              </p:nvSpPr>
              <p:spPr bwMode="auto">
                <a:xfrm rot="-7562734">
                  <a:off x="804835" y="2649666"/>
                  <a:ext cx="485828" cy="527050"/>
                </a:xfrm>
                <a:custGeom>
                  <a:avLst/>
                  <a:gdLst>
                    <a:gd name="T0" fmla="*/ 242914 w 21600"/>
                    <a:gd name="T1" fmla="*/ 263525 h 21600"/>
                    <a:gd name="T2" fmla="*/ 242914 w 21600"/>
                    <a:gd name="T3" fmla="*/ 263525 h 21600"/>
                    <a:gd name="T4" fmla="*/ 242914 w 21600"/>
                    <a:gd name="T5" fmla="*/ 263525 h 21600"/>
                    <a:gd name="T6" fmla="*/ 242914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31" name="AutoShape 16">
                  <a:extLst>
                    <a:ext uri="{FF2B5EF4-FFF2-40B4-BE49-F238E27FC236}">
                      <a16:creationId xmlns:a16="http://schemas.microsoft.com/office/drawing/2014/main" id="{36DDA7B2-35FF-4DD0-B7CD-E94A18502CE1}"/>
                    </a:ext>
                  </a:extLst>
                </p:cNvPr>
                <p:cNvSpPr>
                  <a:spLocks/>
                </p:cNvSpPr>
                <p:nvPr/>
              </p:nvSpPr>
              <p:spPr bwMode="auto">
                <a:xfrm rot="7561241">
                  <a:off x="3209105" y="2539351"/>
                  <a:ext cx="487415" cy="1054100"/>
                </a:xfrm>
                <a:custGeom>
                  <a:avLst/>
                  <a:gdLst>
                    <a:gd name="T0" fmla="*/ 243707 w 21310"/>
                    <a:gd name="T1" fmla="*/ 527050 h 21600"/>
                    <a:gd name="T2" fmla="*/ 243707 w 21310"/>
                    <a:gd name="T3" fmla="*/ 527050 h 21600"/>
                    <a:gd name="T4" fmla="*/ 243707 w 21310"/>
                    <a:gd name="T5" fmla="*/ 527050 h 21600"/>
                    <a:gd name="T6" fmla="*/ 243707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32" name="AutoShape 17">
                  <a:extLst>
                    <a:ext uri="{FF2B5EF4-FFF2-40B4-BE49-F238E27FC236}">
                      <a16:creationId xmlns:a16="http://schemas.microsoft.com/office/drawing/2014/main" id="{9D6276D7-FF5D-4770-8A32-1CCB63D9CCB7}"/>
                    </a:ext>
                  </a:extLst>
                </p:cNvPr>
                <p:cNvSpPr>
                  <a:spLocks/>
                </p:cNvSpPr>
                <p:nvPr/>
              </p:nvSpPr>
              <p:spPr bwMode="auto">
                <a:xfrm rot="7561241">
                  <a:off x="2997966" y="2648872"/>
                  <a:ext cx="487416" cy="527050"/>
                </a:xfrm>
                <a:custGeom>
                  <a:avLst/>
                  <a:gdLst>
                    <a:gd name="T0" fmla="*/ 243708 w 21600"/>
                    <a:gd name="T1" fmla="*/ 263525 h 21600"/>
                    <a:gd name="T2" fmla="*/ 243708 w 21600"/>
                    <a:gd name="T3" fmla="*/ 263525 h 21600"/>
                    <a:gd name="T4" fmla="*/ 243708 w 21600"/>
                    <a:gd name="T5" fmla="*/ 263525 h 21600"/>
                    <a:gd name="T6" fmla="*/ 243708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33" name="AutoShape 18">
                  <a:extLst>
                    <a:ext uri="{FF2B5EF4-FFF2-40B4-BE49-F238E27FC236}">
                      <a16:creationId xmlns:a16="http://schemas.microsoft.com/office/drawing/2014/main" id="{59C2D93E-3AAD-4223-94B2-B6F5BB7402A7}"/>
                    </a:ext>
                  </a:extLst>
                </p:cNvPr>
                <p:cNvSpPr>
                  <a:spLocks/>
                </p:cNvSpPr>
                <p:nvPr/>
              </p:nvSpPr>
              <p:spPr bwMode="auto">
                <a:xfrm rot="-3238786">
                  <a:off x="592905" y="637318"/>
                  <a:ext cx="487415" cy="1054100"/>
                </a:xfrm>
                <a:custGeom>
                  <a:avLst/>
                  <a:gdLst>
                    <a:gd name="T0" fmla="*/ 243707 w 21310"/>
                    <a:gd name="T1" fmla="*/ 527050 h 21600"/>
                    <a:gd name="T2" fmla="*/ 243707 w 21310"/>
                    <a:gd name="T3" fmla="*/ 527050 h 21600"/>
                    <a:gd name="T4" fmla="*/ 243707 w 21310"/>
                    <a:gd name="T5" fmla="*/ 527050 h 21600"/>
                    <a:gd name="T6" fmla="*/ 243707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34" name="AutoShape 19">
                  <a:extLst>
                    <a:ext uri="{FF2B5EF4-FFF2-40B4-BE49-F238E27FC236}">
                      <a16:creationId xmlns:a16="http://schemas.microsoft.com/office/drawing/2014/main" id="{637D55AC-A3A0-4E6C-B652-3901351347C9}"/>
                    </a:ext>
                  </a:extLst>
                </p:cNvPr>
                <p:cNvSpPr>
                  <a:spLocks/>
                </p:cNvSpPr>
                <p:nvPr/>
              </p:nvSpPr>
              <p:spPr bwMode="auto">
                <a:xfrm rot="-3238786">
                  <a:off x="804041" y="1054848"/>
                  <a:ext cx="487416" cy="527050"/>
                </a:xfrm>
                <a:custGeom>
                  <a:avLst/>
                  <a:gdLst>
                    <a:gd name="T0" fmla="*/ 243708 w 21600"/>
                    <a:gd name="T1" fmla="*/ 263525 h 21600"/>
                    <a:gd name="T2" fmla="*/ 243708 w 21600"/>
                    <a:gd name="T3" fmla="*/ 263525 h 21600"/>
                    <a:gd name="T4" fmla="*/ 243708 w 21600"/>
                    <a:gd name="T5" fmla="*/ 263525 h 21600"/>
                    <a:gd name="T6" fmla="*/ 243708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dirty="0">
                    <a:solidFill>
                      <a:schemeClr val="bg1">
                        <a:lumMod val="50000"/>
                      </a:schemeClr>
                    </a:solidFill>
                  </a:endParaRPr>
                </a:p>
              </p:txBody>
            </p:sp>
            <p:sp>
              <p:nvSpPr>
                <p:cNvPr id="35" name="AutoShape 20">
                  <a:extLst>
                    <a:ext uri="{FF2B5EF4-FFF2-40B4-BE49-F238E27FC236}">
                      <a16:creationId xmlns:a16="http://schemas.microsoft.com/office/drawing/2014/main" id="{F6BCB91A-52E9-40F3-846A-A088EB8227CF}"/>
                    </a:ext>
                  </a:extLst>
                </p:cNvPr>
                <p:cNvSpPr>
                  <a:spLocks/>
                </p:cNvSpPr>
                <p:nvPr/>
              </p:nvSpPr>
              <p:spPr bwMode="auto">
                <a:xfrm rot="9719599">
                  <a:off x="2401888" y="3127527"/>
                  <a:ext cx="485775" cy="1052627"/>
                </a:xfrm>
                <a:custGeom>
                  <a:avLst/>
                  <a:gdLst>
                    <a:gd name="T0" fmla="*/ 242887 w 21310"/>
                    <a:gd name="T1" fmla="*/ 526314 h 21600"/>
                    <a:gd name="T2" fmla="*/ 242887 w 21310"/>
                    <a:gd name="T3" fmla="*/ 526314 h 21600"/>
                    <a:gd name="T4" fmla="*/ 242887 w 21310"/>
                    <a:gd name="T5" fmla="*/ 526314 h 21600"/>
                    <a:gd name="T6" fmla="*/ 242887 w 21310"/>
                    <a:gd name="T7" fmla="*/ 52631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36" name="AutoShape 21">
                  <a:extLst>
                    <a:ext uri="{FF2B5EF4-FFF2-40B4-BE49-F238E27FC236}">
                      <a16:creationId xmlns:a16="http://schemas.microsoft.com/office/drawing/2014/main" id="{7A8E62C6-8A7F-4E8D-9658-C8BDFCC43431}"/>
                    </a:ext>
                  </a:extLst>
                </p:cNvPr>
                <p:cNvSpPr>
                  <a:spLocks/>
                </p:cNvSpPr>
                <p:nvPr/>
              </p:nvSpPr>
              <p:spPr bwMode="auto">
                <a:xfrm rot="9719599">
                  <a:off x="2320925" y="3141816"/>
                  <a:ext cx="485775" cy="527108"/>
                </a:xfrm>
                <a:custGeom>
                  <a:avLst/>
                  <a:gdLst>
                    <a:gd name="T0" fmla="*/ 242888 w 21600"/>
                    <a:gd name="T1" fmla="*/ 263554 h 21600"/>
                    <a:gd name="T2" fmla="*/ 242888 w 21600"/>
                    <a:gd name="T3" fmla="*/ 263554 h 21600"/>
                    <a:gd name="T4" fmla="*/ 242888 w 21600"/>
                    <a:gd name="T5" fmla="*/ 263554 h 21600"/>
                    <a:gd name="T6" fmla="*/ 242888 w 21600"/>
                    <a:gd name="T7" fmla="*/ 2635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37" name="AutoShape 22">
                  <a:extLst>
                    <a:ext uri="{FF2B5EF4-FFF2-40B4-BE49-F238E27FC236}">
                      <a16:creationId xmlns:a16="http://schemas.microsoft.com/office/drawing/2014/main" id="{E0BC39E9-C70F-464B-B121-1EAC93A9E775}"/>
                    </a:ext>
                  </a:extLst>
                </p:cNvPr>
                <p:cNvSpPr>
                  <a:spLocks/>
                </p:cNvSpPr>
                <p:nvPr/>
              </p:nvSpPr>
              <p:spPr bwMode="auto">
                <a:xfrm rot="-1080405">
                  <a:off x="1401763" y="50615"/>
                  <a:ext cx="485775" cy="1052627"/>
                </a:xfrm>
                <a:custGeom>
                  <a:avLst/>
                  <a:gdLst>
                    <a:gd name="T0" fmla="*/ 242887 w 21310"/>
                    <a:gd name="T1" fmla="*/ 526314 h 21600"/>
                    <a:gd name="T2" fmla="*/ 242887 w 21310"/>
                    <a:gd name="T3" fmla="*/ 526314 h 21600"/>
                    <a:gd name="T4" fmla="*/ 242887 w 21310"/>
                    <a:gd name="T5" fmla="*/ 526314 h 21600"/>
                    <a:gd name="T6" fmla="*/ 242887 w 21310"/>
                    <a:gd name="T7" fmla="*/ 52631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38" name="AutoShape 23">
                  <a:extLst>
                    <a:ext uri="{FF2B5EF4-FFF2-40B4-BE49-F238E27FC236}">
                      <a16:creationId xmlns:a16="http://schemas.microsoft.com/office/drawing/2014/main" id="{8CAA071D-BF67-4078-A663-6DAB477B9F24}"/>
                    </a:ext>
                  </a:extLst>
                </p:cNvPr>
                <p:cNvSpPr>
                  <a:spLocks/>
                </p:cNvSpPr>
                <p:nvPr/>
              </p:nvSpPr>
              <p:spPr bwMode="auto">
                <a:xfrm rot="-1080405">
                  <a:off x="1482725" y="561846"/>
                  <a:ext cx="485775" cy="527108"/>
                </a:xfrm>
                <a:custGeom>
                  <a:avLst/>
                  <a:gdLst>
                    <a:gd name="T0" fmla="*/ 242888 w 21600"/>
                    <a:gd name="T1" fmla="*/ 263554 h 21600"/>
                    <a:gd name="T2" fmla="*/ 242888 w 21600"/>
                    <a:gd name="T3" fmla="*/ 263554 h 21600"/>
                    <a:gd name="T4" fmla="*/ 242888 w 21600"/>
                    <a:gd name="T5" fmla="*/ 263554 h 21600"/>
                    <a:gd name="T6" fmla="*/ 242888 w 21600"/>
                    <a:gd name="T7" fmla="*/ 2635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grpSp>
          <p:sp>
            <p:nvSpPr>
              <p:cNvPr id="18" name="Rectangle 24">
                <a:extLst>
                  <a:ext uri="{FF2B5EF4-FFF2-40B4-BE49-F238E27FC236}">
                    <a16:creationId xmlns:a16="http://schemas.microsoft.com/office/drawing/2014/main" id="{DAC36679-665D-4207-AEAB-CEDE1436BB48}"/>
                  </a:ext>
                </a:extLst>
              </p:cNvPr>
              <p:cNvSpPr>
                <a:spLocks/>
              </p:cNvSpPr>
              <p:nvPr/>
            </p:nvSpPr>
            <p:spPr bwMode="auto">
              <a:xfrm>
                <a:off x="1336846" y="1052078"/>
                <a:ext cx="1784350" cy="1786133"/>
              </a:xfrm>
              <a:prstGeom prst="rect">
                <a:avLst/>
              </a:prstGeom>
              <a:no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90000"/>
                  </a:lnSpc>
                  <a:defRPr/>
                </a:pPr>
                <a:r>
                  <a:rPr lang="en-US" sz="6000" b="1" dirty="0">
                    <a:solidFill>
                      <a:schemeClr val="bg1">
                        <a:lumMod val="65000"/>
                      </a:schemeClr>
                    </a:solidFill>
                    <a:latin typeface="Roboto Condensed" panose="02000000000000000000" pitchFamily="2" charset="0"/>
                    <a:ea typeface="Roboto Condensed" panose="02000000000000000000" pitchFamily="2" charset="0"/>
                    <a:cs typeface="Helvetica Neue Thin" charset="0"/>
                  </a:rPr>
                  <a:t>20%</a:t>
                </a:r>
                <a:endParaRPr lang="en-US" sz="3200" b="1" dirty="0">
                  <a:solidFill>
                    <a:schemeClr val="bg1">
                      <a:lumMod val="65000"/>
                    </a:schemeClr>
                  </a:solidFill>
                  <a:latin typeface="Roboto Condensed" panose="02000000000000000000" pitchFamily="2" charset="0"/>
                  <a:ea typeface="Roboto Condensed" panose="02000000000000000000" pitchFamily="2" charset="0"/>
                  <a:cs typeface="Helvetica Neue Thin" charset="0"/>
                </a:endParaRPr>
              </a:p>
            </p:txBody>
          </p:sp>
        </p:grpSp>
        <p:sp>
          <p:nvSpPr>
            <p:cNvPr id="16" name="CuadroTexto 2">
              <a:extLst>
                <a:ext uri="{FF2B5EF4-FFF2-40B4-BE49-F238E27FC236}">
                  <a16:creationId xmlns:a16="http://schemas.microsoft.com/office/drawing/2014/main" id="{D01CCAEB-4C9F-4961-919D-1D721DAAB4FE}"/>
                </a:ext>
              </a:extLst>
            </p:cNvPr>
            <p:cNvSpPr txBox="1"/>
            <p:nvPr/>
          </p:nvSpPr>
          <p:spPr>
            <a:xfrm>
              <a:off x="2934631" y="4546117"/>
              <a:ext cx="1397782" cy="461665"/>
            </a:xfrm>
            <a:prstGeom prst="rect">
              <a:avLst/>
            </a:prstGeom>
            <a:noFill/>
          </p:spPr>
          <p:txBody>
            <a:bodyPr wrap="square" rtlCol="0">
              <a:spAutoFit/>
            </a:bodyPr>
            <a:lstStyle/>
            <a:p>
              <a:pPr algn="ctr"/>
              <a:r>
                <a:rPr lang="zh-CN" altLang="en-US" sz="2400" b="1" dirty="0">
                  <a:solidFill>
                    <a:schemeClr val="bg1">
                      <a:lumMod val="65000"/>
                    </a:schemeClr>
                  </a:solidFill>
                  <a:latin typeface="Raleway" panose="020B0003030101060003" pitchFamily="34" charset="0"/>
                </a:rPr>
                <a:t>Title</a:t>
              </a:r>
              <a:endParaRPr lang="es-ES" sz="2400" b="1" dirty="0">
                <a:solidFill>
                  <a:schemeClr val="bg1">
                    <a:lumMod val="65000"/>
                  </a:schemeClr>
                </a:solidFill>
                <a:latin typeface="Raleway" panose="020B0003030101060003" pitchFamily="34" charset="0"/>
              </a:endParaRPr>
            </a:p>
          </p:txBody>
        </p:sp>
      </p:grpSp>
    </p:spTree>
    <p:extLst>
      <p:ext uri="{BB962C8B-B14F-4D97-AF65-F5344CB8AC3E}">
        <p14:creationId xmlns:p14="http://schemas.microsoft.com/office/powerpoint/2010/main" val="46922129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50"/>
                                        <p:tgtEl>
                                          <p:spTgt spid="14"/>
                                        </p:tgtEl>
                                      </p:cBhvr>
                                    </p:animEffect>
                                    <p:anim calcmode="lin" valueType="num">
                                      <p:cBhvr>
                                        <p:cTn id="14" dur="750" fill="hold"/>
                                        <p:tgtEl>
                                          <p:spTgt spid="14"/>
                                        </p:tgtEl>
                                        <p:attrNameLst>
                                          <p:attrName>ppt_x</p:attrName>
                                        </p:attrNameLst>
                                      </p:cBhvr>
                                      <p:tavLst>
                                        <p:tav tm="0">
                                          <p:val>
                                            <p:strVal val="#ppt_x"/>
                                          </p:val>
                                        </p:tav>
                                        <p:tav tm="100000">
                                          <p:val>
                                            <p:strVal val="#ppt_x"/>
                                          </p:val>
                                        </p:tav>
                                      </p:tavLst>
                                    </p:anim>
                                    <p:anim calcmode="lin" valueType="num">
                                      <p:cBhvr>
                                        <p:cTn id="15" dur="75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anim calcmode="lin" valueType="num">
                                      <p:cBhvr>
                                        <p:cTn id="20" dur="250" fill="hold"/>
                                        <p:tgtEl>
                                          <p:spTgt spid="6"/>
                                        </p:tgtEl>
                                        <p:attrNameLst>
                                          <p:attrName>ppt_x</p:attrName>
                                        </p:attrNameLst>
                                      </p:cBhvr>
                                      <p:tavLst>
                                        <p:tav tm="0">
                                          <p:val>
                                            <p:strVal val="#ppt_x"/>
                                          </p:val>
                                        </p:tav>
                                        <p:tav tm="100000">
                                          <p:val>
                                            <p:strVal val="#ppt_x"/>
                                          </p:val>
                                        </p:tav>
                                      </p:tavLst>
                                    </p:anim>
                                    <p:anim calcmode="lin" valueType="num">
                                      <p:cBhvr>
                                        <p:cTn id="21" dur="25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anim calcmode="lin" valueType="num">
                                      <p:cBhvr>
                                        <p:cTn id="26" dur="250" fill="hold"/>
                                        <p:tgtEl>
                                          <p:spTgt spid="7"/>
                                        </p:tgtEl>
                                        <p:attrNameLst>
                                          <p:attrName>ppt_x</p:attrName>
                                        </p:attrNameLst>
                                      </p:cBhvr>
                                      <p:tavLst>
                                        <p:tav tm="0">
                                          <p:val>
                                            <p:strVal val="#ppt_x"/>
                                          </p:val>
                                        </p:tav>
                                        <p:tav tm="100000">
                                          <p:val>
                                            <p:strVal val="#ppt_x"/>
                                          </p:val>
                                        </p:tav>
                                      </p:tavLst>
                                    </p:anim>
                                    <p:anim calcmode="lin" valueType="num">
                                      <p:cBhvr>
                                        <p:cTn id="27" dur="25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anim calcmode="lin" valueType="num">
                                      <p:cBhvr>
                                        <p:cTn id="32" dur="250" fill="hold"/>
                                        <p:tgtEl>
                                          <p:spTgt spid="8"/>
                                        </p:tgtEl>
                                        <p:attrNameLst>
                                          <p:attrName>ppt_x</p:attrName>
                                        </p:attrNameLst>
                                      </p:cBhvr>
                                      <p:tavLst>
                                        <p:tav tm="0">
                                          <p:val>
                                            <p:strVal val="#ppt_x"/>
                                          </p:val>
                                        </p:tav>
                                        <p:tav tm="100000">
                                          <p:val>
                                            <p:strVal val="#ppt_x"/>
                                          </p:val>
                                        </p:tav>
                                      </p:tavLst>
                                    </p:anim>
                                    <p:anim calcmode="lin" valueType="num">
                                      <p:cBhvr>
                                        <p:cTn id="33" dur="25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250"/>
                            </p:stCondLst>
                            <p:childTnLst>
                              <p:par>
                                <p:cTn id="35" presetID="42"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anim calcmode="lin" valueType="num">
                                      <p:cBhvr>
                                        <p:cTn id="38" dur="250" fill="hold"/>
                                        <p:tgtEl>
                                          <p:spTgt spid="9"/>
                                        </p:tgtEl>
                                        <p:attrNameLst>
                                          <p:attrName>ppt_x</p:attrName>
                                        </p:attrNameLst>
                                      </p:cBhvr>
                                      <p:tavLst>
                                        <p:tav tm="0">
                                          <p:val>
                                            <p:strVal val="#ppt_x"/>
                                          </p:val>
                                        </p:tav>
                                        <p:tav tm="100000">
                                          <p:val>
                                            <p:strVal val="#ppt_x"/>
                                          </p:val>
                                        </p:tav>
                                      </p:tavLst>
                                    </p:anim>
                                    <p:anim calcmode="lin" valueType="num">
                                      <p:cBhvr>
                                        <p:cTn id="39" dur="25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42"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anim calcmode="lin" valueType="num">
                                      <p:cBhvr>
                                        <p:cTn id="44" dur="250" fill="hold"/>
                                        <p:tgtEl>
                                          <p:spTgt spid="10"/>
                                        </p:tgtEl>
                                        <p:attrNameLst>
                                          <p:attrName>ppt_x</p:attrName>
                                        </p:attrNameLst>
                                      </p:cBhvr>
                                      <p:tavLst>
                                        <p:tav tm="0">
                                          <p:val>
                                            <p:strVal val="#ppt_x"/>
                                          </p:val>
                                        </p:tav>
                                        <p:tav tm="100000">
                                          <p:val>
                                            <p:strVal val="#ppt_x"/>
                                          </p:val>
                                        </p:tav>
                                      </p:tavLst>
                                    </p:anim>
                                    <p:anim calcmode="lin" valueType="num">
                                      <p:cBhvr>
                                        <p:cTn id="45" dur="25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2750"/>
                            </p:stCondLst>
                            <p:childTnLst>
                              <p:par>
                                <p:cTn id="47" presetID="42"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50"/>
                                        <p:tgtEl>
                                          <p:spTgt spid="11"/>
                                        </p:tgtEl>
                                      </p:cBhvr>
                                    </p:animEffect>
                                    <p:anim calcmode="lin" valueType="num">
                                      <p:cBhvr>
                                        <p:cTn id="50" dur="250" fill="hold"/>
                                        <p:tgtEl>
                                          <p:spTgt spid="11"/>
                                        </p:tgtEl>
                                        <p:attrNameLst>
                                          <p:attrName>ppt_x</p:attrName>
                                        </p:attrNameLst>
                                      </p:cBhvr>
                                      <p:tavLst>
                                        <p:tav tm="0">
                                          <p:val>
                                            <p:strVal val="#ppt_x"/>
                                          </p:val>
                                        </p:tav>
                                        <p:tav tm="100000">
                                          <p:val>
                                            <p:strVal val="#ppt_x"/>
                                          </p:val>
                                        </p:tav>
                                      </p:tavLst>
                                    </p:anim>
                                    <p:anim calcmode="lin" valueType="num">
                                      <p:cBhvr>
                                        <p:cTn id="51" dur="250" fill="hold"/>
                                        <p:tgtEl>
                                          <p:spTgt spid="11"/>
                                        </p:tgtEl>
                                        <p:attrNameLst>
                                          <p:attrName>ppt_y</p:attrName>
                                        </p:attrNameLst>
                                      </p:cBhvr>
                                      <p:tavLst>
                                        <p:tav tm="0">
                                          <p:val>
                                            <p:strVal val="#ppt_y+.1"/>
                                          </p:val>
                                        </p:tav>
                                        <p:tav tm="100000">
                                          <p:val>
                                            <p:strVal val="#ppt_y"/>
                                          </p:val>
                                        </p:tav>
                                      </p:tavLst>
                                    </p:anim>
                                  </p:childTnLst>
                                </p:cTn>
                              </p:par>
                            </p:childTnLst>
                          </p:cTn>
                        </p:par>
                        <p:par>
                          <p:cTn id="52" fill="hold">
                            <p:stCondLst>
                              <p:cond delay="3000"/>
                            </p:stCondLst>
                            <p:childTnLst>
                              <p:par>
                                <p:cTn id="53" presetID="42"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50"/>
                                        <p:tgtEl>
                                          <p:spTgt spid="12"/>
                                        </p:tgtEl>
                                      </p:cBhvr>
                                    </p:animEffect>
                                    <p:anim calcmode="lin" valueType="num">
                                      <p:cBhvr>
                                        <p:cTn id="56" dur="250" fill="hold"/>
                                        <p:tgtEl>
                                          <p:spTgt spid="12"/>
                                        </p:tgtEl>
                                        <p:attrNameLst>
                                          <p:attrName>ppt_x</p:attrName>
                                        </p:attrNameLst>
                                      </p:cBhvr>
                                      <p:tavLst>
                                        <p:tav tm="0">
                                          <p:val>
                                            <p:strVal val="#ppt_x"/>
                                          </p:val>
                                        </p:tav>
                                        <p:tav tm="100000">
                                          <p:val>
                                            <p:strVal val="#ppt_x"/>
                                          </p:val>
                                        </p:tav>
                                      </p:tavLst>
                                    </p:anim>
                                    <p:anim calcmode="lin" valueType="num">
                                      <p:cBhvr>
                                        <p:cTn id="57" dur="250" fill="hold"/>
                                        <p:tgtEl>
                                          <p:spTgt spid="12"/>
                                        </p:tgtEl>
                                        <p:attrNameLst>
                                          <p:attrName>ppt_y</p:attrName>
                                        </p:attrNameLst>
                                      </p:cBhvr>
                                      <p:tavLst>
                                        <p:tav tm="0">
                                          <p:val>
                                            <p:strVal val="#ppt_y+.1"/>
                                          </p:val>
                                        </p:tav>
                                        <p:tav tm="100000">
                                          <p:val>
                                            <p:strVal val="#ppt_y"/>
                                          </p:val>
                                        </p:tav>
                                      </p:tavLst>
                                    </p:anim>
                                  </p:childTnLst>
                                </p:cTn>
                              </p:par>
                            </p:childTnLst>
                          </p:cTn>
                        </p:par>
                        <p:par>
                          <p:cTn id="58" fill="hold">
                            <p:stCondLst>
                              <p:cond delay="3250"/>
                            </p:stCondLst>
                            <p:childTnLst>
                              <p:par>
                                <p:cTn id="59" presetID="42"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250"/>
                                        <p:tgtEl>
                                          <p:spTgt spid="13"/>
                                        </p:tgtEl>
                                      </p:cBhvr>
                                    </p:animEffect>
                                    <p:anim calcmode="lin" valueType="num">
                                      <p:cBhvr>
                                        <p:cTn id="62" dur="250" fill="hold"/>
                                        <p:tgtEl>
                                          <p:spTgt spid="13"/>
                                        </p:tgtEl>
                                        <p:attrNameLst>
                                          <p:attrName>ppt_x</p:attrName>
                                        </p:attrNameLst>
                                      </p:cBhvr>
                                      <p:tavLst>
                                        <p:tav tm="0">
                                          <p:val>
                                            <p:strVal val="#ppt_x"/>
                                          </p:val>
                                        </p:tav>
                                        <p:tav tm="100000">
                                          <p:val>
                                            <p:strVal val="#ppt_x"/>
                                          </p:val>
                                        </p:tav>
                                      </p:tavLst>
                                    </p:anim>
                                    <p:anim calcmode="lin" valueType="num">
                                      <p:cBhvr>
                                        <p:cTn id="63"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461665"/>
            <a:chOff x="1248248" y="2961576"/>
            <a:chExt cx="8564151" cy="905212"/>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905212"/>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Event detail management </a:t>
              </a: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6" name="组合 5">
            <a:extLst>
              <a:ext uri="{FF2B5EF4-FFF2-40B4-BE49-F238E27FC236}">
                <a16:creationId xmlns:a16="http://schemas.microsoft.com/office/drawing/2014/main" id="{7C3056B4-E181-4A2D-B9E3-4D9C5BFD393C}"/>
              </a:ext>
            </a:extLst>
          </p:cNvPr>
          <p:cNvGrpSpPr/>
          <p:nvPr/>
        </p:nvGrpSpPr>
        <p:grpSpPr>
          <a:xfrm flipH="1">
            <a:off x="919461" y="1890676"/>
            <a:ext cx="4615560" cy="4120117"/>
            <a:chOff x="1535417" y="1526117"/>
            <a:chExt cx="5212200" cy="4503778"/>
          </a:xfrm>
        </p:grpSpPr>
        <p:sp>
          <p:nvSpPr>
            <p:cNvPr id="7" name="Rectangle 3">
              <a:extLst>
                <a:ext uri="{FF2B5EF4-FFF2-40B4-BE49-F238E27FC236}">
                  <a16:creationId xmlns:a16="http://schemas.microsoft.com/office/drawing/2014/main" id="{9AD54F27-D545-49B8-A67D-C2E269B74E87}"/>
                </a:ext>
              </a:extLst>
            </p:cNvPr>
            <p:cNvSpPr/>
            <p:nvPr/>
          </p:nvSpPr>
          <p:spPr>
            <a:xfrm>
              <a:off x="1535417" y="5140785"/>
              <a:ext cx="5212200" cy="889110"/>
            </a:xfrm>
            <a:prstGeom prst="rect">
              <a:avLst/>
            </a:prstGeom>
            <a:gradFill>
              <a:gsLst>
                <a:gs pos="0">
                  <a:srgbClr val="E72968">
                    <a:alpha val="85000"/>
                  </a:srgbClr>
                </a:gs>
                <a:gs pos="100000">
                  <a:srgbClr val="1895DA">
                    <a:alpha val="85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latin typeface="+mn-ea"/>
              </a:endParaRPr>
            </a:p>
          </p:txBody>
        </p:sp>
        <p:sp>
          <p:nvSpPr>
            <p:cNvPr id="8" name="Subtitle 2">
              <a:extLst>
                <a:ext uri="{FF2B5EF4-FFF2-40B4-BE49-F238E27FC236}">
                  <a16:creationId xmlns:a16="http://schemas.microsoft.com/office/drawing/2014/main" id="{C0B3FA40-4626-4631-9F08-996556396067}"/>
                </a:ext>
              </a:extLst>
            </p:cNvPr>
            <p:cNvSpPr txBox="1"/>
            <p:nvPr/>
          </p:nvSpPr>
          <p:spPr>
            <a:xfrm>
              <a:off x="1678514" y="5255974"/>
              <a:ext cx="4911703" cy="645461"/>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20000"/>
                </a:lnSpc>
                <a:buNone/>
              </a:pPr>
              <a:r>
                <a:rPr lang="zh-CN" altLang="en-US" sz="1200" dirty="0">
                  <a:solidFill>
                    <a:schemeClr val="bg1"/>
                  </a:solidFill>
                  <a:latin typeface="微软雅黑" pitchFamily="34" charset="-122"/>
                  <a:ea typeface="微软雅黑" pitchFamily="34" charset="-122"/>
                </a:rPr>
                <a:t>Details</a:t>
              </a:r>
              <a:r>
                <a:rPr lang="en-US" altLang="zh-CN" sz="1200" dirty="0">
                  <a:solidFill>
                    <a:schemeClr val="bg1"/>
                  </a:solidFill>
                  <a:latin typeface="微软雅黑" pitchFamily="34" charset="-122"/>
                  <a:ea typeface="微软雅黑" pitchFamily="34" charset="-122"/>
                </a:rPr>
                <a:t>......</a:t>
              </a:r>
              <a:r>
                <a:rPr lang="zh-CN" altLang="en-US" sz="1200" dirty="0">
                  <a:solidFill>
                    <a:schemeClr val="bg1"/>
                  </a:solidFill>
                  <a:latin typeface="微软雅黑" pitchFamily="34" charset="-122"/>
                  <a:ea typeface="微软雅黑" pitchFamily="34" charset="-122"/>
                </a:rPr>
                <a:t>Click to enter the specific text of this column, concise description of the content, this is a concept diagram, please modify according to the specific content.</a:t>
              </a:r>
              <a:endParaRPr lang="en-US" altLang="zh-CN" sz="1200" dirty="0">
                <a:solidFill>
                  <a:schemeClr val="bg1"/>
                </a:solidFill>
                <a:latin typeface="微软雅黑" pitchFamily="34" charset="-122"/>
                <a:ea typeface="微软雅黑" pitchFamily="34" charset="-122"/>
              </a:endParaRPr>
            </a:p>
          </p:txBody>
        </p:sp>
        <p:sp>
          <p:nvSpPr>
            <p:cNvPr id="9" name="Rectangle 3">
              <a:extLst>
                <a:ext uri="{FF2B5EF4-FFF2-40B4-BE49-F238E27FC236}">
                  <a16:creationId xmlns:a16="http://schemas.microsoft.com/office/drawing/2014/main" id="{B8178A4E-63C3-4B4D-8E9A-801310E81179}"/>
                </a:ext>
              </a:extLst>
            </p:cNvPr>
            <p:cNvSpPr/>
            <p:nvPr/>
          </p:nvSpPr>
          <p:spPr>
            <a:xfrm>
              <a:off x="1535417" y="1526117"/>
              <a:ext cx="5212200" cy="3584715"/>
            </a:xfrm>
            <a:prstGeom prst="rect">
              <a:avLst/>
            </a:prstGeom>
            <a:blipFill dpi="0" rotWithShape="1">
              <a:blip r:embed="rId3">
                <a:extLst>
                  <a:ext uri="{BEBA8EAE-BF5A-486C-A8C5-ECC9F3942E4B}">
                    <a14:imgProps xmlns:a14="http://schemas.microsoft.com/office/drawing/2010/main">
                      <a14:imgLayer r:embed="rId4">
                        <a14:imgEffect>
                          <a14:saturation sat="0"/>
                        </a14:imgEffect>
                      </a14:imgLayer>
                    </a14:imgProps>
                  </a:ext>
                </a:extLst>
              </a:blip>
              <a:srcRect/>
              <a:tile tx="0" ty="0" sx="100000" sy="100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latin typeface="+mn-ea"/>
              </a:endParaRPr>
            </a:p>
          </p:txBody>
        </p:sp>
      </p:grpSp>
      <p:sp>
        <p:nvSpPr>
          <p:cNvPr id="10" name="Rectangle 64">
            <a:extLst>
              <a:ext uri="{FF2B5EF4-FFF2-40B4-BE49-F238E27FC236}">
                <a16:creationId xmlns:a16="http://schemas.microsoft.com/office/drawing/2014/main" id="{F3698B4D-9C7F-4F73-AF8A-7D586FB4C0DB}"/>
              </a:ext>
            </a:extLst>
          </p:cNvPr>
          <p:cNvSpPr/>
          <p:nvPr/>
        </p:nvSpPr>
        <p:spPr>
          <a:xfrm>
            <a:off x="6610805" y="1899889"/>
            <a:ext cx="4779508" cy="1022792"/>
          </a:xfrm>
          <a:prstGeom prst="rect">
            <a:avLst/>
          </a:prstGeom>
        </p:spPr>
        <p:txBody>
          <a:bodyPr wrap="square" lIns="98502" tIns="49250" rIns="98502" bIns="4925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Add a detailed text description here, suggesting that it is relevant to the title and conforms to the overall language style, and the language description is as concise and vivid as possible. Try to control the number of words per slide</a:t>
            </a:r>
            <a:r>
              <a:rPr kumimoji="0" lang="en-US" altLang="zh-CN"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200</a:t>
            </a: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Within the word</a:t>
            </a:r>
          </a:p>
        </p:txBody>
      </p:sp>
      <p:sp>
        <p:nvSpPr>
          <p:cNvPr id="11" name="Rectangle 68">
            <a:extLst>
              <a:ext uri="{FF2B5EF4-FFF2-40B4-BE49-F238E27FC236}">
                <a16:creationId xmlns:a16="http://schemas.microsoft.com/office/drawing/2014/main" id="{78826F87-4297-4AAA-82C3-06042BF44265}"/>
              </a:ext>
            </a:extLst>
          </p:cNvPr>
          <p:cNvSpPr/>
          <p:nvPr/>
        </p:nvSpPr>
        <p:spPr>
          <a:xfrm>
            <a:off x="6610805" y="2971359"/>
            <a:ext cx="4779508" cy="1022792"/>
          </a:xfrm>
          <a:prstGeom prst="rect">
            <a:avLst/>
          </a:prstGeom>
        </p:spPr>
        <p:txBody>
          <a:bodyPr wrap="square" lIns="98502" tIns="49250" rIns="98502" bIns="4925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Add a detailed text description here, suggesting that it is relevant to the title and conforms to the overall language style, and the language description is as concise and vivid as possible. Try to control the number of words per slide</a:t>
            </a:r>
            <a:r>
              <a:rPr kumimoji="0" lang="en-US" altLang="zh-CN"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200</a:t>
            </a: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Within the word</a:t>
            </a:r>
          </a:p>
        </p:txBody>
      </p:sp>
      <p:sp>
        <p:nvSpPr>
          <p:cNvPr id="12" name="Rectangle 72">
            <a:extLst>
              <a:ext uri="{FF2B5EF4-FFF2-40B4-BE49-F238E27FC236}">
                <a16:creationId xmlns:a16="http://schemas.microsoft.com/office/drawing/2014/main" id="{C710D7FA-8355-4FF2-AF02-07B9D115A68E}"/>
              </a:ext>
            </a:extLst>
          </p:cNvPr>
          <p:cNvSpPr/>
          <p:nvPr/>
        </p:nvSpPr>
        <p:spPr>
          <a:xfrm>
            <a:off x="6610805" y="4134875"/>
            <a:ext cx="4779508" cy="1022792"/>
          </a:xfrm>
          <a:prstGeom prst="rect">
            <a:avLst/>
          </a:prstGeom>
        </p:spPr>
        <p:txBody>
          <a:bodyPr wrap="square" lIns="98502" tIns="49250" rIns="98502" bIns="4925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Add a detailed text description here, suggesting that it is relevant to the title and conforms to the overall language style, and the language description is as concise and vivid as possible. Try to control the number of words per slide</a:t>
            </a:r>
            <a:r>
              <a:rPr kumimoji="0" lang="en-US" altLang="zh-CN"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200</a:t>
            </a: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Within the word</a:t>
            </a:r>
          </a:p>
        </p:txBody>
      </p:sp>
      <p:sp>
        <p:nvSpPr>
          <p:cNvPr id="13" name="Rectangle 76">
            <a:extLst>
              <a:ext uri="{FF2B5EF4-FFF2-40B4-BE49-F238E27FC236}">
                <a16:creationId xmlns:a16="http://schemas.microsoft.com/office/drawing/2014/main" id="{9822E18B-B5A5-4804-81AF-CB9A1497B2EA}"/>
              </a:ext>
            </a:extLst>
          </p:cNvPr>
          <p:cNvSpPr/>
          <p:nvPr/>
        </p:nvSpPr>
        <p:spPr>
          <a:xfrm>
            <a:off x="6610805" y="5218834"/>
            <a:ext cx="4779508" cy="1022792"/>
          </a:xfrm>
          <a:prstGeom prst="rect">
            <a:avLst/>
          </a:prstGeom>
        </p:spPr>
        <p:txBody>
          <a:bodyPr wrap="square" lIns="98502" tIns="49250" rIns="98502" bIns="4925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Add a detailed text description here, suggesting that it is relevant to the title and conforms to the overall language style, and the language description is as concise and vivid as possible. Try to control the number of words per slide</a:t>
            </a:r>
            <a:r>
              <a:rPr kumimoji="0" lang="en-US" altLang="zh-CN"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200</a:t>
            </a: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Within the word</a:t>
            </a:r>
          </a:p>
        </p:txBody>
      </p:sp>
      <p:sp>
        <p:nvSpPr>
          <p:cNvPr id="14" name="Freeform 26">
            <a:extLst>
              <a:ext uri="{FF2B5EF4-FFF2-40B4-BE49-F238E27FC236}">
                <a16:creationId xmlns:a16="http://schemas.microsoft.com/office/drawing/2014/main" id="{FA38CA6D-BF8A-4895-8D57-3681D0C1F24F}"/>
              </a:ext>
            </a:extLst>
          </p:cNvPr>
          <p:cNvSpPr>
            <a:spLocks noEditPoints="1"/>
          </p:cNvSpPr>
          <p:nvPr/>
        </p:nvSpPr>
        <p:spPr bwMode="auto">
          <a:xfrm rot="2700000">
            <a:off x="5969717" y="2062832"/>
            <a:ext cx="275092" cy="488524"/>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gradFill>
            <a:gsLst>
              <a:gs pos="0">
                <a:srgbClr val="E72968">
                  <a:alpha val="85000"/>
                </a:srgbClr>
              </a:gs>
              <a:gs pos="100000">
                <a:srgbClr val="1895DA">
                  <a:alpha val="85000"/>
                </a:srgbClr>
              </a:gs>
            </a:gsLst>
            <a:lin ang="5400000" scaled="1"/>
          </a:gradFill>
          <a:ln>
            <a:noFill/>
          </a:ln>
        </p:spPr>
        <p:txBody>
          <a:bodyPr vert="horz" wrap="square" lIns="98502" tIns="49250" rIns="98502" bIns="4925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nvGrpSpPr>
          <p:cNvPr id="15" name="Group 97">
            <a:extLst>
              <a:ext uri="{FF2B5EF4-FFF2-40B4-BE49-F238E27FC236}">
                <a16:creationId xmlns:a16="http://schemas.microsoft.com/office/drawing/2014/main" id="{4812EE50-2268-4983-93E7-CABABE481142}"/>
              </a:ext>
            </a:extLst>
          </p:cNvPr>
          <p:cNvGrpSpPr/>
          <p:nvPr/>
        </p:nvGrpSpPr>
        <p:grpSpPr>
          <a:xfrm>
            <a:off x="5904244" y="4341728"/>
            <a:ext cx="406036" cy="400707"/>
            <a:chOff x="6719888" y="887413"/>
            <a:chExt cx="492125" cy="468312"/>
          </a:xfrm>
          <a:gradFill>
            <a:gsLst>
              <a:gs pos="0">
                <a:srgbClr val="E72968">
                  <a:alpha val="85000"/>
                </a:srgbClr>
              </a:gs>
              <a:gs pos="100000">
                <a:srgbClr val="1895DA">
                  <a:alpha val="85000"/>
                </a:srgbClr>
              </a:gs>
            </a:gsLst>
            <a:lin ang="5400000" scaled="1"/>
          </a:gradFill>
        </p:grpSpPr>
        <p:sp>
          <p:nvSpPr>
            <p:cNvPr id="16" name="Freeform 13">
              <a:extLst>
                <a:ext uri="{FF2B5EF4-FFF2-40B4-BE49-F238E27FC236}">
                  <a16:creationId xmlns:a16="http://schemas.microsoft.com/office/drawing/2014/main" id="{EBB62014-D61D-4BD4-822E-70A874D60D71}"/>
                </a:ext>
              </a:extLst>
            </p:cNvPr>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7" name="Freeform 14">
              <a:extLst>
                <a:ext uri="{FF2B5EF4-FFF2-40B4-BE49-F238E27FC236}">
                  <a16:creationId xmlns:a16="http://schemas.microsoft.com/office/drawing/2014/main" id="{0E6B1D90-AED3-43DC-8097-658A3725B0E4}"/>
                </a:ext>
              </a:extLst>
            </p:cNvPr>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8" name="Freeform 15">
              <a:extLst>
                <a:ext uri="{FF2B5EF4-FFF2-40B4-BE49-F238E27FC236}">
                  <a16:creationId xmlns:a16="http://schemas.microsoft.com/office/drawing/2014/main" id="{F69707B4-6807-4B61-A5D4-984CAF4DEEE9}"/>
                </a:ext>
              </a:extLst>
            </p:cNvPr>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19" name="Freeform 16">
              <a:extLst>
                <a:ext uri="{FF2B5EF4-FFF2-40B4-BE49-F238E27FC236}">
                  <a16:creationId xmlns:a16="http://schemas.microsoft.com/office/drawing/2014/main" id="{A9DB47EB-30F0-4591-924D-C85670323B18}"/>
                </a:ext>
              </a:extLst>
            </p:cNvPr>
            <p:cNvSpPr>
              <a:spLocks/>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20" name="Freeform 17">
              <a:extLst>
                <a:ext uri="{FF2B5EF4-FFF2-40B4-BE49-F238E27FC236}">
                  <a16:creationId xmlns:a16="http://schemas.microsoft.com/office/drawing/2014/main" id="{FDEF081A-94C5-4446-9CE6-784052888F7B}"/>
                </a:ext>
              </a:extLst>
            </p:cNvPr>
            <p:cNvSpPr>
              <a:spLocks/>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21" name="Freeform 18">
              <a:extLst>
                <a:ext uri="{FF2B5EF4-FFF2-40B4-BE49-F238E27FC236}">
                  <a16:creationId xmlns:a16="http://schemas.microsoft.com/office/drawing/2014/main" id="{2D899336-4728-4A61-AE94-E5CAB33256B7}"/>
                </a:ext>
              </a:extLst>
            </p:cNvPr>
            <p:cNvSpPr>
              <a:spLocks/>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sp>
        <p:nvSpPr>
          <p:cNvPr id="22" name="Freeform 22">
            <a:extLst>
              <a:ext uri="{FF2B5EF4-FFF2-40B4-BE49-F238E27FC236}">
                <a16:creationId xmlns:a16="http://schemas.microsoft.com/office/drawing/2014/main" id="{BF886C99-EF2C-46F3-989F-18423515E313}"/>
              </a:ext>
            </a:extLst>
          </p:cNvPr>
          <p:cNvSpPr>
            <a:spLocks noEditPoints="1"/>
          </p:cNvSpPr>
          <p:nvPr/>
        </p:nvSpPr>
        <p:spPr bwMode="auto">
          <a:xfrm>
            <a:off x="5901330" y="3163690"/>
            <a:ext cx="411867" cy="429748"/>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gradFill>
            <a:gsLst>
              <a:gs pos="0">
                <a:srgbClr val="E72968">
                  <a:alpha val="85000"/>
                </a:srgbClr>
              </a:gs>
              <a:gs pos="100000">
                <a:srgbClr val="1895DA">
                  <a:alpha val="85000"/>
                </a:srgbClr>
              </a:gs>
            </a:gsLst>
            <a:lin ang="5400000" scaled="1"/>
          </a:gradFill>
          <a:ln>
            <a:noFill/>
          </a:ln>
        </p:spPr>
        <p:txBody>
          <a:bodyPr vert="horz" wrap="square" lIns="98502" tIns="49250" rIns="98502" bIns="4925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nvGrpSpPr>
          <p:cNvPr id="23" name="Group 105">
            <a:extLst>
              <a:ext uri="{FF2B5EF4-FFF2-40B4-BE49-F238E27FC236}">
                <a16:creationId xmlns:a16="http://schemas.microsoft.com/office/drawing/2014/main" id="{0EA32B6C-CB86-4DD2-9347-103381F1BEDF}"/>
              </a:ext>
            </a:extLst>
          </p:cNvPr>
          <p:cNvGrpSpPr/>
          <p:nvPr/>
        </p:nvGrpSpPr>
        <p:grpSpPr>
          <a:xfrm rot="2700000">
            <a:off x="5967095" y="5390499"/>
            <a:ext cx="280339" cy="471080"/>
            <a:chOff x="4732338" y="4783138"/>
            <a:chExt cx="703263" cy="1225550"/>
          </a:xfrm>
          <a:gradFill>
            <a:gsLst>
              <a:gs pos="0">
                <a:srgbClr val="E72968">
                  <a:alpha val="85000"/>
                </a:srgbClr>
              </a:gs>
              <a:gs pos="100000">
                <a:srgbClr val="1895DA">
                  <a:alpha val="85000"/>
                </a:srgbClr>
              </a:gs>
            </a:gsLst>
            <a:lin ang="5400000" scaled="1"/>
          </a:gradFill>
        </p:grpSpPr>
        <p:sp>
          <p:nvSpPr>
            <p:cNvPr id="24" name="Freeform 30">
              <a:extLst>
                <a:ext uri="{FF2B5EF4-FFF2-40B4-BE49-F238E27FC236}">
                  <a16:creationId xmlns:a16="http://schemas.microsoft.com/office/drawing/2014/main" id="{1ACE0AD9-2B50-44D8-ADF5-AE4AA47B3F8D}"/>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25" name="Freeform 31">
              <a:extLst>
                <a:ext uri="{FF2B5EF4-FFF2-40B4-BE49-F238E27FC236}">
                  <a16:creationId xmlns:a16="http://schemas.microsoft.com/office/drawing/2014/main" id="{D48FB776-5EA7-4E50-8A51-AD8324D00622}"/>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sp>
          <p:nvSpPr>
            <p:cNvPr id="26" name="Freeform 32">
              <a:extLst>
                <a:ext uri="{FF2B5EF4-FFF2-40B4-BE49-F238E27FC236}">
                  <a16:creationId xmlns:a16="http://schemas.microsoft.com/office/drawing/2014/main" id="{9D16C858-AD23-488C-9525-5E2DC17EEAB5}"/>
                </a:ext>
              </a:extLst>
            </p:cNvPr>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ysClr val="windowText" lastClr="000000"/>
                </a:solidFill>
                <a:effectLst/>
                <a:uLnTx/>
                <a:uFillTx/>
                <a:latin typeface="微软雅黑" pitchFamily="34" charset="-122"/>
              </a:endParaRPr>
            </a:p>
          </p:txBody>
        </p:sp>
      </p:grpSp>
      <p:cxnSp>
        <p:nvCxnSpPr>
          <p:cNvPr id="27" name="Straight Connector 114">
            <a:extLst>
              <a:ext uri="{FF2B5EF4-FFF2-40B4-BE49-F238E27FC236}">
                <a16:creationId xmlns:a16="http://schemas.microsoft.com/office/drawing/2014/main" id="{1E14DF4F-F8F5-4E17-9E05-82A9C1C60E2E}"/>
              </a:ext>
            </a:extLst>
          </p:cNvPr>
          <p:cNvCxnSpPr/>
          <p:nvPr/>
        </p:nvCxnSpPr>
        <p:spPr>
          <a:xfrm>
            <a:off x="6581495" y="1890676"/>
            <a:ext cx="707" cy="832835"/>
          </a:xfrm>
          <a:prstGeom prst="line">
            <a:avLst/>
          </a:prstGeom>
          <a:noFill/>
          <a:ln w="19050" cap="flat" cmpd="sng" algn="ctr">
            <a:solidFill>
              <a:schemeClr val="bg1">
                <a:lumMod val="50000"/>
              </a:schemeClr>
            </a:solidFill>
            <a:prstDash val="solid"/>
            <a:miter lim="800000"/>
          </a:ln>
          <a:effectLst/>
        </p:spPr>
      </p:cxnSp>
      <p:cxnSp>
        <p:nvCxnSpPr>
          <p:cNvPr id="28" name="Straight Connector 115">
            <a:extLst>
              <a:ext uri="{FF2B5EF4-FFF2-40B4-BE49-F238E27FC236}">
                <a16:creationId xmlns:a16="http://schemas.microsoft.com/office/drawing/2014/main" id="{ED426A9E-4829-4053-83A7-C6FA3C5E2E78}"/>
              </a:ext>
            </a:extLst>
          </p:cNvPr>
          <p:cNvCxnSpPr/>
          <p:nvPr/>
        </p:nvCxnSpPr>
        <p:spPr>
          <a:xfrm>
            <a:off x="6581495" y="2962147"/>
            <a:ext cx="707" cy="832835"/>
          </a:xfrm>
          <a:prstGeom prst="line">
            <a:avLst/>
          </a:prstGeom>
          <a:noFill/>
          <a:ln w="19050" cap="flat" cmpd="sng" algn="ctr">
            <a:solidFill>
              <a:schemeClr val="bg1">
                <a:lumMod val="50000"/>
              </a:schemeClr>
            </a:solidFill>
            <a:prstDash val="solid"/>
            <a:miter lim="800000"/>
          </a:ln>
          <a:effectLst/>
        </p:spPr>
      </p:cxnSp>
      <p:cxnSp>
        <p:nvCxnSpPr>
          <p:cNvPr id="29" name="Straight Connector 116">
            <a:extLst>
              <a:ext uri="{FF2B5EF4-FFF2-40B4-BE49-F238E27FC236}">
                <a16:creationId xmlns:a16="http://schemas.microsoft.com/office/drawing/2014/main" id="{C6DD9BA9-04DF-4466-A321-2B910D59286E}"/>
              </a:ext>
            </a:extLst>
          </p:cNvPr>
          <p:cNvCxnSpPr/>
          <p:nvPr/>
        </p:nvCxnSpPr>
        <p:spPr>
          <a:xfrm>
            <a:off x="6581495" y="4125663"/>
            <a:ext cx="707" cy="832835"/>
          </a:xfrm>
          <a:prstGeom prst="line">
            <a:avLst/>
          </a:prstGeom>
          <a:noFill/>
          <a:ln w="19050" cap="flat" cmpd="sng" algn="ctr">
            <a:solidFill>
              <a:schemeClr val="bg1">
                <a:lumMod val="50000"/>
              </a:schemeClr>
            </a:solidFill>
            <a:prstDash val="solid"/>
            <a:miter lim="800000"/>
          </a:ln>
          <a:effectLst/>
        </p:spPr>
      </p:cxnSp>
      <p:cxnSp>
        <p:nvCxnSpPr>
          <p:cNvPr id="30" name="Straight Connector 117">
            <a:extLst>
              <a:ext uri="{FF2B5EF4-FFF2-40B4-BE49-F238E27FC236}">
                <a16:creationId xmlns:a16="http://schemas.microsoft.com/office/drawing/2014/main" id="{F20FAF59-633E-4B87-A5B7-19B531429FBD}"/>
              </a:ext>
            </a:extLst>
          </p:cNvPr>
          <p:cNvCxnSpPr/>
          <p:nvPr/>
        </p:nvCxnSpPr>
        <p:spPr>
          <a:xfrm>
            <a:off x="6581495" y="5209622"/>
            <a:ext cx="707" cy="832835"/>
          </a:xfrm>
          <a:prstGeom prst="line">
            <a:avLst/>
          </a:prstGeom>
          <a:noFill/>
          <a:ln w="19050" cap="flat" cmpd="sng" algn="ctr">
            <a:solidFill>
              <a:schemeClr val="bg1">
                <a:lumMod val="50000"/>
              </a:schemeClr>
            </a:solidFill>
            <a:prstDash val="solid"/>
            <a:miter lim="800000"/>
          </a:ln>
          <a:effectLst/>
        </p:spPr>
      </p:cxnSp>
    </p:spTree>
    <p:extLst>
      <p:ext uri="{BB962C8B-B14F-4D97-AF65-F5344CB8AC3E}">
        <p14:creationId xmlns:p14="http://schemas.microsoft.com/office/powerpoint/2010/main" val="222494395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anim calcmode="lin" valueType="num">
                                      <p:cBhvr>
                                        <p:cTn id="14" dur="750" fill="hold"/>
                                        <p:tgtEl>
                                          <p:spTgt spid="6"/>
                                        </p:tgtEl>
                                        <p:attrNameLst>
                                          <p:attrName>ppt_x</p:attrName>
                                        </p:attrNameLst>
                                      </p:cBhvr>
                                      <p:tavLst>
                                        <p:tav tm="0">
                                          <p:val>
                                            <p:strVal val="#ppt_x"/>
                                          </p:val>
                                        </p:tav>
                                        <p:tav tm="100000">
                                          <p:val>
                                            <p:strVal val="#ppt_x"/>
                                          </p:val>
                                        </p:tav>
                                      </p:tavLst>
                                    </p:anim>
                                    <p:anim calcmode="lin" valueType="num">
                                      <p:cBhvr>
                                        <p:cTn id="15" dur="75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3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3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300"/>
                                        <p:tgtEl>
                                          <p:spTgt spid="23"/>
                                        </p:tgtEl>
                                      </p:cBhvr>
                                    </p:animEffect>
                                  </p:childTnLst>
                                </p:cTn>
                              </p:par>
                              <p:par>
                                <p:cTn id="29" presetID="16" presetClass="entr" presetSubtype="42"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outHorizontal)">
                                      <p:cBhvr>
                                        <p:cTn id="31" dur="300"/>
                                        <p:tgtEl>
                                          <p:spTgt spid="27"/>
                                        </p:tgtEl>
                                      </p:cBhvr>
                                    </p:animEffect>
                                  </p:childTnLst>
                                </p:cTn>
                              </p:par>
                              <p:par>
                                <p:cTn id="32" presetID="16" presetClass="entr" presetSubtype="42"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outHorizontal)">
                                      <p:cBhvr>
                                        <p:cTn id="34" dur="300"/>
                                        <p:tgtEl>
                                          <p:spTgt spid="28"/>
                                        </p:tgtEl>
                                      </p:cBhvr>
                                    </p:animEffect>
                                  </p:childTnLst>
                                </p:cTn>
                              </p:par>
                              <p:par>
                                <p:cTn id="35" presetID="16" presetClass="entr" presetSubtype="42"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outHorizontal)">
                                      <p:cBhvr>
                                        <p:cTn id="37" dur="300"/>
                                        <p:tgtEl>
                                          <p:spTgt spid="29"/>
                                        </p:tgtEl>
                                      </p:cBhvr>
                                    </p:animEffect>
                                  </p:childTnLst>
                                </p:cTn>
                              </p:par>
                              <p:par>
                                <p:cTn id="38" presetID="16" presetClass="entr" presetSubtype="42"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outHorizontal)">
                                      <p:cBhvr>
                                        <p:cTn id="40" dur="3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3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3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30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969496"/>
            <a:chOff x="1248248" y="2961576"/>
            <a:chExt cx="8564151" cy="1900944"/>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1900944"/>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Event detail management </a:t>
              </a:r>
              <a:endParaRPr lang="en-US" altLang="zh-CN"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endParaRPr>
            </a:p>
            <a:p>
              <a:pPr fontAlgn="auto">
                <a:spcBef>
                  <a:spcPts val="0"/>
                </a:spcBef>
                <a:spcAft>
                  <a:spcPts val="0"/>
                </a:spcAft>
                <a:defRPr/>
              </a:pP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sp>
        <p:nvSpPr>
          <p:cNvPr id="6" name="Ellipse 28">
            <a:extLst>
              <a:ext uri="{FF2B5EF4-FFF2-40B4-BE49-F238E27FC236}">
                <a16:creationId xmlns:a16="http://schemas.microsoft.com/office/drawing/2014/main" id="{6510256B-4BDB-4D38-9228-C7156BE63CCC}"/>
              </a:ext>
            </a:extLst>
          </p:cNvPr>
          <p:cNvSpPr/>
          <p:nvPr/>
        </p:nvSpPr>
        <p:spPr>
          <a:xfrm>
            <a:off x="6189664" y="2245397"/>
            <a:ext cx="1562100" cy="1562100"/>
          </a:xfrm>
          <a:prstGeom prst="ellipse">
            <a:avLst/>
          </a:prstGeom>
          <a:gradFill>
            <a:gsLst>
              <a:gs pos="0">
                <a:srgbClr val="E72968">
                  <a:alpha val="85000"/>
                </a:srgbClr>
              </a:gs>
              <a:gs pos="100000">
                <a:srgbClr val="1895DA">
                  <a:alpha val="85000"/>
                </a:srgbClr>
              </a:gs>
            </a:gsLst>
            <a:lin ang="5400000" scaled="1"/>
          </a:gradFill>
          <a:ln w="76200">
            <a:solidFill>
              <a:schemeClr val="bg1">
                <a:lumMod val="50000"/>
              </a:schemeClr>
            </a:solidFill>
          </a:ln>
        </p:spPr>
        <p:txBody>
          <a:bodyPr anchor="ctr" anchorCtr="1"/>
          <a:lstStyle/>
          <a:p>
            <a:pPr algn="ctr">
              <a:defRPr/>
            </a:pPr>
            <a:r>
              <a:rPr lang="zh-CN" altLang="en-US" sz="2400" dirty="0">
                <a:solidFill>
                  <a:schemeClr val="bg1"/>
                </a:solidFill>
                <a:latin typeface="+mn-ea"/>
              </a:rPr>
              <a:t>Disadvantage</a:t>
            </a:r>
            <a:endParaRPr lang="fr-FR" altLang="zh-CN" sz="2400" dirty="0">
              <a:solidFill>
                <a:schemeClr val="bg1"/>
              </a:solidFill>
              <a:latin typeface="+mn-ea"/>
            </a:endParaRPr>
          </a:p>
        </p:txBody>
      </p:sp>
      <p:sp>
        <p:nvSpPr>
          <p:cNvPr id="7" name="Freeform 95">
            <a:extLst>
              <a:ext uri="{FF2B5EF4-FFF2-40B4-BE49-F238E27FC236}">
                <a16:creationId xmlns:a16="http://schemas.microsoft.com/office/drawing/2014/main" id="{EDE6C987-3B2B-4F2C-9C61-8C75266AA2F2}"/>
              </a:ext>
            </a:extLst>
          </p:cNvPr>
          <p:cNvSpPr>
            <a:spLocks/>
          </p:cNvSpPr>
          <p:nvPr/>
        </p:nvSpPr>
        <p:spPr bwMode="auto">
          <a:xfrm>
            <a:off x="7265990" y="2180311"/>
            <a:ext cx="485775" cy="490537"/>
          </a:xfrm>
          <a:custGeom>
            <a:avLst/>
            <a:gdLst>
              <a:gd name="T0" fmla="*/ 2147483646 w 275"/>
              <a:gd name="T1" fmla="*/ 2147483646 h 275"/>
              <a:gd name="T2" fmla="*/ 2147483646 w 275"/>
              <a:gd name="T3" fmla="*/ 2147483646 h 275"/>
              <a:gd name="T4" fmla="*/ 2147483646 w 275"/>
              <a:gd name="T5" fmla="*/ 2147483646 h 275"/>
              <a:gd name="T6" fmla="*/ 2147483646 w 275"/>
              <a:gd name="T7" fmla="*/ 2147483646 h 275"/>
              <a:gd name="T8" fmla="*/ 0 w 275"/>
              <a:gd name="T9" fmla="*/ 2147483646 h 275"/>
              <a:gd name="T10" fmla="*/ 2147483646 w 275"/>
              <a:gd name="T11" fmla="*/ 2147483646 h 275"/>
              <a:gd name="T12" fmla="*/ 2147483646 w 275"/>
              <a:gd name="T13" fmla="*/ 2147483646 h 275"/>
              <a:gd name="T14" fmla="*/ 2147483646 w 275"/>
              <a:gd name="T15" fmla="*/ 2147483646 h 275"/>
              <a:gd name="T16" fmla="*/ 2147483646 w 275"/>
              <a:gd name="T17" fmla="*/ 2147483646 h 275"/>
              <a:gd name="T18" fmla="*/ 2147483646 w 275"/>
              <a:gd name="T19" fmla="*/ 2147483646 h 275"/>
              <a:gd name="T20" fmla="*/ 2147483646 w 275"/>
              <a:gd name="T21" fmla="*/ 2147483646 h 275"/>
              <a:gd name="T22" fmla="*/ 2147483646 w 275"/>
              <a:gd name="T23" fmla="*/ 2147483646 h 275"/>
              <a:gd name="T24" fmla="*/ 2147483646 w 275"/>
              <a:gd name="T25" fmla="*/ 2147483646 h 275"/>
              <a:gd name="T26" fmla="*/ 2147483646 w 275"/>
              <a:gd name="T27" fmla="*/ 2147483646 h 275"/>
              <a:gd name="T28" fmla="*/ 2147483646 w 275"/>
              <a:gd name="T29" fmla="*/ 2147483646 h 275"/>
              <a:gd name="T30" fmla="*/ 2147483646 w 275"/>
              <a:gd name="T31" fmla="*/ 2147483646 h 275"/>
              <a:gd name="T32" fmla="*/ 2147483646 w 275"/>
              <a:gd name="T33" fmla="*/ 2147483646 h 275"/>
              <a:gd name="T34" fmla="*/ 2147483646 w 275"/>
              <a:gd name="T35" fmla="*/ 2147483646 h 275"/>
              <a:gd name="T36" fmla="*/ 2147483646 w 275"/>
              <a:gd name="T37" fmla="*/ 2147483646 h 275"/>
              <a:gd name="T38" fmla="*/ 2147483646 w 275"/>
              <a:gd name="T39" fmla="*/ 0 h 275"/>
              <a:gd name="T40" fmla="*/ 2147483646 w 275"/>
              <a:gd name="T41" fmla="*/ 0 h 275"/>
              <a:gd name="T42" fmla="*/ 2147483646 w 275"/>
              <a:gd name="T43" fmla="*/ 2147483646 h 275"/>
              <a:gd name="T44" fmla="*/ 2147483646 w 275"/>
              <a:gd name="T45" fmla="*/ 2147483646 h 275"/>
              <a:gd name="T46" fmla="*/ 2147483646 w 275"/>
              <a:gd name="T47" fmla="*/ 2147483646 h 275"/>
              <a:gd name="T48" fmla="*/ 2147483646 w 275"/>
              <a:gd name="T49" fmla="*/ 2147483646 h 275"/>
              <a:gd name="T50" fmla="*/ 2147483646 w 275"/>
              <a:gd name="T51" fmla="*/ 2147483646 h 275"/>
              <a:gd name="T52" fmla="*/ 2147483646 w 275"/>
              <a:gd name="T53" fmla="*/ 2147483646 h 275"/>
              <a:gd name="T54" fmla="*/ 2147483646 w 275"/>
              <a:gd name="T55" fmla="*/ 2147483646 h 275"/>
              <a:gd name="T56" fmla="*/ 2147483646 w 275"/>
              <a:gd name="T57" fmla="*/ 2147483646 h 275"/>
              <a:gd name="T58" fmla="*/ 2147483646 w 275"/>
              <a:gd name="T59" fmla="*/ 2147483646 h 275"/>
              <a:gd name="T60" fmla="*/ 2147483646 w 275"/>
              <a:gd name="T61" fmla="*/ 2147483646 h 275"/>
              <a:gd name="T62" fmla="*/ 2147483646 w 275"/>
              <a:gd name="T63" fmla="*/ 2147483646 h 275"/>
              <a:gd name="T64" fmla="*/ 2147483646 w 275"/>
              <a:gd name="T65" fmla="*/ 2147483646 h 275"/>
              <a:gd name="T66" fmla="*/ 2147483646 w 275"/>
              <a:gd name="T67" fmla="*/ 2147483646 h 275"/>
              <a:gd name="T68" fmla="*/ 2147483646 w 275"/>
              <a:gd name="T69" fmla="*/ 2147483646 h 275"/>
              <a:gd name="T70" fmla="*/ 2147483646 w 275"/>
              <a:gd name="T71" fmla="*/ 2147483646 h 275"/>
              <a:gd name="T72" fmla="*/ 2147483646 w 275"/>
              <a:gd name="T73" fmla="*/ 2147483646 h 275"/>
              <a:gd name="T74" fmla="*/ 2147483646 w 275"/>
              <a:gd name="T75" fmla="*/ 2147483646 h 275"/>
              <a:gd name="T76" fmla="*/ 2147483646 w 275"/>
              <a:gd name="T77" fmla="*/ 2147483646 h 2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5"/>
              <a:gd name="T118" fmla="*/ 0 h 275"/>
              <a:gd name="T119" fmla="*/ 275 w 275"/>
              <a:gd name="T120" fmla="*/ 275 h 2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5" h="275">
                <a:moveTo>
                  <a:pt x="117" y="275"/>
                </a:moveTo>
                <a:lnTo>
                  <a:pt x="117" y="275"/>
                </a:lnTo>
                <a:lnTo>
                  <a:pt x="96" y="274"/>
                </a:lnTo>
                <a:lnTo>
                  <a:pt x="77" y="271"/>
                </a:lnTo>
                <a:lnTo>
                  <a:pt x="60" y="267"/>
                </a:lnTo>
                <a:lnTo>
                  <a:pt x="45" y="262"/>
                </a:lnTo>
                <a:lnTo>
                  <a:pt x="32" y="257"/>
                </a:lnTo>
                <a:lnTo>
                  <a:pt x="24" y="252"/>
                </a:lnTo>
                <a:lnTo>
                  <a:pt x="14" y="247"/>
                </a:lnTo>
                <a:lnTo>
                  <a:pt x="0" y="239"/>
                </a:lnTo>
                <a:lnTo>
                  <a:pt x="16" y="234"/>
                </a:lnTo>
                <a:lnTo>
                  <a:pt x="28" y="229"/>
                </a:lnTo>
                <a:lnTo>
                  <a:pt x="39" y="224"/>
                </a:lnTo>
                <a:lnTo>
                  <a:pt x="32" y="214"/>
                </a:lnTo>
                <a:lnTo>
                  <a:pt x="26" y="206"/>
                </a:lnTo>
                <a:lnTo>
                  <a:pt x="21" y="196"/>
                </a:lnTo>
                <a:lnTo>
                  <a:pt x="16" y="185"/>
                </a:lnTo>
                <a:lnTo>
                  <a:pt x="11" y="172"/>
                </a:lnTo>
                <a:lnTo>
                  <a:pt x="8" y="160"/>
                </a:lnTo>
                <a:lnTo>
                  <a:pt x="7" y="146"/>
                </a:lnTo>
                <a:lnTo>
                  <a:pt x="5" y="133"/>
                </a:lnTo>
                <a:lnTo>
                  <a:pt x="7" y="120"/>
                </a:lnTo>
                <a:lnTo>
                  <a:pt x="8" y="108"/>
                </a:lnTo>
                <a:lnTo>
                  <a:pt x="11" y="94"/>
                </a:lnTo>
                <a:lnTo>
                  <a:pt x="16" y="82"/>
                </a:lnTo>
                <a:lnTo>
                  <a:pt x="21" y="71"/>
                </a:lnTo>
                <a:lnTo>
                  <a:pt x="28" y="59"/>
                </a:lnTo>
                <a:lnTo>
                  <a:pt x="36" y="49"/>
                </a:lnTo>
                <a:lnTo>
                  <a:pt x="44" y="40"/>
                </a:lnTo>
                <a:lnTo>
                  <a:pt x="54" y="30"/>
                </a:lnTo>
                <a:lnTo>
                  <a:pt x="65" y="23"/>
                </a:lnTo>
                <a:lnTo>
                  <a:pt x="76" y="15"/>
                </a:lnTo>
                <a:lnTo>
                  <a:pt x="89" y="9"/>
                </a:lnTo>
                <a:lnTo>
                  <a:pt x="101" y="6"/>
                </a:lnTo>
                <a:lnTo>
                  <a:pt x="113" y="2"/>
                </a:lnTo>
                <a:lnTo>
                  <a:pt x="127" y="0"/>
                </a:lnTo>
                <a:lnTo>
                  <a:pt x="140" y="0"/>
                </a:lnTo>
                <a:lnTo>
                  <a:pt x="150" y="0"/>
                </a:lnTo>
                <a:lnTo>
                  <a:pt x="161" y="1"/>
                </a:lnTo>
                <a:lnTo>
                  <a:pt x="170" y="3"/>
                </a:lnTo>
                <a:lnTo>
                  <a:pt x="180" y="6"/>
                </a:lnTo>
                <a:lnTo>
                  <a:pt x="198" y="12"/>
                </a:lnTo>
                <a:lnTo>
                  <a:pt x="215" y="22"/>
                </a:lnTo>
                <a:lnTo>
                  <a:pt x="230" y="34"/>
                </a:lnTo>
                <a:lnTo>
                  <a:pt x="244" y="48"/>
                </a:lnTo>
                <a:lnTo>
                  <a:pt x="249" y="56"/>
                </a:lnTo>
                <a:lnTo>
                  <a:pt x="255" y="64"/>
                </a:lnTo>
                <a:lnTo>
                  <a:pt x="260" y="74"/>
                </a:lnTo>
                <a:lnTo>
                  <a:pt x="264" y="82"/>
                </a:lnTo>
                <a:lnTo>
                  <a:pt x="269" y="96"/>
                </a:lnTo>
                <a:lnTo>
                  <a:pt x="272" y="109"/>
                </a:lnTo>
                <a:lnTo>
                  <a:pt x="273" y="122"/>
                </a:lnTo>
                <a:lnTo>
                  <a:pt x="275" y="134"/>
                </a:lnTo>
                <a:lnTo>
                  <a:pt x="273" y="148"/>
                </a:lnTo>
                <a:lnTo>
                  <a:pt x="272" y="161"/>
                </a:lnTo>
                <a:lnTo>
                  <a:pt x="269" y="173"/>
                </a:lnTo>
                <a:lnTo>
                  <a:pt x="264" y="185"/>
                </a:lnTo>
                <a:lnTo>
                  <a:pt x="259" y="197"/>
                </a:lnTo>
                <a:lnTo>
                  <a:pt x="252" y="208"/>
                </a:lnTo>
                <a:lnTo>
                  <a:pt x="244" y="218"/>
                </a:lnTo>
                <a:lnTo>
                  <a:pt x="236" y="229"/>
                </a:lnTo>
                <a:lnTo>
                  <a:pt x="226" y="237"/>
                </a:lnTo>
                <a:lnTo>
                  <a:pt x="215" y="245"/>
                </a:lnTo>
                <a:lnTo>
                  <a:pt x="204" y="252"/>
                </a:lnTo>
                <a:lnTo>
                  <a:pt x="192" y="258"/>
                </a:lnTo>
                <a:lnTo>
                  <a:pt x="185" y="260"/>
                </a:lnTo>
                <a:lnTo>
                  <a:pt x="168" y="267"/>
                </a:lnTo>
                <a:lnTo>
                  <a:pt x="152" y="271"/>
                </a:lnTo>
                <a:lnTo>
                  <a:pt x="134" y="274"/>
                </a:lnTo>
                <a:lnTo>
                  <a:pt x="117" y="275"/>
                </a:lnTo>
                <a:close/>
              </a:path>
            </a:pathLst>
          </a:custGeom>
          <a:gradFill>
            <a:gsLst>
              <a:gs pos="0">
                <a:srgbClr val="E72968">
                  <a:alpha val="85000"/>
                </a:srgbClr>
              </a:gs>
              <a:gs pos="100000">
                <a:srgbClr val="1895DA">
                  <a:alpha val="85000"/>
                </a:srgbClr>
              </a:gs>
            </a:gsLst>
            <a:lin ang="5400000" scaled="1"/>
          </a:gradFill>
          <a:ln w="38100">
            <a:solidFill>
              <a:srgbClr val="F7F7F7"/>
            </a:solidFill>
            <a:round/>
            <a:headEnd/>
            <a:tailEnd/>
          </a:ln>
        </p:spPr>
        <p:txBody>
          <a:bodyPr anchor="ctr" anchorCtr="1"/>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fr-FR" altLang="zh-CN" sz="2400" dirty="0">
                <a:solidFill>
                  <a:schemeClr val="bg1"/>
                </a:solidFill>
                <a:latin typeface="+mj-lt"/>
                <a:ea typeface="微软雅黑" panose="020B0503020204020204" pitchFamily="34" charset="-122"/>
              </a:rPr>
              <a:t>W</a:t>
            </a:r>
          </a:p>
        </p:txBody>
      </p:sp>
      <p:sp>
        <p:nvSpPr>
          <p:cNvPr id="8" name="Freeform 185">
            <a:extLst>
              <a:ext uri="{FF2B5EF4-FFF2-40B4-BE49-F238E27FC236}">
                <a16:creationId xmlns:a16="http://schemas.microsoft.com/office/drawing/2014/main" id="{A2B44C20-3FED-4086-B333-19C831C3625C}"/>
              </a:ext>
            </a:extLst>
          </p:cNvPr>
          <p:cNvSpPr>
            <a:spLocks/>
          </p:cNvSpPr>
          <p:nvPr/>
        </p:nvSpPr>
        <p:spPr bwMode="auto">
          <a:xfrm flipH="1">
            <a:off x="7508876" y="2510511"/>
            <a:ext cx="501650" cy="1246187"/>
          </a:xfrm>
          <a:custGeom>
            <a:avLst/>
            <a:gdLst>
              <a:gd name="T0" fmla="*/ 2147483646 w 283"/>
              <a:gd name="T1" fmla="*/ 2147483646 h 702"/>
              <a:gd name="T2" fmla="*/ 2147483646 w 283"/>
              <a:gd name="T3" fmla="*/ 2147483646 h 702"/>
              <a:gd name="T4" fmla="*/ 2147483646 w 283"/>
              <a:gd name="T5" fmla="*/ 2147483646 h 702"/>
              <a:gd name="T6" fmla="*/ 2147483646 w 283"/>
              <a:gd name="T7" fmla="*/ 2147483646 h 702"/>
              <a:gd name="T8" fmla="*/ 2147483646 w 283"/>
              <a:gd name="T9" fmla="*/ 2147483646 h 702"/>
              <a:gd name="T10" fmla="*/ 2147483646 w 283"/>
              <a:gd name="T11" fmla="*/ 2147483646 h 702"/>
              <a:gd name="T12" fmla="*/ 2147483646 w 283"/>
              <a:gd name="T13" fmla="*/ 2147483646 h 702"/>
              <a:gd name="T14" fmla="*/ 2147483646 w 283"/>
              <a:gd name="T15" fmla="*/ 2147483646 h 702"/>
              <a:gd name="T16" fmla="*/ 2147483646 w 283"/>
              <a:gd name="T17" fmla="*/ 2147483646 h 702"/>
              <a:gd name="T18" fmla="*/ 2147483646 w 283"/>
              <a:gd name="T19" fmla="*/ 2147483646 h 702"/>
              <a:gd name="T20" fmla="*/ 2147483646 w 283"/>
              <a:gd name="T21" fmla="*/ 2147483646 h 702"/>
              <a:gd name="T22" fmla="*/ 2147483646 w 283"/>
              <a:gd name="T23" fmla="*/ 2147483646 h 702"/>
              <a:gd name="T24" fmla="*/ 2147483646 w 283"/>
              <a:gd name="T25" fmla="*/ 2147483646 h 702"/>
              <a:gd name="T26" fmla="*/ 2147483646 w 283"/>
              <a:gd name="T27" fmla="*/ 2147483646 h 702"/>
              <a:gd name="T28" fmla="*/ 2147483646 w 283"/>
              <a:gd name="T29" fmla="*/ 2147483646 h 702"/>
              <a:gd name="T30" fmla="*/ 2147483646 w 283"/>
              <a:gd name="T31" fmla="*/ 2147483646 h 702"/>
              <a:gd name="T32" fmla="*/ 2147483646 w 283"/>
              <a:gd name="T33" fmla="*/ 2147483646 h 702"/>
              <a:gd name="T34" fmla="*/ 2147483646 w 283"/>
              <a:gd name="T35" fmla="*/ 0 h 702"/>
              <a:gd name="T36" fmla="*/ 2147483646 w 283"/>
              <a:gd name="T37" fmla="*/ 2147483646 h 702"/>
              <a:gd name="T38" fmla="*/ 2147483646 w 283"/>
              <a:gd name="T39" fmla="*/ 2147483646 h 702"/>
              <a:gd name="T40" fmla="*/ 2147483646 w 283"/>
              <a:gd name="T41" fmla="*/ 2147483646 h 702"/>
              <a:gd name="T42" fmla="*/ 2147483646 w 283"/>
              <a:gd name="T43" fmla="*/ 2147483646 h 702"/>
              <a:gd name="T44" fmla="*/ 2147483646 w 283"/>
              <a:gd name="T45" fmla="*/ 2147483646 h 702"/>
              <a:gd name="T46" fmla="*/ 0 w 283"/>
              <a:gd name="T47" fmla="*/ 2147483646 h 702"/>
              <a:gd name="T48" fmla="*/ 0 w 283"/>
              <a:gd name="T49" fmla="*/ 2147483646 h 702"/>
              <a:gd name="T50" fmla="*/ 2147483646 w 283"/>
              <a:gd name="T51" fmla="*/ 2147483646 h 702"/>
              <a:gd name="T52" fmla="*/ 2147483646 w 283"/>
              <a:gd name="T53" fmla="*/ 2147483646 h 702"/>
              <a:gd name="T54" fmla="*/ 2147483646 w 283"/>
              <a:gd name="T55" fmla="*/ 2147483646 h 702"/>
              <a:gd name="T56" fmla="*/ 2147483646 w 283"/>
              <a:gd name="T57" fmla="*/ 2147483646 h 702"/>
              <a:gd name="T58" fmla="*/ 2147483646 w 283"/>
              <a:gd name="T59" fmla="*/ 2147483646 h 702"/>
              <a:gd name="T60" fmla="*/ 2147483646 w 283"/>
              <a:gd name="T61" fmla="*/ 2147483646 h 702"/>
              <a:gd name="T62" fmla="*/ 2147483646 w 283"/>
              <a:gd name="T63" fmla="*/ 2147483646 h 702"/>
              <a:gd name="T64" fmla="*/ 2147483646 w 283"/>
              <a:gd name="T65" fmla="*/ 2147483646 h 702"/>
              <a:gd name="T66" fmla="*/ 2147483646 w 283"/>
              <a:gd name="T67" fmla="*/ 2147483646 h 702"/>
              <a:gd name="T68" fmla="*/ 2147483646 w 283"/>
              <a:gd name="T69" fmla="*/ 2147483646 h 702"/>
              <a:gd name="T70" fmla="*/ 2147483646 w 283"/>
              <a:gd name="T71" fmla="*/ 2147483646 h 702"/>
              <a:gd name="T72" fmla="*/ 2147483646 w 283"/>
              <a:gd name="T73" fmla="*/ 2147483646 h 702"/>
              <a:gd name="T74" fmla="*/ 2147483646 w 283"/>
              <a:gd name="T75" fmla="*/ 2147483646 h 7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3" h="702">
                <a:moveTo>
                  <a:pt x="283" y="667"/>
                </a:moveTo>
                <a:lnTo>
                  <a:pt x="283" y="667"/>
                </a:lnTo>
                <a:lnTo>
                  <a:pt x="261" y="650"/>
                </a:lnTo>
                <a:lnTo>
                  <a:pt x="242" y="633"/>
                </a:lnTo>
                <a:lnTo>
                  <a:pt x="222" y="613"/>
                </a:lnTo>
                <a:lnTo>
                  <a:pt x="205" y="594"/>
                </a:lnTo>
                <a:lnTo>
                  <a:pt x="188" y="573"/>
                </a:lnTo>
                <a:lnTo>
                  <a:pt x="174" y="551"/>
                </a:lnTo>
                <a:lnTo>
                  <a:pt x="159" y="528"/>
                </a:lnTo>
                <a:lnTo>
                  <a:pt x="147" y="505"/>
                </a:lnTo>
                <a:lnTo>
                  <a:pt x="135" y="480"/>
                </a:lnTo>
                <a:lnTo>
                  <a:pt x="125" y="456"/>
                </a:lnTo>
                <a:lnTo>
                  <a:pt x="118" y="429"/>
                </a:lnTo>
                <a:lnTo>
                  <a:pt x="111" y="403"/>
                </a:lnTo>
                <a:lnTo>
                  <a:pt x="106" y="376"/>
                </a:lnTo>
                <a:lnTo>
                  <a:pt x="102" y="349"/>
                </a:lnTo>
                <a:lnTo>
                  <a:pt x="101" y="320"/>
                </a:lnTo>
                <a:lnTo>
                  <a:pt x="101" y="292"/>
                </a:lnTo>
                <a:lnTo>
                  <a:pt x="102" y="268"/>
                </a:lnTo>
                <a:lnTo>
                  <a:pt x="105" y="243"/>
                </a:lnTo>
                <a:lnTo>
                  <a:pt x="108" y="220"/>
                </a:lnTo>
                <a:lnTo>
                  <a:pt x="114" y="197"/>
                </a:lnTo>
                <a:lnTo>
                  <a:pt x="120" y="174"/>
                </a:lnTo>
                <a:lnTo>
                  <a:pt x="128" y="152"/>
                </a:lnTo>
                <a:lnTo>
                  <a:pt x="136" y="131"/>
                </a:lnTo>
                <a:lnTo>
                  <a:pt x="146" y="110"/>
                </a:lnTo>
                <a:lnTo>
                  <a:pt x="135" y="99"/>
                </a:lnTo>
                <a:lnTo>
                  <a:pt x="127" y="87"/>
                </a:lnTo>
                <a:lnTo>
                  <a:pt x="118" y="74"/>
                </a:lnTo>
                <a:lnTo>
                  <a:pt x="111" y="60"/>
                </a:lnTo>
                <a:lnTo>
                  <a:pt x="106" y="46"/>
                </a:lnTo>
                <a:lnTo>
                  <a:pt x="101" y="31"/>
                </a:lnTo>
                <a:lnTo>
                  <a:pt x="99" y="15"/>
                </a:lnTo>
                <a:lnTo>
                  <a:pt x="97" y="0"/>
                </a:lnTo>
                <a:lnTo>
                  <a:pt x="77" y="32"/>
                </a:lnTo>
                <a:lnTo>
                  <a:pt x="59" y="65"/>
                </a:lnTo>
                <a:lnTo>
                  <a:pt x="43" y="100"/>
                </a:lnTo>
                <a:lnTo>
                  <a:pt x="28" y="137"/>
                </a:lnTo>
                <a:lnTo>
                  <a:pt x="17" y="174"/>
                </a:lnTo>
                <a:lnTo>
                  <a:pt x="12" y="194"/>
                </a:lnTo>
                <a:lnTo>
                  <a:pt x="9" y="213"/>
                </a:lnTo>
                <a:lnTo>
                  <a:pt x="5" y="234"/>
                </a:lnTo>
                <a:lnTo>
                  <a:pt x="3" y="253"/>
                </a:lnTo>
                <a:lnTo>
                  <a:pt x="2" y="274"/>
                </a:lnTo>
                <a:lnTo>
                  <a:pt x="0" y="294"/>
                </a:lnTo>
                <a:lnTo>
                  <a:pt x="0" y="323"/>
                </a:lnTo>
                <a:lnTo>
                  <a:pt x="2" y="353"/>
                </a:lnTo>
                <a:lnTo>
                  <a:pt x="4" y="382"/>
                </a:lnTo>
                <a:lnTo>
                  <a:pt x="9" y="411"/>
                </a:lnTo>
                <a:lnTo>
                  <a:pt x="15" y="439"/>
                </a:lnTo>
                <a:lnTo>
                  <a:pt x="22" y="465"/>
                </a:lnTo>
                <a:lnTo>
                  <a:pt x="31" y="492"/>
                </a:lnTo>
                <a:lnTo>
                  <a:pt x="40" y="519"/>
                </a:lnTo>
                <a:lnTo>
                  <a:pt x="51" y="544"/>
                </a:lnTo>
                <a:lnTo>
                  <a:pt x="65" y="570"/>
                </a:lnTo>
                <a:lnTo>
                  <a:pt x="78" y="593"/>
                </a:lnTo>
                <a:lnTo>
                  <a:pt x="93" y="617"/>
                </a:lnTo>
                <a:lnTo>
                  <a:pt x="110" y="639"/>
                </a:lnTo>
                <a:lnTo>
                  <a:pt x="127" y="661"/>
                </a:lnTo>
                <a:lnTo>
                  <a:pt x="145" y="681"/>
                </a:lnTo>
                <a:lnTo>
                  <a:pt x="163" y="702"/>
                </a:lnTo>
                <a:lnTo>
                  <a:pt x="176" y="693"/>
                </a:lnTo>
                <a:lnTo>
                  <a:pt x="188" y="686"/>
                </a:lnTo>
                <a:lnTo>
                  <a:pt x="202" y="680"/>
                </a:lnTo>
                <a:lnTo>
                  <a:pt x="216" y="674"/>
                </a:lnTo>
                <a:lnTo>
                  <a:pt x="231" y="670"/>
                </a:lnTo>
                <a:lnTo>
                  <a:pt x="245" y="668"/>
                </a:lnTo>
                <a:lnTo>
                  <a:pt x="261" y="667"/>
                </a:lnTo>
                <a:lnTo>
                  <a:pt x="277" y="665"/>
                </a:lnTo>
                <a:lnTo>
                  <a:pt x="283" y="667"/>
                </a:lnTo>
                <a:close/>
              </a:path>
            </a:pathLst>
          </a:custGeom>
          <a:gradFill>
            <a:gsLst>
              <a:gs pos="0">
                <a:srgbClr val="E72968">
                  <a:alpha val="85000"/>
                </a:srgbClr>
              </a:gs>
              <a:gs pos="100000">
                <a:srgbClr val="1895DA">
                  <a:alpha val="85000"/>
                </a:srgbClr>
              </a:gs>
            </a:gsLst>
            <a:lin ang="5400000" scaled="1"/>
          </a:gradFill>
          <a:ln w="9525">
            <a:solidFill>
              <a:schemeClr val="bg1"/>
            </a:solidFill>
            <a:round/>
            <a:headEnd/>
            <a:tailEnd/>
          </a:ln>
        </p:spPr>
        <p:txBody>
          <a:bodyPr/>
          <a:lstStyle/>
          <a:p>
            <a:endParaRPr lang="zh-CN" altLang="en-US"/>
          </a:p>
        </p:txBody>
      </p:sp>
      <p:sp>
        <p:nvSpPr>
          <p:cNvPr id="9" name="Ellipse 28">
            <a:extLst>
              <a:ext uri="{FF2B5EF4-FFF2-40B4-BE49-F238E27FC236}">
                <a16:creationId xmlns:a16="http://schemas.microsoft.com/office/drawing/2014/main" id="{4BF85349-904F-49EB-AC24-6FCD312F25EC}"/>
              </a:ext>
            </a:extLst>
          </p:cNvPr>
          <p:cNvSpPr/>
          <p:nvPr/>
        </p:nvSpPr>
        <p:spPr>
          <a:xfrm>
            <a:off x="4332290" y="2245397"/>
            <a:ext cx="1563687" cy="1562100"/>
          </a:xfrm>
          <a:prstGeom prst="ellipse">
            <a:avLst/>
          </a:prstGeom>
          <a:gradFill>
            <a:gsLst>
              <a:gs pos="0">
                <a:srgbClr val="E72968">
                  <a:alpha val="85000"/>
                </a:srgbClr>
              </a:gs>
              <a:gs pos="100000">
                <a:srgbClr val="1895DA">
                  <a:alpha val="85000"/>
                </a:srgbClr>
              </a:gs>
            </a:gsLst>
            <a:lin ang="5400000" scaled="1"/>
          </a:gradFill>
          <a:ln w="76200">
            <a:solidFill>
              <a:schemeClr val="bg1">
                <a:lumMod val="50000"/>
              </a:schemeClr>
            </a:solidFill>
          </a:ln>
        </p:spPr>
        <p:txBody>
          <a:bodyPr anchor="ctr" anchorCtr="1"/>
          <a:lstStyle/>
          <a:p>
            <a:pPr algn="ctr">
              <a:defRPr/>
            </a:pPr>
            <a:r>
              <a:rPr lang="zh-CN" altLang="en-US" sz="2400" dirty="0">
                <a:solidFill>
                  <a:schemeClr val="bg1"/>
                </a:solidFill>
                <a:latin typeface="+mn-ea"/>
              </a:rPr>
              <a:t>Advantage</a:t>
            </a:r>
            <a:endParaRPr lang="fr-FR" sz="2400" dirty="0">
              <a:solidFill>
                <a:schemeClr val="bg1"/>
              </a:solidFill>
              <a:latin typeface="+mn-ea"/>
            </a:endParaRPr>
          </a:p>
        </p:txBody>
      </p:sp>
      <p:sp>
        <p:nvSpPr>
          <p:cNvPr id="10" name="Freeform 95">
            <a:extLst>
              <a:ext uri="{FF2B5EF4-FFF2-40B4-BE49-F238E27FC236}">
                <a16:creationId xmlns:a16="http://schemas.microsoft.com/office/drawing/2014/main" id="{B7D95E46-0044-47AC-92D1-60DB84C80BA0}"/>
              </a:ext>
            </a:extLst>
          </p:cNvPr>
          <p:cNvSpPr>
            <a:spLocks/>
          </p:cNvSpPr>
          <p:nvPr/>
        </p:nvSpPr>
        <p:spPr bwMode="auto">
          <a:xfrm flipH="1">
            <a:off x="4332289" y="2180311"/>
            <a:ext cx="487362" cy="490537"/>
          </a:xfrm>
          <a:custGeom>
            <a:avLst/>
            <a:gdLst>
              <a:gd name="T0" fmla="*/ 2147483646 w 275"/>
              <a:gd name="T1" fmla="*/ 2147483646 h 275"/>
              <a:gd name="T2" fmla="*/ 2147483646 w 275"/>
              <a:gd name="T3" fmla="*/ 2147483646 h 275"/>
              <a:gd name="T4" fmla="*/ 2147483646 w 275"/>
              <a:gd name="T5" fmla="*/ 2147483646 h 275"/>
              <a:gd name="T6" fmla="*/ 2147483646 w 275"/>
              <a:gd name="T7" fmla="*/ 2147483646 h 275"/>
              <a:gd name="T8" fmla="*/ 0 w 275"/>
              <a:gd name="T9" fmla="*/ 2147483646 h 275"/>
              <a:gd name="T10" fmla="*/ 2147483646 w 275"/>
              <a:gd name="T11" fmla="*/ 2147483646 h 275"/>
              <a:gd name="T12" fmla="*/ 2147483646 w 275"/>
              <a:gd name="T13" fmla="*/ 2147483646 h 275"/>
              <a:gd name="T14" fmla="*/ 2147483646 w 275"/>
              <a:gd name="T15" fmla="*/ 2147483646 h 275"/>
              <a:gd name="T16" fmla="*/ 2147483646 w 275"/>
              <a:gd name="T17" fmla="*/ 2147483646 h 275"/>
              <a:gd name="T18" fmla="*/ 2147483646 w 275"/>
              <a:gd name="T19" fmla="*/ 2147483646 h 275"/>
              <a:gd name="T20" fmla="*/ 2147483646 w 275"/>
              <a:gd name="T21" fmla="*/ 2147483646 h 275"/>
              <a:gd name="T22" fmla="*/ 2147483646 w 275"/>
              <a:gd name="T23" fmla="*/ 2147483646 h 275"/>
              <a:gd name="T24" fmla="*/ 2147483646 w 275"/>
              <a:gd name="T25" fmla="*/ 2147483646 h 275"/>
              <a:gd name="T26" fmla="*/ 2147483646 w 275"/>
              <a:gd name="T27" fmla="*/ 2147483646 h 275"/>
              <a:gd name="T28" fmla="*/ 2147483646 w 275"/>
              <a:gd name="T29" fmla="*/ 2147483646 h 275"/>
              <a:gd name="T30" fmla="*/ 2147483646 w 275"/>
              <a:gd name="T31" fmla="*/ 2147483646 h 275"/>
              <a:gd name="T32" fmla="*/ 2147483646 w 275"/>
              <a:gd name="T33" fmla="*/ 2147483646 h 275"/>
              <a:gd name="T34" fmla="*/ 2147483646 w 275"/>
              <a:gd name="T35" fmla="*/ 2147483646 h 275"/>
              <a:gd name="T36" fmla="*/ 2147483646 w 275"/>
              <a:gd name="T37" fmla="*/ 2147483646 h 275"/>
              <a:gd name="T38" fmla="*/ 2147483646 w 275"/>
              <a:gd name="T39" fmla="*/ 0 h 275"/>
              <a:gd name="T40" fmla="*/ 2147483646 w 275"/>
              <a:gd name="T41" fmla="*/ 0 h 275"/>
              <a:gd name="T42" fmla="*/ 2147483646 w 275"/>
              <a:gd name="T43" fmla="*/ 2147483646 h 275"/>
              <a:gd name="T44" fmla="*/ 2147483646 w 275"/>
              <a:gd name="T45" fmla="*/ 2147483646 h 275"/>
              <a:gd name="T46" fmla="*/ 2147483646 w 275"/>
              <a:gd name="T47" fmla="*/ 2147483646 h 275"/>
              <a:gd name="T48" fmla="*/ 2147483646 w 275"/>
              <a:gd name="T49" fmla="*/ 2147483646 h 275"/>
              <a:gd name="T50" fmla="*/ 2147483646 w 275"/>
              <a:gd name="T51" fmla="*/ 2147483646 h 275"/>
              <a:gd name="T52" fmla="*/ 2147483646 w 275"/>
              <a:gd name="T53" fmla="*/ 2147483646 h 275"/>
              <a:gd name="T54" fmla="*/ 2147483646 w 275"/>
              <a:gd name="T55" fmla="*/ 2147483646 h 275"/>
              <a:gd name="T56" fmla="*/ 2147483646 w 275"/>
              <a:gd name="T57" fmla="*/ 2147483646 h 275"/>
              <a:gd name="T58" fmla="*/ 2147483646 w 275"/>
              <a:gd name="T59" fmla="*/ 2147483646 h 275"/>
              <a:gd name="T60" fmla="*/ 2147483646 w 275"/>
              <a:gd name="T61" fmla="*/ 2147483646 h 275"/>
              <a:gd name="T62" fmla="*/ 2147483646 w 275"/>
              <a:gd name="T63" fmla="*/ 2147483646 h 275"/>
              <a:gd name="T64" fmla="*/ 2147483646 w 275"/>
              <a:gd name="T65" fmla="*/ 2147483646 h 275"/>
              <a:gd name="T66" fmla="*/ 2147483646 w 275"/>
              <a:gd name="T67" fmla="*/ 2147483646 h 275"/>
              <a:gd name="T68" fmla="*/ 2147483646 w 275"/>
              <a:gd name="T69" fmla="*/ 2147483646 h 275"/>
              <a:gd name="T70" fmla="*/ 2147483646 w 275"/>
              <a:gd name="T71" fmla="*/ 2147483646 h 275"/>
              <a:gd name="T72" fmla="*/ 2147483646 w 275"/>
              <a:gd name="T73" fmla="*/ 2147483646 h 275"/>
              <a:gd name="T74" fmla="*/ 2147483646 w 275"/>
              <a:gd name="T75" fmla="*/ 2147483646 h 275"/>
              <a:gd name="T76" fmla="*/ 2147483646 w 275"/>
              <a:gd name="T77" fmla="*/ 2147483646 h 2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5"/>
              <a:gd name="T118" fmla="*/ 0 h 275"/>
              <a:gd name="T119" fmla="*/ 275 w 275"/>
              <a:gd name="T120" fmla="*/ 275 h 2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5" h="275">
                <a:moveTo>
                  <a:pt x="117" y="275"/>
                </a:moveTo>
                <a:lnTo>
                  <a:pt x="117" y="275"/>
                </a:lnTo>
                <a:lnTo>
                  <a:pt x="96" y="274"/>
                </a:lnTo>
                <a:lnTo>
                  <a:pt x="77" y="271"/>
                </a:lnTo>
                <a:lnTo>
                  <a:pt x="60" y="267"/>
                </a:lnTo>
                <a:lnTo>
                  <a:pt x="45" y="262"/>
                </a:lnTo>
                <a:lnTo>
                  <a:pt x="32" y="257"/>
                </a:lnTo>
                <a:lnTo>
                  <a:pt x="24" y="252"/>
                </a:lnTo>
                <a:lnTo>
                  <a:pt x="14" y="247"/>
                </a:lnTo>
                <a:lnTo>
                  <a:pt x="0" y="239"/>
                </a:lnTo>
                <a:lnTo>
                  <a:pt x="16" y="234"/>
                </a:lnTo>
                <a:lnTo>
                  <a:pt x="28" y="229"/>
                </a:lnTo>
                <a:lnTo>
                  <a:pt x="39" y="224"/>
                </a:lnTo>
                <a:lnTo>
                  <a:pt x="32" y="214"/>
                </a:lnTo>
                <a:lnTo>
                  <a:pt x="26" y="206"/>
                </a:lnTo>
                <a:lnTo>
                  <a:pt x="21" y="196"/>
                </a:lnTo>
                <a:lnTo>
                  <a:pt x="16" y="185"/>
                </a:lnTo>
                <a:lnTo>
                  <a:pt x="11" y="172"/>
                </a:lnTo>
                <a:lnTo>
                  <a:pt x="8" y="160"/>
                </a:lnTo>
                <a:lnTo>
                  <a:pt x="7" y="146"/>
                </a:lnTo>
                <a:lnTo>
                  <a:pt x="5" y="133"/>
                </a:lnTo>
                <a:lnTo>
                  <a:pt x="7" y="120"/>
                </a:lnTo>
                <a:lnTo>
                  <a:pt x="8" y="108"/>
                </a:lnTo>
                <a:lnTo>
                  <a:pt x="11" y="94"/>
                </a:lnTo>
                <a:lnTo>
                  <a:pt x="16" y="82"/>
                </a:lnTo>
                <a:lnTo>
                  <a:pt x="21" y="71"/>
                </a:lnTo>
                <a:lnTo>
                  <a:pt x="28" y="59"/>
                </a:lnTo>
                <a:lnTo>
                  <a:pt x="36" y="49"/>
                </a:lnTo>
                <a:lnTo>
                  <a:pt x="44" y="40"/>
                </a:lnTo>
                <a:lnTo>
                  <a:pt x="54" y="30"/>
                </a:lnTo>
                <a:lnTo>
                  <a:pt x="65" y="23"/>
                </a:lnTo>
                <a:lnTo>
                  <a:pt x="76" y="15"/>
                </a:lnTo>
                <a:lnTo>
                  <a:pt x="89" y="9"/>
                </a:lnTo>
                <a:lnTo>
                  <a:pt x="101" y="6"/>
                </a:lnTo>
                <a:lnTo>
                  <a:pt x="113" y="2"/>
                </a:lnTo>
                <a:lnTo>
                  <a:pt x="127" y="0"/>
                </a:lnTo>
                <a:lnTo>
                  <a:pt x="140" y="0"/>
                </a:lnTo>
                <a:lnTo>
                  <a:pt x="150" y="0"/>
                </a:lnTo>
                <a:lnTo>
                  <a:pt x="161" y="1"/>
                </a:lnTo>
                <a:lnTo>
                  <a:pt x="170" y="3"/>
                </a:lnTo>
                <a:lnTo>
                  <a:pt x="180" y="6"/>
                </a:lnTo>
                <a:lnTo>
                  <a:pt x="198" y="12"/>
                </a:lnTo>
                <a:lnTo>
                  <a:pt x="215" y="22"/>
                </a:lnTo>
                <a:lnTo>
                  <a:pt x="230" y="34"/>
                </a:lnTo>
                <a:lnTo>
                  <a:pt x="244" y="48"/>
                </a:lnTo>
                <a:lnTo>
                  <a:pt x="249" y="56"/>
                </a:lnTo>
                <a:lnTo>
                  <a:pt x="255" y="64"/>
                </a:lnTo>
                <a:lnTo>
                  <a:pt x="260" y="74"/>
                </a:lnTo>
                <a:lnTo>
                  <a:pt x="264" y="82"/>
                </a:lnTo>
                <a:lnTo>
                  <a:pt x="269" y="96"/>
                </a:lnTo>
                <a:lnTo>
                  <a:pt x="272" y="109"/>
                </a:lnTo>
                <a:lnTo>
                  <a:pt x="273" y="122"/>
                </a:lnTo>
                <a:lnTo>
                  <a:pt x="275" y="134"/>
                </a:lnTo>
                <a:lnTo>
                  <a:pt x="273" y="148"/>
                </a:lnTo>
                <a:lnTo>
                  <a:pt x="272" y="161"/>
                </a:lnTo>
                <a:lnTo>
                  <a:pt x="269" y="173"/>
                </a:lnTo>
                <a:lnTo>
                  <a:pt x="264" y="185"/>
                </a:lnTo>
                <a:lnTo>
                  <a:pt x="259" y="197"/>
                </a:lnTo>
                <a:lnTo>
                  <a:pt x="252" y="208"/>
                </a:lnTo>
                <a:lnTo>
                  <a:pt x="244" y="218"/>
                </a:lnTo>
                <a:lnTo>
                  <a:pt x="236" y="229"/>
                </a:lnTo>
                <a:lnTo>
                  <a:pt x="226" y="237"/>
                </a:lnTo>
                <a:lnTo>
                  <a:pt x="215" y="245"/>
                </a:lnTo>
                <a:lnTo>
                  <a:pt x="204" y="252"/>
                </a:lnTo>
                <a:lnTo>
                  <a:pt x="192" y="258"/>
                </a:lnTo>
                <a:lnTo>
                  <a:pt x="185" y="260"/>
                </a:lnTo>
                <a:lnTo>
                  <a:pt x="168" y="267"/>
                </a:lnTo>
                <a:lnTo>
                  <a:pt x="152" y="271"/>
                </a:lnTo>
                <a:lnTo>
                  <a:pt x="134" y="274"/>
                </a:lnTo>
                <a:lnTo>
                  <a:pt x="117" y="275"/>
                </a:lnTo>
                <a:close/>
              </a:path>
            </a:pathLst>
          </a:custGeom>
          <a:gradFill>
            <a:gsLst>
              <a:gs pos="0">
                <a:srgbClr val="E72968">
                  <a:alpha val="85000"/>
                </a:srgbClr>
              </a:gs>
              <a:gs pos="100000">
                <a:srgbClr val="1895DA">
                  <a:alpha val="85000"/>
                </a:srgbClr>
              </a:gs>
            </a:gsLst>
            <a:lin ang="5400000" scaled="1"/>
          </a:gradFill>
          <a:ln w="38100">
            <a:solidFill>
              <a:srgbClr val="F7F7F7"/>
            </a:solidFill>
            <a:round/>
            <a:headEnd/>
            <a:tailEnd/>
          </a:ln>
        </p:spPr>
        <p:txBody>
          <a:bodyPr anchor="ctr" anchorCtr="1"/>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fr-FR" altLang="zh-CN" sz="2400" dirty="0">
                <a:solidFill>
                  <a:schemeClr val="bg1"/>
                </a:solidFill>
                <a:latin typeface="+mj-lt"/>
                <a:ea typeface="微软雅黑" panose="020B0503020204020204" pitchFamily="34" charset="-122"/>
              </a:rPr>
              <a:t>S</a:t>
            </a:r>
          </a:p>
        </p:txBody>
      </p:sp>
      <p:sp>
        <p:nvSpPr>
          <p:cNvPr id="11" name="Freeform 185">
            <a:extLst>
              <a:ext uri="{FF2B5EF4-FFF2-40B4-BE49-F238E27FC236}">
                <a16:creationId xmlns:a16="http://schemas.microsoft.com/office/drawing/2014/main" id="{9690BD01-697A-401F-A2CB-040BC9F6BAE6}"/>
              </a:ext>
            </a:extLst>
          </p:cNvPr>
          <p:cNvSpPr>
            <a:spLocks/>
          </p:cNvSpPr>
          <p:nvPr/>
        </p:nvSpPr>
        <p:spPr bwMode="auto">
          <a:xfrm>
            <a:off x="4075114" y="2510511"/>
            <a:ext cx="501650" cy="1246187"/>
          </a:xfrm>
          <a:custGeom>
            <a:avLst/>
            <a:gdLst>
              <a:gd name="T0" fmla="*/ 2147483646 w 283"/>
              <a:gd name="T1" fmla="*/ 2147483646 h 702"/>
              <a:gd name="T2" fmla="*/ 2147483646 w 283"/>
              <a:gd name="T3" fmla="*/ 2147483646 h 702"/>
              <a:gd name="T4" fmla="*/ 2147483646 w 283"/>
              <a:gd name="T5" fmla="*/ 2147483646 h 702"/>
              <a:gd name="T6" fmla="*/ 2147483646 w 283"/>
              <a:gd name="T7" fmla="*/ 2147483646 h 702"/>
              <a:gd name="T8" fmla="*/ 2147483646 w 283"/>
              <a:gd name="T9" fmla="*/ 2147483646 h 702"/>
              <a:gd name="T10" fmla="*/ 2147483646 w 283"/>
              <a:gd name="T11" fmla="*/ 2147483646 h 702"/>
              <a:gd name="T12" fmla="*/ 2147483646 w 283"/>
              <a:gd name="T13" fmla="*/ 2147483646 h 702"/>
              <a:gd name="T14" fmla="*/ 2147483646 w 283"/>
              <a:gd name="T15" fmla="*/ 2147483646 h 702"/>
              <a:gd name="T16" fmla="*/ 2147483646 w 283"/>
              <a:gd name="T17" fmla="*/ 2147483646 h 702"/>
              <a:gd name="T18" fmla="*/ 2147483646 w 283"/>
              <a:gd name="T19" fmla="*/ 2147483646 h 702"/>
              <a:gd name="T20" fmla="*/ 2147483646 w 283"/>
              <a:gd name="T21" fmla="*/ 2147483646 h 702"/>
              <a:gd name="T22" fmla="*/ 2147483646 w 283"/>
              <a:gd name="T23" fmla="*/ 2147483646 h 702"/>
              <a:gd name="T24" fmla="*/ 2147483646 w 283"/>
              <a:gd name="T25" fmla="*/ 2147483646 h 702"/>
              <a:gd name="T26" fmla="*/ 2147483646 w 283"/>
              <a:gd name="T27" fmla="*/ 2147483646 h 702"/>
              <a:gd name="T28" fmla="*/ 2147483646 w 283"/>
              <a:gd name="T29" fmla="*/ 2147483646 h 702"/>
              <a:gd name="T30" fmla="*/ 2147483646 w 283"/>
              <a:gd name="T31" fmla="*/ 2147483646 h 702"/>
              <a:gd name="T32" fmla="*/ 2147483646 w 283"/>
              <a:gd name="T33" fmla="*/ 2147483646 h 702"/>
              <a:gd name="T34" fmla="*/ 2147483646 w 283"/>
              <a:gd name="T35" fmla="*/ 0 h 702"/>
              <a:gd name="T36" fmla="*/ 2147483646 w 283"/>
              <a:gd name="T37" fmla="*/ 2147483646 h 702"/>
              <a:gd name="T38" fmla="*/ 2147483646 w 283"/>
              <a:gd name="T39" fmla="*/ 2147483646 h 702"/>
              <a:gd name="T40" fmla="*/ 2147483646 w 283"/>
              <a:gd name="T41" fmla="*/ 2147483646 h 702"/>
              <a:gd name="T42" fmla="*/ 2147483646 w 283"/>
              <a:gd name="T43" fmla="*/ 2147483646 h 702"/>
              <a:gd name="T44" fmla="*/ 2147483646 w 283"/>
              <a:gd name="T45" fmla="*/ 2147483646 h 702"/>
              <a:gd name="T46" fmla="*/ 0 w 283"/>
              <a:gd name="T47" fmla="*/ 2147483646 h 702"/>
              <a:gd name="T48" fmla="*/ 0 w 283"/>
              <a:gd name="T49" fmla="*/ 2147483646 h 702"/>
              <a:gd name="T50" fmla="*/ 2147483646 w 283"/>
              <a:gd name="T51" fmla="*/ 2147483646 h 702"/>
              <a:gd name="T52" fmla="*/ 2147483646 w 283"/>
              <a:gd name="T53" fmla="*/ 2147483646 h 702"/>
              <a:gd name="T54" fmla="*/ 2147483646 w 283"/>
              <a:gd name="T55" fmla="*/ 2147483646 h 702"/>
              <a:gd name="T56" fmla="*/ 2147483646 w 283"/>
              <a:gd name="T57" fmla="*/ 2147483646 h 702"/>
              <a:gd name="T58" fmla="*/ 2147483646 w 283"/>
              <a:gd name="T59" fmla="*/ 2147483646 h 702"/>
              <a:gd name="T60" fmla="*/ 2147483646 w 283"/>
              <a:gd name="T61" fmla="*/ 2147483646 h 702"/>
              <a:gd name="T62" fmla="*/ 2147483646 w 283"/>
              <a:gd name="T63" fmla="*/ 2147483646 h 702"/>
              <a:gd name="T64" fmla="*/ 2147483646 w 283"/>
              <a:gd name="T65" fmla="*/ 2147483646 h 702"/>
              <a:gd name="T66" fmla="*/ 2147483646 w 283"/>
              <a:gd name="T67" fmla="*/ 2147483646 h 702"/>
              <a:gd name="T68" fmla="*/ 2147483646 w 283"/>
              <a:gd name="T69" fmla="*/ 2147483646 h 702"/>
              <a:gd name="T70" fmla="*/ 2147483646 w 283"/>
              <a:gd name="T71" fmla="*/ 2147483646 h 702"/>
              <a:gd name="T72" fmla="*/ 2147483646 w 283"/>
              <a:gd name="T73" fmla="*/ 2147483646 h 702"/>
              <a:gd name="T74" fmla="*/ 2147483646 w 283"/>
              <a:gd name="T75" fmla="*/ 2147483646 h 7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3" h="702">
                <a:moveTo>
                  <a:pt x="283" y="667"/>
                </a:moveTo>
                <a:lnTo>
                  <a:pt x="283" y="667"/>
                </a:lnTo>
                <a:lnTo>
                  <a:pt x="261" y="650"/>
                </a:lnTo>
                <a:lnTo>
                  <a:pt x="242" y="633"/>
                </a:lnTo>
                <a:lnTo>
                  <a:pt x="222" y="613"/>
                </a:lnTo>
                <a:lnTo>
                  <a:pt x="205" y="594"/>
                </a:lnTo>
                <a:lnTo>
                  <a:pt x="188" y="573"/>
                </a:lnTo>
                <a:lnTo>
                  <a:pt x="174" y="551"/>
                </a:lnTo>
                <a:lnTo>
                  <a:pt x="159" y="528"/>
                </a:lnTo>
                <a:lnTo>
                  <a:pt x="147" y="505"/>
                </a:lnTo>
                <a:lnTo>
                  <a:pt x="135" y="480"/>
                </a:lnTo>
                <a:lnTo>
                  <a:pt x="125" y="456"/>
                </a:lnTo>
                <a:lnTo>
                  <a:pt x="118" y="429"/>
                </a:lnTo>
                <a:lnTo>
                  <a:pt x="111" y="403"/>
                </a:lnTo>
                <a:lnTo>
                  <a:pt x="106" y="376"/>
                </a:lnTo>
                <a:lnTo>
                  <a:pt x="102" y="349"/>
                </a:lnTo>
                <a:lnTo>
                  <a:pt x="101" y="320"/>
                </a:lnTo>
                <a:lnTo>
                  <a:pt x="101" y="292"/>
                </a:lnTo>
                <a:lnTo>
                  <a:pt x="102" y="268"/>
                </a:lnTo>
                <a:lnTo>
                  <a:pt x="105" y="243"/>
                </a:lnTo>
                <a:lnTo>
                  <a:pt x="108" y="220"/>
                </a:lnTo>
                <a:lnTo>
                  <a:pt x="114" y="197"/>
                </a:lnTo>
                <a:lnTo>
                  <a:pt x="120" y="174"/>
                </a:lnTo>
                <a:lnTo>
                  <a:pt x="128" y="152"/>
                </a:lnTo>
                <a:lnTo>
                  <a:pt x="136" y="131"/>
                </a:lnTo>
                <a:lnTo>
                  <a:pt x="146" y="110"/>
                </a:lnTo>
                <a:lnTo>
                  <a:pt x="135" y="99"/>
                </a:lnTo>
                <a:lnTo>
                  <a:pt x="127" y="87"/>
                </a:lnTo>
                <a:lnTo>
                  <a:pt x="118" y="74"/>
                </a:lnTo>
                <a:lnTo>
                  <a:pt x="111" y="60"/>
                </a:lnTo>
                <a:lnTo>
                  <a:pt x="106" y="46"/>
                </a:lnTo>
                <a:lnTo>
                  <a:pt x="101" y="31"/>
                </a:lnTo>
                <a:lnTo>
                  <a:pt x="99" y="15"/>
                </a:lnTo>
                <a:lnTo>
                  <a:pt x="97" y="0"/>
                </a:lnTo>
                <a:lnTo>
                  <a:pt x="77" y="32"/>
                </a:lnTo>
                <a:lnTo>
                  <a:pt x="59" y="65"/>
                </a:lnTo>
                <a:lnTo>
                  <a:pt x="43" y="100"/>
                </a:lnTo>
                <a:lnTo>
                  <a:pt x="28" y="137"/>
                </a:lnTo>
                <a:lnTo>
                  <a:pt x="17" y="174"/>
                </a:lnTo>
                <a:lnTo>
                  <a:pt x="12" y="194"/>
                </a:lnTo>
                <a:lnTo>
                  <a:pt x="9" y="213"/>
                </a:lnTo>
                <a:lnTo>
                  <a:pt x="5" y="234"/>
                </a:lnTo>
                <a:lnTo>
                  <a:pt x="3" y="253"/>
                </a:lnTo>
                <a:lnTo>
                  <a:pt x="2" y="274"/>
                </a:lnTo>
                <a:lnTo>
                  <a:pt x="0" y="294"/>
                </a:lnTo>
                <a:lnTo>
                  <a:pt x="0" y="323"/>
                </a:lnTo>
                <a:lnTo>
                  <a:pt x="2" y="353"/>
                </a:lnTo>
                <a:lnTo>
                  <a:pt x="4" y="382"/>
                </a:lnTo>
                <a:lnTo>
                  <a:pt x="9" y="411"/>
                </a:lnTo>
                <a:lnTo>
                  <a:pt x="15" y="439"/>
                </a:lnTo>
                <a:lnTo>
                  <a:pt x="22" y="465"/>
                </a:lnTo>
                <a:lnTo>
                  <a:pt x="31" y="492"/>
                </a:lnTo>
                <a:lnTo>
                  <a:pt x="40" y="519"/>
                </a:lnTo>
                <a:lnTo>
                  <a:pt x="51" y="544"/>
                </a:lnTo>
                <a:lnTo>
                  <a:pt x="65" y="570"/>
                </a:lnTo>
                <a:lnTo>
                  <a:pt x="78" y="593"/>
                </a:lnTo>
                <a:lnTo>
                  <a:pt x="93" y="617"/>
                </a:lnTo>
                <a:lnTo>
                  <a:pt x="110" y="639"/>
                </a:lnTo>
                <a:lnTo>
                  <a:pt x="127" y="661"/>
                </a:lnTo>
                <a:lnTo>
                  <a:pt x="145" y="681"/>
                </a:lnTo>
                <a:lnTo>
                  <a:pt x="163" y="702"/>
                </a:lnTo>
                <a:lnTo>
                  <a:pt x="176" y="693"/>
                </a:lnTo>
                <a:lnTo>
                  <a:pt x="188" y="686"/>
                </a:lnTo>
                <a:lnTo>
                  <a:pt x="202" y="680"/>
                </a:lnTo>
                <a:lnTo>
                  <a:pt x="216" y="674"/>
                </a:lnTo>
                <a:lnTo>
                  <a:pt x="231" y="670"/>
                </a:lnTo>
                <a:lnTo>
                  <a:pt x="245" y="668"/>
                </a:lnTo>
                <a:lnTo>
                  <a:pt x="261" y="667"/>
                </a:lnTo>
                <a:lnTo>
                  <a:pt x="277" y="665"/>
                </a:lnTo>
                <a:lnTo>
                  <a:pt x="283" y="667"/>
                </a:lnTo>
                <a:close/>
              </a:path>
            </a:pathLst>
          </a:custGeom>
          <a:gradFill>
            <a:gsLst>
              <a:gs pos="0">
                <a:srgbClr val="E72968">
                  <a:alpha val="85000"/>
                </a:srgbClr>
              </a:gs>
              <a:gs pos="100000">
                <a:srgbClr val="1895DA">
                  <a:alpha val="85000"/>
                </a:srgbClr>
              </a:gs>
            </a:gsLst>
            <a:lin ang="5400000" scaled="1"/>
          </a:gradFill>
          <a:ln w="9525">
            <a:solidFill>
              <a:schemeClr val="bg1"/>
            </a:solidFill>
            <a:round/>
            <a:headEnd/>
            <a:tailEnd/>
          </a:ln>
        </p:spPr>
        <p:txBody>
          <a:bodyPr/>
          <a:lstStyle/>
          <a:p>
            <a:endParaRPr lang="zh-CN" altLang="en-US"/>
          </a:p>
        </p:txBody>
      </p:sp>
      <p:sp>
        <p:nvSpPr>
          <p:cNvPr id="12" name="Ellipse 28">
            <a:extLst>
              <a:ext uri="{FF2B5EF4-FFF2-40B4-BE49-F238E27FC236}">
                <a16:creationId xmlns:a16="http://schemas.microsoft.com/office/drawing/2014/main" id="{4B9B7CA3-E381-4A88-B881-7F293E83D509}"/>
              </a:ext>
            </a:extLst>
          </p:cNvPr>
          <p:cNvSpPr/>
          <p:nvPr/>
        </p:nvSpPr>
        <p:spPr>
          <a:xfrm>
            <a:off x="6189664" y="4191672"/>
            <a:ext cx="1562100" cy="1562100"/>
          </a:xfrm>
          <a:prstGeom prst="ellipse">
            <a:avLst/>
          </a:prstGeom>
          <a:gradFill>
            <a:gsLst>
              <a:gs pos="0">
                <a:srgbClr val="E72968">
                  <a:alpha val="85000"/>
                </a:srgbClr>
              </a:gs>
              <a:gs pos="100000">
                <a:srgbClr val="1895DA">
                  <a:alpha val="85000"/>
                </a:srgbClr>
              </a:gs>
            </a:gsLst>
            <a:lin ang="5400000" scaled="1"/>
          </a:gradFill>
          <a:ln w="76200">
            <a:solidFill>
              <a:schemeClr val="bg1">
                <a:lumMod val="50000"/>
              </a:schemeClr>
            </a:solidFill>
          </a:ln>
        </p:spPr>
        <p:txBody>
          <a:bodyPr anchor="ctr" anchorCtr="1"/>
          <a:lstStyle/>
          <a:p>
            <a:pPr algn="ctr">
              <a:defRPr/>
            </a:pPr>
            <a:r>
              <a:rPr lang="zh-CN" altLang="en-US" sz="2400" dirty="0">
                <a:solidFill>
                  <a:schemeClr val="bg1"/>
                </a:solidFill>
                <a:latin typeface="+mn-ea"/>
              </a:rPr>
              <a:t>Threat</a:t>
            </a:r>
            <a:endParaRPr lang="fr-FR" altLang="zh-CN" sz="2400" dirty="0">
              <a:solidFill>
                <a:schemeClr val="bg1"/>
              </a:solidFill>
              <a:latin typeface="+mn-ea"/>
            </a:endParaRPr>
          </a:p>
        </p:txBody>
      </p:sp>
      <p:sp>
        <p:nvSpPr>
          <p:cNvPr id="13" name="Freeform 95">
            <a:extLst>
              <a:ext uri="{FF2B5EF4-FFF2-40B4-BE49-F238E27FC236}">
                <a16:creationId xmlns:a16="http://schemas.microsoft.com/office/drawing/2014/main" id="{130A1B37-A911-41F5-ACE9-E843F11B29C0}"/>
              </a:ext>
            </a:extLst>
          </p:cNvPr>
          <p:cNvSpPr>
            <a:spLocks/>
          </p:cNvSpPr>
          <p:nvPr/>
        </p:nvSpPr>
        <p:spPr bwMode="auto">
          <a:xfrm>
            <a:off x="7265990" y="4126586"/>
            <a:ext cx="485775" cy="490537"/>
          </a:xfrm>
          <a:custGeom>
            <a:avLst/>
            <a:gdLst>
              <a:gd name="T0" fmla="*/ 117 w 275"/>
              <a:gd name="T1" fmla="*/ 275 h 275"/>
              <a:gd name="T2" fmla="*/ 77 w 275"/>
              <a:gd name="T3" fmla="*/ 271 h 275"/>
              <a:gd name="T4" fmla="*/ 45 w 275"/>
              <a:gd name="T5" fmla="*/ 262 h 275"/>
              <a:gd name="T6" fmla="*/ 24 w 275"/>
              <a:gd name="T7" fmla="*/ 252 h 275"/>
              <a:gd name="T8" fmla="*/ 0 w 275"/>
              <a:gd name="T9" fmla="*/ 239 h 275"/>
              <a:gd name="T10" fmla="*/ 16 w 275"/>
              <a:gd name="T11" fmla="*/ 234 h 275"/>
              <a:gd name="T12" fmla="*/ 39 w 275"/>
              <a:gd name="T13" fmla="*/ 224 h 275"/>
              <a:gd name="T14" fmla="*/ 32 w 275"/>
              <a:gd name="T15" fmla="*/ 214 h 275"/>
              <a:gd name="T16" fmla="*/ 21 w 275"/>
              <a:gd name="T17" fmla="*/ 196 h 275"/>
              <a:gd name="T18" fmla="*/ 16 w 275"/>
              <a:gd name="T19" fmla="*/ 185 h 275"/>
              <a:gd name="T20" fmla="*/ 8 w 275"/>
              <a:gd name="T21" fmla="*/ 160 h 275"/>
              <a:gd name="T22" fmla="*/ 5 w 275"/>
              <a:gd name="T23" fmla="*/ 133 h 275"/>
              <a:gd name="T24" fmla="*/ 8 w 275"/>
              <a:gd name="T25" fmla="*/ 108 h 275"/>
              <a:gd name="T26" fmla="*/ 16 w 275"/>
              <a:gd name="T27" fmla="*/ 82 h 275"/>
              <a:gd name="T28" fmla="*/ 28 w 275"/>
              <a:gd name="T29" fmla="*/ 59 h 275"/>
              <a:gd name="T30" fmla="*/ 44 w 275"/>
              <a:gd name="T31" fmla="*/ 40 h 275"/>
              <a:gd name="T32" fmla="*/ 65 w 275"/>
              <a:gd name="T33" fmla="*/ 23 h 275"/>
              <a:gd name="T34" fmla="*/ 89 w 275"/>
              <a:gd name="T35" fmla="*/ 9 h 275"/>
              <a:gd name="T36" fmla="*/ 101 w 275"/>
              <a:gd name="T37" fmla="*/ 6 h 275"/>
              <a:gd name="T38" fmla="*/ 127 w 275"/>
              <a:gd name="T39" fmla="*/ 0 h 275"/>
              <a:gd name="T40" fmla="*/ 140 w 275"/>
              <a:gd name="T41" fmla="*/ 0 h 275"/>
              <a:gd name="T42" fmla="*/ 161 w 275"/>
              <a:gd name="T43" fmla="*/ 1 h 275"/>
              <a:gd name="T44" fmla="*/ 180 w 275"/>
              <a:gd name="T45" fmla="*/ 6 h 275"/>
              <a:gd name="T46" fmla="*/ 215 w 275"/>
              <a:gd name="T47" fmla="*/ 22 h 275"/>
              <a:gd name="T48" fmla="*/ 244 w 275"/>
              <a:gd name="T49" fmla="*/ 48 h 275"/>
              <a:gd name="T50" fmla="*/ 255 w 275"/>
              <a:gd name="T51" fmla="*/ 64 h 275"/>
              <a:gd name="T52" fmla="*/ 264 w 275"/>
              <a:gd name="T53" fmla="*/ 82 h 275"/>
              <a:gd name="T54" fmla="*/ 269 w 275"/>
              <a:gd name="T55" fmla="*/ 96 h 275"/>
              <a:gd name="T56" fmla="*/ 273 w 275"/>
              <a:gd name="T57" fmla="*/ 122 h 275"/>
              <a:gd name="T58" fmla="*/ 273 w 275"/>
              <a:gd name="T59" fmla="*/ 148 h 275"/>
              <a:gd name="T60" fmla="*/ 269 w 275"/>
              <a:gd name="T61" fmla="*/ 173 h 275"/>
              <a:gd name="T62" fmla="*/ 259 w 275"/>
              <a:gd name="T63" fmla="*/ 197 h 275"/>
              <a:gd name="T64" fmla="*/ 244 w 275"/>
              <a:gd name="T65" fmla="*/ 218 h 275"/>
              <a:gd name="T66" fmla="*/ 226 w 275"/>
              <a:gd name="T67" fmla="*/ 237 h 275"/>
              <a:gd name="T68" fmla="*/ 204 w 275"/>
              <a:gd name="T69" fmla="*/ 252 h 275"/>
              <a:gd name="T70" fmla="*/ 192 w 275"/>
              <a:gd name="T71" fmla="*/ 258 h 275"/>
              <a:gd name="T72" fmla="*/ 185 w 275"/>
              <a:gd name="T73" fmla="*/ 260 h 275"/>
              <a:gd name="T74" fmla="*/ 152 w 275"/>
              <a:gd name="T75" fmla="*/ 271 h 275"/>
              <a:gd name="T76" fmla="*/ 117 w 275"/>
              <a:gd name="T77"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5" h="275">
                <a:moveTo>
                  <a:pt x="117" y="275"/>
                </a:moveTo>
                <a:lnTo>
                  <a:pt x="117" y="275"/>
                </a:lnTo>
                <a:lnTo>
                  <a:pt x="96" y="274"/>
                </a:lnTo>
                <a:lnTo>
                  <a:pt x="77" y="271"/>
                </a:lnTo>
                <a:lnTo>
                  <a:pt x="60" y="267"/>
                </a:lnTo>
                <a:lnTo>
                  <a:pt x="45" y="262"/>
                </a:lnTo>
                <a:lnTo>
                  <a:pt x="32" y="257"/>
                </a:lnTo>
                <a:lnTo>
                  <a:pt x="24" y="252"/>
                </a:lnTo>
                <a:lnTo>
                  <a:pt x="14" y="247"/>
                </a:lnTo>
                <a:lnTo>
                  <a:pt x="0" y="239"/>
                </a:lnTo>
                <a:lnTo>
                  <a:pt x="16" y="234"/>
                </a:lnTo>
                <a:lnTo>
                  <a:pt x="16" y="234"/>
                </a:lnTo>
                <a:lnTo>
                  <a:pt x="28" y="229"/>
                </a:lnTo>
                <a:lnTo>
                  <a:pt x="39" y="224"/>
                </a:lnTo>
                <a:lnTo>
                  <a:pt x="39" y="224"/>
                </a:lnTo>
                <a:lnTo>
                  <a:pt x="32" y="214"/>
                </a:lnTo>
                <a:lnTo>
                  <a:pt x="26" y="206"/>
                </a:lnTo>
                <a:lnTo>
                  <a:pt x="21" y="196"/>
                </a:lnTo>
                <a:lnTo>
                  <a:pt x="16" y="185"/>
                </a:lnTo>
                <a:lnTo>
                  <a:pt x="16" y="185"/>
                </a:lnTo>
                <a:lnTo>
                  <a:pt x="11" y="172"/>
                </a:lnTo>
                <a:lnTo>
                  <a:pt x="8" y="160"/>
                </a:lnTo>
                <a:lnTo>
                  <a:pt x="7" y="146"/>
                </a:lnTo>
                <a:lnTo>
                  <a:pt x="5" y="133"/>
                </a:lnTo>
                <a:lnTo>
                  <a:pt x="7" y="120"/>
                </a:lnTo>
                <a:lnTo>
                  <a:pt x="8" y="108"/>
                </a:lnTo>
                <a:lnTo>
                  <a:pt x="11" y="94"/>
                </a:lnTo>
                <a:lnTo>
                  <a:pt x="16" y="82"/>
                </a:lnTo>
                <a:lnTo>
                  <a:pt x="21" y="71"/>
                </a:lnTo>
                <a:lnTo>
                  <a:pt x="28" y="59"/>
                </a:lnTo>
                <a:lnTo>
                  <a:pt x="36" y="49"/>
                </a:lnTo>
                <a:lnTo>
                  <a:pt x="44" y="40"/>
                </a:lnTo>
                <a:lnTo>
                  <a:pt x="54" y="30"/>
                </a:lnTo>
                <a:lnTo>
                  <a:pt x="65" y="23"/>
                </a:lnTo>
                <a:lnTo>
                  <a:pt x="76" y="15"/>
                </a:lnTo>
                <a:lnTo>
                  <a:pt x="89" y="9"/>
                </a:lnTo>
                <a:lnTo>
                  <a:pt x="89" y="9"/>
                </a:lnTo>
                <a:lnTo>
                  <a:pt x="101" y="6"/>
                </a:lnTo>
                <a:lnTo>
                  <a:pt x="113" y="2"/>
                </a:lnTo>
                <a:lnTo>
                  <a:pt x="127" y="0"/>
                </a:lnTo>
                <a:lnTo>
                  <a:pt x="140" y="0"/>
                </a:lnTo>
                <a:lnTo>
                  <a:pt x="140" y="0"/>
                </a:lnTo>
                <a:lnTo>
                  <a:pt x="150" y="0"/>
                </a:lnTo>
                <a:lnTo>
                  <a:pt x="161" y="1"/>
                </a:lnTo>
                <a:lnTo>
                  <a:pt x="170" y="3"/>
                </a:lnTo>
                <a:lnTo>
                  <a:pt x="180" y="6"/>
                </a:lnTo>
                <a:lnTo>
                  <a:pt x="198" y="12"/>
                </a:lnTo>
                <a:lnTo>
                  <a:pt x="215" y="22"/>
                </a:lnTo>
                <a:lnTo>
                  <a:pt x="230" y="34"/>
                </a:lnTo>
                <a:lnTo>
                  <a:pt x="244" y="48"/>
                </a:lnTo>
                <a:lnTo>
                  <a:pt x="249" y="56"/>
                </a:lnTo>
                <a:lnTo>
                  <a:pt x="255" y="64"/>
                </a:lnTo>
                <a:lnTo>
                  <a:pt x="260" y="74"/>
                </a:lnTo>
                <a:lnTo>
                  <a:pt x="264" y="82"/>
                </a:lnTo>
                <a:lnTo>
                  <a:pt x="264" y="82"/>
                </a:lnTo>
                <a:lnTo>
                  <a:pt x="269" y="96"/>
                </a:lnTo>
                <a:lnTo>
                  <a:pt x="272" y="109"/>
                </a:lnTo>
                <a:lnTo>
                  <a:pt x="273" y="122"/>
                </a:lnTo>
                <a:lnTo>
                  <a:pt x="275" y="134"/>
                </a:lnTo>
                <a:lnTo>
                  <a:pt x="273" y="148"/>
                </a:lnTo>
                <a:lnTo>
                  <a:pt x="272" y="161"/>
                </a:lnTo>
                <a:lnTo>
                  <a:pt x="269" y="173"/>
                </a:lnTo>
                <a:lnTo>
                  <a:pt x="264" y="185"/>
                </a:lnTo>
                <a:lnTo>
                  <a:pt x="259" y="197"/>
                </a:lnTo>
                <a:lnTo>
                  <a:pt x="252" y="208"/>
                </a:lnTo>
                <a:lnTo>
                  <a:pt x="244" y="218"/>
                </a:lnTo>
                <a:lnTo>
                  <a:pt x="236" y="229"/>
                </a:lnTo>
                <a:lnTo>
                  <a:pt x="226" y="237"/>
                </a:lnTo>
                <a:lnTo>
                  <a:pt x="215" y="245"/>
                </a:lnTo>
                <a:lnTo>
                  <a:pt x="204" y="252"/>
                </a:lnTo>
                <a:lnTo>
                  <a:pt x="192" y="258"/>
                </a:lnTo>
                <a:lnTo>
                  <a:pt x="192" y="258"/>
                </a:lnTo>
                <a:lnTo>
                  <a:pt x="185" y="260"/>
                </a:lnTo>
                <a:lnTo>
                  <a:pt x="185" y="260"/>
                </a:lnTo>
                <a:lnTo>
                  <a:pt x="168" y="267"/>
                </a:lnTo>
                <a:lnTo>
                  <a:pt x="152" y="271"/>
                </a:lnTo>
                <a:lnTo>
                  <a:pt x="134" y="274"/>
                </a:lnTo>
                <a:lnTo>
                  <a:pt x="117" y="275"/>
                </a:lnTo>
                <a:lnTo>
                  <a:pt x="117" y="275"/>
                </a:lnTo>
                <a:close/>
              </a:path>
            </a:pathLst>
          </a:custGeom>
          <a:gradFill>
            <a:gsLst>
              <a:gs pos="0">
                <a:srgbClr val="E72968">
                  <a:alpha val="85000"/>
                </a:srgbClr>
              </a:gs>
              <a:gs pos="100000">
                <a:srgbClr val="1895DA">
                  <a:alpha val="85000"/>
                </a:srgbClr>
              </a:gs>
            </a:gsLst>
            <a:lin ang="5400000" scaled="1"/>
          </a:gradFill>
          <a:ln w="38100">
            <a:solidFill>
              <a:srgbClr val="F7F7F7"/>
            </a:solidFill>
            <a:round/>
            <a:headEnd/>
            <a:tailEnd/>
          </a:ln>
        </p:spPr>
        <p:txBody>
          <a:bodyPr anchor="ctr" anchorCtr="1"/>
          <a:lstStyle/>
          <a:p>
            <a:pPr>
              <a:defRPr/>
            </a:pPr>
            <a:r>
              <a:rPr lang="fr-FR" sz="2400" dirty="0">
                <a:solidFill>
                  <a:schemeClr val="bg1"/>
                </a:solidFill>
                <a:latin typeface="+mj-lt"/>
              </a:rPr>
              <a:t>T</a:t>
            </a:r>
          </a:p>
        </p:txBody>
      </p:sp>
      <p:sp>
        <p:nvSpPr>
          <p:cNvPr id="14" name="Freeform 185">
            <a:extLst>
              <a:ext uri="{FF2B5EF4-FFF2-40B4-BE49-F238E27FC236}">
                <a16:creationId xmlns:a16="http://schemas.microsoft.com/office/drawing/2014/main" id="{32D716C9-2FEC-4808-8EBA-109FF2759E69}"/>
              </a:ext>
            </a:extLst>
          </p:cNvPr>
          <p:cNvSpPr>
            <a:spLocks/>
          </p:cNvSpPr>
          <p:nvPr/>
        </p:nvSpPr>
        <p:spPr bwMode="auto">
          <a:xfrm flipH="1">
            <a:off x="7508876" y="4456786"/>
            <a:ext cx="501650" cy="1246187"/>
          </a:xfrm>
          <a:custGeom>
            <a:avLst/>
            <a:gdLst>
              <a:gd name="T0" fmla="*/ 283 w 283"/>
              <a:gd name="T1" fmla="*/ 667 h 702"/>
              <a:gd name="T2" fmla="*/ 242 w 283"/>
              <a:gd name="T3" fmla="*/ 633 h 702"/>
              <a:gd name="T4" fmla="*/ 205 w 283"/>
              <a:gd name="T5" fmla="*/ 594 h 702"/>
              <a:gd name="T6" fmla="*/ 174 w 283"/>
              <a:gd name="T7" fmla="*/ 551 h 702"/>
              <a:gd name="T8" fmla="*/ 147 w 283"/>
              <a:gd name="T9" fmla="*/ 505 h 702"/>
              <a:gd name="T10" fmla="*/ 125 w 283"/>
              <a:gd name="T11" fmla="*/ 456 h 702"/>
              <a:gd name="T12" fmla="*/ 111 w 283"/>
              <a:gd name="T13" fmla="*/ 403 h 702"/>
              <a:gd name="T14" fmla="*/ 102 w 283"/>
              <a:gd name="T15" fmla="*/ 349 h 702"/>
              <a:gd name="T16" fmla="*/ 101 w 283"/>
              <a:gd name="T17" fmla="*/ 292 h 702"/>
              <a:gd name="T18" fmla="*/ 102 w 283"/>
              <a:gd name="T19" fmla="*/ 268 h 702"/>
              <a:gd name="T20" fmla="*/ 108 w 283"/>
              <a:gd name="T21" fmla="*/ 220 h 702"/>
              <a:gd name="T22" fmla="*/ 120 w 283"/>
              <a:gd name="T23" fmla="*/ 174 h 702"/>
              <a:gd name="T24" fmla="*/ 136 w 283"/>
              <a:gd name="T25" fmla="*/ 131 h 702"/>
              <a:gd name="T26" fmla="*/ 146 w 283"/>
              <a:gd name="T27" fmla="*/ 110 h 702"/>
              <a:gd name="T28" fmla="*/ 127 w 283"/>
              <a:gd name="T29" fmla="*/ 87 h 702"/>
              <a:gd name="T30" fmla="*/ 111 w 283"/>
              <a:gd name="T31" fmla="*/ 60 h 702"/>
              <a:gd name="T32" fmla="*/ 101 w 283"/>
              <a:gd name="T33" fmla="*/ 31 h 702"/>
              <a:gd name="T34" fmla="*/ 97 w 283"/>
              <a:gd name="T35" fmla="*/ 0 h 702"/>
              <a:gd name="T36" fmla="*/ 77 w 283"/>
              <a:gd name="T37" fmla="*/ 32 h 702"/>
              <a:gd name="T38" fmla="*/ 43 w 283"/>
              <a:gd name="T39" fmla="*/ 100 h 702"/>
              <a:gd name="T40" fmla="*/ 17 w 283"/>
              <a:gd name="T41" fmla="*/ 174 h 702"/>
              <a:gd name="T42" fmla="*/ 9 w 283"/>
              <a:gd name="T43" fmla="*/ 213 h 702"/>
              <a:gd name="T44" fmla="*/ 3 w 283"/>
              <a:gd name="T45" fmla="*/ 253 h 702"/>
              <a:gd name="T46" fmla="*/ 0 w 283"/>
              <a:gd name="T47" fmla="*/ 294 h 702"/>
              <a:gd name="T48" fmla="*/ 0 w 283"/>
              <a:gd name="T49" fmla="*/ 323 h 702"/>
              <a:gd name="T50" fmla="*/ 4 w 283"/>
              <a:gd name="T51" fmla="*/ 382 h 702"/>
              <a:gd name="T52" fmla="*/ 15 w 283"/>
              <a:gd name="T53" fmla="*/ 439 h 702"/>
              <a:gd name="T54" fmla="*/ 31 w 283"/>
              <a:gd name="T55" fmla="*/ 492 h 702"/>
              <a:gd name="T56" fmla="*/ 51 w 283"/>
              <a:gd name="T57" fmla="*/ 544 h 702"/>
              <a:gd name="T58" fmla="*/ 78 w 283"/>
              <a:gd name="T59" fmla="*/ 593 h 702"/>
              <a:gd name="T60" fmla="*/ 110 w 283"/>
              <a:gd name="T61" fmla="*/ 639 h 702"/>
              <a:gd name="T62" fmla="*/ 145 w 283"/>
              <a:gd name="T63" fmla="*/ 681 h 702"/>
              <a:gd name="T64" fmla="*/ 163 w 283"/>
              <a:gd name="T65" fmla="*/ 702 h 702"/>
              <a:gd name="T66" fmla="*/ 188 w 283"/>
              <a:gd name="T67" fmla="*/ 686 h 702"/>
              <a:gd name="T68" fmla="*/ 216 w 283"/>
              <a:gd name="T69" fmla="*/ 674 h 702"/>
              <a:gd name="T70" fmla="*/ 245 w 283"/>
              <a:gd name="T71" fmla="*/ 668 h 702"/>
              <a:gd name="T72" fmla="*/ 277 w 283"/>
              <a:gd name="T73" fmla="*/ 665 h 702"/>
              <a:gd name="T74" fmla="*/ 283 w 283"/>
              <a:gd name="T75" fmla="*/ 66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3" h="702">
                <a:moveTo>
                  <a:pt x="283" y="667"/>
                </a:moveTo>
                <a:lnTo>
                  <a:pt x="283" y="667"/>
                </a:lnTo>
                <a:lnTo>
                  <a:pt x="261" y="650"/>
                </a:lnTo>
                <a:lnTo>
                  <a:pt x="242" y="633"/>
                </a:lnTo>
                <a:lnTo>
                  <a:pt x="222" y="613"/>
                </a:lnTo>
                <a:lnTo>
                  <a:pt x="205" y="594"/>
                </a:lnTo>
                <a:lnTo>
                  <a:pt x="188" y="573"/>
                </a:lnTo>
                <a:lnTo>
                  <a:pt x="174" y="551"/>
                </a:lnTo>
                <a:lnTo>
                  <a:pt x="159" y="528"/>
                </a:lnTo>
                <a:lnTo>
                  <a:pt x="147" y="505"/>
                </a:lnTo>
                <a:lnTo>
                  <a:pt x="135" y="480"/>
                </a:lnTo>
                <a:lnTo>
                  <a:pt x="125" y="456"/>
                </a:lnTo>
                <a:lnTo>
                  <a:pt x="118" y="429"/>
                </a:lnTo>
                <a:lnTo>
                  <a:pt x="111" y="403"/>
                </a:lnTo>
                <a:lnTo>
                  <a:pt x="106" y="376"/>
                </a:lnTo>
                <a:lnTo>
                  <a:pt x="102" y="349"/>
                </a:lnTo>
                <a:lnTo>
                  <a:pt x="101" y="320"/>
                </a:lnTo>
                <a:lnTo>
                  <a:pt x="101" y="292"/>
                </a:lnTo>
                <a:lnTo>
                  <a:pt x="101" y="292"/>
                </a:lnTo>
                <a:lnTo>
                  <a:pt x="102" y="268"/>
                </a:lnTo>
                <a:lnTo>
                  <a:pt x="105" y="243"/>
                </a:lnTo>
                <a:lnTo>
                  <a:pt x="108" y="220"/>
                </a:lnTo>
                <a:lnTo>
                  <a:pt x="114" y="197"/>
                </a:lnTo>
                <a:lnTo>
                  <a:pt x="120" y="174"/>
                </a:lnTo>
                <a:lnTo>
                  <a:pt x="128" y="152"/>
                </a:lnTo>
                <a:lnTo>
                  <a:pt x="136" y="131"/>
                </a:lnTo>
                <a:lnTo>
                  <a:pt x="146" y="110"/>
                </a:lnTo>
                <a:lnTo>
                  <a:pt x="146" y="110"/>
                </a:lnTo>
                <a:lnTo>
                  <a:pt x="135" y="99"/>
                </a:lnTo>
                <a:lnTo>
                  <a:pt x="127" y="87"/>
                </a:lnTo>
                <a:lnTo>
                  <a:pt x="118" y="74"/>
                </a:lnTo>
                <a:lnTo>
                  <a:pt x="111" y="60"/>
                </a:lnTo>
                <a:lnTo>
                  <a:pt x="106" y="46"/>
                </a:lnTo>
                <a:lnTo>
                  <a:pt x="101" y="31"/>
                </a:lnTo>
                <a:lnTo>
                  <a:pt x="99" y="15"/>
                </a:lnTo>
                <a:lnTo>
                  <a:pt x="97" y="0"/>
                </a:lnTo>
                <a:lnTo>
                  <a:pt x="97" y="0"/>
                </a:lnTo>
                <a:lnTo>
                  <a:pt x="77" y="32"/>
                </a:lnTo>
                <a:lnTo>
                  <a:pt x="59" y="65"/>
                </a:lnTo>
                <a:lnTo>
                  <a:pt x="43" y="100"/>
                </a:lnTo>
                <a:lnTo>
                  <a:pt x="28" y="137"/>
                </a:lnTo>
                <a:lnTo>
                  <a:pt x="17" y="174"/>
                </a:lnTo>
                <a:lnTo>
                  <a:pt x="12" y="194"/>
                </a:lnTo>
                <a:lnTo>
                  <a:pt x="9" y="213"/>
                </a:lnTo>
                <a:lnTo>
                  <a:pt x="5" y="234"/>
                </a:lnTo>
                <a:lnTo>
                  <a:pt x="3" y="253"/>
                </a:lnTo>
                <a:lnTo>
                  <a:pt x="2" y="274"/>
                </a:lnTo>
                <a:lnTo>
                  <a:pt x="0" y="294"/>
                </a:lnTo>
                <a:lnTo>
                  <a:pt x="0" y="294"/>
                </a:lnTo>
                <a:lnTo>
                  <a:pt x="0" y="323"/>
                </a:lnTo>
                <a:lnTo>
                  <a:pt x="2" y="353"/>
                </a:lnTo>
                <a:lnTo>
                  <a:pt x="4" y="382"/>
                </a:lnTo>
                <a:lnTo>
                  <a:pt x="9" y="411"/>
                </a:lnTo>
                <a:lnTo>
                  <a:pt x="15" y="439"/>
                </a:lnTo>
                <a:lnTo>
                  <a:pt x="22" y="465"/>
                </a:lnTo>
                <a:lnTo>
                  <a:pt x="31" y="492"/>
                </a:lnTo>
                <a:lnTo>
                  <a:pt x="40" y="519"/>
                </a:lnTo>
                <a:lnTo>
                  <a:pt x="51" y="544"/>
                </a:lnTo>
                <a:lnTo>
                  <a:pt x="65" y="570"/>
                </a:lnTo>
                <a:lnTo>
                  <a:pt x="78" y="593"/>
                </a:lnTo>
                <a:lnTo>
                  <a:pt x="93" y="617"/>
                </a:lnTo>
                <a:lnTo>
                  <a:pt x="110" y="639"/>
                </a:lnTo>
                <a:lnTo>
                  <a:pt x="127" y="661"/>
                </a:lnTo>
                <a:lnTo>
                  <a:pt x="145" y="681"/>
                </a:lnTo>
                <a:lnTo>
                  <a:pt x="163" y="702"/>
                </a:lnTo>
                <a:lnTo>
                  <a:pt x="163" y="702"/>
                </a:lnTo>
                <a:lnTo>
                  <a:pt x="176" y="693"/>
                </a:lnTo>
                <a:lnTo>
                  <a:pt x="188" y="686"/>
                </a:lnTo>
                <a:lnTo>
                  <a:pt x="202" y="680"/>
                </a:lnTo>
                <a:lnTo>
                  <a:pt x="216" y="674"/>
                </a:lnTo>
                <a:lnTo>
                  <a:pt x="231" y="670"/>
                </a:lnTo>
                <a:lnTo>
                  <a:pt x="245" y="668"/>
                </a:lnTo>
                <a:lnTo>
                  <a:pt x="261" y="667"/>
                </a:lnTo>
                <a:lnTo>
                  <a:pt x="277" y="665"/>
                </a:lnTo>
                <a:lnTo>
                  <a:pt x="277" y="665"/>
                </a:lnTo>
                <a:lnTo>
                  <a:pt x="283" y="667"/>
                </a:lnTo>
                <a:lnTo>
                  <a:pt x="283" y="667"/>
                </a:lnTo>
                <a:close/>
              </a:path>
            </a:pathLst>
          </a:custGeom>
          <a:gradFill>
            <a:gsLst>
              <a:gs pos="0">
                <a:srgbClr val="E72968">
                  <a:alpha val="85000"/>
                </a:srgbClr>
              </a:gs>
              <a:gs pos="100000">
                <a:srgbClr val="1895DA">
                  <a:alpha val="85000"/>
                </a:srgbClr>
              </a:gs>
            </a:gsLst>
            <a:lin ang="5400000" scaled="1"/>
          </a:gradFill>
          <a:ln w="9525">
            <a:solidFill>
              <a:schemeClr val="bg1"/>
            </a:solidFill>
            <a:round/>
            <a:headEnd/>
            <a:tailEnd/>
          </a:ln>
        </p:spPr>
        <p:txBody>
          <a:bodyPr/>
          <a:lstStyle/>
          <a:p>
            <a:pPr>
              <a:defRPr/>
            </a:pPr>
            <a:endParaRPr lang="fr-FR" sz="500"/>
          </a:p>
        </p:txBody>
      </p:sp>
      <p:sp>
        <p:nvSpPr>
          <p:cNvPr id="15" name="Ellipse 28">
            <a:extLst>
              <a:ext uri="{FF2B5EF4-FFF2-40B4-BE49-F238E27FC236}">
                <a16:creationId xmlns:a16="http://schemas.microsoft.com/office/drawing/2014/main" id="{B9E2354E-2C24-4AFA-9066-0B1F3F249888}"/>
              </a:ext>
            </a:extLst>
          </p:cNvPr>
          <p:cNvSpPr/>
          <p:nvPr/>
        </p:nvSpPr>
        <p:spPr>
          <a:xfrm>
            <a:off x="4332290" y="4191672"/>
            <a:ext cx="1563687" cy="1562100"/>
          </a:xfrm>
          <a:prstGeom prst="ellipse">
            <a:avLst/>
          </a:prstGeom>
          <a:gradFill>
            <a:gsLst>
              <a:gs pos="0">
                <a:srgbClr val="E72968">
                  <a:alpha val="85000"/>
                </a:srgbClr>
              </a:gs>
              <a:gs pos="100000">
                <a:srgbClr val="1895DA">
                  <a:alpha val="85000"/>
                </a:srgbClr>
              </a:gs>
            </a:gsLst>
            <a:lin ang="5400000" scaled="1"/>
          </a:gradFill>
          <a:ln w="76200">
            <a:solidFill>
              <a:schemeClr val="bg1">
                <a:lumMod val="50000"/>
              </a:schemeClr>
            </a:solidFill>
          </a:ln>
        </p:spPr>
        <p:txBody>
          <a:bodyPr anchor="ctr" anchorCtr="1"/>
          <a:lstStyle/>
          <a:p>
            <a:pPr algn="ctr">
              <a:defRPr/>
            </a:pPr>
            <a:r>
              <a:rPr lang="zh-CN" altLang="en-US" sz="2400" dirty="0">
                <a:solidFill>
                  <a:schemeClr val="bg1"/>
                </a:solidFill>
                <a:latin typeface="+mn-ea"/>
              </a:rPr>
              <a:t>Opportunity</a:t>
            </a:r>
            <a:endParaRPr lang="fr-FR" altLang="zh-CN" sz="2400" dirty="0">
              <a:solidFill>
                <a:schemeClr val="bg1"/>
              </a:solidFill>
              <a:latin typeface="+mn-ea"/>
            </a:endParaRPr>
          </a:p>
        </p:txBody>
      </p:sp>
      <p:sp>
        <p:nvSpPr>
          <p:cNvPr id="16" name="Freeform 95">
            <a:extLst>
              <a:ext uri="{FF2B5EF4-FFF2-40B4-BE49-F238E27FC236}">
                <a16:creationId xmlns:a16="http://schemas.microsoft.com/office/drawing/2014/main" id="{530E888E-60A6-4588-9432-E8FEC425E21A}"/>
              </a:ext>
            </a:extLst>
          </p:cNvPr>
          <p:cNvSpPr>
            <a:spLocks/>
          </p:cNvSpPr>
          <p:nvPr/>
        </p:nvSpPr>
        <p:spPr bwMode="auto">
          <a:xfrm flipH="1">
            <a:off x="4332289" y="4126586"/>
            <a:ext cx="487362" cy="490537"/>
          </a:xfrm>
          <a:custGeom>
            <a:avLst/>
            <a:gdLst>
              <a:gd name="T0" fmla="*/ 117 w 275"/>
              <a:gd name="T1" fmla="*/ 275 h 275"/>
              <a:gd name="T2" fmla="*/ 77 w 275"/>
              <a:gd name="T3" fmla="*/ 271 h 275"/>
              <a:gd name="T4" fmla="*/ 45 w 275"/>
              <a:gd name="T5" fmla="*/ 262 h 275"/>
              <a:gd name="T6" fmla="*/ 24 w 275"/>
              <a:gd name="T7" fmla="*/ 252 h 275"/>
              <a:gd name="T8" fmla="*/ 0 w 275"/>
              <a:gd name="T9" fmla="*/ 239 h 275"/>
              <a:gd name="T10" fmla="*/ 16 w 275"/>
              <a:gd name="T11" fmla="*/ 234 h 275"/>
              <a:gd name="T12" fmla="*/ 39 w 275"/>
              <a:gd name="T13" fmla="*/ 224 h 275"/>
              <a:gd name="T14" fmla="*/ 32 w 275"/>
              <a:gd name="T15" fmla="*/ 214 h 275"/>
              <a:gd name="T16" fmla="*/ 21 w 275"/>
              <a:gd name="T17" fmla="*/ 196 h 275"/>
              <a:gd name="T18" fmla="*/ 16 w 275"/>
              <a:gd name="T19" fmla="*/ 185 h 275"/>
              <a:gd name="T20" fmla="*/ 8 w 275"/>
              <a:gd name="T21" fmla="*/ 160 h 275"/>
              <a:gd name="T22" fmla="*/ 5 w 275"/>
              <a:gd name="T23" fmla="*/ 133 h 275"/>
              <a:gd name="T24" fmla="*/ 8 w 275"/>
              <a:gd name="T25" fmla="*/ 108 h 275"/>
              <a:gd name="T26" fmla="*/ 16 w 275"/>
              <a:gd name="T27" fmla="*/ 82 h 275"/>
              <a:gd name="T28" fmla="*/ 28 w 275"/>
              <a:gd name="T29" fmla="*/ 59 h 275"/>
              <a:gd name="T30" fmla="*/ 44 w 275"/>
              <a:gd name="T31" fmla="*/ 40 h 275"/>
              <a:gd name="T32" fmla="*/ 65 w 275"/>
              <a:gd name="T33" fmla="*/ 23 h 275"/>
              <a:gd name="T34" fmla="*/ 89 w 275"/>
              <a:gd name="T35" fmla="*/ 9 h 275"/>
              <a:gd name="T36" fmla="*/ 101 w 275"/>
              <a:gd name="T37" fmla="*/ 6 h 275"/>
              <a:gd name="T38" fmla="*/ 127 w 275"/>
              <a:gd name="T39" fmla="*/ 0 h 275"/>
              <a:gd name="T40" fmla="*/ 140 w 275"/>
              <a:gd name="T41" fmla="*/ 0 h 275"/>
              <a:gd name="T42" fmla="*/ 161 w 275"/>
              <a:gd name="T43" fmla="*/ 1 h 275"/>
              <a:gd name="T44" fmla="*/ 180 w 275"/>
              <a:gd name="T45" fmla="*/ 6 h 275"/>
              <a:gd name="T46" fmla="*/ 215 w 275"/>
              <a:gd name="T47" fmla="*/ 22 h 275"/>
              <a:gd name="T48" fmla="*/ 244 w 275"/>
              <a:gd name="T49" fmla="*/ 48 h 275"/>
              <a:gd name="T50" fmla="*/ 255 w 275"/>
              <a:gd name="T51" fmla="*/ 64 h 275"/>
              <a:gd name="T52" fmla="*/ 264 w 275"/>
              <a:gd name="T53" fmla="*/ 82 h 275"/>
              <a:gd name="T54" fmla="*/ 269 w 275"/>
              <a:gd name="T55" fmla="*/ 96 h 275"/>
              <a:gd name="T56" fmla="*/ 273 w 275"/>
              <a:gd name="T57" fmla="*/ 122 h 275"/>
              <a:gd name="T58" fmla="*/ 273 w 275"/>
              <a:gd name="T59" fmla="*/ 148 h 275"/>
              <a:gd name="T60" fmla="*/ 269 w 275"/>
              <a:gd name="T61" fmla="*/ 173 h 275"/>
              <a:gd name="T62" fmla="*/ 259 w 275"/>
              <a:gd name="T63" fmla="*/ 197 h 275"/>
              <a:gd name="T64" fmla="*/ 244 w 275"/>
              <a:gd name="T65" fmla="*/ 218 h 275"/>
              <a:gd name="T66" fmla="*/ 226 w 275"/>
              <a:gd name="T67" fmla="*/ 237 h 275"/>
              <a:gd name="T68" fmla="*/ 204 w 275"/>
              <a:gd name="T69" fmla="*/ 252 h 275"/>
              <a:gd name="T70" fmla="*/ 192 w 275"/>
              <a:gd name="T71" fmla="*/ 258 h 275"/>
              <a:gd name="T72" fmla="*/ 185 w 275"/>
              <a:gd name="T73" fmla="*/ 260 h 275"/>
              <a:gd name="T74" fmla="*/ 152 w 275"/>
              <a:gd name="T75" fmla="*/ 271 h 275"/>
              <a:gd name="T76" fmla="*/ 117 w 275"/>
              <a:gd name="T77"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5" h="275">
                <a:moveTo>
                  <a:pt x="117" y="275"/>
                </a:moveTo>
                <a:lnTo>
                  <a:pt x="117" y="275"/>
                </a:lnTo>
                <a:lnTo>
                  <a:pt x="96" y="274"/>
                </a:lnTo>
                <a:lnTo>
                  <a:pt x="77" y="271"/>
                </a:lnTo>
                <a:lnTo>
                  <a:pt x="60" y="267"/>
                </a:lnTo>
                <a:lnTo>
                  <a:pt x="45" y="262"/>
                </a:lnTo>
                <a:lnTo>
                  <a:pt x="32" y="257"/>
                </a:lnTo>
                <a:lnTo>
                  <a:pt x="24" y="252"/>
                </a:lnTo>
                <a:lnTo>
                  <a:pt x="14" y="247"/>
                </a:lnTo>
                <a:lnTo>
                  <a:pt x="0" y="239"/>
                </a:lnTo>
                <a:lnTo>
                  <a:pt x="16" y="234"/>
                </a:lnTo>
                <a:lnTo>
                  <a:pt x="16" y="234"/>
                </a:lnTo>
                <a:lnTo>
                  <a:pt x="28" y="229"/>
                </a:lnTo>
                <a:lnTo>
                  <a:pt x="39" y="224"/>
                </a:lnTo>
                <a:lnTo>
                  <a:pt x="39" y="224"/>
                </a:lnTo>
                <a:lnTo>
                  <a:pt x="32" y="214"/>
                </a:lnTo>
                <a:lnTo>
                  <a:pt x="26" y="206"/>
                </a:lnTo>
                <a:lnTo>
                  <a:pt x="21" y="196"/>
                </a:lnTo>
                <a:lnTo>
                  <a:pt x="16" y="185"/>
                </a:lnTo>
                <a:lnTo>
                  <a:pt x="16" y="185"/>
                </a:lnTo>
                <a:lnTo>
                  <a:pt x="11" y="172"/>
                </a:lnTo>
                <a:lnTo>
                  <a:pt x="8" y="160"/>
                </a:lnTo>
                <a:lnTo>
                  <a:pt x="7" y="146"/>
                </a:lnTo>
                <a:lnTo>
                  <a:pt x="5" y="133"/>
                </a:lnTo>
                <a:lnTo>
                  <a:pt x="7" y="120"/>
                </a:lnTo>
                <a:lnTo>
                  <a:pt x="8" y="108"/>
                </a:lnTo>
                <a:lnTo>
                  <a:pt x="11" y="94"/>
                </a:lnTo>
                <a:lnTo>
                  <a:pt x="16" y="82"/>
                </a:lnTo>
                <a:lnTo>
                  <a:pt x="21" y="71"/>
                </a:lnTo>
                <a:lnTo>
                  <a:pt x="28" y="59"/>
                </a:lnTo>
                <a:lnTo>
                  <a:pt x="36" y="49"/>
                </a:lnTo>
                <a:lnTo>
                  <a:pt x="44" y="40"/>
                </a:lnTo>
                <a:lnTo>
                  <a:pt x="54" y="30"/>
                </a:lnTo>
                <a:lnTo>
                  <a:pt x="65" y="23"/>
                </a:lnTo>
                <a:lnTo>
                  <a:pt x="76" y="15"/>
                </a:lnTo>
                <a:lnTo>
                  <a:pt x="89" y="9"/>
                </a:lnTo>
                <a:lnTo>
                  <a:pt x="89" y="9"/>
                </a:lnTo>
                <a:lnTo>
                  <a:pt x="101" y="6"/>
                </a:lnTo>
                <a:lnTo>
                  <a:pt x="113" y="2"/>
                </a:lnTo>
                <a:lnTo>
                  <a:pt x="127" y="0"/>
                </a:lnTo>
                <a:lnTo>
                  <a:pt x="140" y="0"/>
                </a:lnTo>
                <a:lnTo>
                  <a:pt x="140" y="0"/>
                </a:lnTo>
                <a:lnTo>
                  <a:pt x="150" y="0"/>
                </a:lnTo>
                <a:lnTo>
                  <a:pt x="161" y="1"/>
                </a:lnTo>
                <a:lnTo>
                  <a:pt x="170" y="3"/>
                </a:lnTo>
                <a:lnTo>
                  <a:pt x="180" y="6"/>
                </a:lnTo>
                <a:lnTo>
                  <a:pt x="198" y="12"/>
                </a:lnTo>
                <a:lnTo>
                  <a:pt x="215" y="22"/>
                </a:lnTo>
                <a:lnTo>
                  <a:pt x="230" y="34"/>
                </a:lnTo>
                <a:lnTo>
                  <a:pt x="244" y="48"/>
                </a:lnTo>
                <a:lnTo>
                  <a:pt x="249" y="56"/>
                </a:lnTo>
                <a:lnTo>
                  <a:pt x="255" y="64"/>
                </a:lnTo>
                <a:lnTo>
                  <a:pt x="260" y="74"/>
                </a:lnTo>
                <a:lnTo>
                  <a:pt x="264" y="82"/>
                </a:lnTo>
                <a:lnTo>
                  <a:pt x="264" y="82"/>
                </a:lnTo>
                <a:lnTo>
                  <a:pt x="269" y="96"/>
                </a:lnTo>
                <a:lnTo>
                  <a:pt x="272" y="109"/>
                </a:lnTo>
                <a:lnTo>
                  <a:pt x="273" y="122"/>
                </a:lnTo>
                <a:lnTo>
                  <a:pt x="275" y="134"/>
                </a:lnTo>
                <a:lnTo>
                  <a:pt x="273" y="148"/>
                </a:lnTo>
                <a:lnTo>
                  <a:pt x="272" y="161"/>
                </a:lnTo>
                <a:lnTo>
                  <a:pt x="269" y="173"/>
                </a:lnTo>
                <a:lnTo>
                  <a:pt x="264" y="185"/>
                </a:lnTo>
                <a:lnTo>
                  <a:pt x="259" y="197"/>
                </a:lnTo>
                <a:lnTo>
                  <a:pt x="252" y="208"/>
                </a:lnTo>
                <a:lnTo>
                  <a:pt x="244" y="218"/>
                </a:lnTo>
                <a:lnTo>
                  <a:pt x="236" y="229"/>
                </a:lnTo>
                <a:lnTo>
                  <a:pt x="226" y="237"/>
                </a:lnTo>
                <a:lnTo>
                  <a:pt x="215" y="245"/>
                </a:lnTo>
                <a:lnTo>
                  <a:pt x="204" y="252"/>
                </a:lnTo>
                <a:lnTo>
                  <a:pt x="192" y="258"/>
                </a:lnTo>
                <a:lnTo>
                  <a:pt x="192" y="258"/>
                </a:lnTo>
                <a:lnTo>
                  <a:pt x="185" y="260"/>
                </a:lnTo>
                <a:lnTo>
                  <a:pt x="185" y="260"/>
                </a:lnTo>
                <a:lnTo>
                  <a:pt x="168" y="267"/>
                </a:lnTo>
                <a:lnTo>
                  <a:pt x="152" y="271"/>
                </a:lnTo>
                <a:lnTo>
                  <a:pt x="134" y="274"/>
                </a:lnTo>
                <a:lnTo>
                  <a:pt x="117" y="275"/>
                </a:lnTo>
                <a:lnTo>
                  <a:pt x="117" y="275"/>
                </a:lnTo>
                <a:close/>
              </a:path>
            </a:pathLst>
          </a:custGeom>
          <a:gradFill>
            <a:gsLst>
              <a:gs pos="0">
                <a:srgbClr val="E72968">
                  <a:alpha val="85000"/>
                </a:srgbClr>
              </a:gs>
              <a:gs pos="100000">
                <a:srgbClr val="1895DA">
                  <a:alpha val="85000"/>
                </a:srgbClr>
              </a:gs>
            </a:gsLst>
            <a:lin ang="5400000" scaled="1"/>
          </a:gradFill>
          <a:ln w="38100">
            <a:solidFill>
              <a:srgbClr val="F7F7F7"/>
            </a:solidFill>
            <a:round/>
            <a:headEnd/>
            <a:tailEnd/>
          </a:ln>
        </p:spPr>
        <p:txBody>
          <a:bodyPr anchor="ctr" anchorCtr="1"/>
          <a:lstStyle/>
          <a:p>
            <a:pPr>
              <a:defRPr/>
            </a:pPr>
            <a:r>
              <a:rPr lang="fr-FR" sz="2400" dirty="0">
                <a:solidFill>
                  <a:schemeClr val="bg1"/>
                </a:solidFill>
                <a:latin typeface="+mj-lt"/>
              </a:rPr>
              <a:t>O</a:t>
            </a:r>
          </a:p>
        </p:txBody>
      </p:sp>
      <p:sp>
        <p:nvSpPr>
          <p:cNvPr id="17" name="Freeform 185">
            <a:extLst>
              <a:ext uri="{FF2B5EF4-FFF2-40B4-BE49-F238E27FC236}">
                <a16:creationId xmlns:a16="http://schemas.microsoft.com/office/drawing/2014/main" id="{7DE74FB0-9FE6-43E2-AE5A-D9329B09B782}"/>
              </a:ext>
            </a:extLst>
          </p:cNvPr>
          <p:cNvSpPr>
            <a:spLocks/>
          </p:cNvSpPr>
          <p:nvPr/>
        </p:nvSpPr>
        <p:spPr bwMode="auto">
          <a:xfrm>
            <a:off x="4075114" y="4456786"/>
            <a:ext cx="501650" cy="1246187"/>
          </a:xfrm>
          <a:custGeom>
            <a:avLst/>
            <a:gdLst>
              <a:gd name="T0" fmla="*/ 283 w 283"/>
              <a:gd name="T1" fmla="*/ 667 h 702"/>
              <a:gd name="T2" fmla="*/ 242 w 283"/>
              <a:gd name="T3" fmla="*/ 633 h 702"/>
              <a:gd name="T4" fmla="*/ 205 w 283"/>
              <a:gd name="T5" fmla="*/ 594 h 702"/>
              <a:gd name="T6" fmla="*/ 174 w 283"/>
              <a:gd name="T7" fmla="*/ 551 h 702"/>
              <a:gd name="T8" fmla="*/ 147 w 283"/>
              <a:gd name="T9" fmla="*/ 505 h 702"/>
              <a:gd name="T10" fmla="*/ 125 w 283"/>
              <a:gd name="T11" fmla="*/ 456 h 702"/>
              <a:gd name="T12" fmla="*/ 111 w 283"/>
              <a:gd name="T13" fmla="*/ 403 h 702"/>
              <a:gd name="T14" fmla="*/ 102 w 283"/>
              <a:gd name="T15" fmla="*/ 349 h 702"/>
              <a:gd name="T16" fmla="*/ 101 w 283"/>
              <a:gd name="T17" fmla="*/ 292 h 702"/>
              <a:gd name="T18" fmla="*/ 102 w 283"/>
              <a:gd name="T19" fmla="*/ 268 h 702"/>
              <a:gd name="T20" fmla="*/ 108 w 283"/>
              <a:gd name="T21" fmla="*/ 220 h 702"/>
              <a:gd name="T22" fmla="*/ 120 w 283"/>
              <a:gd name="T23" fmla="*/ 174 h 702"/>
              <a:gd name="T24" fmla="*/ 136 w 283"/>
              <a:gd name="T25" fmla="*/ 131 h 702"/>
              <a:gd name="T26" fmla="*/ 146 w 283"/>
              <a:gd name="T27" fmla="*/ 110 h 702"/>
              <a:gd name="T28" fmla="*/ 127 w 283"/>
              <a:gd name="T29" fmla="*/ 87 h 702"/>
              <a:gd name="T30" fmla="*/ 111 w 283"/>
              <a:gd name="T31" fmla="*/ 60 h 702"/>
              <a:gd name="T32" fmla="*/ 101 w 283"/>
              <a:gd name="T33" fmla="*/ 31 h 702"/>
              <a:gd name="T34" fmla="*/ 97 w 283"/>
              <a:gd name="T35" fmla="*/ 0 h 702"/>
              <a:gd name="T36" fmla="*/ 77 w 283"/>
              <a:gd name="T37" fmla="*/ 32 h 702"/>
              <a:gd name="T38" fmla="*/ 43 w 283"/>
              <a:gd name="T39" fmla="*/ 100 h 702"/>
              <a:gd name="T40" fmla="*/ 17 w 283"/>
              <a:gd name="T41" fmla="*/ 174 h 702"/>
              <a:gd name="T42" fmla="*/ 9 w 283"/>
              <a:gd name="T43" fmla="*/ 213 h 702"/>
              <a:gd name="T44" fmla="*/ 3 w 283"/>
              <a:gd name="T45" fmla="*/ 253 h 702"/>
              <a:gd name="T46" fmla="*/ 0 w 283"/>
              <a:gd name="T47" fmla="*/ 294 h 702"/>
              <a:gd name="T48" fmla="*/ 0 w 283"/>
              <a:gd name="T49" fmla="*/ 323 h 702"/>
              <a:gd name="T50" fmla="*/ 4 w 283"/>
              <a:gd name="T51" fmla="*/ 382 h 702"/>
              <a:gd name="T52" fmla="*/ 15 w 283"/>
              <a:gd name="T53" fmla="*/ 439 h 702"/>
              <a:gd name="T54" fmla="*/ 31 w 283"/>
              <a:gd name="T55" fmla="*/ 492 h 702"/>
              <a:gd name="T56" fmla="*/ 51 w 283"/>
              <a:gd name="T57" fmla="*/ 544 h 702"/>
              <a:gd name="T58" fmla="*/ 78 w 283"/>
              <a:gd name="T59" fmla="*/ 593 h 702"/>
              <a:gd name="T60" fmla="*/ 110 w 283"/>
              <a:gd name="T61" fmla="*/ 639 h 702"/>
              <a:gd name="T62" fmla="*/ 145 w 283"/>
              <a:gd name="T63" fmla="*/ 681 h 702"/>
              <a:gd name="T64" fmla="*/ 163 w 283"/>
              <a:gd name="T65" fmla="*/ 702 h 702"/>
              <a:gd name="T66" fmla="*/ 188 w 283"/>
              <a:gd name="T67" fmla="*/ 686 h 702"/>
              <a:gd name="T68" fmla="*/ 216 w 283"/>
              <a:gd name="T69" fmla="*/ 674 h 702"/>
              <a:gd name="T70" fmla="*/ 245 w 283"/>
              <a:gd name="T71" fmla="*/ 668 h 702"/>
              <a:gd name="T72" fmla="*/ 277 w 283"/>
              <a:gd name="T73" fmla="*/ 665 h 702"/>
              <a:gd name="T74" fmla="*/ 283 w 283"/>
              <a:gd name="T75" fmla="*/ 66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3" h="702">
                <a:moveTo>
                  <a:pt x="283" y="667"/>
                </a:moveTo>
                <a:lnTo>
                  <a:pt x="283" y="667"/>
                </a:lnTo>
                <a:lnTo>
                  <a:pt x="261" y="650"/>
                </a:lnTo>
                <a:lnTo>
                  <a:pt x="242" y="633"/>
                </a:lnTo>
                <a:lnTo>
                  <a:pt x="222" y="613"/>
                </a:lnTo>
                <a:lnTo>
                  <a:pt x="205" y="594"/>
                </a:lnTo>
                <a:lnTo>
                  <a:pt x="188" y="573"/>
                </a:lnTo>
                <a:lnTo>
                  <a:pt x="174" y="551"/>
                </a:lnTo>
                <a:lnTo>
                  <a:pt x="159" y="528"/>
                </a:lnTo>
                <a:lnTo>
                  <a:pt x="147" y="505"/>
                </a:lnTo>
                <a:lnTo>
                  <a:pt x="135" y="480"/>
                </a:lnTo>
                <a:lnTo>
                  <a:pt x="125" y="456"/>
                </a:lnTo>
                <a:lnTo>
                  <a:pt x="118" y="429"/>
                </a:lnTo>
                <a:lnTo>
                  <a:pt x="111" y="403"/>
                </a:lnTo>
                <a:lnTo>
                  <a:pt x="106" y="376"/>
                </a:lnTo>
                <a:lnTo>
                  <a:pt x="102" y="349"/>
                </a:lnTo>
                <a:lnTo>
                  <a:pt x="101" y="320"/>
                </a:lnTo>
                <a:lnTo>
                  <a:pt x="101" y="292"/>
                </a:lnTo>
                <a:lnTo>
                  <a:pt x="101" y="292"/>
                </a:lnTo>
                <a:lnTo>
                  <a:pt x="102" y="268"/>
                </a:lnTo>
                <a:lnTo>
                  <a:pt x="105" y="243"/>
                </a:lnTo>
                <a:lnTo>
                  <a:pt x="108" y="220"/>
                </a:lnTo>
                <a:lnTo>
                  <a:pt x="114" y="197"/>
                </a:lnTo>
                <a:lnTo>
                  <a:pt x="120" y="174"/>
                </a:lnTo>
                <a:lnTo>
                  <a:pt x="128" y="152"/>
                </a:lnTo>
                <a:lnTo>
                  <a:pt x="136" y="131"/>
                </a:lnTo>
                <a:lnTo>
                  <a:pt x="146" y="110"/>
                </a:lnTo>
                <a:lnTo>
                  <a:pt x="146" y="110"/>
                </a:lnTo>
                <a:lnTo>
                  <a:pt x="135" y="99"/>
                </a:lnTo>
                <a:lnTo>
                  <a:pt x="127" y="87"/>
                </a:lnTo>
                <a:lnTo>
                  <a:pt x="118" y="74"/>
                </a:lnTo>
                <a:lnTo>
                  <a:pt x="111" y="60"/>
                </a:lnTo>
                <a:lnTo>
                  <a:pt x="106" y="46"/>
                </a:lnTo>
                <a:lnTo>
                  <a:pt x="101" y="31"/>
                </a:lnTo>
                <a:lnTo>
                  <a:pt x="99" y="15"/>
                </a:lnTo>
                <a:lnTo>
                  <a:pt x="97" y="0"/>
                </a:lnTo>
                <a:lnTo>
                  <a:pt x="97" y="0"/>
                </a:lnTo>
                <a:lnTo>
                  <a:pt x="77" y="32"/>
                </a:lnTo>
                <a:lnTo>
                  <a:pt x="59" y="65"/>
                </a:lnTo>
                <a:lnTo>
                  <a:pt x="43" y="100"/>
                </a:lnTo>
                <a:lnTo>
                  <a:pt x="28" y="137"/>
                </a:lnTo>
                <a:lnTo>
                  <a:pt x="17" y="174"/>
                </a:lnTo>
                <a:lnTo>
                  <a:pt x="12" y="194"/>
                </a:lnTo>
                <a:lnTo>
                  <a:pt x="9" y="213"/>
                </a:lnTo>
                <a:lnTo>
                  <a:pt x="5" y="234"/>
                </a:lnTo>
                <a:lnTo>
                  <a:pt x="3" y="253"/>
                </a:lnTo>
                <a:lnTo>
                  <a:pt x="2" y="274"/>
                </a:lnTo>
                <a:lnTo>
                  <a:pt x="0" y="294"/>
                </a:lnTo>
                <a:lnTo>
                  <a:pt x="0" y="294"/>
                </a:lnTo>
                <a:lnTo>
                  <a:pt x="0" y="323"/>
                </a:lnTo>
                <a:lnTo>
                  <a:pt x="2" y="353"/>
                </a:lnTo>
                <a:lnTo>
                  <a:pt x="4" y="382"/>
                </a:lnTo>
                <a:lnTo>
                  <a:pt x="9" y="411"/>
                </a:lnTo>
                <a:lnTo>
                  <a:pt x="15" y="439"/>
                </a:lnTo>
                <a:lnTo>
                  <a:pt x="22" y="465"/>
                </a:lnTo>
                <a:lnTo>
                  <a:pt x="31" y="492"/>
                </a:lnTo>
                <a:lnTo>
                  <a:pt x="40" y="519"/>
                </a:lnTo>
                <a:lnTo>
                  <a:pt x="51" y="544"/>
                </a:lnTo>
                <a:lnTo>
                  <a:pt x="65" y="570"/>
                </a:lnTo>
                <a:lnTo>
                  <a:pt x="78" y="593"/>
                </a:lnTo>
                <a:lnTo>
                  <a:pt x="93" y="617"/>
                </a:lnTo>
                <a:lnTo>
                  <a:pt x="110" y="639"/>
                </a:lnTo>
                <a:lnTo>
                  <a:pt x="127" y="661"/>
                </a:lnTo>
                <a:lnTo>
                  <a:pt x="145" y="681"/>
                </a:lnTo>
                <a:lnTo>
                  <a:pt x="163" y="702"/>
                </a:lnTo>
                <a:lnTo>
                  <a:pt x="163" y="702"/>
                </a:lnTo>
                <a:lnTo>
                  <a:pt x="176" y="693"/>
                </a:lnTo>
                <a:lnTo>
                  <a:pt x="188" y="686"/>
                </a:lnTo>
                <a:lnTo>
                  <a:pt x="202" y="680"/>
                </a:lnTo>
                <a:lnTo>
                  <a:pt x="216" y="674"/>
                </a:lnTo>
                <a:lnTo>
                  <a:pt x="231" y="670"/>
                </a:lnTo>
                <a:lnTo>
                  <a:pt x="245" y="668"/>
                </a:lnTo>
                <a:lnTo>
                  <a:pt x="261" y="667"/>
                </a:lnTo>
                <a:lnTo>
                  <a:pt x="277" y="665"/>
                </a:lnTo>
                <a:lnTo>
                  <a:pt x="277" y="665"/>
                </a:lnTo>
                <a:lnTo>
                  <a:pt x="283" y="667"/>
                </a:lnTo>
                <a:lnTo>
                  <a:pt x="283" y="667"/>
                </a:lnTo>
                <a:close/>
              </a:path>
            </a:pathLst>
          </a:custGeom>
          <a:gradFill>
            <a:gsLst>
              <a:gs pos="0">
                <a:srgbClr val="E72968">
                  <a:alpha val="85000"/>
                </a:srgbClr>
              </a:gs>
              <a:gs pos="100000">
                <a:srgbClr val="1895DA">
                  <a:alpha val="85000"/>
                </a:srgbClr>
              </a:gs>
            </a:gsLst>
            <a:lin ang="5400000" scaled="1"/>
          </a:gradFill>
          <a:ln w="9525">
            <a:solidFill>
              <a:schemeClr val="bg1"/>
            </a:solidFill>
            <a:round/>
            <a:headEnd/>
            <a:tailEnd/>
          </a:ln>
        </p:spPr>
        <p:txBody>
          <a:bodyPr/>
          <a:lstStyle/>
          <a:p>
            <a:pPr>
              <a:defRPr/>
            </a:pPr>
            <a:endParaRPr lang="fr-FR" sz="500"/>
          </a:p>
        </p:txBody>
      </p:sp>
      <p:cxnSp>
        <p:nvCxnSpPr>
          <p:cNvPr id="18" name="直接连接符 17">
            <a:extLst>
              <a:ext uri="{FF2B5EF4-FFF2-40B4-BE49-F238E27FC236}">
                <a16:creationId xmlns:a16="http://schemas.microsoft.com/office/drawing/2014/main" id="{364BEBED-276C-4728-ABFD-4B53293776B2}"/>
              </a:ext>
            </a:extLst>
          </p:cNvPr>
          <p:cNvCxnSpPr/>
          <p:nvPr/>
        </p:nvCxnSpPr>
        <p:spPr>
          <a:xfrm>
            <a:off x="4075114" y="4031335"/>
            <a:ext cx="3935412" cy="0"/>
          </a:xfrm>
          <a:prstGeom prst="line">
            <a:avLst/>
          </a:prstGeom>
          <a:ln>
            <a:solidFill>
              <a:srgbClr val="DEDEDE"/>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9C9B0CD0-69F8-4503-AFF6-1E59F6974801}"/>
              </a:ext>
            </a:extLst>
          </p:cNvPr>
          <p:cNvCxnSpPr/>
          <p:nvPr/>
        </p:nvCxnSpPr>
        <p:spPr>
          <a:xfrm>
            <a:off x="6043614" y="2083472"/>
            <a:ext cx="0" cy="3911600"/>
          </a:xfrm>
          <a:prstGeom prst="line">
            <a:avLst/>
          </a:prstGeom>
          <a:ln>
            <a:solidFill>
              <a:srgbClr val="DEDEDE"/>
            </a:solidFill>
          </a:ln>
        </p:spPr>
        <p:style>
          <a:lnRef idx="1">
            <a:schemeClr val="accent1"/>
          </a:lnRef>
          <a:fillRef idx="0">
            <a:schemeClr val="accent1"/>
          </a:fillRef>
          <a:effectRef idx="0">
            <a:schemeClr val="accent1"/>
          </a:effectRef>
          <a:fontRef idx="minor">
            <a:schemeClr val="tx1"/>
          </a:fontRef>
        </p:style>
      </p:cxnSp>
      <p:sp>
        <p:nvSpPr>
          <p:cNvPr id="20" name="TextBox 69">
            <a:extLst>
              <a:ext uri="{FF2B5EF4-FFF2-40B4-BE49-F238E27FC236}">
                <a16:creationId xmlns:a16="http://schemas.microsoft.com/office/drawing/2014/main" id="{9EB9B962-1517-496F-8862-36902D8E3AD1}"/>
              </a:ext>
            </a:extLst>
          </p:cNvPr>
          <p:cNvSpPr txBox="1"/>
          <p:nvPr/>
        </p:nvSpPr>
        <p:spPr>
          <a:xfrm>
            <a:off x="8150225" y="2670848"/>
            <a:ext cx="2359025" cy="732508"/>
          </a:xfrm>
          <a:prstGeom prst="rect">
            <a:avLst/>
          </a:prstGeom>
          <a:noFill/>
        </p:spPr>
        <p:txBody>
          <a:bodyPr>
            <a:spAutoFit/>
          </a:bodyPr>
          <a:lstStyle/>
          <a:p>
            <a:pPr algn="r">
              <a:lnSpc>
                <a:spcPct val="130000"/>
              </a:lnSpc>
              <a:defRPr/>
            </a:pPr>
            <a:r>
              <a:rPr lang="zh-CN" altLang="en-US" sz="1600" kern="0" dirty="0">
                <a:solidFill>
                  <a:schemeClr val="bg1">
                    <a:lumMod val="50000"/>
                  </a:schemeClr>
                </a:solidFill>
                <a:latin typeface="+mn-ea"/>
                <a:cs typeface="Arial" pitchFamily="34" charset="0"/>
              </a:rPr>
              <a:t>Enter your text here</a:t>
            </a:r>
            <a:endParaRPr lang="en-US" altLang="zh-CN" sz="1600" kern="0" dirty="0">
              <a:solidFill>
                <a:schemeClr val="bg1">
                  <a:lumMod val="50000"/>
                </a:schemeClr>
              </a:solidFill>
              <a:latin typeface="+mn-ea"/>
              <a:cs typeface="Arial" pitchFamily="34" charset="0"/>
            </a:endParaRPr>
          </a:p>
          <a:p>
            <a:pPr algn="r">
              <a:lnSpc>
                <a:spcPct val="130000"/>
              </a:lnSpc>
              <a:defRPr/>
            </a:pPr>
            <a:r>
              <a:rPr lang="zh-CN" altLang="en-US" sz="1600" kern="0" dirty="0">
                <a:solidFill>
                  <a:schemeClr val="bg1">
                    <a:lumMod val="50000"/>
                  </a:schemeClr>
                </a:solidFill>
                <a:latin typeface="+mn-ea"/>
                <a:cs typeface="Arial" pitchFamily="34" charset="0"/>
              </a:rPr>
              <a:t>Enter your text here</a:t>
            </a:r>
            <a:endParaRPr lang="en-US" altLang="zh-CN" sz="1600" kern="0" dirty="0">
              <a:solidFill>
                <a:schemeClr val="bg1">
                  <a:lumMod val="50000"/>
                </a:schemeClr>
              </a:solidFill>
              <a:latin typeface="+mn-ea"/>
              <a:cs typeface="Arial" pitchFamily="34" charset="0"/>
            </a:endParaRPr>
          </a:p>
        </p:txBody>
      </p:sp>
      <p:sp>
        <p:nvSpPr>
          <p:cNvPr id="21" name="TextBox 69">
            <a:extLst>
              <a:ext uri="{FF2B5EF4-FFF2-40B4-BE49-F238E27FC236}">
                <a16:creationId xmlns:a16="http://schemas.microsoft.com/office/drawing/2014/main" id="{73C14B21-8AA4-413A-814A-C5711B5BC13D}"/>
              </a:ext>
            </a:extLst>
          </p:cNvPr>
          <p:cNvSpPr txBox="1"/>
          <p:nvPr/>
        </p:nvSpPr>
        <p:spPr>
          <a:xfrm>
            <a:off x="8150224" y="4606468"/>
            <a:ext cx="2359025" cy="732508"/>
          </a:xfrm>
          <a:prstGeom prst="rect">
            <a:avLst/>
          </a:prstGeom>
          <a:noFill/>
        </p:spPr>
        <p:txBody>
          <a:bodyPr>
            <a:spAutoFit/>
          </a:bodyPr>
          <a:lstStyle/>
          <a:p>
            <a:pPr algn="r">
              <a:lnSpc>
                <a:spcPct val="130000"/>
              </a:lnSpc>
              <a:defRPr/>
            </a:pPr>
            <a:r>
              <a:rPr lang="zh-CN" altLang="en-US" sz="1600" kern="0" dirty="0">
                <a:solidFill>
                  <a:schemeClr val="bg1">
                    <a:lumMod val="50000"/>
                  </a:schemeClr>
                </a:solidFill>
                <a:latin typeface="+mn-ea"/>
                <a:cs typeface="Arial" pitchFamily="34" charset="0"/>
              </a:rPr>
              <a:t>Enter your text here</a:t>
            </a:r>
            <a:endParaRPr lang="en-US" altLang="zh-CN" sz="1600" kern="0" dirty="0">
              <a:solidFill>
                <a:schemeClr val="bg1">
                  <a:lumMod val="50000"/>
                </a:schemeClr>
              </a:solidFill>
              <a:latin typeface="+mn-ea"/>
              <a:cs typeface="Arial" pitchFamily="34" charset="0"/>
            </a:endParaRPr>
          </a:p>
          <a:p>
            <a:pPr algn="r">
              <a:lnSpc>
                <a:spcPct val="130000"/>
              </a:lnSpc>
              <a:defRPr/>
            </a:pPr>
            <a:r>
              <a:rPr lang="zh-CN" altLang="en-US" sz="1600" kern="0" dirty="0">
                <a:solidFill>
                  <a:schemeClr val="bg1">
                    <a:lumMod val="50000"/>
                  </a:schemeClr>
                </a:solidFill>
                <a:latin typeface="+mn-ea"/>
                <a:cs typeface="Arial" pitchFamily="34" charset="0"/>
              </a:rPr>
              <a:t>Enter your text here</a:t>
            </a:r>
            <a:endParaRPr lang="en-US" altLang="zh-CN" sz="1600" kern="0" dirty="0">
              <a:solidFill>
                <a:schemeClr val="bg1">
                  <a:lumMod val="50000"/>
                </a:schemeClr>
              </a:solidFill>
              <a:latin typeface="+mn-ea"/>
              <a:cs typeface="Arial" pitchFamily="34" charset="0"/>
            </a:endParaRPr>
          </a:p>
        </p:txBody>
      </p:sp>
      <p:sp>
        <p:nvSpPr>
          <p:cNvPr id="22" name="TextBox 69">
            <a:extLst>
              <a:ext uri="{FF2B5EF4-FFF2-40B4-BE49-F238E27FC236}">
                <a16:creationId xmlns:a16="http://schemas.microsoft.com/office/drawing/2014/main" id="{CE77E419-F4A3-47DC-BEFE-EBCF3C8FF87C}"/>
              </a:ext>
            </a:extLst>
          </p:cNvPr>
          <p:cNvSpPr txBox="1"/>
          <p:nvPr/>
        </p:nvSpPr>
        <p:spPr>
          <a:xfrm>
            <a:off x="1520827" y="4606468"/>
            <a:ext cx="2359025" cy="732508"/>
          </a:xfrm>
          <a:prstGeom prst="rect">
            <a:avLst/>
          </a:prstGeom>
          <a:noFill/>
        </p:spPr>
        <p:txBody>
          <a:bodyPr>
            <a:spAutoFit/>
          </a:bodyPr>
          <a:lstStyle/>
          <a:p>
            <a:pPr algn="r">
              <a:lnSpc>
                <a:spcPct val="130000"/>
              </a:lnSpc>
              <a:defRPr/>
            </a:pPr>
            <a:r>
              <a:rPr lang="zh-CN" altLang="en-US" sz="1600" kern="0" dirty="0">
                <a:solidFill>
                  <a:schemeClr val="bg1">
                    <a:lumMod val="50000"/>
                  </a:schemeClr>
                </a:solidFill>
                <a:latin typeface="+mn-ea"/>
                <a:cs typeface="Arial" pitchFamily="34" charset="0"/>
              </a:rPr>
              <a:t>Enter your text here</a:t>
            </a:r>
            <a:endParaRPr lang="en-US" altLang="zh-CN" sz="1600" kern="0" dirty="0">
              <a:solidFill>
                <a:schemeClr val="bg1">
                  <a:lumMod val="50000"/>
                </a:schemeClr>
              </a:solidFill>
              <a:latin typeface="+mn-ea"/>
              <a:cs typeface="Arial" pitchFamily="34" charset="0"/>
            </a:endParaRPr>
          </a:p>
          <a:p>
            <a:pPr algn="r">
              <a:lnSpc>
                <a:spcPct val="130000"/>
              </a:lnSpc>
              <a:defRPr/>
            </a:pPr>
            <a:r>
              <a:rPr lang="zh-CN" altLang="en-US" sz="1600" kern="0" dirty="0">
                <a:solidFill>
                  <a:schemeClr val="bg1">
                    <a:lumMod val="50000"/>
                  </a:schemeClr>
                </a:solidFill>
                <a:latin typeface="+mn-ea"/>
                <a:cs typeface="Arial" pitchFamily="34" charset="0"/>
              </a:rPr>
              <a:t>Enter your text here</a:t>
            </a:r>
            <a:endParaRPr lang="en-US" altLang="zh-CN" sz="1600" kern="0" dirty="0">
              <a:solidFill>
                <a:schemeClr val="bg1">
                  <a:lumMod val="50000"/>
                </a:schemeClr>
              </a:solidFill>
              <a:latin typeface="+mn-ea"/>
              <a:cs typeface="Arial" pitchFamily="34" charset="0"/>
            </a:endParaRPr>
          </a:p>
        </p:txBody>
      </p:sp>
      <p:sp>
        <p:nvSpPr>
          <p:cNvPr id="23" name="TextBox 69">
            <a:extLst>
              <a:ext uri="{FF2B5EF4-FFF2-40B4-BE49-F238E27FC236}">
                <a16:creationId xmlns:a16="http://schemas.microsoft.com/office/drawing/2014/main" id="{B805A86D-E81B-4F08-88F0-62AFA2340480}"/>
              </a:ext>
            </a:extLst>
          </p:cNvPr>
          <p:cNvSpPr txBox="1"/>
          <p:nvPr/>
        </p:nvSpPr>
        <p:spPr>
          <a:xfrm>
            <a:off x="1520826" y="2670848"/>
            <a:ext cx="2359025" cy="732508"/>
          </a:xfrm>
          <a:prstGeom prst="rect">
            <a:avLst/>
          </a:prstGeom>
          <a:noFill/>
        </p:spPr>
        <p:txBody>
          <a:bodyPr>
            <a:spAutoFit/>
          </a:bodyPr>
          <a:lstStyle/>
          <a:p>
            <a:pPr algn="r">
              <a:lnSpc>
                <a:spcPct val="130000"/>
              </a:lnSpc>
              <a:defRPr/>
            </a:pPr>
            <a:r>
              <a:rPr lang="zh-CN" altLang="en-US" sz="1600" kern="0" dirty="0">
                <a:solidFill>
                  <a:schemeClr val="bg1">
                    <a:lumMod val="50000"/>
                  </a:schemeClr>
                </a:solidFill>
                <a:latin typeface="+mn-ea"/>
                <a:cs typeface="Arial" pitchFamily="34" charset="0"/>
              </a:rPr>
              <a:t>Enter your text here</a:t>
            </a:r>
            <a:endParaRPr lang="en-US" altLang="zh-CN" sz="1600" kern="0" dirty="0">
              <a:solidFill>
                <a:schemeClr val="bg1">
                  <a:lumMod val="50000"/>
                </a:schemeClr>
              </a:solidFill>
              <a:latin typeface="+mn-ea"/>
              <a:cs typeface="Arial" pitchFamily="34" charset="0"/>
            </a:endParaRPr>
          </a:p>
          <a:p>
            <a:pPr algn="r">
              <a:lnSpc>
                <a:spcPct val="130000"/>
              </a:lnSpc>
              <a:defRPr/>
            </a:pPr>
            <a:r>
              <a:rPr lang="zh-CN" altLang="en-US" sz="1600" kern="0" dirty="0">
                <a:solidFill>
                  <a:schemeClr val="bg1">
                    <a:lumMod val="50000"/>
                  </a:schemeClr>
                </a:solidFill>
                <a:latin typeface="+mn-ea"/>
                <a:cs typeface="Arial" pitchFamily="34" charset="0"/>
              </a:rPr>
              <a:t>Enter your text here</a:t>
            </a:r>
            <a:endParaRPr lang="en-US" altLang="zh-CN" sz="1600" kern="0" dirty="0">
              <a:solidFill>
                <a:schemeClr val="bg1">
                  <a:lumMod val="50000"/>
                </a:schemeClr>
              </a:solidFill>
              <a:latin typeface="+mn-ea"/>
              <a:cs typeface="Arial" pitchFamily="34" charset="0"/>
            </a:endParaRPr>
          </a:p>
        </p:txBody>
      </p:sp>
    </p:spTree>
    <p:extLst>
      <p:ext uri="{BB962C8B-B14F-4D97-AF65-F5344CB8AC3E}">
        <p14:creationId xmlns:p14="http://schemas.microsoft.com/office/powerpoint/2010/main" val="73757837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25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10">
                                            <p:bg/>
                                          </p:spTgt>
                                        </p:tgtEl>
                                        <p:attrNameLst>
                                          <p:attrName>style.visibility</p:attrName>
                                        </p:attrNameLst>
                                      </p:cBhvr>
                                      <p:to>
                                        <p:strVal val="visible"/>
                                      </p:to>
                                    </p:set>
                                    <p:anim by="(-#ppt_w*2)" calcmode="lin" valueType="num">
                                      <p:cBhvr rctx="PPT">
                                        <p:cTn id="19" dur="500" autoRev="1" fill="hold">
                                          <p:stCondLst>
                                            <p:cond delay="0"/>
                                          </p:stCondLst>
                                        </p:cTn>
                                        <p:tgtEl>
                                          <p:spTgt spid="10">
                                            <p:bg/>
                                          </p:spTgt>
                                        </p:tgtEl>
                                        <p:attrNameLst>
                                          <p:attrName>ppt_w</p:attrName>
                                        </p:attrNameLst>
                                      </p:cBhvr>
                                    </p:anim>
                                    <p:anim by="(#ppt_w*0.50)" calcmode="lin" valueType="num">
                                      <p:cBhvr>
                                        <p:cTn id="20" dur="500" decel="50000" autoRev="1" fill="hold">
                                          <p:stCondLst>
                                            <p:cond delay="0"/>
                                          </p:stCondLst>
                                        </p:cTn>
                                        <p:tgtEl>
                                          <p:spTgt spid="10">
                                            <p:bg/>
                                          </p:spTgt>
                                        </p:tgtEl>
                                        <p:attrNameLst>
                                          <p:attrName>ppt_x</p:attrName>
                                        </p:attrNameLst>
                                      </p:cBhvr>
                                    </p:anim>
                                    <p:anim from="(-#ppt_h/2)" to="(#ppt_y)" calcmode="lin" valueType="num">
                                      <p:cBhvr>
                                        <p:cTn id="21" dur="1000" fill="hold">
                                          <p:stCondLst>
                                            <p:cond delay="0"/>
                                          </p:stCondLst>
                                        </p:cTn>
                                        <p:tgtEl>
                                          <p:spTgt spid="10">
                                            <p:bg/>
                                          </p:spTgt>
                                        </p:tgtEl>
                                        <p:attrNameLst>
                                          <p:attrName>ppt_y</p:attrName>
                                        </p:attrNameLst>
                                      </p:cBhvr>
                                    </p:anim>
                                    <p:animRot by="21600000">
                                      <p:cBhvr>
                                        <p:cTn id="22" dur="1000" fill="hold">
                                          <p:stCondLst>
                                            <p:cond delay="0"/>
                                          </p:stCondLst>
                                        </p:cTn>
                                        <p:tgtEl>
                                          <p:spTgt spid="10">
                                            <p:bg/>
                                          </p:spTgt>
                                        </p:tgtEl>
                                        <p:attrNameLst>
                                          <p:attrName>r</p:attrName>
                                        </p:attrNameLst>
                                      </p:cBhvr>
                                    </p:animRot>
                                  </p:childTnLst>
                                </p:cTn>
                              </p:par>
                              <p:par>
                                <p:cTn id="23" presetID="56" presetClass="entr" presetSubtype="0" fill="hold" grpId="0" nodeType="withEffect">
                                  <p:stCondLst>
                                    <p:cond delay="0"/>
                                  </p:stCondLst>
                                  <p:iterate type="lt">
                                    <p:tmPct val="10000"/>
                                  </p:iterate>
                                  <p:childTnLst>
                                    <p:set>
                                      <p:cBhvr>
                                        <p:cTn id="24" dur="1" fill="hold">
                                          <p:stCondLst>
                                            <p:cond delay="0"/>
                                          </p:stCondLst>
                                        </p:cTn>
                                        <p:tgtEl>
                                          <p:spTgt spid="10">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10">
                                            <p:txEl>
                                              <p:pRg st="0" end="0"/>
                                            </p:txEl>
                                          </p:spTgt>
                                        </p:tgtEl>
                                        <p:attrNameLst>
                                          <p:attrName>ppt_w</p:attrName>
                                        </p:attrNameLst>
                                      </p:cBhvr>
                                    </p:anim>
                                    <p:anim by="(#ppt_w*0.50)" calcmode="lin" valueType="num">
                                      <p:cBhvr>
                                        <p:cTn id="26" dur="500" decel="50000" autoRev="1" fill="hold">
                                          <p:stCondLst>
                                            <p:cond delay="0"/>
                                          </p:stCondLst>
                                        </p:cTn>
                                        <p:tgtEl>
                                          <p:spTgt spid="10">
                                            <p:txEl>
                                              <p:pRg st="0" end="0"/>
                                            </p:txEl>
                                          </p:spTgt>
                                        </p:tgtEl>
                                        <p:attrNameLst>
                                          <p:attrName>ppt_x</p:attrName>
                                        </p:attrNameLst>
                                      </p:cBhvr>
                                    </p:anim>
                                    <p:anim from="(-#ppt_h/2)" to="(#ppt_y)" calcmode="lin" valueType="num">
                                      <p:cBhvr>
                                        <p:cTn id="27" dur="1000" fill="hold">
                                          <p:stCondLst>
                                            <p:cond delay="0"/>
                                          </p:stCondLst>
                                        </p:cTn>
                                        <p:tgtEl>
                                          <p:spTgt spid="10">
                                            <p:txEl>
                                              <p:pRg st="0" end="0"/>
                                            </p:txEl>
                                          </p:spTgt>
                                        </p:tgtEl>
                                        <p:attrNameLst>
                                          <p:attrName>ppt_y</p:attrName>
                                        </p:attrNameLst>
                                      </p:cBhvr>
                                    </p:anim>
                                    <p:animRot by="21600000">
                                      <p:cBhvr>
                                        <p:cTn id="28" dur="1000" fill="hold">
                                          <p:stCondLst>
                                            <p:cond delay="0"/>
                                          </p:stCondLst>
                                        </p:cTn>
                                        <p:tgtEl>
                                          <p:spTgt spid="10">
                                            <p:txEl>
                                              <p:pRg st="0" end="0"/>
                                            </p:txEl>
                                          </p:spTgt>
                                        </p:tgtEl>
                                        <p:attrNameLst>
                                          <p:attrName>r</p:attrName>
                                        </p:attrNameLst>
                                      </p:cBhvr>
                                    </p:animRot>
                                  </p:childTnLst>
                                </p:cTn>
                              </p:par>
                            </p:childTnLst>
                          </p:cTn>
                        </p:par>
                        <p:par>
                          <p:cTn id="29" fill="hold">
                            <p:stCondLst>
                              <p:cond delay="2250"/>
                            </p:stCondLst>
                            <p:childTnLst>
                              <p:par>
                                <p:cTn id="30" presetID="22" presetClass="entr" presetSubtype="2"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childTnLst>
                          </p:cTn>
                        </p:par>
                        <p:par>
                          <p:cTn id="33" fill="hold">
                            <p:stCondLst>
                              <p:cond delay="2750"/>
                            </p:stCondLst>
                            <p:childTnLst>
                              <p:par>
                                <p:cTn id="34" presetID="14" presetClass="entr" presetSubtype="1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par>
                          <p:cTn id="37" fill="hold">
                            <p:stCondLst>
                              <p:cond delay="3250"/>
                            </p:stCondLst>
                            <p:childTnLst>
                              <p:par>
                                <p:cTn id="38" presetID="53" presetClass="entr" presetSubtype="16"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3750"/>
                            </p:stCondLst>
                            <p:childTnLst>
                              <p:par>
                                <p:cTn id="44" presetID="56" presetClass="entr" presetSubtype="0" fill="hold" grpId="0" nodeType="afterEffect">
                                  <p:stCondLst>
                                    <p:cond delay="0"/>
                                  </p:stCondLst>
                                  <p:iterate type="lt">
                                    <p:tmPct val="10000"/>
                                  </p:iterate>
                                  <p:childTnLst>
                                    <p:set>
                                      <p:cBhvr>
                                        <p:cTn id="45" dur="1" fill="hold">
                                          <p:stCondLst>
                                            <p:cond delay="0"/>
                                          </p:stCondLst>
                                        </p:cTn>
                                        <p:tgtEl>
                                          <p:spTgt spid="7">
                                            <p:bg/>
                                          </p:spTgt>
                                        </p:tgtEl>
                                        <p:attrNameLst>
                                          <p:attrName>style.visibility</p:attrName>
                                        </p:attrNameLst>
                                      </p:cBhvr>
                                      <p:to>
                                        <p:strVal val="visible"/>
                                      </p:to>
                                    </p:set>
                                    <p:anim by="(-#ppt_w*2)" calcmode="lin" valueType="num">
                                      <p:cBhvr rctx="PPT">
                                        <p:cTn id="46" dur="500" autoRev="1" fill="hold">
                                          <p:stCondLst>
                                            <p:cond delay="0"/>
                                          </p:stCondLst>
                                        </p:cTn>
                                        <p:tgtEl>
                                          <p:spTgt spid="7">
                                            <p:bg/>
                                          </p:spTgt>
                                        </p:tgtEl>
                                        <p:attrNameLst>
                                          <p:attrName>ppt_w</p:attrName>
                                        </p:attrNameLst>
                                      </p:cBhvr>
                                    </p:anim>
                                    <p:anim by="(#ppt_w*0.50)" calcmode="lin" valueType="num">
                                      <p:cBhvr>
                                        <p:cTn id="47" dur="500" decel="50000" autoRev="1" fill="hold">
                                          <p:stCondLst>
                                            <p:cond delay="0"/>
                                          </p:stCondLst>
                                        </p:cTn>
                                        <p:tgtEl>
                                          <p:spTgt spid="7">
                                            <p:bg/>
                                          </p:spTgt>
                                        </p:tgtEl>
                                        <p:attrNameLst>
                                          <p:attrName>ppt_x</p:attrName>
                                        </p:attrNameLst>
                                      </p:cBhvr>
                                    </p:anim>
                                    <p:anim from="(-#ppt_h/2)" to="(#ppt_y)" calcmode="lin" valueType="num">
                                      <p:cBhvr>
                                        <p:cTn id="48" dur="1000" fill="hold">
                                          <p:stCondLst>
                                            <p:cond delay="0"/>
                                          </p:stCondLst>
                                        </p:cTn>
                                        <p:tgtEl>
                                          <p:spTgt spid="7">
                                            <p:bg/>
                                          </p:spTgt>
                                        </p:tgtEl>
                                        <p:attrNameLst>
                                          <p:attrName>ppt_y</p:attrName>
                                        </p:attrNameLst>
                                      </p:cBhvr>
                                    </p:anim>
                                    <p:animRot by="21600000">
                                      <p:cBhvr>
                                        <p:cTn id="49" dur="1000" fill="hold">
                                          <p:stCondLst>
                                            <p:cond delay="0"/>
                                          </p:stCondLst>
                                        </p:cTn>
                                        <p:tgtEl>
                                          <p:spTgt spid="7">
                                            <p:bg/>
                                          </p:spTgt>
                                        </p:tgtEl>
                                        <p:attrNameLst>
                                          <p:attrName>r</p:attrName>
                                        </p:attrNameLst>
                                      </p:cBhvr>
                                    </p:animRot>
                                  </p:childTnLst>
                                </p:cTn>
                              </p:par>
                              <p:par>
                                <p:cTn id="50" presetID="56" presetClass="entr" presetSubtype="0" fill="hold" grpId="0" nodeType="withEffect">
                                  <p:stCondLst>
                                    <p:cond delay="0"/>
                                  </p:stCondLst>
                                  <p:iterate type="lt">
                                    <p:tmPct val="10000"/>
                                  </p:iterate>
                                  <p:childTnLst>
                                    <p:set>
                                      <p:cBhvr>
                                        <p:cTn id="51" dur="1" fill="hold">
                                          <p:stCondLst>
                                            <p:cond delay="0"/>
                                          </p:stCondLst>
                                        </p:cTn>
                                        <p:tgtEl>
                                          <p:spTgt spid="7">
                                            <p:txEl>
                                              <p:pRg st="0" end="0"/>
                                            </p:txEl>
                                          </p:spTgt>
                                        </p:tgtEl>
                                        <p:attrNameLst>
                                          <p:attrName>style.visibility</p:attrName>
                                        </p:attrNameLst>
                                      </p:cBhvr>
                                      <p:to>
                                        <p:strVal val="visible"/>
                                      </p:to>
                                    </p:set>
                                    <p:anim by="(-#ppt_w*2)" calcmode="lin" valueType="num">
                                      <p:cBhvr rctx="PPT">
                                        <p:cTn id="52" dur="500" autoRev="1" fill="hold">
                                          <p:stCondLst>
                                            <p:cond delay="0"/>
                                          </p:stCondLst>
                                        </p:cTn>
                                        <p:tgtEl>
                                          <p:spTgt spid="7">
                                            <p:txEl>
                                              <p:pRg st="0" end="0"/>
                                            </p:txEl>
                                          </p:spTgt>
                                        </p:tgtEl>
                                        <p:attrNameLst>
                                          <p:attrName>ppt_w</p:attrName>
                                        </p:attrNameLst>
                                      </p:cBhvr>
                                    </p:anim>
                                    <p:anim by="(#ppt_w*0.50)" calcmode="lin" valueType="num">
                                      <p:cBhvr>
                                        <p:cTn id="53" dur="500" decel="50000" autoRev="1" fill="hold">
                                          <p:stCondLst>
                                            <p:cond delay="0"/>
                                          </p:stCondLst>
                                        </p:cTn>
                                        <p:tgtEl>
                                          <p:spTgt spid="7">
                                            <p:txEl>
                                              <p:pRg st="0" end="0"/>
                                            </p:txEl>
                                          </p:spTgt>
                                        </p:tgtEl>
                                        <p:attrNameLst>
                                          <p:attrName>ppt_x</p:attrName>
                                        </p:attrNameLst>
                                      </p:cBhvr>
                                    </p:anim>
                                    <p:anim from="(-#ppt_h/2)" to="(#ppt_y)" calcmode="lin" valueType="num">
                                      <p:cBhvr>
                                        <p:cTn id="54" dur="1000" fill="hold">
                                          <p:stCondLst>
                                            <p:cond delay="0"/>
                                          </p:stCondLst>
                                        </p:cTn>
                                        <p:tgtEl>
                                          <p:spTgt spid="7">
                                            <p:txEl>
                                              <p:pRg st="0" end="0"/>
                                            </p:txEl>
                                          </p:spTgt>
                                        </p:tgtEl>
                                        <p:attrNameLst>
                                          <p:attrName>ppt_y</p:attrName>
                                        </p:attrNameLst>
                                      </p:cBhvr>
                                    </p:anim>
                                    <p:animRot by="21600000">
                                      <p:cBhvr>
                                        <p:cTn id="55" dur="1000" fill="hold">
                                          <p:stCondLst>
                                            <p:cond delay="0"/>
                                          </p:stCondLst>
                                        </p:cTn>
                                        <p:tgtEl>
                                          <p:spTgt spid="7">
                                            <p:txEl>
                                              <p:pRg st="0" end="0"/>
                                            </p:txEl>
                                          </p:spTgt>
                                        </p:tgtEl>
                                        <p:attrNameLst>
                                          <p:attrName>r</p:attrName>
                                        </p:attrNameLst>
                                      </p:cBhvr>
                                    </p:animRot>
                                  </p:childTnLst>
                                </p:cTn>
                              </p:par>
                            </p:childTnLst>
                          </p:cTn>
                        </p:par>
                        <p:par>
                          <p:cTn id="56" fill="hold">
                            <p:stCondLst>
                              <p:cond delay="4750"/>
                            </p:stCondLst>
                            <p:childTnLst>
                              <p:par>
                                <p:cTn id="57" presetID="22" presetClass="entr" presetSubtype="8"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500"/>
                                        <p:tgtEl>
                                          <p:spTgt spid="8"/>
                                        </p:tgtEl>
                                      </p:cBhvr>
                                    </p:animEffect>
                                  </p:childTnLst>
                                </p:cTn>
                              </p:par>
                            </p:childTnLst>
                          </p:cTn>
                        </p:par>
                        <p:par>
                          <p:cTn id="60" fill="hold">
                            <p:stCondLst>
                              <p:cond delay="5250"/>
                            </p:stCondLst>
                            <p:childTnLst>
                              <p:par>
                                <p:cTn id="61" presetID="14" presetClass="entr" presetSubtype="1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randombar(horizontal)">
                                      <p:cBhvr>
                                        <p:cTn id="63" dur="500"/>
                                        <p:tgtEl>
                                          <p:spTgt spid="20"/>
                                        </p:tgtEl>
                                      </p:cBhvr>
                                    </p:animEffect>
                                  </p:childTnLst>
                                </p:cTn>
                              </p:par>
                            </p:childTnLst>
                          </p:cTn>
                        </p:par>
                        <p:par>
                          <p:cTn id="64" fill="hold">
                            <p:stCondLst>
                              <p:cond delay="5750"/>
                            </p:stCondLst>
                            <p:childTnLst>
                              <p:par>
                                <p:cTn id="65" presetID="53" presetClass="entr" presetSubtype="16"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par>
                          <p:cTn id="70" fill="hold">
                            <p:stCondLst>
                              <p:cond delay="6250"/>
                            </p:stCondLst>
                            <p:childTnLst>
                              <p:par>
                                <p:cTn id="71" presetID="56" presetClass="entr" presetSubtype="0" fill="hold" grpId="0" nodeType="afterEffect">
                                  <p:stCondLst>
                                    <p:cond delay="0"/>
                                  </p:stCondLst>
                                  <p:iterate type="lt">
                                    <p:tmPct val="10000"/>
                                  </p:iterate>
                                  <p:childTnLst>
                                    <p:set>
                                      <p:cBhvr>
                                        <p:cTn id="72" dur="1" fill="hold">
                                          <p:stCondLst>
                                            <p:cond delay="0"/>
                                          </p:stCondLst>
                                        </p:cTn>
                                        <p:tgtEl>
                                          <p:spTgt spid="16">
                                            <p:bg/>
                                          </p:spTgt>
                                        </p:tgtEl>
                                        <p:attrNameLst>
                                          <p:attrName>style.visibility</p:attrName>
                                        </p:attrNameLst>
                                      </p:cBhvr>
                                      <p:to>
                                        <p:strVal val="visible"/>
                                      </p:to>
                                    </p:set>
                                    <p:anim by="(-#ppt_w*2)" calcmode="lin" valueType="num">
                                      <p:cBhvr rctx="PPT">
                                        <p:cTn id="73" dur="500" autoRev="1" fill="hold">
                                          <p:stCondLst>
                                            <p:cond delay="0"/>
                                          </p:stCondLst>
                                        </p:cTn>
                                        <p:tgtEl>
                                          <p:spTgt spid="16">
                                            <p:bg/>
                                          </p:spTgt>
                                        </p:tgtEl>
                                        <p:attrNameLst>
                                          <p:attrName>ppt_w</p:attrName>
                                        </p:attrNameLst>
                                      </p:cBhvr>
                                    </p:anim>
                                    <p:anim by="(#ppt_w*0.50)" calcmode="lin" valueType="num">
                                      <p:cBhvr>
                                        <p:cTn id="74" dur="500" decel="50000" autoRev="1" fill="hold">
                                          <p:stCondLst>
                                            <p:cond delay="0"/>
                                          </p:stCondLst>
                                        </p:cTn>
                                        <p:tgtEl>
                                          <p:spTgt spid="16">
                                            <p:bg/>
                                          </p:spTgt>
                                        </p:tgtEl>
                                        <p:attrNameLst>
                                          <p:attrName>ppt_x</p:attrName>
                                        </p:attrNameLst>
                                      </p:cBhvr>
                                    </p:anim>
                                    <p:anim from="(-#ppt_h/2)" to="(#ppt_y)" calcmode="lin" valueType="num">
                                      <p:cBhvr>
                                        <p:cTn id="75" dur="1000" fill="hold">
                                          <p:stCondLst>
                                            <p:cond delay="0"/>
                                          </p:stCondLst>
                                        </p:cTn>
                                        <p:tgtEl>
                                          <p:spTgt spid="16">
                                            <p:bg/>
                                          </p:spTgt>
                                        </p:tgtEl>
                                        <p:attrNameLst>
                                          <p:attrName>ppt_y</p:attrName>
                                        </p:attrNameLst>
                                      </p:cBhvr>
                                    </p:anim>
                                    <p:animRot by="21600000">
                                      <p:cBhvr>
                                        <p:cTn id="76" dur="1000" fill="hold">
                                          <p:stCondLst>
                                            <p:cond delay="0"/>
                                          </p:stCondLst>
                                        </p:cTn>
                                        <p:tgtEl>
                                          <p:spTgt spid="16">
                                            <p:bg/>
                                          </p:spTgt>
                                        </p:tgtEl>
                                        <p:attrNameLst>
                                          <p:attrName>r</p:attrName>
                                        </p:attrNameLst>
                                      </p:cBhvr>
                                    </p:animRot>
                                  </p:childTnLst>
                                </p:cTn>
                              </p:par>
                              <p:par>
                                <p:cTn id="77" presetID="56" presetClass="entr" presetSubtype="0" fill="hold" grpId="0" nodeType="withEffect">
                                  <p:stCondLst>
                                    <p:cond delay="0"/>
                                  </p:stCondLst>
                                  <p:iterate type="lt">
                                    <p:tmPct val="10000"/>
                                  </p:iterate>
                                  <p:childTnLst>
                                    <p:set>
                                      <p:cBhvr>
                                        <p:cTn id="78" dur="1" fill="hold">
                                          <p:stCondLst>
                                            <p:cond delay="0"/>
                                          </p:stCondLst>
                                        </p:cTn>
                                        <p:tgtEl>
                                          <p:spTgt spid="16">
                                            <p:txEl>
                                              <p:pRg st="0" end="0"/>
                                            </p:txEl>
                                          </p:spTgt>
                                        </p:tgtEl>
                                        <p:attrNameLst>
                                          <p:attrName>style.visibility</p:attrName>
                                        </p:attrNameLst>
                                      </p:cBhvr>
                                      <p:to>
                                        <p:strVal val="visible"/>
                                      </p:to>
                                    </p:set>
                                    <p:anim by="(-#ppt_w*2)" calcmode="lin" valueType="num">
                                      <p:cBhvr rctx="PPT">
                                        <p:cTn id="79" dur="500" autoRev="1" fill="hold">
                                          <p:stCondLst>
                                            <p:cond delay="0"/>
                                          </p:stCondLst>
                                        </p:cTn>
                                        <p:tgtEl>
                                          <p:spTgt spid="16">
                                            <p:txEl>
                                              <p:pRg st="0" end="0"/>
                                            </p:txEl>
                                          </p:spTgt>
                                        </p:tgtEl>
                                        <p:attrNameLst>
                                          <p:attrName>ppt_w</p:attrName>
                                        </p:attrNameLst>
                                      </p:cBhvr>
                                    </p:anim>
                                    <p:anim by="(#ppt_w*0.50)" calcmode="lin" valueType="num">
                                      <p:cBhvr>
                                        <p:cTn id="80" dur="500" decel="50000" autoRev="1" fill="hold">
                                          <p:stCondLst>
                                            <p:cond delay="0"/>
                                          </p:stCondLst>
                                        </p:cTn>
                                        <p:tgtEl>
                                          <p:spTgt spid="16">
                                            <p:txEl>
                                              <p:pRg st="0" end="0"/>
                                            </p:txEl>
                                          </p:spTgt>
                                        </p:tgtEl>
                                        <p:attrNameLst>
                                          <p:attrName>ppt_x</p:attrName>
                                        </p:attrNameLst>
                                      </p:cBhvr>
                                    </p:anim>
                                    <p:anim from="(-#ppt_h/2)" to="(#ppt_y)" calcmode="lin" valueType="num">
                                      <p:cBhvr>
                                        <p:cTn id="81" dur="1000" fill="hold">
                                          <p:stCondLst>
                                            <p:cond delay="0"/>
                                          </p:stCondLst>
                                        </p:cTn>
                                        <p:tgtEl>
                                          <p:spTgt spid="16">
                                            <p:txEl>
                                              <p:pRg st="0" end="0"/>
                                            </p:txEl>
                                          </p:spTgt>
                                        </p:tgtEl>
                                        <p:attrNameLst>
                                          <p:attrName>ppt_y</p:attrName>
                                        </p:attrNameLst>
                                      </p:cBhvr>
                                    </p:anim>
                                    <p:animRot by="21600000">
                                      <p:cBhvr>
                                        <p:cTn id="82" dur="1000" fill="hold">
                                          <p:stCondLst>
                                            <p:cond delay="0"/>
                                          </p:stCondLst>
                                        </p:cTn>
                                        <p:tgtEl>
                                          <p:spTgt spid="16">
                                            <p:txEl>
                                              <p:pRg st="0" end="0"/>
                                            </p:txEl>
                                          </p:spTgt>
                                        </p:tgtEl>
                                        <p:attrNameLst>
                                          <p:attrName>r</p:attrName>
                                        </p:attrNameLst>
                                      </p:cBhvr>
                                    </p:animRot>
                                  </p:childTnLst>
                                </p:cTn>
                              </p:par>
                            </p:childTnLst>
                          </p:cTn>
                        </p:par>
                        <p:par>
                          <p:cTn id="83" fill="hold">
                            <p:stCondLst>
                              <p:cond delay="7250"/>
                            </p:stCondLst>
                            <p:childTnLst>
                              <p:par>
                                <p:cTn id="84" presetID="22" presetClass="entr" presetSubtype="2" fill="hold" grpId="0" nodeType="after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right)">
                                      <p:cBhvr>
                                        <p:cTn id="86" dur="500"/>
                                        <p:tgtEl>
                                          <p:spTgt spid="17"/>
                                        </p:tgtEl>
                                      </p:cBhvr>
                                    </p:animEffect>
                                  </p:childTnLst>
                                </p:cTn>
                              </p:par>
                            </p:childTnLst>
                          </p:cTn>
                        </p:par>
                        <p:par>
                          <p:cTn id="87" fill="hold">
                            <p:stCondLst>
                              <p:cond delay="7750"/>
                            </p:stCondLst>
                            <p:childTnLst>
                              <p:par>
                                <p:cTn id="88" presetID="14" presetClass="entr" presetSubtype="10" fill="hold" grpId="0" nodeType="after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randombar(horizontal)">
                                      <p:cBhvr>
                                        <p:cTn id="90" dur="500"/>
                                        <p:tgtEl>
                                          <p:spTgt spid="22"/>
                                        </p:tgtEl>
                                      </p:cBhvr>
                                    </p:animEffect>
                                  </p:childTnLst>
                                </p:cTn>
                              </p:par>
                            </p:childTnLst>
                          </p:cTn>
                        </p:par>
                        <p:par>
                          <p:cTn id="91" fill="hold">
                            <p:stCondLst>
                              <p:cond delay="8250"/>
                            </p:stCondLst>
                            <p:childTnLst>
                              <p:par>
                                <p:cTn id="92" presetID="53" presetClass="entr" presetSubtype="16" fill="hold" grpId="0" nodeType="afterEffect">
                                  <p:stCondLst>
                                    <p:cond delay="0"/>
                                  </p:stCondLst>
                                  <p:childTnLst>
                                    <p:set>
                                      <p:cBhvr>
                                        <p:cTn id="93" dur="1" fill="hold">
                                          <p:stCondLst>
                                            <p:cond delay="0"/>
                                          </p:stCondLst>
                                        </p:cTn>
                                        <p:tgtEl>
                                          <p:spTgt spid="12"/>
                                        </p:tgtEl>
                                        <p:attrNameLst>
                                          <p:attrName>style.visibility</p:attrName>
                                        </p:attrNameLst>
                                      </p:cBhvr>
                                      <p:to>
                                        <p:strVal val="visible"/>
                                      </p:to>
                                    </p:set>
                                    <p:anim calcmode="lin" valueType="num">
                                      <p:cBhvr>
                                        <p:cTn id="94" dur="500" fill="hold"/>
                                        <p:tgtEl>
                                          <p:spTgt spid="12"/>
                                        </p:tgtEl>
                                        <p:attrNameLst>
                                          <p:attrName>ppt_w</p:attrName>
                                        </p:attrNameLst>
                                      </p:cBhvr>
                                      <p:tavLst>
                                        <p:tav tm="0">
                                          <p:val>
                                            <p:fltVal val="0"/>
                                          </p:val>
                                        </p:tav>
                                        <p:tav tm="100000">
                                          <p:val>
                                            <p:strVal val="#ppt_w"/>
                                          </p:val>
                                        </p:tav>
                                      </p:tavLst>
                                    </p:anim>
                                    <p:anim calcmode="lin" valueType="num">
                                      <p:cBhvr>
                                        <p:cTn id="95" dur="500" fill="hold"/>
                                        <p:tgtEl>
                                          <p:spTgt spid="12"/>
                                        </p:tgtEl>
                                        <p:attrNameLst>
                                          <p:attrName>ppt_h</p:attrName>
                                        </p:attrNameLst>
                                      </p:cBhvr>
                                      <p:tavLst>
                                        <p:tav tm="0">
                                          <p:val>
                                            <p:fltVal val="0"/>
                                          </p:val>
                                        </p:tav>
                                        <p:tav tm="100000">
                                          <p:val>
                                            <p:strVal val="#ppt_h"/>
                                          </p:val>
                                        </p:tav>
                                      </p:tavLst>
                                    </p:anim>
                                    <p:animEffect transition="in" filter="fade">
                                      <p:cBhvr>
                                        <p:cTn id="96" dur="500"/>
                                        <p:tgtEl>
                                          <p:spTgt spid="12"/>
                                        </p:tgtEl>
                                      </p:cBhvr>
                                    </p:animEffect>
                                  </p:childTnLst>
                                </p:cTn>
                              </p:par>
                            </p:childTnLst>
                          </p:cTn>
                        </p:par>
                        <p:par>
                          <p:cTn id="97" fill="hold">
                            <p:stCondLst>
                              <p:cond delay="8750"/>
                            </p:stCondLst>
                            <p:childTnLst>
                              <p:par>
                                <p:cTn id="98" presetID="56" presetClass="entr" presetSubtype="0" fill="hold" grpId="0" nodeType="afterEffect">
                                  <p:stCondLst>
                                    <p:cond delay="0"/>
                                  </p:stCondLst>
                                  <p:iterate type="lt">
                                    <p:tmPct val="10000"/>
                                  </p:iterate>
                                  <p:childTnLst>
                                    <p:set>
                                      <p:cBhvr>
                                        <p:cTn id="99" dur="1" fill="hold">
                                          <p:stCondLst>
                                            <p:cond delay="0"/>
                                          </p:stCondLst>
                                        </p:cTn>
                                        <p:tgtEl>
                                          <p:spTgt spid="13">
                                            <p:bg/>
                                          </p:spTgt>
                                        </p:tgtEl>
                                        <p:attrNameLst>
                                          <p:attrName>style.visibility</p:attrName>
                                        </p:attrNameLst>
                                      </p:cBhvr>
                                      <p:to>
                                        <p:strVal val="visible"/>
                                      </p:to>
                                    </p:set>
                                    <p:anim by="(-#ppt_w*2)" calcmode="lin" valueType="num">
                                      <p:cBhvr rctx="PPT">
                                        <p:cTn id="100" dur="500" autoRev="1" fill="hold">
                                          <p:stCondLst>
                                            <p:cond delay="0"/>
                                          </p:stCondLst>
                                        </p:cTn>
                                        <p:tgtEl>
                                          <p:spTgt spid="13">
                                            <p:bg/>
                                          </p:spTgt>
                                        </p:tgtEl>
                                        <p:attrNameLst>
                                          <p:attrName>ppt_w</p:attrName>
                                        </p:attrNameLst>
                                      </p:cBhvr>
                                    </p:anim>
                                    <p:anim by="(#ppt_w*0.50)" calcmode="lin" valueType="num">
                                      <p:cBhvr>
                                        <p:cTn id="101" dur="500" decel="50000" autoRev="1" fill="hold">
                                          <p:stCondLst>
                                            <p:cond delay="0"/>
                                          </p:stCondLst>
                                        </p:cTn>
                                        <p:tgtEl>
                                          <p:spTgt spid="13">
                                            <p:bg/>
                                          </p:spTgt>
                                        </p:tgtEl>
                                        <p:attrNameLst>
                                          <p:attrName>ppt_x</p:attrName>
                                        </p:attrNameLst>
                                      </p:cBhvr>
                                    </p:anim>
                                    <p:anim from="(-#ppt_h/2)" to="(#ppt_y)" calcmode="lin" valueType="num">
                                      <p:cBhvr>
                                        <p:cTn id="102" dur="1000" fill="hold">
                                          <p:stCondLst>
                                            <p:cond delay="0"/>
                                          </p:stCondLst>
                                        </p:cTn>
                                        <p:tgtEl>
                                          <p:spTgt spid="13">
                                            <p:bg/>
                                          </p:spTgt>
                                        </p:tgtEl>
                                        <p:attrNameLst>
                                          <p:attrName>ppt_y</p:attrName>
                                        </p:attrNameLst>
                                      </p:cBhvr>
                                    </p:anim>
                                    <p:animRot by="21600000">
                                      <p:cBhvr>
                                        <p:cTn id="103" dur="1000" fill="hold">
                                          <p:stCondLst>
                                            <p:cond delay="0"/>
                                          </p:stCondLst>
                                        </p:cTn>
                                        <p:tgtEl>
                                          <p:spTgt spid="13">
                                            <p:bg/>
                                          </p:spTgt>
                                        </p:tgtEl>
                                        <p:attrNameLst>
                                          <p:attrName>r</p:attrName>
                                        </p:attrNameLst>
                                      </p:cBhvr>
                                    </p:animRot>
                                  </p:childTnLst>
                                </p:cTn>
                              </p:par>
                              <p:par>
                                <p:cTn id="104" presetID="56" presetClass="entr" presetSubtype="0" fill="hold" grpId="0" nodeType="withEffect">
                                  <p:stCondLst>
                                    <p:cond delay="0"/>
                                  </p:stCondLst>
                                  <p:iterate type="lt">
                                    <p:tmPct val="10000"/>
                                  </p:iterate>
                                  <p:childTnLst>
                                    <p:set>
                                      <p:cBhvr>
                                        <p:cTn id="105" dur="1" fill="hold">
                                          <p:stCondLst>
                                            <p:cond delay="0"/>
                                          </p:stCondLst>
                                        </p:cTn>
                                        <p:tgtEl>
                                          <p:spTgt spid="13">
                                            <p:txEl>
                                              <p:pRg st="0" end="0"/>
                                            </p:txEl>
                                          </p:spTgt>
                                        </p:tgtEl>
                                        <p:attrNameLst>
                                          <p:attrName>style.visibility</p:attrName>
                                        </p:attrNameLst>
                                      </p:cBhvr>
                                      <p:to>
                                        <p:strVal val="visible"/>
                                      </p:to>
                                    </p:set>
                                    <p:anim by="(-#ppt_w*2)" calcmode="lin" valueType="num">
                                      <p:cBhvr rctx="PPT">
                                        <p:cTn id="106" dur="500" autoRev="1" fill="hold">
                                          <p:stCondLst>
                                            <p:cond delay="0"/>
                                          </p:stCondLst>
                                        </p:cTn>
                                        <p:tgtEl>
                                          <p:spTgt spid="13">
                                            <p:txEl>
                                              <p:pRg st="0" end="0"/>
                                            </p:txEl>
                                          </p:spTgt>
                                        </p:tgtEl>
                                        <p:attrNameLst>
                                          <p:attrName>ppt_w</p:attrName>
                                        </p:attrNameLst>
                                      </p:cBhvr>
                                    </p:anim>
                                    <p:anim by="(#ppt_w*0.50)" calcmode="lin" valueType="num">
                                      <p:cBhvr>
                                        <p:cTn id="107" dur="500" decel="50000" autoRev="1" fill="hold">
                                          <p:stCondLst>
                                            <p:cond delay="0"/>
                                          </p:stCondLst>
                                        </p:cTn>
                                        <p:tgtEl>
                                          <p:spTgt spid="13">
                                            <p:txEl>
                                              <p:pRg st="0" end="0"/>
                                            </p:txEl>
                                          </p:spTgt>
                                        </p:tgtEl>
                                        <p:attrNameLst>
                                          <p:attrName>ppt_x</p:attrName>
                                        </p:attrNameLst>
                                      </p:cBhvr>
                                    </p:anim>
                                    <p:anim from="(-#ppt_h/2)" to="(#ppt_y)" calcmode="lin" valueType="num">
                                      <p:cBhvr>
                                        <p:cTn id="108" dur="1000" fill="hold">
                                          <p:stCondLst>
                                            <p:cond delay="0"/>
                                          </p:stCondLst>
                                        </p:cTn>
                                        <p:tgtEl>
                                          <p:spTgt spid="13">
                                            <p:txEl>
                                              <p:pRg st="0" end="0"/>
                                            </p:txEl>
                                          </p:spTgt>
                                        </p:tgtEl>
                                        <p:attrNameLst>
                                          <p:attrName>ppt_y</p:attrName>
                                        </p:attrNameLst>
                                      </p:cBhvr>
                                    </p:anim>
                                    <p:animRot by="21600000">
                                      <p:cBhvr>
                                        <p:cTn id="109" dur="1000" fill="hold">
                                          <p:stCondLst>
                                            <p:cond delay="0"/>
                                          </p:stCondLst>
                                        </p:cTn>
                                        <p:tgtEl>
                                          <p:spTgt spid="13">
                                            <p:txEl>
                                              <p:pRg st="0" end="0"/>
                                            </p:txEl>
                                          </p:spTgt>
                                        </p:tgtEl>
                                        <p:attrNameLst>
                                          <p:attrName>r</p:attrName>
                                        </p:attrNameLst>
                                      </p:cBhvr>
                                    </p:animRot>
                                  </p:childTnLst>
                                </p:cTn>
                              </p:par>
                            </p:childTnLst>
                          </p:cTn>
                        </p:par>
                        <p:par>
                          <p:cTn id="110" fill="hold">
                            <p:stCondLst>
                              <p:cond delay="9750"/>
                            </p:stCondLst>
                            <p:childTnLst>
                              <p:par>
                                <p:cTn id="111" presetID="22" presetClass="entr" presetSubtype="8" fill="hold" grpId="0" nodeType="afterEffect">
                                  <p:stCondLst>
                                    <p:cond delay="0"/>
                                  </p:stCondLst>
                                  <p:childTnLst>
                                    <p:set>
                                      <p:cBhvr>
                                        <p:cTn id="112" dur="1" fill="hold">
                                          <p:stCondLst>
                                            <p:cond delay="0"/>
                                          </p:stCondLst>
                                        </p:cTn>
                                        <p:tgtEl>
                                          <p:spTgt spid="14"/>
                                        </p:tgtEl>
                                        <p:attrNameLst>
                                          <p:attrName>style.visibility</p:attrName>
                                        </p:attrNameLst>
                                      </p:cBhvr>
                                      <p:to>
                                        <p:strVal val="visible"/>
                                      </p:to>
                                    </p:set>
                                    <p:animEffect transition="in" filter="wipe(left)">
                                      <p:cBhvr>
                                        <p:cTn id="113" dur="500"/>
                                        <p:tgtEl>
                                          <p:spTgt spid="14"/>
                                        </p:tgtEl>
                                      </p:cBhvr>
                                    </p:animEffect>
                                  </p:childTnLst>
                                </p:cTn>
                              </p:par>
                            </p:childTnLst>
                          </p:cTn>
                        </p:par>
                        <p:par>
                          <p:cTn id="114" fill="hold">
                            <p:stCondLst>
                              <p:cond delay="10250"/>
                            </p:stCondLst>
                            <p:childTnLst>
                              <p:par>
                                <p:cTn id="115" presetID="14" presetClass="entr" presetSubtype="10" fill="hold" grpId="0" nodeType="afterEffect">
                                  <p:stCondLst>
                                    <p:cond delay="0"/>
                                  </p:stCondLst>
                                  <p:childTnLst>
                                    <p:set>
                                      <p:cBhvr>
                                        <p:cTn id="116" dur="1" fill="hold">
                                          <p:stCondLst>
                                            <p:cond delay="0"/>
                                          </p:stCondLst>
                                        </p:cTn>
                                        <p:tgtEl>
                                          <p:spTgt spid="21"/>
                                        </p:tgtEl>
                                        <p:attrNameLst>
                                          <p:attrName>style.visibility</p:attrName>
                                        </p:attrNameLst>
                                      </p:cBhvr>
                                      <p:to>
                                        <p:strVal val="visible"/>
                                      </p:to>
                                    </p:set>
                                    <p:animEffect transition="in" filter="randombar(horizontal)">
                                      <p:cBhvr>
                                        <p:cTn id="1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allAtOnce" animBg="1"/>
      <p:bldP spid="8" grpId="0" animBg="1"/>
      <p:bldP spid="9" grpId="0" animBg="1"/>
      <p:bldP spid="10" grpId="0" build="allAtOnce" animBg="1"/>
      <p:bldP spid="11" grpId="0" animBg="1"/>
      <p:bldP spid="12" grpId="0" animBg="1"/>
      <p:bldP spid="13" grpId="0" build="allAtOnce" animBg="1"/>
      <p:bldP spid="14" grpId="0" animBg="1"/>
      <p:bldP spid="15" grpId="0" animBg="1"/>
      <p:bldP spid="16" grpId="0" build="allAtOnce" animBg="1"/>
      <p:bldP spid="17" grpId="0" animBg="1"/>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461665"/>
            <a:chOff x="1248248" y="2961576"/>
            <a:chExt cx="8564151" cy="905212"/>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905212"/>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Event detail management </a:t>
              </a: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6" name="组合 5">
            <a:extLst>
              <a:ext uri="{FF2B5EF4-FFF2-40B4-BE49-F238E27FC236}">
                <a16:creationId xmlns:a16="http://schemas.microsoft.com/office/drawing/2014/main" id="{165C5C64-ED59-41AB-8035-90B66B8252B1}"/>
              </a:ext>
            </a:extLst>
          </p:cNvPr>
          <p:cNvGrpSpPr/>
          <p:nvPr/>
        </p:nvGrpSpPr>
        <p:grpSpPr>
          <a:xfrm flipH="1">
            <a:off x="1565369" y="2065078"/>
            <a:ext cx="9894398" cy="3647316"/>
            <a:chOff x="15083" y="1985269"/>
            <a:chExt cx="11104608" cy="4093430"/>
          </a:xfrm>
        </p:grpSpPr>
        <p:sp>
          <p:nvSpPr>
            <p:cNvPr id="7" name="五边形 3">
              <a:extLst>
                <a:ext uri="{FF2B5EF4-FFF2-40B4-BE49-F238E27FC236}">
                  <a16:creationId xmlns:a16="http://schemas.microsoft.com/office/drawing/2014/main" id="{55BCAFC9-16A0-415B-96B2-2071857CA058}"/>
                </a:ext>
              </a:extLst>
            </p:cNvPr>
            <p:cNvSpPr/>
            <p:nvPr/>
          </p:nvSpPr>
          <p:spPr>
            <a:xfrm>
              <a:off x="1138371" y="1985269"/>
              <a:ext cx="3503498" cy="1518557"/>
            </a:xfrm>
            <a:prstGeom prst="homePlat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五边形 4">
              <a:extLst>
                <a:ext uri="{FF2B5EF4-FFF2-40B4-BE49-F238E27FC236}">
                  <a16:creationId xmlns:a16="http://schemas.microsoft.com/office/drawing/2014/main" id="{39B38B88-2C88-493D-A2B3-C81104F955F4}"/>
                </a:ext>
              </a:extLst>
            </p:cNvPr>
            <p:cNvSpPr/>
            <p:nvPr/>
          </p:nvSpPr>
          <p:spPr>
            <a:xfrm>
              <a:off x="3432995" y="2470857"/>
              <a:ext cx="4037423" cy="1518557"/>
            </a:xfrm>
            <a:prstGeom prst="homePlat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五边形 5">
              <a:extLst>
                <a:ext uri="{FF2B5EF4-FFF2-40B4-BE49-F238E27FC236}">
                  <a16:creationId xmlns:a16="http://schemas.microsoft.com/office/drawing/2014/main" id="{883D2679-C716-42AD-AA4F-D78D0AA9DCA8}"/>
                </a:ext>
              </a:extLst>
            </p:cNvPr>
            <p:cNvSpPr/>
            <p:nvPr/>
          </p:nvSpPr>
          <p:spPr>
            <a:xfrm>
              <a:off x="5596680" y="2956445"/>
              <a:ext cx="3699439" cy="1518557"/>
            </a:xfrm>
            <a:prstGeom prst="homePlat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五边形 6">
              <a:extLst>
                <a:ext uri="{FF2B5EF4-FFF2-40B4-BE49-F238E27FC236}">
                  <a16:creationId xmlns:a16="http://schemas.microsoft.com/office/drawing/2014/main" id="{D9F870E8-C38A-4BA6-B008-A3BFD9651D2C}"/>
                </a:ext>
              </a:extLst>
            </p:cNvPr>
            <p:cNvSpPr/>
            <p:nvPr/>
          </p:nvSpPr>
          <p:spPr>
            <a:xfrm>
              <a:off x="7980864" y="3458735"/>
              <a:ext cx="3138827" cy="1518557"/>
            </a:xfrm>
            <a:prstGeom prst="homePlat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3">
              <a:extLst>
                <a:ext uri="{FF2B5EF4-FFF2-40B4-BE49-F238E27FC236}">
                  <a16:creationId xmlns:a16="http://schemas.microsoft.com/office/drawing/2014/main" id="{9BF24853-F265-40F4-AEDD-BCE9FC4D8935}"/>
                </a:ext>
              </a:extLst>
            </p:cNvPr>
            <p:cNvSpPr txBox="1"/>
            <p:nvPr/>
          </p:nvSpPr>
          <p:spPr>
            <a:xfrm>
              <a:off x="1951862" y="2953935"/>
              <a:ext cx="1243518" cy="414506"/>
            </a:xfrm>
            <a:prstGeom prst="rect">
              <a:avLst/>
            </a:prstGeom>
            <a:noFill/>
            <a:effectLst/>
          </p:spPr>
          <p:txBody>
            <a:bodyPr wrap="none" rtlCol="0">
              <a:spAutoFit/>
            </a:bodyPr>
            <a:lstStyle/>
            <a:p>
              <a:pPr lvl="0"/>
              <a:r>
                <a:rPr lang="zh-CN" altLang="en-US" dirty="0">
                  <a:solidFill>
                    <a:srgbClr val="FFFFFF"/>
                  </a:solidFill>
                  <a:latin typeface="微软雅黑" panose="020B0503020204020204" pitchFamily="34" charset="-122"/>
                  <a:ea typeface="微软雅黑" panose="020B0503020204020204" pitchFamily="34" charset="-122"/>
                </a:rPr>
                <a:t>Join the title</a:t>
              </a:r>
              <a:endParaRPr lang="en-US" altLang="zh-CN" dirty="0">
                <a:solidFill>
                  <a:srgbClr val="FFFFFF"/>
                </a:solidFill>
                <a:latin typeface="微软雅黑" panose="020B0503020204020204" pitchFamily="34" charset="-122"/>
                <a:ea typeface="微软雅黑" panose="020B0503020204020204" pitchFamily="34" charset="-122"/>
              </a:endParaRPr>
            </a:p>
          </p:txBody>
        </p:sp>
        <p:sp>
          <p:nvSpPr>
            <p:cNvPr id="12" name="文本框 14">
              <a:extLst>
                <a:ext uri="{FF2B5EF4-FFF2-40B4-BE49-F238E27FC236}">
                  <a16:creationId xmlns:a16="http://schemas.microsoft.com/office/drawing/2014/main" id="{C437C81D-AFC2-4B3B-84C5-C6D20B4B66C3}"/>
                </a:ext>
              </a:extLst>
            </p:cNvPr>
            <p:cNvSpPr txBox="1"/>
            <p:nvPr/>
          </p:nvSpPr>
          <p:spPr>
            <a:xfrm>
              <a:off x="4145731" y="3391813"/>
              <a:ext cx="1243518" cy="414506"/>
            </a:xfrm>
            <a:prstGeom prst="rect">
              <a:avLst/>
            </a:prstGeom>
            <a:noFill/>
            <a:effectLst/>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Join the title</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3" name="文本框 15">
              <a:extLst>
                <a:ext uri="{FF2B5EF4-FFF2-40B4-BE49-F238E27FC236}">
                  <a16:creationId xmlns:a16="http://schemas.microsoft.com/office/drawing/2014/main" id="{3EE1737F-9BC8-4DBC-88BC-2613EDE26BEA}"/>
                </a:ext>
              </a:extLst>
            </p:cNvPr>
            <p:cNvSpPr txBox="1"/>
            <p:nvPr/>
          </p:nvSpPr>
          <p:spPr>
            <a:xfrm>
              <a:off x="8928519" y="4357129"/>
              <a:ext cx="1243518" cy="414506"/>
            </a:xfrm>
            <a:prstGeom prst="rect">
              <a:avLst/>
            </a:prstGeom>
            <a:noFill/>
            <a:effectLst/>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Join the title</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4" name="文本框 24">
              <a:extLst>
                <a:ext uri="{FF2B5EF4-FFF2-40B4-BE49-F238E27FC236}">
                  <a16:creationId xmlns:a16="http://schemas.microsoft.com/office/drawing/2014/main" id="{1AEB3C6E-8496-48FD-AA2A-E62C44B57ACA}"/>
                </a:ext>
              </a:extLst>
            </p:cNvPr>
            <p:cNvSpPr txBox="1"/>
            <p:nvPr/>
          </p:nvSpPr>
          <p:spPr>
            <a:xfrm>
              <a:off x="6329497" y="3948183"/>
              <a:ext cx="1243518" cy="414506"/>
            </a:xfrm>
            <a:prstGeom prst="rect">
              <a:avLst/>
            </a:prstGeom>
            <a:noFill/>
            <a:effectLst/>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Join the title</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5" name="文本框 25">
              <a:extLst>
                <a:ext uri="{FF2B5EF4-FFF2-40B4-BE49-F238E27FC236}">
                  <a16:creationId xmlns:a16="http://schemas.microsoft.com/office/drawing/2014/main" id="{99158B37-C451-4E60-B56C-A25CB971DEA4}"/>
                </a:ext>
              </a:extLst>
            </p:cNvPr>
            <p:cNvSpPr txBox="1"/>
            <p:nvPr/>
          </p:nvSpPr>
          <p:spPr>
            <a:xfrm>
              <a:off x="15083" y="3637304"/>
              <a:ext cx="3248114" cy="725386"/>
            </a:xfrm>
            <a:prstGeom prst="rect">
              <a:avLst/>
            </a:prstGeom>
            <a:noFill/>
            <a:effectLst/>
          </p:spPr>
          <p:txBody>
            <a:bodyPr wrap="none" rtlCol="0">
              <a:spAutoFit/>
            </a:bodyPr>
            <a:lstStyle/>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ct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sp>
          <p:nvSpPr>
            <p:cNvPr id="16" name="文本框 26">
              <a:extLst>
                <a:ext uri="{FF2B5EF4-FFF2-40B4-BE49-F238E27FC236}">
                  <a16:creationId xmlns:a16="http://schemas.microsoft.com/office/drawing/2014/main" id="{BA739C37-289C-45C5-A571-A9D463BC205C}"/>
                </a:ext>
              </a:extLst>
            </p:cNvPr>
            <p:cNvSpPr txBox="1"/>
            <p:nvPr/>
          </p:nvSpPr>
          <p:spPr>
            <a:xfrm>
              <a:off x="2257684" y="4218013"/>
              <a:ext cx="3248114" cy="725386"/>
            </a:xfrm>
            <a:prstGeom prst="rect">
              <a:avLst/>
            </a:prstGeom>
            <a:noFill/>
            <a:effectLst/>
          </p:spPr>
          <p:txBody>
            <a:bodyPr wrap="none" rtlCol="0">
              <a:spAutoFit/>
            </a:bodyPr>
            <a:lstStyle/>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ct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sp>
          <p:nvSpPr>
            <p:cNvPr id="17" name="文本框 27">
              <a:extLst>
                <a:ext uri="{FF2B5EF4-FFF2-40B4-BE49-F238E27FC236}">
                  <a16:creationId xmlns:a16="http://schemas.microsoft.com/office/drawing/2014/main" id="{10CA5C26-7D72-4EF8-858A-D2E34C47DDAF}"/>
                </a:ext>
              </a:extLst>
            </p:cNvPr>
            <p:cNvSpPr txBox="1"/>
            <p:nvPr/>
          </p:nvSpPr>
          <p:spPr>
            <a:xfrm>
              <a:off x="4641869" y="4754550"/>
              <a:ext cx="3248114" cy="725386"/>
            </a:xfrm>
            <a:prstGeom prst="rect">
              <a:avLst/>
            </a:prstGeom>
            <a:noFill/>
            <a:effectLst/>
          </p:spPr>
          <p:txBody>
            <a:bodyPr wrap="none" rtlCol="0">
              <a:spAutoFit/>
            </a:bodyPr>
            <a:lstStyle/>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ct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sp>
          <p:nvSpPr>
            <p:cNvPr id="18" name="文本框 28">
              <a:extLst>
                <a:ext uri="{FF2B5EF4-FFF2-40B4-BE49-F238E27FC236}">
                  <a16:creationId xmlns:a16="http://schemas.microsoft.com/office/drawing/2014/main" id="{4E0C5418-6E19-45B5-A333-0901489995A3}"/>
                </a:ext>
              </a:extLst>
            </p:cNvPr>
            <p:cNvSpPr txBox="1"/>
            <p:nvPr/>
          </p:nvSpPr>
          <p:spPr>
            <a:xfrm>
              <a:off x="7841698" y="5353313"/>
              <a:ext cx="3248114" cy="725386"/>
            </a:xfrm>
            <a:prstGeom prst="rect">
              <a:avLst/>
            </a:prstGeom>
            <a:noFill/>
            <a:effectLst/>
          </p:spPr>
          <p:txBody>
            <a:bodyPr wrap="none" rtlCol="0">
              <a:spAutoFit/>
            </a:bodyPr>
            <a:lstStyle/>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ct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grpSp>
          <p:nvGrpSpPr>
            <p:cNvPr id="19" name="组合 18">
              <a:extLst>
                <a:ext uri="{FF2B5EF4-FFF2-40B4-BE49-F238E27FC236}">
                  <a16:creationId xmlns:a16="http://schemas.microsoft.com/office/drawing/2014/main" id="{54AF7AED-B515-4B96-8693-A1F465721B90}"/>
                </a:ext>
              </a:extLst>
            </p:cNvPr>
            <p:cNvGrpSpPr>
              <a:grpSpLocks noChangeAspect="1"/>
            </p:cNvGrpSpPr>
            <p:nvPr/>
          </p:nvGrpSpPr>
          <p:grpSpPr>
            <a:xfrm>
              <a:off x="2092945" y="2248973"/>
              <a:ext cx="407494" cy="455712"/>
              <a:chOff x="5999255" y="3275006"/>
              <a:chExt cx="402656" cy="450303"/>
            </a:xfrm>
            <a:solidFill>
              <a:schemeClr val="bg1"/>
            </a:solidFill>
          </p:grpSpPr>
          <p:sp>
            <p:nvSpPr>
              <p:cNvPr id="33" name="Freeform 108">
                <a:extLst>
                  <a:ext uri="{FF2B5EF4-FFF2-40B4-BE49-F238E27FC236}">
                    <a16:creationId xmlns:a16="http://schemas.microsoft.com/office/drawing/2014/main" id="{C0A92087-8A4B-421A-967D-85ED4B45D7AE}"/>
                  </a:ext>
                </a:extLst>
              </p:cNvPr>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 name="Freeform 109">
                <a:extLst>
                  <a:ext uri="{FF2B5EF4-FFF2-40B4-BE49-F238E27FC236}">
                    <a16:creationId xmlns:a16="http://schemas.microsoft.com/office/drawing/2014/main" id="{37FADDB3-C82F-49EB-9D96-FD271C86A126}"/>
                  </a:ext>
                </a:extLst>
              </p:cNvPr>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110">
                <a:extLst>
                  <a:ext uri="{FF2B5EF4-FFF2-40B4-BE49-F238E27FC236}">
                    <a16:creationId xmlns:a16="http://schemas.microsoft.com/office/drawing/2014/main" id="{E54D3247-8A59-4A7B-86BD-1EA8095E6D57}"/>
                  </a:ext>
                </a:extLst>
              </p:cNvPr>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11">
                <a:extLst>
                  <a:ext uri="{FF2B5EF4-FFF2-40B4-BE49-F238E27FC236}">
                    <a16:creationId xmlns:a16="http://schemas.microsoft.com/office/drawing/2014/main" id="{3FDDC5B2-5C98-48BB-B2D3-DDFA065DB16C}"/>
                  </a:ext>
                </a:extLst>
              </p:cNvPr>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112">
                <a:extLst>
                  <a:ext uri="{FF2B5EF4-FFF2-40B4-BE49-F238E27FC236}">
                    <a16:creationId xmlns:a16="http://schemas.microsoft.com/office/drawing/2014/main" id="{57AFD27E-6CB4-4DDC-91A6-57E1344A4A51}"/>
                  </a:ext>
                </a:extLst>
              </p:cNvPr>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0" name="组合 19">
              <a:extLst>
                <a:ext uri="{FF2B5EF4-FFF2-40B4-BE49-F238E27FC236}">
                  <a16:creationId xmlns:a16="http://schemas.microsoft.com/office/drawing/2014/main" id="{A381897F-B707-4725-A6F3-86A2D5B73352}"/>
                </a:ext>
              </a:extLst>
            </p:cNvPr>
            <p:cNvGrpSpPr/>
            <p:nvPr/>
          </p:nvGrpSpPr>
          <p:grpSpPr>
            <a:xfrm>
              <a:off x="4418737" y="2744547"/>
              <a:ext cx="438356" cy="471740"/>
              <a:chOff x="7005429" y="4859473"/>
              <a:chExt cx="466184" cy="501686"/>
            </a:xfrm>
            <a:solidFill>
              <a:schemeClr val="bg1"/>
            </a:solidFill>
          </p:grpSpPr>
          <p:sp>
            <p:nvSpPr>
              <p:cNvPr id="28" name="Freeform 154">
                <a:extLst>
                  <a:ext uri="{FF2B5EF4-FFF2-40B4-BE49-F238E27FC236}">
                    <a16:creationId xmlns:a16="http://schemas.microsoft.com/office/drawing/2014/main" id="{653FF172-B7AC-4030-891C-6466520C688E}"/>
                  </a:ext>
                </a:extLst>
              </p:cNvPr>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Rectangle 155">
                <a:extLst>
                  <a:ext uri="{FF2B5EF4-FFF2-40B4-BE49-F238E27FC236}">
                    <a16:creationId xmlns:a16="http://schemas.microsoft.com/office/drawing/2014/main" id="{76F72157-FF07-4C01-9F3E-B0F1FF768483}"/>
                  </a:ext>
                </a:extLst>
              </p:cNvPr>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156">
                <a:extLst>
                  <a:ext uri="{FF2B5EF4-FFF2-40B4-BE49-F238E27FC236}">
                    <a16:creationId xmlns:a16="http://schemas.microsoft.com/office/drawing/2014/main" id="{E62D554D-2DC8-46E7-B438-377F264443A6}"/>
                  </a:ext>
                </a:extLst>
              </p:cNvPr>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157">
                <a:extLst>
                  <a:ext uri="{FF2B5EF4-FFF2-40B4-BE49-F238E27FC236}">
                    <a16:creationId xmlns:a16="http://schemas.microsoft.com/office/drawing/2014/main" id="{077682BE-DDB6-440C-8166-659946FACAC3}"/>
                  </a:ext>
                </a:extLst>
              </p:cNvPr>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158">
                <a:extLst>
                  <a:ext uri="{FF2B5EF4-FFF2-40B4-BE49-F238E27FC236}">
                    <a16:creationId xmlns:a16="http://schemas.microsoft.com/office/drawing/2014/main" id="{78A327E6-1564-48B7-8207-811B85F8AA18}"/>
                  </a:ext>
                </a:extLst>
              </p:cNvPr>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1" name="组合 20">
              <a:extLst>
                <a:ext uri="{FF2B5EF4-FFF2-40B4-BE49-F238E27FC236}">
                  <a16:creationId xmlns:a16="http://schemas.microsoft.com/office/drawing/2014/main" id="{7FAB1ACE-AE54-4D4E-9C56-EADCF8D8234D}"/>
                </a:ext>
              </a:extLst>
            </p:cNvPr>
            <p:cNvGrpSpPr/>
            <p:nvPr/>
          </p:nvGrpSpPr>
          <p:grpSpPr>
            <a:xfrm>
              <a:off x="6510189" y="3254759"/>
              <a:ext cx="439203" cy="422377"/>
              <a:chOff x="2607983" y="4241292"/>
              <a:chExt cx="490600" cy="471805"/>
            </a:xfrm>
            <a:solidFill>
              <a:schemeClr val="bg1"/>
            </a:solidFill>
          </p:grpSpPr>
          <p:sp>
            <p:nvSpPr>
              <p:cNvPr id="26" name="Oval 131">
                <a:extLst>
                  <a:ext uri="{FF2B5EF4-FFF2-40B4-BE49-F238E27FC236}">
                    <a16:creationId xmlns:a16="http://schemas.microsoft.com/office/drawing/2014/main" id="{F6840BFD-BEC5-4CB4-BA18-551A3BC3BE4F}"/>
                  </a:ext>
                </a:extLst>
              </p:cNvPr>
              <p:cNvSpPr>
                <a:spLocks noChangeArrowheads="1"/>
              </p:cNvSpPr>
              <p:nvPr/>
            </p:nvSpPr>
            <p:spPr bwMode="auto">
              <a:xfrm>
                <a:off x="2742898" y="4241292"/>
                <a:ext cx="220770" cy="2235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134">
                <a:extLst>
                  <a:ext uri="{FF2B5EF4-FFF2-40B4-BE49-F238E27FC236}">
                    <a16:creationId xmlns:a16="http://schemas.microsoft.com/office/drawing/2014/main" id="{F8558672-389B-46A7-8893-F82BD83F5FCC}"/>
                  </a:ext>
                </a:extLst>
              </p:cNvPr>
              <p:cNvSpPr/>
              <p:nvPr/>
            </p:nvSpPr>
            <p:spPr bwMode="auto">
              <a:xfrm>
                <a:off x="2607983" y="4499759"/>
                <a:ext cx="490600" cy="213338"/>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2" name="组合 21">
              <a:extLst>
                <a:ext uri="{FF2B5EF4-FFF2-40B4-BE49-F238E27FC236}">
                  <a16:creationId xmlns:a16="http://schemas.microsoft.com/office/drawing/2014/main" id="{3F22625A-5B99-4B95-8D32-EC8906843355}"/>
                </a:ext>
              </a:extLst>
            </p:cNvPr>
            <p:cNvGrpSpPr/>
            <p:nvPr/>
          </p:nvGrpSpPr>
          <p:grpSpPr>
            <a:xfrm>
              <a:off x="9032124" y="3680120"/>
              <a:ext cx="463056" cy="523733"/>
              <a:chOff x="4994016" y="4872552"/>
              <a:chExt cx="406393" cy="459645"/>
            </a:xfrm>
            <a:solidFill>
              <a:schemeClr val="bg1"/>
            </a:solidFill>
          </p:grpSpPr>
          <p:sp>
            <p:nvSpPr>
              <p:cNvPr id="23" name="Freeform 148">
                <a:extLst>
                  <a:ext uri="{FF2B5EF4-FFF2-40B4-BE49-F238E27FC236}">
                    <a16:creationId xmlns:a16="http://schemas.microsoft.com/office/drawing/2014/main" id="{53049C27-EB27-4EDF-ADE4-3D1856D585BF}"/>
                  </a:ext>
                </a:extLst>
              </p:cNvPr>
              <p:cNvSpPr>
                <a:spLocks noEditPoints="1"/>
              </p:cNvSpPr>
              <p:nvPr/>
            </p:nvSpPr>
            <p:spPr bwMode="auto">
              <a:xfrm>
                <a:off x="5049136" y="4872552"/>
                <a:ext cx="351273" cy="456842"/>
              </a:xfrm>
              <a:custGeom>
                <a:avLst/>
                <a:gdLst>
                  <a:gd name="T0" fmla="*/ 157 w 159"/>
                  <a:gd name="T1" fmla="*/ 185 h 207"/>
                  <a:gd name="T2" fmla="*/ 89 w 159"/>
                  <a:gd name="T3" fmla="*/ 79 h 207"/>
                  <a:gd name="T4" fmla="*/ 92 w 159"/>
                  <a:gd name="T5" fmla="*/ 24 h 207"/>
                  <a:gd name="T6" fmla="*/ 42 w 159"/>
                  <a:gd name="T7" fmla="*/ 4 h 207"/>
                  <a:gd name="T8" fmla="*/ 70 w 159"/>
                  <a:gd name="T9" fmla="*/ 48 h 207"/>
                  <a:gd name="T10" fmla="*/ 37 w 159"/>
                  <a:gd name="T11" fmla="*/ 69 h 207"/>
                  <a:gd name="T12" fmla="*/ 10 w 159"/>
                  <a:gd name="T13" fmla="*/ 27 h 207"/>
                  <a:gd name="T14" fmla="*/ 10 w 159"/>
                  <a:gd name="T15" fmla="*/ 77 h 207"/>
                  <a:gd name="T16" fmla="*/ 62 w 159"/>
                  <a:gd name="T17" fmla="*/ 96 h 207"/>
                  <a:gd name="T18" fmla="*/ 130 w 159"/>
                  <a:gd name="T19" fmla="*/ 202 h 207"/>
                  <a:gd name="T20" fmla="*/ 143 w 159"/>
                  <a:gd name="T21" fmla="*/ 205 h 207"/>
                  <a:gd name="T22" fmla="*/ 154 w 159"/>
                  <a:gd name="T23" fmla="*/ 197 h 207"/>
                  <a:gd name="T24" fmla="*/ 157 w 159"/>
                  <a:gd name="T25" fmla="*/ 185 h 207"/>
                  <a:gd name="T26" fmla="*/ 144 w 159"/>
                  <a:gd name="T27" fmla="*/ 193 h 207"/>
                  <a:gd name="T28" fmla="*/ 134 w 159"/>
                  <a:gd name="T29" fmla="*/ 191 h 207"/>
                  <a:gd name="T30" fmla="*/ 137 w 159"/>
                  <a:gd name="T31" fmla="*/ 182 h 207"/>
                  <a:gd name="T32" fmla="*/ 146 w 159"/>
                  <a:gd name="T33" fmla="*/ 184 h 207"/>
                  <a:gd name="T34" fmla="*/ 144 w 159"/>
                  <a:gd name="T35" fmla="*/ 19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149">
                <a:extLst>
                  <a:ext uri="{FF2B5EF4-FFF2-40B4-BE49-F238E27FC236}">
                    <a16:creationId xmlns:a16="http://schemas.microsoft.com/office/drawing/2014/main" id="{45A75C5E-AE40-4A81-93A6-5E06326E54A4}"/>
                  </a:ext>
                </a:extLst>
              </p:cNvPr>
              <p:cNvSpPr>
                <a:spLocks noEditPoints="1"/>
              </p:cNvSpPr>
              <p:nvPr/>
            </p:nvSpPr>
            <p:spPr bwMode="auto">
              <a:xfrm>
                <a:off x="4994016" y="5104243"/>
                <a:ext cx="231691" cy="227954"/>
              </a:xfrm>
              <a:custGeom>
                <a:avLst/>
                <a:gdLst>
                  <a:gd name="T0" fmla="*/ 91 w 105"/>
                  <a:gd name="T1" fmla="*/ 26 h 103"/>
                  <a:gd name="T2" fmla="*/ 97 w 105"/>
                  <a:gd name="T3" fmla="*/ 20 h 103"/>
                  <a:gd name="T4" fmla="*/ 84 w 105"/>
                  <a:gd name="T5" fmla="*/ 7 h 103"/>
                  <a:gd name="T6" fmla="*/ 78 w 105"/>
                  <a:gd name="T7" fmla="*/ 13 h 103"/>
                  <a:gd name="T8" fmla="*/ 62 w 105"/>
                  <a:gd name="T9" fmla="*/ 7 h 103"/>
                  <a:gd name="T10" fmla="*/ 62 w 105"/>
                  <a:gd name="T11" fmla="*/ 0 h 103"/>
                  <a:gd name="T12" fmla="*/ 43 w 105"/>
                  <a:gd name="T13" fmla="*/ 0 h 103"/>
                  <a:gd name="T14" fmla="*/ 43 w 105"/>
                  <a:gd name="T15" fmla="*/ 7 h 103"/>
                  <a:gd name="T16" fmla="*/ 28 w 105"/>
                  <a:gd name="T17" fmla="*/ 13 h 103"/>
                  <a:gd name="T18" fmla="*/ 22 w 105"/>
                  <a:gd name="T19" fmla="*/ 7 h 103"/>
                  <a:gd name="T20" fmla="*/ 8 w 105"/>
                  <a:gd name="T21" fmla="*/ 20 h 103"/>
                  <a:gd name="T22" fmla="*/ 15 w 105"/>
                  <a:gd name="T23" fmla="*/ 27 h 103"/>
                  <a:gd name="T24" fmla="*/ 8 w 105"/>
                  <a:gd name="T25" fmla="*/ 42 h 103"/>
                  <a:gd name="T26" fmla="*/ 0 w 105"/>
                  <a:gd name="T27" fmla="*/ 42 h 103"/>
                  <a:gd name="T28" fmla="*/ 0 w 105"/>
                  <a:gd name="T29" fmla="*/ 61 h 103"/>
                  <a:gd name="T30" fmla="*/ 9 w 105"/>
                  <a:gd name="T31" fmla="*/ 61 h 103"/>
                  <a:gd name="T32" fmla="*/ 15 w 105"/>
                  <a:gd name="T33" fmla="*/ 76 h 103"/>
                  <a:gd name="T34" fmla="*/ 9 w 105"/>
                  <a:gd name="T35" fmla="*/ 82 h 103"/>
                  <a:gd name="T36" fmla="*/ 22 w 105"/>
                  <a:gd name="T37" fmla="*/ 95 h 103"/>
                  <a:gd name="T38" fmla="*/ 28 w 105"/>
                  <a:gd name="T39" fmla="*/ 89 h 103"/>
                  <a:gd name="T40" fmla="*/ 43 w 105"/>
                  <a:gd name="T41" fmla="*/ 95 h 103"/>
                  <a:gd name="T42" fmla="*/ 43 w 105"/>
                  <a:gd name="T43" fmla="*/ 103 h 103"/>
                  <a:gd name="T44" fmla="*/ 62 w 105"/>
                  <a:gd name="T45" fmla="*/ 103 h 103"/>
                  <a:gd name="T46" fmla="*/ 62 w 105"/>
                  <a:gd name="T47" fmla="*/ 95 h 103"/>
                  <a:gd name="T48" fmla="*/ 77 w 105"/>
                  <a:gd name="T49" fmla="*/ 89 h 103"/>
                  <a:gd name="T50" fmla="*/ 83 w 105"/>
                  <a:gd name="T51" fmla="*/ 95 h 103"/>
                  <a:gd name="T52" fmla="*/ 96 w 105"/>
                  <a:gd name="T53" fmla="*/ 82 h 103"/>
                  <a:gd name="T54" fmla="*/ 91 w 105"/>
                  <a:gd name="T55" fmla="*/ 76 h 103"/>
                  <a:gd name="T56" fmla="*/ 97 w 105"/>
                  <a:gd name="T57" fmla="*/ 61 h 103"/>
                  <a:gd name="T58" fmla="*/ 105 w 105"/>
                  <a:gd name="T59" fmla="*/ 61 h 103"/>
                  <a:gd name="T60" fmla="*/ 105 w 105"/>
                  <a:gd name="T61" fmla="*/ 42 h 103"/>
                  <a:gd name="T62" fmla="*/ 97 w 105"/>
                  <a:gd name="T63" fmla="*/ 42 h 103"/>
                  <a:gd name="T64" fmla="*/ 91 w 105"/>
                  <a:gd name="T65" fmla="*/ 26 h 103"/>
                  <a:gd name="T66" fmla="*/ 53 w 105"/>
                  <a:gd name="T67" fmla="*/ 83 h 103"/>
                  <a:gd name="T68" fmla="*/ 21 w 105"/>
                  <a:gd name="T69" fmla="*/ 51 h 103"/>
                  <a:gd name="T70" fmla="*/ 53 w 105"/>
                  <a:gd name="T71" fmla="*/ 19 h 103"/>
                  <a:gd name="T72" fmla="*/ 85 w 105"/>
                  <a:gd name="T73" fmla="*/ 51 h 103"/>
                  <a:gd name="T74" fmla="*/ 53 w 105"/>
                  <a:gd name="T75" fmla="*/ 8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Oval 150">
                <a:extLst>
                  <a:ext uri="{FF2B5EF4-FFF2-40B4-BE49-F238E27FC236}">
                    <a16:creationId xmlns:a16="http://schemas.microsoft.com/office/drawing/2014/main" id="{FF75FBEC-22E4-4CA5-95E2-4DED24D32936}"/>
                  </a:ext>
                </a:extLst>
              </p:cNvPr>
              <p:cNvSpPr>
                <a:spLocks noChangeArrowheads="1"/>
              </p:cNvSpPr>
              <p:nvPr/>
            </p:nvSpPr>
            <p:spPr bwMode="auto">
              <a:xfrm>
                <a:off x="5091176" y="5199535"/>
                <a:ext cx="37370" cy="3737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Tree>
    <p:extLst>
      <p:ext uri="{BB962C8B-B14F-4D97-AF65-F5344CB8AC3E}">
        <p14:creationId xmlns:p14="http://schemas.microsoft.com/office/powerpoint/2010/main" val="184395080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A6C3A32-E8D7-4573-8503-5D4F18239BE8}"/>
              </a:ext>
            </a:extLst>
          </p:cNvPr>
          <p:cNvSpPr/>
          <p:nvPr/>
        </p:nvSpPr>
        <p:spPr>
          <a:xfrm>
            <a:off x="0" y="0"/>
            <a:ext cx="12190413" cy="6834705"/>
          </a:xfrm>
          <a:prstGeom prst="rect">
            <a:avLst/>
          </a:prstGeom>
          <a:gradFill>
            <a:gsLst>
              <a:gs pos="0">
                <a:srgbClr val="E72968">
                  <a:alpha val="85000"/>
                </a:srgbClr>
              </a:gs>
              <a:gs pos="100000">
                <a:srgbClr val="1895DA">
                  <a:alpha val="85000"/>
                </a:srgbClr>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pic>
        <p:nvPicPr>
          <p:cNvPr id="7" name="图片 6">
            <a:extLst>
              <a:ext uri="{FF2B5EF4-FFF2-40B4-BE49-F238E27FC236}">
                <a16:creationId xmlns:a16="http://schemas.microsoft.com/office/drawing/2014/main" id="{7BB71665-F011-4135-9AB6-560C2C43C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1204912" y="324248"/>
            <a:ext cx="9780586" cy="6206938"/>
          </a:xfrm>
          <a:prstGeom prst="rect">
            <a:avLst/>
          </a:prstGeom>
        </p:spPr>
      </p:pic>
      <p:pic>
        <p:nvPicPr>
          <p:cNvPr id="12" name="图片 11">
            <a:extLst>
              <a:ext uri="{FF2B5EF4-FFF2-40B4-BE49-F238E27FC236}">
                <a16:creationId xmlns:a16="http://schemas.microsoft.com/office/drawing/2014/main" id="{C1375B6E-D8F3-4AED-8BB1-2D785BD43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912" y="324248"/>
            <a:ext cx="9780588" cy="6206938"/>
          </a:xfrm>
          <a:prstGeom prst="rect">
            <a:avLst/>
          </a:prstGeom>
        </p:spPr>
      </p:pic>
      <p:sp>
        <p:nvSpPr>
          <p:cNvPr id="19" name="矩形 18">
            <a:extLst>
              <a:ext uri="{FF2B5EF4-FFF2-40B4-BE49-F238E27FC236}">
                <a16:creationId xmlns:a16="http://schemas.microsoft.com/office/drawing/2014/main" id="{975A3849-0BC1-43F4-882C-6CDBD82B8E76}"/>
              </a:ext>
            </a:extLst>
          </p:cNvPr>
          <p:cNvSpPr/>
          <p:nvPr/>
        </p:nvSpPr>
        <p:spPr>
          <a:xfrm>
            <a:off x="1204912" y="2148908"/>
            <a:ext cx="9845040" cy="256177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0" name="文本框 19">
            <a:extLst>
              <a:ext uri="{FF2B5EF4-FFF2-40B4-BE49-F238E27FC236}">
                <a16:creationId xmlns:a16="http://schemas.microsoft.com/office/drawing/2014/main" id="{33AA0C48-7AA1-4ACE-B412-A8B2C0C3B13B}"/>
              </a:ext>
            </a:extLst>
          </p:cNvPr>
          <p:cNvSpPr txBox="1"/>
          <p:nvPr/>
        </p:nvSpPr>
        <p:spPr>
          <a:xfrm>
            <a:off x="1697479" y="2873856"/>
            <a:ext cx="3681080" cy="1015663"/>
          </a:xfrm>
          <a:prstGeom prst="rect">
            <a:avLst/>
          </a:prstGeom>
          <a:noFill/>
        </p:spPr>
        <p:txBody>
          <a:bodyPr wrap="square" rtlCol="0">
            <a:spAutoFit/>
            <a:scene3d>
              <a:camera prst="orthographicFront"/>
              <a:lightRig rig="threePt" dir="t"/>
            </a:scene3d>
            <a:sp3d contourW="12700"/>
          </a:bodyPr>
          <a:lstStyle/>
          <a:p>
            <a:pPr algn="ctr"/>
            <a:r>
              <a:rPr lang="en-US" altLang="zh-CN" sz="6000" b="1" dirty="0">
                <a:gradFill>
                  <a:gsLst>
                    <a:gs pos="0">
                      <a:srgbClr val="E72968">
                        <a:alpha val="85000"/>
                      </a:srgbClr>
                    </a:gs>
                    <a:gs pos="100000">
                      <a:srgbClr val="1895DA">
                        <a:alpha val="85000"/>
                      </a:srgbClr>
                    </a:gs>
                  </a:gsLst>
                  <a:lin ang="5400000" scaled="1"/>
                </a:gradFill>
                <a:latin typeface="Century Gothic" panose="020B0502020202020204" pitchFamily="34" charset="0"/>
              </a:rPr>
              <a:t>PART 04</a:t>
            </a:r>
            <a:endParaRPr lang="zh-CN" altLang="en-US" sz="6000" b="1" dirty="0">
              <a:gradFill>
                <a:gsLst>
                  <a:gs pos="0">
                    <a:srgbClr val="E72968">
                      <a:alpha val="85000"/>
                    </a:srgbClr>
                  </a:gs>
                  <a:gs pos="100000">
                    <a:srgbClr val="1895DA">
                      <a:alpha val="85000"/>
                    </a:srgbClr>
                  </a:gs>
                </a:gsLst>
                <a:lin ang="5400000" scaled="1"/>
              </a:gradFill>
              <a:latin typeface="Century Gothic" panose="020B0502020202020204" pitchFamily="34" charset="0"/>
            </a:endParaRPr>
          </a:p>
        </p:txBody>
      </p:sp>
      <p:sp>
        <p:nvSpPr>
          <p:cNvPr id="21" name="TextBox 13">
            <a:extLst>
              <a:ext uri="{FF2B5EF4-FFF2-40B4-BE49-F238E27FC236}">
                <a16:creationId xmlns:a16="http://schemas.microsoft.com/office/drawing/2014/main" id="{9805FCA0-5CCD-45FE-B533-62E02796CB93}"/>
              </a:ext>
            </a:extLst>
          </p:cNvPr>
          <p:cNvSpPr txBox="1"/>
          <p:nvPr/>
        </p:nvSpPr>
        <p:spPr>
          <a:xfrm>
            <a:off x="5494835" y="2966188"/>
            <a:ext cx="4545840" cy="1077218"/>
          </a:xfrm>
          <a:prstGeom prst="rect">
            <a:avLst/>
          </a:prstGeom>
          <a:noFill/>
        </p:spPr>
        <p:txBody>
          <a:bodyPr wrap="square" rtlCol="0">
            <a:spAutoFit/>
          </a:bodyPr>
          <a:lstStyle/>
          <a:p>
            <a:pPr algn="ctr"/>
            <a:r>
              <a:rPr lang="zh-CN" altLang="en-US" sz="3200" b="1" spc="6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ontserrat Ultra Light" charset="0"/>
              </a:rPr>
              <a:t>Event Effect Outlook</a:t>
            </a:r>
            <a:endParaRPr lang="en-US" sz="3200" b="1" spc="6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ontserrat Ultra Light" charset="0"/>
            </a:endParaRPr>
          </a:p>
        </p:txBody>
      </p:sp>
      <p:sp>
        <p:nvSpPr>
          <p:cNvPr id="22" name="矩形 21">
            <a:extLst>
              <a:ext uri="{FF2B5EF4-FFF2-40B4-BE49-F238E27FC236}">
                <a16:creationId xmlns:a16="http://schemas.microsoft.com/office/drawing/2014/main" id="{39186E9E-046C-4385-BEE0-AEF97B91607F}"/>
              </a:ext>
            </a:extLst>
          </p:cNvPr>
          <p:cNvSpPr/>
          <p:nvPr/>
        </p:nvSpPr>
        <p:spPr>
          <a:xfrm>
            <a:off x="798286" y="1741714"/>
            <a:ext cx="10595428" cy="337457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Tree>
    <p:extLst>
      <p:ext uri="{BB962C8B-B14F-4D97-AF65-F5344CB8AC3E}">
        <p14:creationId xmlns:p14="http://schemas.microsoft.com/office/powerpoint/2010/main" val="205869927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0-#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0-#ppt_w/2"/>
                                          </p:val>
                                        </p:tav>
                                        <p:tav tm="100000">
                                          <p:val>
                                            <p:strVal val="#ppt_x"/>
                                          </p:val>
                                        </p:tav>
                                      </p:tavLst>
                                    </p:anim>
                                    <p:anim calcmode="lin" valueType="num">
                                      <p:cBhvr additive="base">
                                        <p:cTn id="31" dur="500" fill="hold"/>
                                        <p:tgtEl>
                                          <p:spTgt spid="20"/>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p:bldP spid="21"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5A82ED4E-D875-4D77-A94A-24C57AC316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3302" y="-136770"/>
            <a:ext cx="5183188" cy="3289344"/>
          </a:xfrm>
          <a:prstGeom prst="rect">
            <a:avLst/>
          </a:prstGeom>
        </p:spPr>
      </p:pic>
      <p:cxnSp>
        <p:nvCxnSpPr>
          <p:cNvPr id="35" name="直接连接符 6">
            <a:extLst>
              <a:ext uri="{FF2B5EF4-FFF2-40B4-BE49-F238E27FC236}">
                <a16:creationId xmlns:a16="http://schemas.microsoft.com/office/drawing/2014/main" id="{BE1FEB9B-10BB-4D8D-838A-083D744F69EA}"/>
              </a:ext>
            </a:extLst>
          </p:cNvPr>
          <p:cNvCxnSpPr>
            <a:cxnSpLocks noChangeShapeType="1"/>
          </p:cNvCxnSpPr>
          <p:nvPr/>
        </p:nvCxnSpPr>
        <p:spPr bwMode="auto">
          <a:xfrm>
            <a:off x="1897299" y="2164573"/>
            <a:ext cx="8491351"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cxnSp>
      <p:sp>
        <p:nvSpPr>
          <p:cNvPr id="36" name="文本框 35">
            <a:extLst>
              <a:ext uri="{FF2B5EF4-FFF2-40B4-BE49-F238E27FC236}">
                <a16:creationId xmlns:a16="http://schemas.microsoft.com/office/drawing/2014/main" id="{E3838606-88E2-47D0-A8AD-59762F701D5D}"/>
              </a:ext>
            </a:extLst>
          </p:cNvPr>
          <p:cNvSpPr txBox="1"/>
          <p:nvPr/>
        </p:nvSpPr>
        <p:spPr>
          <a:xfrm>
            <a:off x="2320686" y="816071"/>
            <a:ext cx="4818744" cy="1015663"/>
          </a:xfrm>
          <a:prstGeom prst="rect">
            <a:avLst/>
          </a:prstGeom>
          <a:noFill/>
        </p:spPr>
        <p:txBody>
          <a:bodyPr wrap="square" rtlCol="0">
            <a:spAutoFit/>
          </a:bodyPr>
          <a:lstStyle/>
          <a:p>
            <a:pPr algn="ctr"/>
            <a:r>
              <a:rPr lang="en-US" altLang="zh-CN" sz="6000" b="1" spc="600" dirty="0">
                <a:gradFill>
                  <a:gsLst>
                    <a:gs pos="0">
                      <a:srgbClr val="E72968">
                        <a:alpha val="85000"/>
                      </a:srgbClr>
                    </a:gs>
                    <a:gs pos="100000">
                      <a:srgbClr val="1895DA">
                        <a:alpha val="85000"/>
                      </a:srgbClr>
                    </a:gs>
                  </a:gsLst>
                  <a:lin ang="5400000" scaled="1"/>
                </a:gradFill>
                <a:latin typeface="Aharoni" panose="02010803020104030203" pitchFamily="2" charset="-79"/>
                <a:cs typeface="Aharoni" panose="02010803020104030203" pitchFamily="2" charset="-79"/>
              </a:rPr>
              <a:t>CONTENT</a:t>
            </a:r>
            <a:endParaRPr lang="zh-CN" altLang="en-US" sz="6000" b="1" spc="600" dirty="0">
              <a:gradFill>
                <a:gsLst>
                  <a:gs pos="0">
                    <a:srgbClr val="E72968">
                      <a:alpha val="85000"/>
                    </a:srgbClr>
                  </a:gs>
                  <a:gs pos="100000">
                    <a:srgbClr val="1895DA">
                      <a:alpha val="85000"/>
                    </a:srgbClr>
                  </a:gs>
                </a:gsLst>
                <a:lin ang="5400000" scaled="1"/>
              </a:gradFill>
              <a:latin typeface="Aharoni" panose="02010803020104030203" pitchFamily="2" charset="-79"/>
              <a:cs typeface="Aharoni" panose="02010803020104030203" pitchFamily="2" charset="-79"/>
            </a:endParaRPr>
          </a:p>
        </p:txBody>
      </p:sp>
      <p:grpSp>
        <p:nvGrpSpPr>
          <p:cNvPr id="37" name="组合 36">
            <a:extLst>
              <a:ext uri="{FF2B5EF4-FFF2-40B4-BE49-F238E27FC236}">
                <a16:creationId xmlns:a16="http://schemas.microsoft.com/office/drawing/2014/main" id="{3BD4D989-9DDD-4230-8311-AFB974D8E87E}"/>
              </a:ext>
            </a:extLst>
          </p:cNvPr>
          <p:cNvGrpSpPr/>
          <p:nvPr/>
        </p:nvGrpSpPr>
        <p:grpSpPr>
          <a:xfrm>
            <a:off x="1248248" y="3209261"/>
            <a:ext cx="4847753" cy="1184691"/>
            <a:chOff x="1248248" y="3031461"/>
            <a:chExt cx="4847753" cy="1184691"/>
          </a:xfrm>
        </p:grpSpPr>
        <p:sp>
          <p:nvSpPr>
            <p:cNvPr id="38" name="等腰三角形 37">
              <a:extLst>
                <a:ext uri="{FF2B5EF4-FFF2-40B4-BE49-F238E27FC236}">
                  <a16:creationId xmlns:a16="http://schemas.microsoft.com/office/drawing/2014/main" id="{7E94FC0A-9464-4753-8FF6-56E084FED41D}"/>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077DFE28-2066-4A95-8682-AE405B0AAB22}"/>
                </a:ext>
              </a:extLst>
            </p:cNvPr>
            <p:cNvSpPr txBox="1"/>
            <p:nvPr/>
          </p:nvSpPr>
          <p:spPr>
            <a:xfrm>
              <a:off x="1447603" y="3209663"/>
              <a:ext cx="424588" cy="461665"/>
            </a:xfrm>
            <a:prstGeom prst="rect">
              <a:avLst/>
            </a:prstGeom>
            <a:noFill/>
            <a:ln w="19050">
              <a:noFill/>
              <a:prstDash val="dash"/>
            </a:ln>
            <a:effectLst/>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40" name="矩形 39">
              <a:extLst>
                <a:ext uri="{FF2B5EF4-FFF2-40B4-BE49-F238E27FC236}">
                  <a16:creationId xmlns:a16="http://schemas.microsoft.com/office/drawing/2014/main" id="{5C06C9ED-DE93-4235-AEDC-64C2B7AAADEB}"/>
                </a:ext>
              </a:extLst>
            </p:cNvPr>
            <p:cNvSpPr/>
            <p:nvPr/>
          </p:nvSpPr>
          <p:spPr>
            <a:xfrm>
              <a:off x="2136207" y="3231267"/>
              <a:ext cx="3959794" cy="984885"/>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Introduction to the activity process </a:t>
              </a:r>
              <a:endParaRPr lang="en-US" altLang="zh-CN"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endParaRPr>
            </a:p>
            <a:p>
              <a:pPr fontAlgn="auto">
                <a:spcBef>
                  <a:spcPts val="0"/>
                </a:spcBef>
                <a:spcAft>
                  <a:spcPts val="0"/>
                </a:spcAft>
                <a:defRPr/>
              </a:pPr>
              <a:r>
                <a:rPr lang="en-US" altLang="zh-CN" sz="10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10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41" name="组合 40">
            <a:extLst>
              <a:ext uri="{FF2B5EF4-FFF2-40B4-BE49-F238E27FC236}">
                <a16:creationId xmlns:a16="http://schemas.microsoft.com/office/drawing/2014/main" id="{4B7003A2-1A11-47E6-AA42-3D9E2D647748}"/>
              </a:ext>
            </a:extLst>
          </p:cNvPr>
          <p:cNvGrpSpPr/>
          <p:nvPr/>
        </p:nvGrpSpPr>
        <p:grpSpPr>
          <a:xfrm>
            <a:off x="1248247" y="4517361"/>
            <a:ext cx="4847753" cy="1184691"/>
            <a:chOff x="1248248" y="3031461"/>
            <a:chExt cx="4847753" cy="1184691"/>
          </a:xfrm>
        </p:grpSpPr>
        <p:sp>
          <p:nvSpPr>
            <p:cNvPr id="42" name="等腰三角形 41">
              <a:extLst>
                <a:ext uri="{FF2B5EF4-FFF2-40B4-BE49-F238E27FC236}">
                  <a16:creationId xmlns:a16="http://schemas.microsoft.com/office/drawing/2014/main" id="{3D0CF0BE-8485-4A10-AE72-DDD231A434F0}"/>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文本框 42">
              <a:extLst>
                <a:ext uri="{FF2B5EF4-FFF2-40B4-BE49-F238E27FC236}">
                  <a16:creationId xmlns:a16="http://schemas.microsoft.com/office/drawing/2014/main" id="{FDB24D9A-DED4-45C7-A9F4-4654CA5CA16E}"/>
                </a:ext>
              </a:extLst>
            </p:cNvPr>
            <p:cNvSpPr txBox="1"/>
            <p:nvPr/>
          </p:nvSpPr>
          <p:spPr>
            <a:xfrm>
              <a:off x="1447603" y="3209663"/>
              <a:ext cx="424588" cy="461665"/>
            </a:xfrm>
            <a:prstGeom prst="rect">
              <a:avLst/>
            </a:prstGeom>
            <a:noFill/>
            <a:ln w="19050">
              <a:noFill/>
              <a:prstDash val="dash"/>
            </a:ln>
            <a:effectLst/>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44" name="矩形 43">
              <a:extLst>
                <a:ext uri="{FF2B5EF4-FFF2-40B4-BE49-F238E27FC236}">
                  <a16:creationId xmlns:a16="http://schemas.microsoft.com/office/drawing/2014/main" id="{2DADE818-C352-4D5D-8251-C4DE6119DD33}"/>
                </a:ext>
              </a:extLst>
            </p:cNvPr>
            <p:cNvSpPr/>
            <p:nvPr/>
          </p:nvSpPr>
          <p:spPr>
            <a:xfrm>
              <a:off x="2136207" y="3231267"/>
              <a:ext cx="3959794" cy="984885"/>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Event execution guarantee</a:t>
              </a:r>
              <a:endParaRPr lang="en-US" altLang="zh-CN"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endParaRPr>
            </a:p>
            <a:p>
              <a:pPr fontAlgn="auto">
                <a:spcBef>
                  <a:spcPts val="0"/>
                </a:spcBef>
                <a:spcAft>
                  <a:spcPts val="0"/>
                </a:spcAft>
                <a:defRPr/>
              </a:pPr>
              <a:r>
                <a:rPr lang="en-US" altLang="zh-CN" sz="10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10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45" name="组合 44">
            <a:extLst>
              <a:ext uri="{FF2B5EF4-FFF2-40B4-BE49-F238E27FC236}">
                <a16:creationId xmlns:a16="http://schemas.microsoft.com/office/drawing/2014/main" id="{B3142F5C-D988-4EC3-8162-A51139867C1B}"/>
              </a:ext>
            </a:extLst>
          </p:cNvPr>
          <p:cNvGrpSpPr/>
          <p:nvPr/>
        </p:nvGrpSpPr>
        <p:grpSpPr>
          <a:xfrm>
            <a:off x="6457954" y="3209261"/>
            <a:ext cx="4847753" cy="1184691"/>
            <a:chOff x="1248248" y="3031461"/>
            <a:chExt cx="4847753" cy="1184691"/>
          </a:xfrm>
        </p:grpSpPr>
        <p:sp>
          <p:nvSpPr>
            <p:cNvPr id="46" name="等腰三角形 45">
              <a:extLst>
                <a:ext uri="{FF2B5EF4-FFF2-40B4-BE49-F238E27FC236}">
                  <a16:creationId xmlns:a16="http://schemas.microsoft.com/office/drawing/2014/main" id="{35BCF0A1-399F-4BFA-BA8B-EC54588E5AEE}"/>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a:extLst>
                <a:ext uri="{FF2B5EF4-FFF2-40B4-BE49-F238E27FC236}">
                  <a16:creationId xmlns:a16="http://schemas.microsoft.com/office/drawing/2014/main" id="{76874116-47C7-4B8C-B20B-A91904516010}"/>
                </a:ext>
              </a:extLst>
            </p:cNvPr>
            <p:cNvSpPr txBox="1"/>
            <p:nvPr/>
          </p:nvSpPr>
          <p:spPr>
            <a:xfrm>
              <a:off x="1447603" y="3209663"/>
              <a:ext cx="424588" cy="461665"/>
            </a:xfrm>
            <a:prstGeom prst="rect">
              <a:avLst/>
            </a:prstGeom>
            <a:noFill/>
            <a:ln w="19050">
              <a:noFill/>
              <a:prstDash val="dash"/>
            </a:ln>
            <a:effectLst/>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3</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48" name="矩形 47">
              <a:extLst>
                <a:ext uri="{FF2B5EF4-FFF2-40B4-BE49-F238E27FC236}">
                  <a16:creationId xmlns:a16="http://schemas.microsoft.com/office/drawing/2014/main" id="{23016E63-649E-4DFF-98DA-20C220E02872}"/>
                </a:ext>
              </a:extLst>
            </p:cNvPr>
            <p:cNvSpPr/>
            <p:nvPr/>
          </p:nvSpPr>
          <p:spPr>
            <a:xfrm>
              <a:off x="2136207" y="3231267"/>
              <a:ext cx="3959794" cy="984885"/>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Event detail management</a:t>
              </a:r>
              <a:endParaRPr lang="en-US" altLang="zh-CN"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endParaRPr>
            </a:p>
            <a:p>
              <a:pPr fontAlgn="auto">
                <a:spcBef>
                  <a:spcPts val="0"/>
                </a:spcBef>
                <a:spcAft>
                  <a:spcPts val="0"/>
                </a:spcAft>
                <a:defRPr/>
              </a:pPr>
              <a:r>
                <a:rPr lang="en-US" altLang="zh-CN" sz="10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10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49" name="组合 48">
            <a:extLst>
              <a:ext uri="{FF2B5EF4-FFF2-40B4-BE49-F238E27FC236}">
                <a16:creationId xmlns:a16="http://schemas.microsoft.com/office/drawing/2014/main" id="{FDE93FD3-DE18-4409-A4DA-469D6AE2BF9C}"/>
              </a:ext>
            </a:extLst>
          </p:cNvPr>
          <p:cNvGrpSpPr/>
          <p:nvPr/>
        </p:nvGrpSpPr>
        <p:grpSpPr>
          <a:xfrm>
            <a:off x="6457953" y="4517361"/>
            <a:ext cx="4847753" cy="1184691"/>
            <a:chOff x="1248248" y="3031461"/>
            <a:chExt cx="4847753" cy="1184691"/>
          </a:xfrm>
        </p:grpSpPr>
        <p:sp>
          <p:nvSpPr>
            <p:cNvPr id="50" name="等腰三角形 49">
              <a:extLst>
                <a:ext uri="{FF2B5EF4-FFF2-40B4-BE49-F238E27FC236}">
                  <a16:creationId xmlns:a16="http://schemas.microsoft.com/office/drawing/2014/main" id="{CB0BE1B2-4C10-431D-87B3-3C7904F7415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a:extLst>
                <a:ext uri="{FF2B5EF4-FFF2-40B4-BE49-F238E27FC236}">
                  <a16:creationId xmlns:a16="http://schemas.microsoft.com/office/drawing/2014/main" id="{D3DAA4DD-BC65-4CFC-8925-E15FA558F22D}"/>
                </a:ext>
              </a:extLst>
            </p:cNvPr>
            <p:cNvSpPr txBox="1"/>
            <p:nvPr/>
          </p:nvSpPr>
          <p:spPr>
            <a:xfrm>
              <a:off x="1447603" y="3209663"/>
              <a:ext cx="424588" cy="461665"/>
            </a:xfrm>
            <a:prstGeom prst="rect">
              <a:avLst/>
            </a:prstGeom>
            <a:noFill/>
            <a:ln w="19050">
              <a:noFill/>
              <a:prstDash val="dash"/>
            </a:ln>
            <a:effectLst/>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2" name="矩形 51">
              <a:extLst>
                <a:ext uri="{FF2B5EF4-FFF2-40B4-BE49-F238E27FC236}">
                  <a16:creationId xmlns:a16="http://schemas.microsoft.com/office/drawing/2014/main" id="{AB7E7DEA-9BCA-45A6-8EEB-540FDFEC2B30}"/>
                </a:ext>
              </a:extLst>
            </p:cNvPr>
            <p:cNvSpPr/>
            <p:nvPr/>
          </p:nvSpPr>
          <p:spPr>
            <a:xfrm>
              <a:off x="2136207" y="3231267"/>
              <a:ext cx="3959794" cy="984885"/>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Event Effect Outlook</a:t>
              </a:r>
              <a:endParaRPr lang="en-US" altLang="zh-CN"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endParaRPr>
            </a:p>
            <a:p>
              <a:pPr fontAlgn="auto">
                <a:spcBef>
                  <a:spcPts val="0"/>
                </a:spcBef>
                <a:spcAft>
                  <a:spcPts val="0"/>
                </a:spcAft>
                <a:defRPr/>
              </a:pPr>
              <a:r>
                <a:rPr lang="en-US" altLang="zh-CN" sz="10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10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2" presetClass="entr" presetSubtype="8"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additive="base">
                                        <p:cTn id="10" dur="500" fill="hold"/>
                                        <p:tgtEl>
                                          <p:spTgt spid="35"/>
                                        </p:tgtEl>
                                        <p:attrNameLst>
                                          <p:attrName>ppt_x</p:attrName>
                                        </p:attrNameLst>
                                      </p:cBhvr>
                                      <p:tavLst>
                                        <p:tav tm="0">
                                          <p:val>
                                            <p:strVal val="0-#ppt_w/2"/>
                                          </p:val>
                                        </p:tav>
                                        <p:tav tm="100000">
                                          <p:val>
                                            <p:strVal val="#ppt_x"/>
                                          </p:val>
                                        </p:tav>
                                      </p:tavLst>
                                    </p:anim>
                                    <p:anim calcmode="lin" valueType="num">
                                      <p:cBhvr additive="base">
                                        <p:cTn id="11" dur="500" fill="hold"/>
                                        <p:tgtEl>
                                          <p:spTgt spid="3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0-#ppt_w/2"/>
                                          </p:val>
                                        </p:tav>
                                        <p:tav tm="100000">
                                          <p:val>
                                            <p:strVal val="#ppt_x"/>
                                          </p:val>
                                        </p:tav>
                                      </p:tavLst>
                                    </p:anim>
                                    <p:anim calcmode="lin" valueType="num">
                                      <p:cBhvr additive="base">
                                        <p:cTn id="20" dur="500" fill="hold"/>
                                        <p:tgtEl>
                                          <p:spTgt spid="37"/>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0-#ppt_w/2"/>
                                          </p:val>
                                        </p:tav>
                                        <p:tav tm="100000">
                                          <p:val>
                                            <p:strVal val="#ppt_x"/>
                                          </p:val>
                                        </p:tav>
                                      </p:tavLst>
                                    </p:anim>
                                    <p:anim calcmode="lin" valueType="num">
                                      <p:cBhvr additive="base">
                                        <p:cTn id="25" dur="500" fill="hold"/>
                                        <p:tgtEl>
                                          <p:spTgt spid="41"/>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0-#ppt_w/2"/>
                                          </p:val>
                                        </p:tav>
                                        <p:tav tm="100000">
                                          <p:val>
                                            <p:strVal val="#ppt_x"/>
                                          </p:val>
                                        </p:tav>
                                      </p:tavLst>
                                    </p:anim>
                                    <p:anim calcmode="lin" valueType="num">
                                      <p:cBhvr additive="base">
                                        <p:cTn id="30" dur="500" fill="hold"/>
                                        <p:tgtEl>
                                          <p:spTgt spid="45"/>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8" fill="hold" nodeType="after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additive="base">
                                        <p:cTn id="34" dur="500" fill="hold"/>
                                        <p:tgtEl>
                                          <p:spTgt spid="49"/>
                                        </p:tgtEl>
                                        <p:attrNameLst>
                                          <p:attrName>ppt_x</p:attrName>
                                        </p:attrNameLst>
                                      </p:cBhvr>
                                      <p:tavLst>
                                        <p:tav tm="0">
                                          <p:val>
                                            <p:strVal val="0-#ppt_w/2"/>
                                          </p:val>
                                        </p:tav>
                                        <p:tav tm="100000">
                                          <p:val>
                                            <p:strVal val="#ppt_x"/>
                                          </p:val>
                                        </p:tav>
                                      </p:tavLst>
                                    </p:anim>
                                    <p:anim calcmode="lin" valueType="num">
                                      <p:cBhvr additive="base">
                                        <p:cTn id="35"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461665"/>
            <a:chOff x="1248248" y="2961576"/>
            <a:chExt cx="8564151" cy="905212"/>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905212"/>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Event Effect Outlook </a:t>
              </a: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sp>
        <p:nvSpPr>
          <p:cNvPr id="6" name="Freeform 6">
            <a:extLst>
              <a:ext uri="{FF2B5EF4-FFF2-40B4-BE49-F238E27FC236}">
                <a16:creationId xmlns:a16="http://schemas.microsoft.com/office/drawing/2014/main" id="{F7CCCCB4-E0D3-41E6-822D-D060320A2CDB}"/>
              </a:ext>
            </a:extLst>
          </p:cNvPr>
          <p:cNvSpPr>
            <a:spLocks/>
          </p:cNvSpPr>
          <p:nvPr/>
        </p:nvSpPr>
        <p:spPr bwMode="auto">
          <a:xfrm>
            <a:off x="1605878" y="3326210"/>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sz="2000">
              <a:solidFill>
                <a:schemeClr val="bg1">
                  <a:lumMod val="50000"/>
                </a:schemeClr>
              </a:solidFill>
            </a:endParaRPr>
          </a:p>
        </p:txBody>
      </p:sp>
      <p:sp>
        <p:nvSpPr>
          <p:cNvPr id="7" name="Text Box 10">
            <a:extLst>
              <a:ext uri="{FF2B5EF4-FFF2-40B4-BE49-F238E27FC236}">
                <a16:creationId xmlns:a16="http://schemas.microsoft.com/office/drawing/2014/main" id="{0130581B-62D9-4D21-BB68-6ABBF0EAC853}"/>
              </a:ext>
            </a:extLst>
          </p:cNvPr>
          <p:cNvSpPr txBox="1">
            <a:spLocks noChangeArrowheads="1"/>
          </p:cNvSpPr>
          <p:nvPr/>
        </p:nvSpPr>
        <p:spPr bwMode="auto">
          <a:xfrm>
            <a:off x="1750031" y="3435160"/>
            <a:ext cx="2059604" cy="907941"/>
          </a:xfrm>
          <a:prstGeom prst="rect">
            <a:avLst/>
          </a:prstGeom>
          <a:noFill/>
          <a:ln w="9525">
            <a:noFill/>
            <a:miter lim="800000"/>
            <a:headEnd/>
            <a:tailEnd/>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8" name="Freeform 6">
            <a:extLst>
              <a:ext uri="{FF2B5EF4-FFF2-40B4-BE49-F238E27FC236}">
                <a16:creationId xmlns:a16="http://schemas.microsoft.com/office/drawing/2014/main" id="{3D35C924-D7CB-4D18-A0C2-C04149AFDA09}"/>
              </a:ext>
            </a:extLst>
          </p:cNvPr>
          <p:cNvSpPr>
            <a:spLocks/>
          </p:cNvSpPr>
          <p:nvPr/>
        </p:nvSpPr>
        <p:spPr bwMode="auto">
          <a:xfrm>
            <a:off x="1605878" y="4586524"/>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sz="2000">
              <a:solidFill>
                <a:schemeClr val="bg1">
                  <a:lumMod val="50000"/>
                </a:schemeClr>
              </a:solidFill>
            </a:endParaRPr>
          </a:p>
        </p:txBody>
      </p:sp>
      <p:sp>
        <p:nvSpPr>
          <p:cNvPr id="9" name="Text Box 10">
            <a:extLst>
              <a:ext uri="{FF2B5EF4-FFF2-40B4-BE49-F238E27FC236}">
                <a16:creationId xmlns:a16="http://schemas.microsoft.com/office/drawing/2014/main" id="{AE5A4B54-5DB6-4158-B775-D0C2995A2ED5}"/>
              </a:ext>
            </a:extLst>
          </p:cNvPr>
          <p:cNvSpPr txBox="1">
            <a:spLocks noChangeArrowheads="1"/>
          </p:cNvSpPr>
          <p:nvPr/>
        </p:nvSpPr>
        <p:spPr bwMode="auto">
          <a:xfrm>
            <a:off x="1750031" y="4695474"/>
            <a:ext cx="2059604" cy="907941"/>
          </a:xfrm>
          <a:prstGeom prst="rect">
            <a:avLst/>
          </a:prstGeom>
          <a:noFill/>
          <a:ln w="9525">
            <a:noFill/>
            <a:miter lim="800000"/>
            <a:headEnd/>
            <a:tailEnd/>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0" name="Freeform 6">
            <a:extLst>
              <a:ext uri="{FF2B5EF4-FFF2-40B4-BE49-F238E27FC236}">
                <a16:creationId xmlns:a16="http://schemas.microsoft.com/office/drawing/2014/main" id="{90A4A921-922D-4166-B7AD-BC6760A139FB}"/>
              </a:ext>
            </a:extLst>
          </p:cNvPr>
          <p:cNvSpPr>
            <a:spLocks/>
          </p:cNvSpPr>
          <p:nvPr/>
        </p:nvSpPr>
        <p:spPr bwMode="auto">
          <a:xfrm flipH="1">
            <a:off x="8308134" y="3413356"/>
            <a:ext cx="2777545"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sz="2000">
              <a:solidFill>
                <a:schemeClr val="bg1">
                  <a:lumMod val="50000"/>
                </a:schemeClr>
              </a:solidFill>
            </a:endParaRPr>
          </a:p>
        </p:txBody>
      </p:sp>
      <p:sp>
        <p:nvSpPr>
          <p:cNvPr id="11" name="Text Box 10">
            <a:extLst>
              <a:ext uri="{FF2B5EF4-FFF2-40B4-BE49-F238E27FC236}">
                <a16:creationId xmlns:a16="http://schemas.microsoft.com/office/drawing/2014/main" id="{33E0518A-A735-42D0-85E4-F1AE3CCB993A}"/>
              </a:ext>
            </a:extLst>
          </p:cNvPr>
          <p:cNvSpPr txBox="1">
            <a:spLocks noChangeArrowheads="1"/>
          </p:cNvSpPr>
          <p:nvPr/>
        </p:nvSpPr>
        <p:spPr bwMode="auto">
          <a:xfrm>
            <a:off x="8703060" y="3522306"/>
            <a:ext cx="2059604" cy="907941"/>
          </a:xfrm>
          <a:prstGeom prst="rect">
            <a:avLst/>
          </a:prstGeom>
          <a:noFill/>
          <a:ln w="9525">
            <a:noFill/>
            <a:miter lim="800000"/>
            <a:headEnd/>
            <a:tailEnd/>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2" name="Freeform 6">
            <a:extLst>
              <a:ext uri="{FF2B5EF4-FFF2-40B4-BE49-F238E27FC236}">
                <a16:creationId xmlns:a16="http://schemas.microsoft.com/office/drawing/2014/main" id="{F6B0A8EF-D8C5-42D4-95E2-2B197E3D6428}"/>
              </a:ext>
            </a:extLst>
          </p:cNvPr>
          <p:cNvSpPr>
            <a:spLocks/>
          </p:cNvSpPr>
          <p:nvPr/>
        </p:nvSpPr>
        <p:spPr bwMode="auto">
          <a:xfrm flipH="1">
            <a:off x="8300029" y="4642234"/>
            <a:ext cx="2777545"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sz="2000">
              <a:solidFill>
                <a:schemeClr val="bg1">
                  <a:lumMod val="50000"/>
                </a:schemeClr>
              </a:solidFill>
            </a:endParaRPr>
          </a:p>
        </p:txBody>
      </p:sp>
      <p:sp>
        <p:nvSpPr>
          <p:cNvPr id="13" name="Text Box 10">
            <a:extLst>
              <a:ext uri="{FF2B5EF4-FFF2-40B4-BE49-F238E27FC236}">
                <a16:creationId xmlns:a16="http://schemas.microsoft.com/office/drawing/2014/main" id="{78E7F1BB-8315-48BD-AED3-E165377B7251}"/>
              </a:ext>
            </a:extLst>
          </p:cNvPr>
          <p:cNvSpPr txBox="1">
            <a:spLocks noChangeArrowheads="1"/>
          </p:cNvSpPr>
          <p:nvPr/>
        </p:nvSpPr>
        <p:spPr bwMode="auto">
          <a:xfrm>
            <a:off x="8694955" y="4751184"/>
            <a:ext cx="2059604" cy="907941"/>
          </a:xfrm>
          <a:prstGeom prst="rect">
            <a:avLst/>
          </a:prstGeom>
          <a:noFill/>
          <a:ln w="9525">
            <a:noFill/>
            <a:miter lim="800000"/>
            <a:headEnd/>
            <a:tailEnd/>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nvGrpSpPr>
          <p:cNvPr id="14" name="组合 13">
            <a:extLst>
              <a:ext uri="{FF2B5EF4-FFF2-40B4-BE49-F238E27FC236}">
                <a16:creationId xmlns:a16="http://schemas.microsoft.com/office/drawing/2014/main" id="{48E5401C-AFF5-43EF-8A6D-352DEE137476}"/>
              </a:ext>
            </a:extLst>
          </p:cNvPr>
          <p:cNvGrpSpPr/>
          <p:nvPr/>
        </p:nvGrpSpPr>
        <p:grpSpPr>
          <a:xfrm>
            <a:off x="4374087" y="2144958"/>
            <a:ext cx="3696240" cy="3604722"/>
            <a:chOff x="4452938" y="2259013"/>
            <a:chExt cx="3462337" cy="3376612"/>
          </a:xfrm>
          <a:gradFill>
            <a:gsLst>
              <a:gs pos="0">
                <a:srgbClr val="E72968">
                  <a:alpha val="85000"/>
                </a:srgbClr>
              </a:gs>
              <a:gs pos="100000">
                <a:srgbClr val="1895DA">
                  <a:alpha val="85000"/>
                </a:srgbClr>
              </a:gs>
            </a:gsLst>
            <a:lin ang="5400000" scaled="1"/>
          </a:gradFill>
        </p:grpSpPr>
        <p:grpSp>
          <p:nvGrpSpPr>
            <p:cNvPr id="15" name="Group 5">
              <a:extLst>
                <a:ext uri="{FF2B5EF4-FFF2-40B4-BE49-F238E27FC236}">
                  <a16:creationId xmlns:a16="http://schemas.microsoft.com/office/drawing/2014/main" id="{B125270C-B892-4C1A-995F-B39D808A80C5}"/>
                </a:ext>
              </a:extLst>
            </p:cNvPr>
            <p:cNvGrpSpPr>
              <a:grpSpLocks/>
            </p:cNvGrpSpPr>
            <p:nvPr/>
          </p:nvGrpSpPr>
          <p:grpSpPr bwMode="auto">
            <a:xfrm>
              <a:off x="4452938" y="2259013"/>
              <a:ext cx="3462337" cy="3376612"/>
              <a:chOff x="0" y="0"/>
              <a:chExt cx="7716441" cy="7523163"/>
            </a:xfrm>
            <a:grpFill/>
          </p:grpSpPr>
          <p:sp>
            <p:nvSpPr>
              <p:cNvPr id="23" name="AutoShape 6">
                <a:extLst>
                  <a:ext uri="{FF2B5EF4-FFF2-40B4-BE49-F238E27FC236}">
                    <a16:creationId xmlns:a16="http://schemas.microsoft.com/office/drawing/2014/main" id="{CDC1D824-5040-4AE1-81CD-E5F836C7A873}"/>
                  </a:ext>
                </a:extLst>
              </p:cNvPr>
              <p:cNvSpPr>
                <a:spLocks noChangeArrowheads="1"/>
              </p:cNvSpPr>
              <p:nvPr/>
            </p:nvSpPr>
            <p:spPr bwMode="auto">
              <a:xfrm>
                <a:off x="3855839" y="0"/>
                <a:ext cx="3117690" cy="2341563"/>
              </a:xfrm>
              <a:custGeom>
                <a:avLst/>
                <a:gdLst>
                  <a:gd name="T0" fmla="*/ 333275 w 21600"/>
                  <a:gd name="T1" fmla="*/ 0 h 21600"/>
                  <a:gd name="T2" fmla="*/ 0 w 21600"/>
                  <a:gd name="T3" fmla="*/ 117512 h 21600"/>
                  <a:gd name="T4" fmla="*/ 3770817 w 21600"/>
                  <a:gd name="T5" fmla="*/ 139305762 h 21600"/>
                  <a:gd name="T6" fmla="*/ 308562254 w 21600"/>
                  <a:gd name="T7" fmla="*/ 253827055 h 21600"/>
                  <a:gd name="T8" fmla="*/ 449978796 w 21600"/>
                  <a:gd name="T9" fmla="*/ 163255940 h 21600"/>
                  <a:gd name="T10" fmla="*/ 333275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6" y="0"/>
                    </a:moveTo>
                    <a:lnTo>
                      <a:pt x="0" y="10"/>
                    </a:lnTo>
                    <a:lnTo>
                      <a:pt x="181" y="11854"/>
                    </a:lnTo>
                    <a:lnTo>
                      <a:pt x="14811" y="21599"/>
                    </a:lnTo>
                    <a:lnTo>
                      <a:pt x="21599" y="13892"/>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zh-CN" altLang="en-US"/>
              </a:p>
            </p:txBody>
          </p:sp>
          <p:sp>
            <p:nvSpPr>
              <p:cNvPr id="24" name="AutoShape 7">
                <a:extLst>
                  <a:ext uri="{FF2B5EF4-FFF2-40B4-BE49-F238E27FC236}">
                    <a16:creationId xmlns:a16="http://schemas.microsoft.com/office/drawing/2014/main" id="{EBBC3EAF-9301-4295-82A0-C2EF80C6DD09}"/>
                  </a:ext>
                </a:extLst>
              </p:cNvPr>
              <p:cNvSpPr/>
              <p:nvPr/>
            </p:nvSpPr>
            <p:spPr bwMode="auto">
              <a:xfrm>
                <a:off x="5993422" y="1503217"/>
                <a:ext cx="1719482" cy="3321229"/>
              </a:xfrm>
              <a:custGeom>
                <a:avLst/>
                <a:gdLst>
                  <a:gd name="T0" fmla="*/ 859587 w 21600"/>
                  <a:gd name="T1" fmla="*/ 1658938 h 21600"/>
                  <a:gd name="T2" fmla="*/ 859587 w 21600"/>
                  <a:gd name="T3" fmla="*/ 1658938 h 21600"/>
                  <a:gd name="T4" fmla="*/ 859587 w 21600"/>
                  <a:gd name="T5" fmla="*/ 1658938 h 21600"/>
                  <a:gd name="T6" fmla="*/ 859587 w 21600"/>
                  <a:gd name="T7" fmla="*/ 16589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2159" y="0"/>
                    </a:moveTo>
                    <a:lnTo>
                      <a:pt x="0" y="5438"/>
                    </a:lnTo>
                    <a:lnTo>
                      <a:pt x="6423" y="20020"/>
                    </a:lnTo>
                    <a:lnTo>
                      <a:pt x="6234" y="20144"/>
                    </a:lnTo>
                    <a:lnTo>
                      <a:pt x="21600" y="21599"/>
                    </a:lnTo>
                    <a:lnTo>
                      <a:pt x="12159" y="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eaLnBrk="1" hangingPunct="1">
                  <a:defRPr/>
                </a:pPr>
                <a:endParaRPr lang="zh-CN" altLang="en-US" sz="1400"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AutoShape 8">
                <a:extLst>
                  <a:ext uri="{FF2B5EF4-FFF2-40B4-BE49-F238E27FC236}">
                    <a16:creationId xmlns:a16="http://schemas.microsoft.com/office/drawing/2014/main" id="{0ED5BE9A-778C-47BE-A158-3DD31E4D6A8D}"/>
                  </a:ext>
                </a:extLst>
              </p:cNvPr>
              <p:cNvSpPr/>
              <p:nvPr/>
            </p:nvSpPr>
            <p:spPr bwMode="auto">
              <a:xfrm>
                <a:off x="5048767" y="4598079"/>
                <a:ext cx="2667674" cy="2925084"/>
              </a:xfrm>
              <a:custGeom>
                <a:avLst/>
                <a:gdLst>
                  <a:gd name="T0" fmla="*/ 1333432 w 21600"/>
                  <a:gd name="T1" fmla="*/ 1462088 h 21600"/>
                  <a:gd name="T2" fmla="*/ 1333432 w 21600"/>
                  <a:gd name="T3" fmla="*/ 1462088 h 21600"/>
                  <a:gd name="T4" fmla="*/ 1333432 w 21600"/>
                  <a:gd name="T5" fmla="*/ 1462088 h 21600"/>
                  <a:gd name="T6" fmla="*/ 1333432 w 21600"/>
                  <a:gd name="T7" fmla="*/ 14620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664" y="0"/>
                    </a:moveTo>
                    <a:lnTo>
                      <a:pt x="0" y="13332"/>
                    </a:lnTo>
                    <a:lnTo>
                      <a:pt x="4256" y="21599"/>
                    </a:lnTo>
                    <a:lnTo>
                      <a:pt x="21599" y="1770"/>
                    </a:lnTo>
                    <a:lnTo>
                      <a:pt x="21571" y="1650"/>
                    </a:lnTo>
                    <a:lnTo>
                      <a:pt x="11664" y="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eaLnBrk="1" hangingPunct="1">
                  <a:defRPr/>
                </a:pPr>
                <a:endParaRPr lang="zh-CN" altLang="en-US" sz="1400"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AutoShape 9">
                <a:extLst>
                  <a:ext uri="{FF2B5EF4-FFF2-40B4-BE49-F238E27FC236}">
                    <a16:creationId xmlns:a16="http://schemas.microsoft.com/office/drawing/2014/main" id="{590B4B7B-515D-428B-A86F-B86FDC70ED9C}"/>
                  </a:ext>
                </a:extLst>
              </p:cNvPr>
              <p:cNvSpPr/>
              <p:nvPr/>
            </p:nvSpPr>
            <p:spPr bwMode="auto">
              <a:xfrm>
                <a:off x="2129894" y="6405476"/>
                <a:ext cx="3446041" cy="1117687"/>
              </a:xfrm>
              <a:custGeom>
                <a:avLst/>
                <a:gdLst>
                  <a:gd name="T0" fmla="*/ 1723143 w 21600"/>
                  <a:gd name="T1" fmla="*/ 559594 h 21600"/>
                  <a:gd name="T2" fmla="*/ 1723143 w 21600"/>
                  <a:gd name="T3" fmla="*/ 559594 h 21600"/>
                  <a:gd name="T4" fmla="*/ 1723143 w 21600"/>
                  <a:gd name="T5" fmla="*/ 559594 h 21600"/>
                  <a:gd name="T6" fmla="*/ 1723143 w 21600"/>
                  <a:gd name="T7" fmla="*/ 5595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306" y="0"/>
                    </a:moveTo>
                    <a:lnTo>
                      <a:pt x="18276" y="122"/>
                    </a:lnTo>
                    <a:lnTo>
                      <a:pt x="3798" y="122"/>
                    </a:lnTo>
                    <a:lnTo>
                      <a:pt x="0" y="21316"/>
                    </a:lnTo>
                    <a:lnTo>
                      <a:pt x="74" y="21600"/>
                    </a:lnTo>
                    <a:lnTo>
                      <a:pt x="21597" y="21600"/>
                    </a:lnTo>
                    <a:lnTo>
                      <a:pt x="21600" y="21592"/>
                    </a:lnTo>
                    <a:lnTo>
                      <a:pt x="18306" y="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eaLnBrk="1" hangingPunct="1">
                  <a:defRPr/>
                </a:pPr>
                <a:endParaRPr lang="zh-CN" altLang="en-US" sz="1400"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AutoShape 10">
                <a:extLst>
                  <a:ext uri="{FF2B5EF4-FFF2-40B4-BE49-F238E27FC236}">
                    <a16:creationId xmlns:a16="http://schemas.microsoft.com/office/drawing/2014/main" id="{1B67809B-117C-46E0-87FD-6494FE2057F4}"/>
                  </a:ext>
                </a:extLst>
              </p:cNvPr>
              <p:cNvSpPr/>
              <p:nvPr/>
            </p:nvSpPr>
            <p:spPr bwMode="auto">
              <a:xfrm>
                <a:off x="0" y="4598079"/>
                <a:ext cx="2734896" cy="2910936"/>
              </a:xfrm>
              <a:custGeom>
                <a:avLst/>
                <a:gdLst>
                  <a:gd name="T0" fmla="*/ 1367561 w 21600"/>
                  <a:gd name="T1" fmla="*/ 1455738 h 21600"/>
                  <a:gd name="T2" fmla="*/ 1367561 w 21600"/>
                  <a:gd name="T3" fmla="*/ 1455738 h 21600"/>
                  <a:gd name="T4" fmla="*/ 1367561 w 21600"/>
                  <a:gd name="T5" fmla="*/ 1455738 h 21600"/>
                  <a:gd name="T6" fmla="*/ 1367561 w 21600"/>
                  <a:gd name="T7" fmla="*/ 14557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941" y="0"/>
                    </a:moveTo>
                    <a:lnTo>
                      <a:pt x="3" y="1781"/>
                    </a:lnTo>
                    <a:lnTo>
                      <a:pt x="0" y="1790"/>
                    </a:lnTo>
                    <a:lnTo>
                      <a:pt x="16814" y="21599"/>
                    </a:lnTo>
                    <a:lnTo>
                      <a:pt x="21600" y="13449"/>
                    </a:lnTo>
                    <a:lnTo>
                      <a:pt x="21358" y="13449"/>
                    </a:lnTo>
                    <a:lnTo>
                      <a:pt x="9941" y="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eaLnBrk="1" hangingPunct="1">
                  <a:defRPr/>
                </a:pPr>
                <a:endParaRPr lang="zh-CN" altLang="en-US" sz="1400"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AutoShape 11">
                <a:extLst>
                  <a:ext uri="{FF2B5EF4-FFF2-40B4-BE49-F238E27FC236}">
                    <a16:creationId xmlns:a16="http://schemas.microsoft.com/office/drawing/2014/main" id="{7691D59F-14D2-46D5-8B35-721249D0D003}"/>
                  </a:ext>
                </a:extLst>
              </p:cNvPr>
              <p:cNvSpPr>
                <a:spLocks noChangeArrowheads="1"/>
              </p:cNvSpPr>
              <p:nvPr/>
            </p:nvSpPr>
            <p:spPr bwMode="auto">
              <a:xfrm>
                <a:off x="0" y="1477963"/>
                <a:ext cx="1776321" cy="3359150"/>
              </a:xfrm>
              <a:custGeom>
                <a:avLst/>
                <a:gdLst>
                  <a:gd name="T0" fmla="*/ 63875928 w 21600"/>
                  <a:gd name="T1" fmla="*/ 0 h 21600"/>
                  <a:gd name="T2" fmla="*/ 0 w 21600"/>
                  <a:gd name="T3" fmla="*/ 522402256 h 21600"/>
                  <a:gd name="T4" fmla="*/ 103554087 w 21600"/>
                  <a:gd name="T5" fmla="*/ 485060171 h 21600"/>
                  <a:gd name="T6" fmla="*/ 102411156 w 21600"/>
                  <a:gd name="T7" fmla="*/ 482327285 h 21600"/>
                  <a:gd name="T8" fmla="*/ 145294916 w 21600"/>
                  <a:gd name="T9" fmla="*/ 127432310 h 21600"/>
                  <a:gd name="T10" fmla="*/ 146072715 w 21600"/>
                  <a:gd name="T11" fmla="*/ 126682566 h 21600"/>
                  <a:gd name="T12" fmla="*/ 63875928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9445" y="0"/>
                    </a:moveTo>
                    <a:lnTo>
                      <a:pt x="0" y="21600"/>
                    </a:lnTo>
                    <a:lnTo>
                      <a:pt x="15312" y="20056"/>
                    </a:lnTo>
                    <a:lnTo>
                      <a:pt x="15143" y="19943"/>
                    </a:lnTo>
                    <a:lnTo>
                      <a:pt x="21484" y="5269"/>
                    </a:lnTo>
                    <a:lnTo>
                      <a:pt x="21599" y="5238"/>
                    </a:lnTo>
                    <a:lnTo>
                      <a:pt x="94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zh-CN" altLang="en-US"/>
              </a:p>
            </p:txBody>
          </p:sp>
          <p:sp>
            <p:nvSpPr>
              <p:cNvPr id="29" name="AutoShape 12">
                <a:extLst>
                  <a:ext uri="{FF2B5EF4-FFF2-40B4-BE49-F238E27FC236}">
                    <a16:creationId xmlns:a16="http://schemas.microsoft.com/office/drawing/2014/main" id="{E397DA38-21A9-48E1-8EFF-3FA621C01634}"/>
                  </a:ext>
                </a:extLst>
              </p:cNvPr>
              <p:cNvSpPr>
                <a:spLocks noChangeArrowheads="1"/>
              </p:cNvSpPr>
              <p:nvPr/>
            </p:nvSpPr>
            <p:spPr bwMode="auto">
              <a:xfrm>
                <a:off x="769897" y="1588"/>
                <a:ext cx="3122453" cy="2292350"/>
              </a:xfrm>
              <a:custGeom>
                <a:avLst/>
                <a:gdLst>
                  <a:gd name="T0" fmla="*/ 445963193 w 21600"/>
                  <a:gd name="T1" fmla="*/ 0 h 21600"/>
                  <a:gd name="T2" fmla="*/ 0 w 21600"/>
                  <a:gd name="T3" fmla="*/ 156983842 h 21600"/>
                  <a:gd name="T4" fmla="*/ 145568614 w 21600"/>
                  <a:gd name="T5" fmla="*/ 243269701 h 21600"/>
                  <a:gd name="T6" fmla="*/ 451354629 w 21600"/>
                  <a:gd name="T7" fmla="*/ 135910672 h 21600"/>
                  <a:gd name="T8" fmla="*/ 449766514 w 21600"/>
                  <a:gd name="T9" fmla="*/ 135527765 h 21600"/>
                  <a:gd name="T10" fmla="*/ 445963193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341" y="0"/>
                    </a:moveTo>
                    <a:lnTo>
                      <a:pt x="0" y="13938"/>
                    </a:lnTo>
                    <a:lnTo>
                      <a:pt x="6966" y="21599"/>
                    </a:lnTo>
                    <a:lnTo>
                      <a:pt x="21599" y="12067"/>
                    </a:lnTo>
                    <a:lnTo>
                      <a:pt x="21523" y="12033"/>
                    </a:lnTo>
                    <a:lnTo>
                      <a:pt x="213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zh-CN" altLang="en-US"/>
              </a:p>
            </p:txBody>
          </p:sp>
        </p:grpSp>
        <p:sp>
          <p:nvSpPr>
            <p:cNvPr id="16" name="AutoShape 29">
              <a:extLst>
                <a:ext uri="{FF2B5EF4-FFF2-40B4-BE49-F238E27FC236}">
                  <a16:creationId xmlns:a16="http://schemas.microsoft.com/office/drawing/2014/main" id="{160C29F9-6333-4DB0-8781-6C18FC7D6E12}"/>
                </a:ext>
              </a:extLst>
            </p:cNvPr>
            <p:cNvSpPr>
              <a:spLocks noChangeArrowheads="1"/>
            </p:cNvSpPr>
            <p:nvPr/>
          </p:nvSpPr>
          <p:spPr bwMode="auto">
            <a:xfrm>
              <a:off x="7024688" y="4818063"/>
              <a:ext cx="349250" cy="344487"/>
            </a:xfrm>
            <a:custGeom>
              <a:avLst/>
              <a:gdLst>
                <a:gd name="T0" fmla="*/ 45739785 w 21600"/>
                <a:gd name="T1" fmla="*/ 43649134 h 21600"/>
                <a:gd name="T2" fmla="*/ 45739785 w 21600"/>
                <a:gd name="T3" fmla="*/ 43649134 h 21600"/>
                <a:gd name="T4" fmla="*/ 45739785 w 21600"/>
                <a:gd name="T5" fmla="*/ 43649134 h 21600"/>
                <a:gd name="T6" fmla="*/ 45739785 w 21600"/>
                <a:gd name="T7" fmla="*/ 4364913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37670" tIns="37670" rIns="37670" bIns="37670" anchor="ctr"/>
            <a:lstStyle/>
            <a:p>
              <a:pPr algn="ctr" eaLnBrk="1" hangingPunct="1"/>
              <a:r>
                <a:rPr lang="es-ES" altLang="zh-CN" sz="1400">
                  <a:solidFill>
                    <a:schemeClr val="bg1"/>
                  </a:solidFill>
                  <a:latin typeface="Arial" panose="020B0604020202020204" pitchFamily="34" charset="0"/>
                  <a:ea typeface="微软雅黑" panose="020B0503020204020204" pitchFamily="34" charset="-122"/>
                  <a:sym typeface="Arial" panose="020B0604020202020204" pitchFamily="34" charset="0"/>
                </a:rPr>
                <a:t>04</a:t>
              </a:r>
              <a:endParaRPr lang="es-ES" altLang="zh-CN" sz="14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AutoShape 30">
              <a:extLst>
                <a:ext uri="{FF2B5EF4-FFF2-40B4-BE49-F238E27FC236}">
                  <a16:creationId xmlns:a16="http://schemas.microsoft.com/office/drawing/2014/main" id="{0A1FD778-6B6F-4C10-8D83-298155F6BEEA}"/>
                </a:ext>
              </a:extLst>
            </p:cNvPr>
            <p:cNvSpPr>
              <a:spLocks noChangeArrowheads="1"/>
            </p:cNvSpPr>
            <p:nvPr/>
          </p:nvSpPr>
          <p:spPr bwMode="auto">
            <a:xfrm>
              <a:off x="5392738" y="2651125"/>
              <a:ext cx="311150" cy="342900"/>
            </a:xfrm>
            <a:custGeom>
              <a:avLst/>
              <a:gdLst>
                <a:gd name="T0" fmla="*/ 32309413 w 21600"/>
                <a:gd name="T1" fmla="*/ 43247897 h 21600"/>
                <a:gd name="T2" fmla="*/ 32309413 w 21600"/>
                <a:gd name="T3" fmla="*/ 43247897 h 21600"/>
                <a:gd name="T4" fmla="*/ 32309413 w 21600"/>
                <a:gd name="T5" fmla="*/ 43247897 h 21600"/>
                <a:gd name="T6" fmla="*/ 32309413 w 21600"/>
                <a:gd name="T7" fmla="*/ 4324789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37670" tIns="37670" rIns="37670" bIns="37670" anchor="ctr"/>
            <a:lstStyle/>
            <a:p>
              <a:pPr algn="ctr" eaLnBrk="1" hangingPunct="1"/>
              <a:r>
                <a:rPr lang="es-ES" altLang="zh-CN" sz="1400">
                  <a:solidFill>
                    <a:schemeClr val="bg1"/>
                  </a:solidFill>
                  <a:latin typeface="Arial" panose="020B0604020202020204" pitchFamily="34" charset="0"/>
                  <a:ea typeface="微软雅黑" panose="020B0503020204020204" pitchFamily="34" charset="-122"/>
                  <a:sym typeface="Arial" panose="020B0604020202020204" pitchFamily="34" charset="0"/>
                </a:rPr>
                <a:t>01</a:t>
              </a:r>
              <a:endParaRPr lang="es-ES" altLang="zh-CN" sz="14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AutoShape 31">
              <a:extLst>
                <a:ext uri="{FF2B5EF4-FFF2-40B4-BE49-F238E27FC236}">
                  <a16:creationId xmlns:a16="http://schemas.microsoft.com/office/drawing/2014/main" id="{1C6AE660-637C-4299-BAD6-0AF6713DCBB2}"/>
                </a:ext>
              </a:extLst>
            </p:cNvPr>
            <p:cNvSpPr>
              <a:spLocks noChangeArrowheads="1"/>
            </p:cNvSpPr>
            <p:nvPr/>
          </p:nvSpPr>
          <p:spPr bwMode="auto">
            <a:xfrm>
              <a:off x="6696075" y="2651125"/>
              <a:ext cx="330200" cy="342900"/>
            </a:xfrm>
            <a:custGeom>
              <a:avLst/>
              <a:gdLst>
                <a:gd name="T0" fmla="*/ 38636320 w 21600"/>
                <a:gd name="T1" fmla="*/ 43247897 h 21600"/>
                <a:gd name="T2" fmla="*/ 38636320 w 21600"/>
                <a:gd name="T3" fmla="*/ 43247897 h 21600"/>
                <a:gd name="T4" fmla="*/ 38636320 w 21600"/>
                <a:gd name="T5" fmla="*/ 43247897 h 21600"/>
                <a:gd name="T6" fmla="*/ 38636320 w 21600"/>
                <a:gd name="T7" fmla="*/ 4324789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37670" tIns="37670" rIns="37670" bIns="37670" anchor="ctr"/>
            <a:lstStyle/>
            <a:p>
              <a:pPr algn="ctr" eaLnBrk="1" hangingPunct="1"/>
              <a:r>
                <a:rPr lang="es-E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endParaRPr lang="es-ES" altLang="zh-CN"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AutoShape 32">
              <a:extLst>
                <a:ext uri="{FF2B5EF4-FFF2-40B4-BE49-F238E27FC236}">
                  <a16:creationId xmlns:a16="http://schemas.microsoft.com/office/drawing/2014/main" id="{5EB1EE9A-C33B-412F-B1C1-EEE6487726DE}"/>
                </a:ext>
              </a:extLst>
            </p:cNvPr>
            <p:cNvSpPr>
              <a:spLocks noChangeArrowheads="1"/>
            </p:cNvSpPr>
            <p:nvPr/>
          </p:nvSpPr>
          <p:spPr bwMode="auto">
            <a:xfrm>
              <a:off x="5014913" y="4746625"/>
              <a:ext cx="311150" cy="342900"/>
            </a:xfrm>
            <a:custGeom>
              <a:avLst/>
              <a:gdLst>
                <a:gd name="T0" fmla="*/ 32309413 w 21600"/>
                <a:gd name="T1" fmla="*/ 43247897 h 21600"/>
                <a:gd name="T2" fmla="*/ 32309413 w 21600"/>
                <a:gd name="T3" fmla="*/ 43247897 h 21600"/>
                <a:gd name="T4" fmla="*/ 32309413 w 21600"/>
                <a:gd name="T5" fmla="*/ 43247897 h 21600"/>
                <a:gd name="T6" fmla="*/ 32309413 w 21600"/>
                <a:gd name="T7" fmla="*/ 4324789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37670" tIns="37670" rIns="37670" bIns="37670" anchor="ctr"/>
            <a:lstStyle/>
            <a:p>
              <a:pPr algn="ctr" eaLnBrk="1" hangingPunct="1"/>
              <a:r>
                <a:rPr lang="es-ES" altLang="zh-CN" sz="1400">
                  <a:solidFill>
                    <a:schemeClr val="bg1"/>
                  </a:solidFill>
                  <a:latin typeface="Arial" panose="020B0604020202020204" pitchFamily="34" charset="0"/>
                  <a:ea typeface="微软雅黑" panose="020B0503020204020204" pitchFamily="34" charset="-122"/>
                  <a:sym typeface="Arial" panose="020B0604020202020204" pitchFamily="34" charset="0"/>
                </a:rPr>
                <a:t>06</a:t>
              </a:r>
              <a:endParaRPr lang="es-ES" altLang="zh-CN" sz="14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AutoShape 33">
              <a:extLst>
                <a:ext uri="{FF2B5EF4-FFF2-40B4-BE49-F238E27FC236}">
                  <a16:creationId xmlns:a16="http://schemas.microsoft.com/office/drawing/2014/main" id="{FE1C1E6D-8F1C-4CAA-813A-E39EBA06B6AD}"/>
                </a:ext>
              </a:extLst>
            </p:cNvPr>
            <p:cNvSpPr>
              <a:spLocks noChangeArrowheads="1"/>
            </p:cNvSpPr>
            <p:nvPr/>
          </p:nvSpPr>
          <p:spPr bwMode="auto">
            <a:xfrm>
              <a:off x="5967413" y="5264150"/>
              <a:ext cx="476250" cy="342900"/>
            </a:xfrm>
            <a:custGeom>
              <a:avLst/>
              <a:gdLst>
                <a:gd name="T0" fmla="*/ 115778426 w 21600"/>
                <a:gd name="T1" fmla="*/ 43247897 h 21600"/>
                <a:gd name="T2" fmla="*/ 115778426 w 21600"/>
                <a:gd name="T3" fmla="*/ 43247897 h 21600"/>
                <a:gd name="T4" fmla="*/ 115778426 w 21600"/>
                <a:gd name="T5" fmla="*/ 43247897 h 21600"/>
                <a:gd name="T6" fmla="*/ 115778426 w 21600"/>
                <a:gd name="T7" fmla="*/ 4324789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37670" tIns="37670" rIns="37670" bIns="37670" anchor="ctr"/>
            <a:lstStyle/>
            <a:p>
              <a:pPr algn="ctr" eaLnBrk="1" hangingPunct="1"/>
              <a:r>
                <a:rPr lang="es-ES" altLang="zh-CN" sz="1400">
                  <a:solidFill>
                    <a:schemeClr val="bg1"/>
                  </a:solidFill>
                  <a:latin typeface="Arial" panose="020B0604020202020204" pitchFamily="34" charset="0"/>
                  <a:ea typeface="微软雅黑" panose="020B0503020204020204" pitchFamily="34" charset="-122"/>
                  <a:sym typeface="Arial" panose="020B0604020202020204" pitchFamily="34" charset="0"/>
                </a:rPr>
                <a:t>05</a:t>
              </a:r>
              <a:endParaRPr lang="es-ES" altLang="zh-CN" sz="14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AutoShape 34">
              <a:extLst>
                <a:ext uri="{FF2B5EF4-FFF2-40B4-BE49-F238E27FC236}">
                  <a16:creationId xmlns:a16="http://schemas.microsoft.com/office/drawing/2014/main" id="{1CFA3F78-577B-4E95-B5A5-D7C4A5BCF7CD}"/>
                </a:ext>
              </a:extLst>
            </p:cNvPr>
            <p:cNvSpPr>
              <a:spLocks noChangeArrowheads="1"/>
            </p:cNvSpPr>
            <p:nvPr/>
          </p:nvSpPr>
          <p:spPr bwMode="auto">
            <a:xfrm>
              <a:off x="7318375" y="3532188"/>
              <a:ext cx="350838" cy="342900"/>
            </a:xfrm>
            <a:custGeom>
              <a:avLst/>
              <a:gdLst>
                <a:gd name="T0" fmla="*/ 46156686 w 21600"/>
                <a:gd name="T1" fmla="*/ 43247897 h 21600"/>
                <a:gd name="T2" fmla="*/ 46156686 w 21600"/>
                <a:gd name="T3" fmla="*/ 43247897 h 21600"/>
                <a:gd name="T4" fmla="*/ 46156686 w 21600"/>
                <a:gd name="T5" fmla="*/ 43247897 h 21600"/>
                <a:gd name="T6" fmla="*/ 46156686 w 21600"/>
                <a:gd name="T7" fmla="*/ 4324789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37670" tIns="37670" rIns="37670" bIns="37670" anchor="ctr"/>
            <a:lstStyle/>
            <a:p>
              <a:pPr algn="ctr" eaLnBrk="1" hangingPunct="1"/>
              <a:r>
                <a:rPr lang="es-ES" altLang="zh-CN" sz="1400">
                  <a:solidFill>
                    <a:schemeClr val="bg1"/>
                  </a:solidFill>
                  <a:latin typeface="Arial" panose="020B0604020202020204" pitchFamily="34" charset="0"/>
                  <a:ea typeface="微软雅黑" panose="020B0503020204020204" pitchFamily="34" charset="-122"/>
                  <a:sym typeface="Arial" panose="020B0604020202020204" pitchFamily="34" charset="0"/>
                </a:rPr>
                <a:t>03</a:t>
              </a:r>
              <a:endParaRPr lang="es-ES" altLang="zh-CN" sz="14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AutoShape 35">
              <a:extLst>
                <a:ext uri="{FF2B5EF4-FFF2-40B4-BE49-F238E27FC236}">
                  <a16:creationId xmlns:a16="http://schemas.microsoft.com/office/drawing/2014/main" id="{85DBD22D-42F5-4113-8188-62CC03810F55}"/>
                </a:ext>
              </a:extLst>
            </p:cNvPr>
            <p:cNvSpPr>
              <a:spLocks noChangeArrowheads="1"/>
            </p:cNvSpPr>
            <p:nvPr/>
          </p:nvSpPr>
          <p:spPr bwMode="auto">
            <a:xfrm>
              <a:off x="4665663" y="3511550"/>
              <a:ext cx="349250" cy="342900"/>
            </a:xfrm>
            <a:custGeom>
              <a:avLst/>
              <a:gdLst>
                <a:gd name="T0" fmla="*/ 45739785 w 21600"/>
                <a:gd name="T1" fmla="*/ 43247897 h 21600"/>
                <a:gd name="T2" fmla="*/ 45739785 w 21600"/>
                <a:gd name="T3" fmla="*/ 43247897 h 21600"/>
                <a:gd name="T4" fmla="*/ 45739785 w 21600"/>
                <a:gd name="T5" fmla="*/ 43247897 h 21600"/>
                <a:gd name="T6" fmla="*/ 45739785 w 21600"/>
                <a:gd name="T7" fmla="*/ 4324789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37670" tIns="37670" rIns="37670" bIns="37670" anchor="ctr"/>
            <a:lstStyle/>
            <a:p>
              <a:pPr algn="ctr" eaLnBrk="1" hangingPunct="1"/>
              <a:r>
                <a:rPr lang="es-ES" altLang="zh-CN" sz="1400">
                  <a:solidFill>
                    <a:schemeClr val="bg1"/>
                  </a:solidFill>
                  <a:latin typeface="Arial" panose="020B0604020202020204" pitchFamily="34" charset="0"/>
                  <a:ea typeface="微软雅黑" panose="020B0503020204020204" pitchFamily="34" charset="-122"/>
                  <a:sym typeface="Arial" panose="020B0604020202020204" pitchFamily="34" charset="0"/>
                </a:rPr>
                <a:t>07</a:t>
              </a:r>
              <a:endParaRPr lang="es-ES" altLang="zh-CN" sz="14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0" name="Freeform 6">
            <a:extLst>
              <a:ext uri="{FF2B5EF4-FFF2-40B4-BE49-F238E27FC236}">
                <a16:creationId xmlns:a16="http://schemas.microsoft.com/office/drawing/2014/main" id="{2D6E04F8-D355-4E93-8FEC-563E0ACDC4C1}"/>
              </a:ext>
            </a:extLst>
          </p:cNvPr>
          <p:cNvSpPr>
            <a:spLocks/>
          </p:cNvSpPr>
          <p:nvPr/>
        </p:nvSpPr>
        <p:spPr bwMode="auto">
          <a:xfrm>
            <a:off x="1605878" y="2057812"/>
            <a:ext cx="2408187"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sz="2000">
              <a:solidFill>
                <a:schemeClr val="bg1">
                  <a:lumMod val="50000"/>
                </a:schemeClr>
              </a:solidFill>
            </a:endParaRPr>
          </a:p>
        </p:txBody>
      </p:sp>
      <p:sp>
        <p:nvSpPr>
          <p:cNvPr id="31" name="Text Box 10">
            <a:extLst>
              <a:ext uri="{FF2B5EF4-FFF2-40B4-BE49-F238E27FC236}">
                <a16:creationId xmlns:a16="http://schemas.microsoft.com/office/drawing/2014/main" id="{38AD4C76-5DF2-4557-B442-C27BD541C672}"/>
              </a:ext>
            </a:extLst>
          </p:cNvPr>
          <p:cNvSpPr txBox="1">
            <a:spLocks noChangeArrowheads="1"/>
          </p:cNvSpPr>
          <p:nvPr/>
        </p:nvSpPr>
        <p:spPr bwMode="auto">
          <a:xfrm>
            <a:off x="1750031" y="2166762"/>
            <a:ext cx="2059604" cy="907941"/>
          </a:xfrm>
          <a:prstGeom prst="rect">
            <a:avLst/>
          </a:prstGeom>
          <a:noFill/>
          <a:ln w="9525">
            <a:noFill/>
            <a:miter lim="800000"/>
            <a:headEnd/>
            <a:tailEnd/>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32" name="Freeform 6">
            <a:extLst>
              <a:ext uri="{FF2B5EF4-FFF2-40B4-BE49-F238E27FC236}">
                <a16:creationId xmlns:a16="http://schemas.microsoft.com/office/drawing/2014/main" id="{943111E1-7E9A-482B-ADED-99A5AC66D9EC}"/>
              </a:ext>
            </a:extLst>
          </p:cNvPr>
          <p:cNvSpPr>
            <a:spLocks/>
          </p:cNvSpPr>
          <p:nvPr/>
        </p:nvSpPr>
        <p:spPr bwMode="auto">
          <a:xfrm flipH="1">
            <a:off x="8308134" y="2144958"/>
            <a:ext cx="2777545" cy="1106256"/>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sz="2000">
              <a:solidFill>
                <a:schemeClr val="bg1">
                  <a:lumMod val="50000"/>
                </a:schemeClr>
              </a:solidFill>
            </a:endParaRPr>
          </a:p>
        </p:txBody>
      </p:sp>
      <p:sp>
        <p:nvSpPr>
          <p:cNvPr id="33" name="Text Box 10">
            <a:extLst>
              <a:ext uri="{FF2B5EF4-FFF2-40B4-BE49-F238E27FC236}">
                <a16:creationId xmlns:a16="http://schemas.microsoft.com/office/drawing/2014/main" id="{08ED914C-7D16-4067-A334-70D274CED2A0}"/>
              </a:ext>
            </a:extLst>
          </p:cNvPr>
          <p:cNvSpPr txBox="1">
            <a:spLocks noChangeArrowheads="1"/>
          </p:cNvSpPr>
          <p:nvPr/>
        </p:nvSpPr>
        <p:spPr bwMode="auto">
          <a:xfrm>
            <a:off x="8703060" y="2253908"/>
            <a:ext cx="2059604" cy="907941"/>
          </a:xfrm>
          <a:prstGeom prst="rect">
            <a:avLst/>
          </a:prstGeom>
          <a:noFill/>
          <a:ln w="9525">
            <a:noFill/>
            <a:miter lim="800000"/>
            <a:headEnd/>
            <a:tailEnd/>
          </a:ln>
        </p:spPr>
        <p:txBody>
          <a:bodyPr wrap="square" lIns="45720" tIns="22860" rIns="45720" bIns="2286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to change text click to add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Tree>
    <p:extLst>
      <p:ext uri="{BB962C8B-B14F-4D97-AF65-F5344CB8AC3E}">
        <p14:creationId xmlns:p14="http://schemas.microsoft.com/office/powerpoint/2010/main" val="394654376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0-#ppt_h/2"/>
                                          </p:val>
                                        </p:tav>
                                        <p:tav tm="100000">
                                          <p:val>
                                            <p:strVal val="#ppt_y"/>
                                          </p:val>
                                        </p:tav>
                                      </p:tavLst>
                                    </p:anim>
                                  </p:childTnLst>
                                </p:cTn>
                              </p:par>
                            </p:childTnLst>
                          </p:cTn>
                        </p:par>
                        <p:par>
                          <p:cTn id="15" fill="hold">
                            <p:stCondLst>
                              <p:cond delay="125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anim calcmode="lin" valueType="num">
                                      <p:cBhvr>
                                        <p:cTn id="19" dur="250" fill="hold"/>
                                        <p:tgtEl>
                                          <p:spTgt spid="6"/>
                                        </p:tgtEl>
                                        <p:attrNameLst>
                                          <p:attrName>ppt_x</p:attrName>
                                        </p:attrNameLst>
                                      </p:cBhvr>
                                      <p:tavLst>
                                        <p:tav tm="0">
                                          <p:val>
                                            <p:strVal val="#ppt_x"/>
                                          </p:val>
                                        </p:tav>
                                        <p:tav tm="100000">
                                          <p:val>
                                            <p:strVal val="#ppt_x"/>
                                          </p:val>
                                        </p:tav>
                                      </p:tavLst>
                                    </p:anim>
                                    <p:anim calcmode="lin" valueType="num">
                                      <p:cBhvr>
                                        <p:cTn id="20" dur="25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anim calcmode="lin" valueType="num">
                                      <p:cBhvr>
                                        <p:cTn id="25" dur="250" fill="hold"/>
                                        <p:tgtEl>
                                          <p:spTgt spid="7"/>
                                        </p:tgtEl>
                                        <p:attrNameLst>
                                          <p:attrName>ppt_x</p:attrName>
                                        </p:attrNameLst>
                                      </p:cBhvr>
                                      <p:tavLst>
                                        <p:tav tm="0">
                                          <p:val>
                                            <p:strVal val="#ppt_x"/>
                                          </p:val>
                                        </p:tav>
                                        <p:tav tm="100000">
                                          <p:val>
                                            <p:strVal val="#ppt_x"/>
                                          </p:val>
                                        </p:tav>
                                      </p:tavLst>
                                    </p:anim>
                                    <p:anim calcmode="lin" valueType="num">
                                      <p:cBhvr>
                                        <p:cTn id="26" dur="25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1750"/>
                            </p:stCondLst>
                            <p:childTnLst>
                              <p:par>
                                <p:cTn id="28" presetID="42"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anim calcmode="lin" valueType="num">
                                      <p:cBhvr>
                                        <p:cTn id="31" dur="250" fill="hold"/>
                                        <p:tgtEl>
                                          <p:spTgt spid="8"/>
                                        </p:tgtEl>
                                        <p:attrNameLst>
                                          <p:attrName>ppt_x</p:attrName>
                                        </p:attrNameLst>
                                      </p:cBhvr>
                                      <p:tavLst>
                                        <p:tav tm="0">
                                          <p:val>
                                            <p:strVal val="#ppt_x"/>
                                          </p:val>
                                        </p:tav>
                                        <p:tav tm="100000">
                                          <p:val>
                                            <p:strVal val="#ppt_x"/>
                                          </p:val>
                                        </p:tav>
                                      </p:tavLst>
                                    </p:anim>
                                    <p:anim calcmode="lin" valueType="num">
                                      <p:cBhvr>
                                        <p:cTn id="32" dur="250" fill="hold"/>
                                        <p:tgtEl>
                                          <p:spTgt spid="8"/>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anim calcmode="lin" valueType="num">
                                      <p:cBhvr>
                                        <p:cTn id="37" dur="250" fill="hold"/>
                                        <p:tgtEl>
                                          <p:spTgt spid="9"/>
                                        </p:tgtEl>
                                        <p:attrNameLst>
                                          <p:attrName>ppt_x</p:attrName>
                                        </p:attrNameLst>
                                      </p:cBhvr>
                                      <p:tavLst>
                                        <p:tav tm="0">
                                          <p:val>
                                            <p:strVal val="#ppt_x"/>
                                          </p:val>
                                        </p:tav>
                                        <p:tav tm="100000">
                                          <p:val>
                                            <p:strVal val="#ppt_x"/>
                                          </p:val>
                                        </p:tav>
                                      </p:tavLst>
                                    </p:anim>
                                    <p:anim calcmode="lin" valueType="num">
                                      <p:cBhvr>
                                        <p:cTn id="38" dur="250" fill="hold"/>
                                        <p:tgtEl>
                                          <p:spTgt spid="9"/>
                                        </p:tgtEl>
                                        <p:attrNameLst>
                                          <p:attrName>ppt_y</p:attrName>
                                        </p:attrNameLst>
                                      </p:cBhvr>
                                      <p:tavLst>
                                        <p:tav tm="0">
                                          <p:val>
                                            <p:strVal val="#ppt_y+.1"/>
                                          </p:val>
                                        </p:tav>
                                        <p:tav tm="100000">
                                          <p:val>
                                            <p:strVal val="#ppt_y"/>
                                          </p:val>
                                        </p:tav>
                                      </p:tavLst>
                                    </p:anim>
                                  </p:childTnLst>
                                </p:cTn>
                              </p:par>
                            </p:childTnLst>
                          </p:cTn>
                        </p:par>
                        <p:par>
                          <p:cTn id="39" fill="hold">
                            <p:stCondLst>
                              <p:cond delay="2250"/>
                            </p:stCondLst>
                            <p:childTnLst>
                              <p:par>
                                <p:cTn id="40" presetID="42"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50"/>
                                        <p:tgtEl>
                                          <p:spTgt spid="10"/>
                                        </p:tgtEl>
                                      </p:cBhvr>
                                    </p:animEffect>
                                    <p:anim calcmode="lin" valueType="num">
                                      <p:cBhvr>
                                        <p:cTn id="43" dur="250" fill="hold"/>
                                        <p:tgtEl>
                                          <p:spTgt spid="10"/>
                                        </p:tgtEl>
                                        <p:attrNameLst>
                                          <p:attrName>ppt_x</p:attrName>
                                        </p:attrNameLst>
                                      </p:cBhvr>
                                      <p:tavLst>
                                        <p:tav tm="0">
                                          <p:val>
                                            <p:strVal val="#ppt_x"/>
                                          </p:val>
                                        </p:tav>
                                        <p:tav tm="100000">
                                          <p:val>
                                            <p:strVal val="#ppt_x"/>
                                          </p:val>
                                        </p:tav>
                                      </p:tavLst>
                                    </p:anim>
                                    <p:anim calcmode="lin" valueType="num">
                                      <p:cBhvr>
                                        <p:cTn id="44" dur="250" fill="hold"/>
                                        <p:tgtEl>
                                          <p:spTgt spid="10"/>
                                        </p:tgtEl>
                                        <p:attrNameLst>
                                          <p:attrName>ppt_y</p:attrName>
                                        </p:attrNameLst>
                                      </p:cBhvr>
                                      <p:tavLst>
                                        <p:tav tm="0">
                                          <p:val>
                                            <p:strVal val="#ppt_y+.1"/>
                                          </p:val>
                                        </p:tav>
                                        <p:tav tm="100000">
                                          <p:val>
                                            <p:strVal val="#ppt_y"/>
                                          </p:val>
                                        </p:tav>
                                      </p:tavLst>
                                    </p:anim>
                                  </p:childTnLst>
                                </p:cTn>
                              </p:par>
                            </p:childTnLst>
                          </p:cTn>
                        </p:par>
                        <p:par>
                          <p:cTn id="45" fill="hold">
                            <p:stCondLst>
                              <p:cond delay="2500"/>
                            </p:stCondLst>
                            <p:childTnLst>
                              <p:par>
                                <p:cTn id="46" presetID="42"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250"/>
                                        <p:tgtEl>
                                          <p:spTgt spid="11"/>
                                        </p:tgtEl>
                                      </p:cBhvr>
                                    </p:animEffect>
                                    <p:anim calcmode="lin" valueType="num">
                                      <p:cBhvr>
                                        <p:cTn id="49" dur="250" fill="hold"/>
                                        <p:tgtEl>
                                          <p:spTgt spid="11"/>
                                        </p:tgtEl>
                                        <p:attrNameLst>
                                          <p:attrName>ppt_x</p:attrName>
                                        </p:attrNameLst>
                                      </p:cBhvr>
                                      <p:tavLst>
                                        <p:tav tm="0">
                                          <p:val>
                                            <p:strVal val="#ppt_x"/>
                                          </p:val>
                                        </p:tav>
                                        <p:tav tm="100000">
                                          <p:val>
                                            <p:strVal val="#ppt_x"/>
                                          </p:val>
                                        </p:tav>
                                      </p:tavLst>
                                    </p:anim>
                                    <p:anim calcmode="lin" valueType="num">
                                      <p:cBhvr>
                                        <p:cTn id="50" dur="250" fill="hold"/>
                                        <p:tgtEl>
                                          <p:spTgt spid="11"/>
                                        </p:tgtEl>
                                        <p:attrNameLst>
                                          <p:attrName>ppt_y</p:attrName>
                                        </p:attrNameLst>
                                      </p:cBhvr>
                                      <p:tavLst>
                                        <p:tav tm="0">
                                          <p:val>
                                            <p:strVal val="#ppt_y+.1"/>
                                          </p:val>
                                        </p:tav>
                                        <p:tav tm="100000">
                                          <p:val>
                                            <p:strVal val="#ppt_y"/>
                                          </p:val>
                                        </p:tav>
                                      </p:tavLst>
                                    </p:anim>
                                  </p:childTnLst>
                                </p:cTn>
                              </p:par>
                            </p:childTnLst>
                          </p:cTn>
                        </p:par>
                        <p:par>
                          <p:cTn id="51" fill="hold">
                            <p:stCondLst>
                              <p:cond delay="2750"/>
                            </p:stCondLst>
                            <p:childTnLst>
                              <p:par>
                                <p:cTn id="52" presetID="42" presetClass="entr" presetSubtype="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250"/>
                                        <p:tgtEl>
                                          <p:spTgt spid="12"/>
                                        </p:tgtEl>
                                      </p:cBhvr>
                                    </p:animEffect>
                                    <p:anim calcmode="lin" valueType="num">
                                      <p:cBhvr>
                                        <p:cTn id="55" dur="250" fill="hold"/>
                                        <p:tgtEl>
                                          <p:spTgt spid="12"/>
                                        </p:tgtEl>
                                        <p:attrNameLst>
                                          <p:attrName>ppt_x</p:attrName>
                                        </p:attrNameLst>
                                      </p:cBhvr>
                                      <p:tavLst>
                                        <p:tav tm="0">
                                          <p:val>
                                            <p:strVal val="#ppt_x"/>
                                          </p:val>
                                        </p:tav>
                                        <p:tav tm="100000">
                                          <p:val>
                                            <p:strVal val="#ppt_x"/>
                                          </p:val>
                                        </p:tav>
                                      </p:tavLst>
                                    </p:anim>
                                    <p:anim calcmode="lin" valueType="num">
                                      <p:cBhvr>
                                        <p:cTn id="56" dur="250" fill="hold"/>
                                        <p:tgtEl>
                                          <p:spTgt spid="12"/>
                                        </p:tgtEl>
                                        <p:attrNameLst>
                                          <p:attrName>ppt_y</p:attrName>
                                        </p:attrNameLst>
                                      </p:cBhvr>
                                      <p:tavLst>
                                        <p:tav tm="0">
                                          <p:val>
                                            <p:strVal val="#ppt_y+.1"/>
                                          </p:val>
                                        </p:tav>
                                        <p:tav tm="100000">
                                          <p:val>
                                            <p:strVal val="#ppt_y"/>
                                          </p:val>
                                        </p:tav>
                                      </p:tavLst>
                                    </p:anim>
                                  </p:childTnLst>
                                </p:cTn>
                              </p:par>
                            </p:childTnLst>
                          </p:cTn>
                        </p:par>
                        <p:par>
                          <p:cTn id="57" fill="hold">
                            <p:stCondLst>
                              <p:cond delay="3000"/>
                            </p:stCondLst>
                            <p:childTnLst>
                              <p:par>
                                <p:cTn id="58" presetID="42"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250"/>
                                        <p:tgtEl>
                                          <p:spTgt spid="13"/>
                                        </p:tgtEl>
                                      </p:cBhvr>
                                    </p:animEffect>
                                    <p:anim calcmode="lin" valueType="num">
                                      <p:cBhvr>
                                        <p:cTn id="61" dur="250" fill="hold"/>
                                        <p:tgtEl>
                                          <p:spTgt spid="13"/>
                                        </p:tgtEl>
                                        <p:attrNameLst>
                                          <p:attrName>ppt_x</p:attrName>
                                        </p:attrNameLst>
                                      </p:cBhvr>
                                      <p:tavLst>
                                        <p:tav tm="0">
                                          <p:val>
                                            <p:strVal val="#ppt_x"/>
                                          </p:val>
                                        </p:tav>
                                        <p:tav tm="100000">
                                          <p:val>
                                            <p:strVal val="#ppt_x"/>
                                          </p:val>
                                        </p:tav>
                                      </p:tavLst>
                                    </p:anim>
                                    <p:anim calcmode="lin" valueType="num">
                                      <p:cBhvr>
                                        <p:cTn id="62" dur="250" fill="hold"/>
                                        <p:tgtEl>
                                          <p:spTgt spid="13"/>
                                        </p:tgtEl>
                                        <p:attrNameLst>
                                          <p:attrName>ppt_y</p:attrName>
                                        </p:attrNameLst>
                                      </p:cBhvr>
                                      <p:tavLst>
                                        <p:tav tm="0">
                                          <p:val>
                                            <p:strVal val="#ppt_y+.1"/>
                                          </p:val>
                                        </p:tav>
                                        <p:tav tm="100000">
                                          <p:val>
                                            <p:strVal val="#ppt_y"/>
                                          </p:val>
                                        </p:tav>
                                      </p:tavLst>
                                    </p:anim>
                                  </p:childTnLst>
                                </p:cTn>
                              </p:par>
                            </p:childTnLst>
                          </p:cTn>
                        </p:par>
                        <p:par>
                          <p:cTn id="63" fill="hold">
                            <p:stCondLst>
                              <p:cond delay="3250"/>
                            </p:stCondLst>
                            <p:childTnLst>
                              <p:par>
                                <p:cTn id="64" presetID="42" presetClass="entr" presetSubtype="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250"/>
                                        <p:tgtEl>
                                          <p:spTgt spid="30"/>
                                        </p:tgtEl>
                                      </p:cBhvr>
                                    </p:animEffect>
                                    <p:anim calcmode="lin" valueType="num">
                                      <p:cBhvr>
                                        <p:cTn id="67" dur="250" fill="hold"/>
                                        <p:tgtEl>
                                          <p:spTgt spid="30"/>
                                        </p:tgtEl>
                                        <p:attrNameLst>
                                          <p:attrName>ppt_x</p:attrName>
                                        </p:attrNameLst>
                                      </p:cBhvr>
                                      <p:tavLst>
                                        <p:tav tm="0">
                                          <p:val>
                                            <p:strVal val="#ppt_x"/>
                                          </p:val>
                                        </p:tav>
                                        <p:tav tm="100000">
                                          <p:val>
                                            <p:strVal val="#ppt_x"/>
                                          </p:val>
                                        </p:tav>
                                      </p:tavLst>
                                    </p:anim>
                                    <p:anim calcmode="lin" valueType="num">
                                      <p:cBhvr>
                                        <p:cTn id="68" dur="250" fill="hold"/>
                                        <p:tgtEl>
                                          <p:spTgt spid="30"/>
                                        </p:tgtEl>
                                        <p:attrNameLst>
                                          <p:attrName>ppt_y</p:attrName>
                                        </p:attrNameLst>
                                      </p:cBhvr>
                                      <p:tavLst>
                                        <p:tav tm="0">
                                          <p:val>
                                            <p:strVal val="#ppt_y+.1"/>
                                          </p:val>
                                        </p:tav>
                                        <p:tav tm="100000">
                                          <p:val>
                                            <p:strVal val="#ppt_y"/>
                                          </p:val>
                                        </p:tav>
                                      </p:tavLst>
                                    </p:anim>
                                  </p:childTnLst>
                                </p:cTn>
                              </p:par>
                            </p:childTnLst>
                          </p:cTn>
                        </p:par>
                        <p:par>
                          <p:cTn id="69" fill="hold">
                            <p:stCondLst>
                              <p:cond delay="3500"/>
                            </p:stCondLst>
                            <p:childTnLst>
                              <p:par>
                                <p:cTn id="70" presetID="42" presetClass="entr" presetSubtype="0" fill="hold" grpId="0"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250"/>
                                        <p:tgtEl>
                                          <p:spTgt spid="31"/>
                                        </p:tgtEl>
                                      </p:cBhvr>
                                    </p:animEffect>
                                    <p:anim calcmode="lin" valueType="num">
                                      <p:cBhvr>
                                        <p:cTn id="73" dur="250" fill="hold"/>
                                        <p:tgtEl>
                                          <p:spTgt spid="31"/>
                                        </p:tgtEl>
                                        <p:attrNameLst>
                                          <p:attrName>ppt_x</p:attrName>
                                        </p:attrNameLst>
                                      </p:cBhvr>
                                      <p:tavLst>
                                        <p:tav tm="0">
                                          <p:val>
                                            <p:strVal val="#ppt_x"/>
                                          </p:val>
                                        </p:tav>
                                        <p:tav tm="100000">
                                          <p:val>
                                            <p:strVal val="#ppt_x"/>
                                          </p:val>
                                        </p:tav>
                                      </p:tavLst>
                                    </p:anim>
                                    <p:anim calcmode="lin" valueType="num">
                                      <p:cBhvr>
                                        <p:cTn id="74" dur="250" fill="hold"/>
                                        <p:tgtEl>
                                          <p:spTgt spid="31"/>
                                        </p:tgtEl>
                                        <p:attrNameLst>
                                          <p:attrName>ppt_y</p:attrName>
                                        </p:attrNameLst>
                                      </p:cBhvr>
                                      <p:tavLst>
                                        <p:tav tm="0">
                                          <p:val>
                                            <p:strVal val="#ppt_y+.1"/>
                                          </p:val>
                                        </p:tav>
                                        <p:tav tm="100000">
                                          <p:val>
                                            <p:strVal val="#ppt_y"/>
                                          </p:val>
                                        </p:tav>
                                      </p:tavLst>
                                    </p:anim>
                                  </p:childTnLst>
                                </p:cTn>
                              </p:par>
                            </p:childTnLst>
                          </p:cTn>
                        </p:par>
                        <p:par>
                          <p:cTn id="75" fill="hold">
                            <p:stCondLst>
                              <p:cond delay="3750"/>
                            </p:stCondLst>
                            <p:childTnLst>
                              <p:par>
                                <p:cTn id="76" presetID="42" presetClass="entr" presetSubtype="0" fill="hold" grpId="0" nodeType="after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250"/>
                                        <p:tgtEl>
                                          <p:spTgt spid="32"/>
                                        </p:tgtEl>
                                      </p:cBhvr>
                                    </p:animEffect>
                                    <p:anim calcmode="lin" valueType="num">
                                      <p:cBhvr>
                                        <p:cTn id="79" dur="250" fill="hold"/>
                                        <p:tgtEl>
                                          <p:spTgt spid="32"/>
                                        </p:tgtEl>
                                        <p:attrNameLst>
                                          <p:attrName>ppt_x</p:attrName>
                                        </p:attrNameLst>
                                      </p:cBhvr>
                                      <p:tavLst>
                                        <p:tav tm="0">
                                          <p:val>
                                            <p:strVal val="#ppt_x"/>
                                          </p:val>
                                        </p:tav>
                                        <p:tav tm="100000">
                                          <p:val>
                                            <p:strVal val="#ppt_x"/>
                                          </p:val>
                                        </p:tav>
                                      </p:tavLst>
                                    </p:anim>
                                    <p:anim calcmode="lin" valueType="num">
                                      <p:cBhvr>
                                        <p:cTn id="80" dur="250" fill="hold"/>
                                        <p:tgtEl>
                                          <p:spTgt spid="32"/>
                                        </p:tgtEl>
                                        <p:attrNameLst>
                                          <p:attrName>ppt_y</p:attrName>
                                        </p:attrNameLst>
                                      </p:cBhvr>
                                      <p:tavLst>
                                        <p:tav tm="0">
                                          <p:val>
                                            <p:strVal val="#ppt_y+.1"/>
                                          </p:val>
                                        </p:tav>
                                        <p:tav tm="100000">
                                          <p:val>
                                            <p:strVal val="#ppt_y"/>
                                          </p:val>
                                        </p:tav>
                                      </p:tavLst>
                                    </p:anim>
                                  </p:childTnLst>
                                </p:cTn>
                              </p:par>
                            </p:childTnLst>
                          </p:cTn>
                        </p:par>
                        <p:par>
                          <p:cTn id="81" fill="hold">
                            <p:stCondLst>
                              <p:cond delay="4000"/>
                            </p:stCondLst>
                            <p:childTnLst>
                              <p:par>
                                <p:cTn id="82" presetID="42" presetClass="entr" presetSubtype="0" fill="hold" grpId="0" nodeType="after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250"/>
                                        <p:tgtEl>
                                          <p:spTgt spid="33"/>
                                        </p:tgtEl>
                                      </p:cBhvr>
                                    </p:animEffect>
                                    <p:anim calcmode="lin" valueType="num">
                                      <p:cBhvr>
                                        <p:cTn id="85" dur="250" fill="hold"/>
                                        <p:tgtEl>
                                          <p:spTgt spid="33"/>
                                        </p:tgtEl>
                                        <p:attrNameLst>
                                          <p:attrName>ppt_x</p:attrName>
                                        </p:attrNameLst>
                                      </p:cBhvr>
                                      <p:tavLst>
                                        <p:tav tm="0">
                                          <p:val>
                                            <p:strVal val="#ppt_x"/>
                                          </p:val>
                                        </p:tav>
                                        <p:tav tm="100000">
                                          <p:val>
                                            <p:strVal val="#ppt_x"/>
                                          </p:val>
                                        </p:tav>
                                      </p:tavLst>
                                    </p:anim>
                                    <p:anim calcmode="lin" valueType="num">
                                      <p:cBhvr>
                                        <p:cTn id="86" dur="2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2" grpId="0" animBg="1"/>
      <p:bldP spid="13" grpId="0"/>
      <p:bldP spid="30" grpId="0" animBg="1"/>
      <p:bldP spid="31" grpId="0"/>
      <p:bldP spid="32" grpId="0" animBg="1"/>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461665"/>
            <a:chOff x="1248248" y="2961576"/>
            <a:chExt cx="8564151" cy="905212"/>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905212"/>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Event Effect Outlook </a:t>
              </a: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pic>
        <p:nvPicPr>
          <p:cNvPr id="6" name="图片 3">
            <a:extLst>
              <a:ext uri="{FF2B5EF4-FFF2-40B4-BE49-F238E27FC236}">
                <a16:creationId xmlns:a16="http://schemas.microsoft.com/office/drawing/2014/main" id="{C1564BD5-8DDB-4AD2-B51C-1EAB1D22FB6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2620"/>
          <a:stretch>
            <a:fillRect/>
          </a:stretch>
        </p:blipFill>
        <p:spPr bwMode="auto">
          <a:xfrm>
            <a:off x="1430338" y="1981200"/>
            <a:ext cx="3144837" cy="1998663"/>
          </a:xfrm>
          <a:prstGeom prst="rect">
            <a:avLst/>
          </a:prstGeom>
          <a:blipFill>
            <a:blip r:embed="rId5"/>
            <a:stretch>
              <a:fillRect/>
            </a:stretch>
          </a:blipFill>
          <a:ln>
            <a:noFill/>
          </a:ln>
        </p:spPr>
      </p:pic>
      <p:sp>
        <p:nvSpPr>
          <p:cNvPr id="7" name="Rectangle 5">
            <a:extLst>
              <a:ext uri="{FF2B5EF4-FFF2-40B4-BE49-F238E27FC236}">
                <a16:creationId xmlns:a16="http://schemas.microsoft.com/office/drawing/2014/main" id="{22BA514F-C424-45C1-9702-275857BF76F0}"/>
              </a:ext>
            </a:extLst>
          </p:cNvPr>
          <p:cNvSpPr>
            <a:spLocks noChangeArrowheads="1"/>
          </p:cNvSpPr>
          <p:nvPr/>
        </p:nvSpPr>
        <p:spPr bwMode="auto">
          <a:xfrm>
            <a:off x="4611688" y="1987550"/>
            <a:ext cx="3146425" cy="1992313"/>
          </a:xfrm>
          <a:prstGeom prst="rect">
            <a:avLst/>
          </a:prstGeom>
          <a:gradFill>
            <a:gsLst>
              <a:gs pos="0">
                <a:srgbClr val="E72968">
                  <a:alpha val="85000"/>
                </a:srgbClr>
              </a:gs>
              <a:gs pos="100000">
                <a:srgbClr val="1895DA">
                  <a:alpha val="85000"/>
                </a:srgbClr>
              </a:gs>
            </a:gsLst>
            <a:lin ang="5400000" scaled="1"/>
          </a:gra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endParaRPr>
          </a:p>
        </p:txBody>
      </p:sp>
      <p:sp>
        <p:nvSpPr>
          <p:cNvPr id="8" name="Rectangle 6">
            <a:extLst>
              <a:ext uri="{FF2B5EF4-FFF2-40B4-BE49-F238E27FC236}">
                <a16:creationId xmlns:a16="http://schemas.microsoft.com/office/drawing/2014/main" id="{6CCA7A24-38E7-4AEB-94E3-5D6FC07BFCAF}"/>
              </a:ext>
            </a:extLst>
          </p:cNvPr>
          <p:cNvSpPr>
            <a:spLocks noChangeArrowheads="1"/>
          </p:cNvSpPr>
          <p:nvPr/>
        </p:nvSpPr>
        <p:spPr bwMode="auto">
          <a:xfrm>
            <a:off x="7794625" y="1987550"/>
            <a:ext cx="3144838" cy="1992313"/>
          </a:xfrm>
          <a:prstGeom prst="rect">
            <a:avLst/>
          </a:prstGeom>
          <a:gradFill>
            <a:gsLst>
              <a:gs pos="0">
                <a:srgbClr val="E72968">
                  <a:alpha val="85000"/>
                </a:srgbClr>
              </a:gs>
              <a:gs pos="100000">
                <a:srgbClr val="1895DA">
                  <a:alpha val="85000"/>
                </a:srgbClr>
              </a:gs>
            </a:gsLst>
            <a:lin ang="5400000" scaled="1"/>
          </a:gra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endParaRPr>
          </a:p>
        </p:txBody>
      </p:sp>
      <p:sp>
        <p:nvSpPr>
          <p:cNvPr id="9" name="圆角矩形 6">
            <a:extLst>
              <a:ext uri="{FF2B5EF4-FFF2-40B4-BE49-F238E27FC236}">
                <a16:creationId xmlns:a16="http://schemas.microsoft.com/office/drawing/2014/main" id="{3996E446-BD20-44E2-8B4B-D67F207C6F8F}"/>
              </a:ext>
            </a:extLst>
          </p:cNvPr>
          <p:cNvSpPr>
            <a:spLocks noChangeArrowheads="1"/>
          </p:cNvSpPr>
          <p:nvPr/>
        </p:nvSpPr>
        <p:spPr bwMode="auto">
          <a:xfrm>
            <a:off x="1419224" y="4391025"/>
            <a:ext cx="9520239" cy="461963"/>
          </a:xfrm>
          <a:prstGeom prst="roundRect">
            <a:avLst>
              <a:gd name="adj" fmla="val 16667"/>
            </a:avLst>
          </a:prstGeom>
          <a:gradFill>
            <a:gsLst>
              <a:gs pos="0">
                <a:srgbClr val="E72968">
                  <a:alpha val="85000"/>
                </a:srgbClr>
              </a:gs>
              <a:gs pos="100000">
                <a:srgbClr val="1895DA">
                  <a:alpha val="85000"/>
                </a:srgbClr>
              </a:gs>
            </a:gsLst>
            <a:lin ang="5400000" scaled="1"/>
          </a:gra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dirty="0">
              <a:solidFill>
                <a:srgbClr val="FFFFFF"/>
              </a:solidFill>
            </a:endParaRPr>
          </a:p>
        </p:txBody>
      </p:sp>
      <p:sp>
        <p:nvSpPr>
          <p:cNvPr id="10" name="文本框 9">
            <a:extLst>
              <a:ext uri="{FF2B5EF4-FFF2-40B4-BE49-F238E27FC236}">
                <a16:creationId xmlns:a16="http://schemas.microsoft.com/office/drawing/2014/main" id="{0EA9B375-21DD-4331-B1FF-D1526F0D5B3A}"/>
              </a:ext>
            </a:extLst>
          </p:cNvPr>
          <p:cNvSpPr txBox="1">
            <a:spLocks noChangeArrowheads="1"/>
          </p:cNvSpPr>
          <p:nvPr/>
        </p:nvSpPr>
        <p:spPr bwMode="auto">
          <a:xfrm>
            <a:off x="1255713" y="4438650"/>
            <a:ext cx="9774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20000"/>
              </a:spcBef>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13">
            <a:extLst>
              <a:ext uri="{FF2B5EF4-FFF2-40B4-BE49-F238E27FC236}">
                <a16:creationId xmlns:a16="http://schemas.microsoft.com/office/drawing/2014/main" id="{DEC18076-A6E6-45F7-ADB4-6C40B26C02BD}"/>
              </a:ext>
            </a:extLst>
          </p:cNvPr>
          <p:cNvSpPr txBox="1">
            <a:spLocks noChangeArrowheads="1"/>
          </p:cNvSpPr>
          <p:nvPr/>
        </p:nvSpPr>
        <p:spPr bwMode="auto">
          <a:xfrm>
            <a:off x="8185150" y="2617788"/>
            <a:ext cx="23383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3">
            <a:extLst>
              <a:ext uri="{FF2B5EF4-FFF2-40B4-BE49-F238E27FC236}">
                <a16:creationId xmlns:a16="http://schemas.microsoft.com/office/drawing/2014/main" id="{E933C376-8761-4FF9-9F78-D9F8C0F0DE12}"/>
              </a:ext>
            </a:extLst>
          </p:cNvPr>
          <p:cNvSpPr txBox="1">
            <a:spLocks noChangeArrowheads="1"/>
          </p:cNvSpPr>
          <p:nvPr/>
        </p:nvSpPr>
        <p:spPr bwMode="auto">
          <a:xfrm>
            <a:off x="8389938" y="297180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a:solidFill>
                  <a:schemeClr val="bg1"/>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13">
            <a:extLst>
              <a:ext uri="{FF2B5EF4-FFF2-40B4-BE49-F238E27FC236}">
                <a16:creationId xmlns:a16="http://schemas.microsoft.com/office/drawing/2014/main" id="{AD1C5A9E-B1A5-4AA8-98AA-7502D5AC867D}"/>
              </a:ext>
            </a:extLst>
          </p:cNvPr>
          <p:cNvSpPr txBox="1">
            <a:spLocks noChangeArrowheads="1"/>
          </p:cNvSpPr>
          <p:nvPr/>
        </p:nvSpPr>
        <p:spPr bwMode="auto">
          <a:xfrm>
            <a:off x="4951413" y="2617788"/>
            <a:ext cx="23383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chemeClr val="bg1"/>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13">
            <a:extLst>
              <a:ext uri="{FF2B5EF4-FFF2-40B4-BE49-F238E27FC236}">
                <a16:creationId xmlns:a16="http://schemas.microsoft.com/office/drawing/2014/main" id="{89426FDC-2D22-4CE5-B8BE-3CEF84A5B9C0}"/>
              </a:ext>
            </a:extLst>
          </p:cNvPr>
          <p:cNvSpPr txBox="1">
            <a:spLocks noChangeArrowheads="1"/>
          </p:cNvSpPr>
          <p:nvPr/>
        </p:nvSpPr>
        <p:spPr bwMode="auto">
          <a:xfrm>
            <a:off x="5156200" y="297180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a:solidFill>
                  <a:schemeClr val="bg1"/>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13">
            <a:extLst>
              <a:ext uri="{FF2B5EF4-FFF2-40B4-BE49-F238E27FC236}">
                <a16:creationId xmlns:a16="http://schemas.microsoft.com/office/drawing/2014/main" id="{7399058C-4934-443B-9674-891F582AA51B}"/>
              </a:ext>
            </a:extLst>
          </p:cNvPr>
          <p:cNvSpPr>
            <a:spLocks noChangeArrowheads="1"/>
          </p:cNvSpPr>
          <p:nvPr/>
        </p:nvSpPr>
        <p:spPr bwMode="auto">
          <a:xfrm>
            <a:off x="1419225" y="5078413"/>
            <a:ext cx="9725025"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a:t>
            </a:r>
            <a:endPar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矩形 14">
            <a:extLst>
              <a:ext uri="{FF2B5EF4-FFF2-40B4-BE49-F238E27FC236}">
                <a16:creationId xmlns:a16="http://schemas.microsoft.com/office/drawing/2014/main" id="{063E5D8D-F4A3-4C4D-871F-FBEAC98725AB}"/>
              </a:ext>
            </a:extLst>
          </p:cNvPr>
          <p:cNvSpPr>
            <a:spLocks noChangeArrowheads="1"/>
          </p:cNvSpPr>
          <p:nvPr/>
        </p:nvSpPr>
        <p:spPr bwMode="auto">
          <a:xfrm>
            <a:off x="1430338" y="5690675"/>
            <a:ext cx="972502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a:t>
            </a:r>
            <a:endParaRPr lang="en-US" altLang="zh-CN" sz="12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404239846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anim calcmode="lin" valueType="num">
                                      <p:cBhvr>
                                        <p:cTn id="14" dur="250" fill="hold"/>
                                        <p:tgtEl>
                                          <p:spTgt spid="6"/>
                                        </p:tgtEl>
                                        <p:attrNameLst>
                                          <p:attrName>ppt_x</p:attrName>
                                        </p:attrNameLst>
                                      </p:cBhvr>
                                      <p:tavLst>
                                        <p:tav tm="0">
                                          <p:val>
                                            <p:strVal val="#ppt_x"/>
                                          </p:val>
                                        </p:tav>
                                        <p:tav tm="100000">
                                          <p:val>
                                            <p:strVal val="#ppt_x"/>
                                          </p:val>
                                        </p:tav>
                                      </p:tavLst>
                                    </p:anim>
                                    <p:anim calcmode="lin" valueType="num">
                                      <p:cBhvr>
                                        <p:cTn id="15" dur="25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anim calcmode="lin" valueType="num">
                                      <p:cBhvr>
                                        <p:cTn id="20" dur="250" fill="hold"/>
                                        <p:tgtEl>
                                          <p:spTgt spid="7"/>
                                        </p:tgtEl>
                                        <p:attrNameLst>
                                          <p:attrName>ppt_x</p:attrName>
                                        </p:attrNameLst>
                                      </p:cBhvr>
                                      <p:tavLst>
                                        <p:tav tm="0">
                                          <p:val>
                                            <p:strVal val="#ppt_x"/>
                                          </p:val>
                                        </p:tav>
                                        <p:tav tm="100000">
                                          <p:val>
                                            <p:strVal val="#ppt_x"/>
                                          </p:val>
                                        </p:tav>
                                      </p:tavLst>
                                    </p:anim>
                                    <p:anim calcmode="lin" valueType="num">
                                      <p:cBhvr>
                                        <p:cTn id="21" dur="2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25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anim calcmode="lin" valueType="num">
                                      <p:cBhvr>
                                        <p:cTn id="26" dur="250" fill="hold"/>
                                        <p:tgtEl>
                                          <p:spTgt spid="8"/>
                                        </p:tgtEl>
                                        <p:attrNameLst>
                                          <p:attrName>ppt_x</p:attrName>
                                        </p:attrNameLst>
                                      </p:cBhvr>
                                      <p:tavLst>
                                        <p:tav tm="0">
                                          <p:val>
                                            <p:strVal val="#ppt_x"/>
                                          </p:val>
                                        </p:tav>
                                        <p:tav tm="100000">
                                          <p:val>
                                            <p:strVal val="#ppt_x"/>
                                          </p:val>
                                        </p:tav>
                                      </p:tavLst>
                                    </p:anim>
                                    <p:anim calcmode="lin" valueType="num">
                                      <p:cBhvr>
                                        <p:cTn id="27" dur="25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anim calcmode="lin" valueType="num">
                                      <p:cBhvr>
                                        <p:cTn id="32" dur="250" fill="hold"/>
                                        <p:tgtEl>
                                          <p:spTgt spid="9"/>
                                        </p:tgtEl>
                                        <p:attrNameLst>
                                          <p:attrName>ppt_x</p:attrName>
                                        </p:attrNameLst>
                                      </p:cBhvr>
                                      <p:tavLst>
                                        <p:tav tm="0">
                                          <p:val>
                                            <p:strVal val="#ppt_x"/>
                                          </p:val>
                                        </p:tav>
                                        <p:tav tm="100000">
                                          <p:val>
                                            <p:strVal val="#ppt_x"/>
                                          </p:val>
                                        </p:tav>
                                      </p:tavLst>
                                    </p:anim>
                                    <p:anim calcmode="lin" valueType="num">
                                      <p:cBhvr>
                                        <p:cTn id="33" dur="25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1750"/>
                            </p:stCondLst>
                            <p:childTnLst>
                              <p:par>
                                <p:cTn id="35" presetID="42"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strVal val="#ppt_x"/>
                                          </p:val>
                                        </p:tav>
                                        <p:tav tm="100000">
                                          <p:val>
                                            <p:strVal val="#ppt_x"/>
                                          </p:val>
                                        </p:tav>
                                      </p:tavLst>
                                    </p:anim>
                                    <p:anim calcmode="lin" valueType="num">
                                      <p:cBhvr>
                                        <p:cTn id="39" dur="25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50"/>
                                        <p:tgtEl>
                                          <p:spTgt spid="11"/>
                                        </p:tgtEl>
                                      </p:cBhvr>
                                    </p:animEffect>
                                    <p:anim calcmode="lin" valueType="num">
                                      <p:cBhvr>
                                        <p:cTn id="44" dur="250" fill="hold"/>
                                        <p:tgtEl>
                                          <p:spTgt spid="11"/>
                                        </p:tgtEl>
                                        <p:attrNameLst>
                                          <p:attrName>ppt_x</p:attrName>
                                        </p:attrNameLst>
                                      </p:cBhvr>
                                      <p:tavLst>
                                        <p:tav tm="0">
                                          <p:val>
                                            <p:strVal val="#ppt_x"/>
                                          </p:val>
                                        </p:tav>
                                        <p:tav tm="100000">
                                          <p:val>
                                            <p:strVal val="#ppt_x"/>
                                          </p:val>
                                        </p:tav>
                                      </p:tavLst>
                                    </p:anim>
                                    <p:anim calcmode="lin" valueType="num">
                                      <p:cBhvr>
                                        <p:cTn id="45" dur="250" fill="hold"/>
                                        <p:tgtEl>
                                          <p:spTgt spid="11"/>
                                        </p:tgtEl>
                                        <p:attrNameLst>
                                          <p:attrName>ppt_y</p:attrName>
                                        </p:attrNameLst>
                                      </p:cBhvr>
                                      <p:tavLst>
                                        <p:tav tm="0">
                                          <p:val>
                                            <p:strVal val="#ppt_y+.1"/>
                                          </p:val>
                                        </p:tav>
                                        <p:tav tm="100000">
                                          <p:val>
                                            <p:strVal val="#ppt_y"/>
                                          </p:val>
                                        </p:tav>
                                      </p:tavLst>
                                    </p:anim>
                                  </p:childTnLst>
                                </p:cTn>
                              </p:par>
                            </p:childTnLst>
                          </p:cTn>
                        </p:par>
                        <p:par>
                          <p:cTn id="46" fill="hold">
                            <p:stCondLst>
                              <p:cond delay="2250"/>
                            </p:stCondLst>
                            <p:childTnLst>
                              <p:par>
                                <p:cTn id="47" presetID="42"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50"/>
                                        <p:tgtEl>
                                          <p:spTgt spid="12"/>
                                        </p:tgtEl>
                                      </p:cBhvr>
                                    </p:animEffect>
                                    <p:anim calcmode="lin" valueType="num">
                                      <p:cBhvr>
                                        <p:cTn id="50" dur="250" fill="hold"/>
                                        <p:tgtEl>
                                          <p:spTgt spid="12"/>
                                        </p:tgtEl>
                                        <p:attrNameLst>
                                          <p:attrName>ppt_x</p:attrName>
                                        </p:attrNameLst>
                                      </p:cBhvr>
                                      <p:tavLst>
                                        <p:tav tm="0">
                                          <p:val>
                                            <p:strVal val="#ppt_x"/>
                                          </p:val>
                                        </p:tav>
                                        <p:tav tm="100000">
                                          <p:val>
                                            <p:strVal val="#ppt_x"/>
                                          </p:val>
                                        </p:tav>
                                      </p:tavLst>
                                    </p:anim>
                                    <p:anim calcmode="lin" valueType="num">
                                      <p:cBhvr>
                                        <p:cTn id="51" dur="250" fill="hold"/>
                                        <p:tgtEl>
                                          <p:spTgt spid="12"/>
                                        </p:tgtEl>
                                        <p:attrNameLst>
                                          <p:attrName>ppt_y</p:attrName>
                                        </p:attrNameLst>
                                      </p:cBhvr>
                                      <p:tavLst>
                                        <p:tav tm="0">
                                          <p:val>
                                            <p:strVal val="#ppt_y+.1"/>
                                          </p:val>
                                        </p:tav>
                                        <p:tav tm="100000">
                                          <p:val>
                                            <p:strVal val="#ppt_y"/>
                                          </p:val>
                                        </p:tav>
                                      </p:tavLst>
                                    </p:anim>
                                  </p:childTnLst>
                                </p:cTn>
                              </p:par>
                            </p:childTnLst>
                          </p:cTn>
                        </p:par>
                        <p:par>
                          <p:cTn id="52" fill="hold">
                            <p:stCondLst>
                              <p:cond delay="2500"/>
                            </p:stCondLst>
                            <p:childTnLst>
                              <p:par>
                                <p:cTn id="53" presetID="42"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250"/>
                                        <p:tgtEl>
                                          <p:spTgt spid="13"/>
                                        </p:tgtEl>
                                      </p:cBhvr>
                                    </p:animEffect>
                                    <p:anim calcmode="lin" valueType="num">
                                      <p:cBhvr>
                                        <p:cTn id="56" dur="250" fill="hold"/>
                                        <p:tgtEl>
                                          <p:spTgt spid="13"/>
                                        </p:tgtEl>
                                        <p:attrNameLst>
                                          <p:attrName>ppt_x</p:attrName>
                                        </p:attrNameLst>
                                      </p:cBhvr>
                                      <p:tavLst>
                                        <p:tav tm="0">
                                          <p:val>
                                            <p:strVal val="#ppt_x"/>
                                          </p:val>
                                        </p:tav>
                                        <p:tav tm="100000">
                                          <p:val>
                                            <p:strVal val="#ppt_x"/>
                                          </p:val>
                                        </p:tav>
                                      </p:tavLst>
                                    </p:anim>
                                    <p:anim calcmode="lin" valueType="num">
                                      <p:cBhvr>
                                        <p:cTn id="57" dur="250" fill="hold"/>
                                        <p:tgtEl>
                                          <p:spTgt spid="13"/>
                                        </p:tgtEl>
                                        <p:attrNameLst>
                                          <p:attrName>ppt_y</p:attrName>
                                        </p:attrNameLst>
                                      </p:cBhvr>
                                      <p:tavLst>
                                        <p:tav tm="0">
                                          <p:val>
                                            <p:strVal val="#ppt_y+.1"/>
                                          </p:val>
                                        </p:tav>
                                        <p:tav tm="100000">
                                          <p:val>
                                            <p:strVal val="#ppt_y"/>
                                          </p:val>
                                        </p:tav>
                                      </p:tavLst>
                                    </p:anim>
                                  </p:childTnLst>
                                </p:cTn>
                              </p:par>
                            </p:childTnLst>
                          </p:cTn>
                        </p:par>
                        <p:par>
                          <p:cTn id="58" fill="hold">
                            <p:stCondLst>
                              <p:cond delay="2750"/>
                            </p:stCondLst>
                            <p:childTnLst>
                              <p:par>
                                <p:cTn id="59" presetID="42" presetClass="entr" presetSubtype="0"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250"/>
                                        <p:tgtEl>
                                          <p:spTgt spid="14"/>
                                        </p:tgtEl>
                                      </p:cBhvr>
                                    </p:animEffect>
                                    <p:anim calcmode="lin" valueType="num">
                                      <p:cBhvr>
                                        <p:cTn id="62" dur="250" fill="hold"/>
                                        <p:tgtEl>
                                          <p:spTgt spid="14"/>
                                        </p:tgtEl>
                                        <p:attrNameLst>
                                          <p:attrName>ppt_x</p:attrName>
                                        </p:attrNameLst>
                                      </p:cBhvr>
                                      <p:tavLst>
                                        <p:tav tm="0">
                                          <p:val>
                                            <p:strVal val="#ppt_x"/>
                                          </p:val>
                                        </p:tav>
                                        <p:tav tm="100000">
                                          <p:val>
                                            <p:strVal val="#ppt_x"/>
                                          </p:val>
                                        </p:tav>
                                      </p:tavLst>
                                    </p:anim>
                                    <p:anim calcmode="lin" valueType="num">
                                      <p:cBhvr>
                                        <p:cTn id="63" dur="25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3000"/>
                            </p:stCondLst>
                            <p:childTnLst>
                              <p:par>
                                <p:cTn id="65" presetID="42" presetClass="entr" presetSubtype="0"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250"/>
                                        <p:tgtEl>
                                          <p:spTgt spid="15"/>
                                        </p:tgtEl>
                                      </p:cBhvr>
                                    </p:animEffect>
                                    <p:anim calcmode="lin" valueType="num">
                                      <p:cBhvr>
                                        <p:cTn id="68" dur="250" fill="hold"/>
                                        <p:tgtEl>
                                          <p:spTgt spid="15"/>
                                        </p:tgtEl>
                                        <p:attrNameLst>
                                          <p:attrName>ppt_x</p:attrName>
                                        </p:attrNameLst>
                                      </p:cBhvr>
                                      <p:tavLst>
                                        <p:tav tm="0">
                                          <p:val>
                                            <p:strVal val="#ppt_x"/>
                                          </p:val>
                                        </p:tav>
                                        <p:tav tm="100000">
                                          <p:val>
                                            <p:strVal val="#ppt_x"/>
                                          </p:val>
                                        </p:tav>
                                      </p:tavLst>
                                    </p:anim>
                                    <p:anim calcmode="lin" valueType="num">
                                      <p:cBhvr>
                                        <p:cTn id="69" dur="250" fill="hold"/>
                                        <p:tgtEl>
                                          <p:spTgt spid="15"/>
                                        </p:tgtEl>
                                        <p:attrNameLst>
                                          <p:attrName>ppt_y</p:attrName>
                                        </p:attrNameLst>
                                      </p:cBhvr>
                                      <p:tavLst>
                                        <p:tav tm="0">
                                          <p:val>
                                            <p:strVal val="#ppt_y+.1"/>
                                          </p:val>
                                        </p:tav>
                                        <p:tav tm="100000">
                                          <p:val>
                                            <p:strVal val="#ppt_y"/>
                                          </p:val>
                                        </p:tav>
                                      </p:tavLst>
                                    </p:anim>
                                  </p:childTnLst>
                                </p:cTn>
                              </p:par>
                            </p:childTnLst>
                          </p:cTn>
                        </p:par>
                        <p:par>
                          <p:cTn id="70" fill="hold">
                            <p:stCondLst>
                              <p:cond delay="3250"/>
                            </p:stCondLst>
                            <p:childTnLst>
                              <p:par>
                                <p:cTn id="71" presetID="42"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50"/>
                                        <p:tgtEl>
                                          <p:spTgt spid="16"/>
                                        </p:tgtEl>
                                      </p:cBhvr>
                                    </p:animEffect>
                                    <p:anim calcmode="lin" valueType="num">
                                      <p:cBhvr>
                                        <p:cTn id="74" dur="250" fill="hold"/>
                                        <p:tgtEl>
                                          <p:spTgt spid="16"/>
                                        </p:tgtEl>
                                        <p:attrNameLst>
                                          <p:attrName>ppt_x</p:attrName>
                                        </p:attrNameLst>
                                      </p:cBhvr>
                                      <p:tavLst>
                                        <p:tav tm="0">
                                          <p:val>
                                            <p:strVal val="#ppt_x"/>
                                          </p:val>
                                        </p:tav>
                                        <p:tav tm="100000">
                                          <p:val>
                                            <p:strVal val="#ppt_x"/>
                                          </p:val>
                                        </p:tav>
                                      </p:tavLst>
                                    </p:anim>
                                    <p:anim calcmode="lin" valueType="num">
                                      <p:cBhvr>
                                        <p:cTn id="75"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461665"/>
            <a:chOff x="1248248" y="2961576"/>
            <a:chExt cx="8564151" cy="905212"/>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905212"/>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Event Effect Outlook </a:t>
              </a: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cxnSp>
        <p:nvCxnSpPr>
          <p:cNvPr id="6" name="直接连接符 5">
            <a:extLst>
              <a:ext uri="{FF2B5EF4-FFF2-40B4-BE49-F238E27FC236}">
                <a16:creationId xmlns:a16="http://schemas.microsoft.com/office/drawing/2014/main" id="{E0AA34F1-23D7-43CB-B5BA-109471A7912C}"/>
              </a:ext>
            </a:extLst>
          </p:cNvPr>
          <p:cNvCxnSpPr/>
          <p:nvPr/>
        </p:nvCxnSpPr>
        <p:spPr>
          <a:xfrm rot="5400000">
            <a:off x="2434929" y="3957221"/>
            <a:ext cx="3571189"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54618E54-34E9-41BD-8E71-FD66F155ED40}"/>
              </a:ext>
            </a:extLst>
          </p:cNvPr>
          <p:cNvCxnSpPr/>
          <p:nvPr/>
        </p:nvCxnSpPr>
        <p:spPr>
          <a:xfrm rot="5400000">
            <a:off x="6226855" y="3957221"/>
            <a:ext cx="3571189"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11 Rectángulo">
            <a:extLst>
              <a:ext uri="{FF2B5EF4-FFF2-40B4-BE49-F238E27FC236}">
                <a16:creationId xmlns:a16="http://schemas.microsoft.com/office/drawing/2014/main" id="{695BC853-1477-47EB-BEFC-DE79962FA130}"/>
              </a:ext>
            </a:extLst>
          </p:cNvPr>
          <p:cNvSpPr/>
          <p:nvPr/>
        </p:nvSpPr>
        <p:spPr>
          <a:xfrm>
            <a:off x="716175" y="2171626"/>
            <a:ext cx="3164004" cy="1261824"/>
          </a:xfrm>
          <a:prstGeom prst="rect">
            <a:avLst/>
          </a:prstGeom>
          <a:gradFill>
            <a:gsLst>
              <a:gs pos="0">
                <a:srgbClr val="E72968">
                  <a:alpha val="85000"/>
                </a:srgbClr>
              </a:gs>
              <a:gs pos="100000">
                <a:srgbClr val="1895DA">
                  <a:alpha val="85000"/>
                </a:srgbClr>
              </a:gs>
            </a:gsLst>
            <a:lin ang="5400000" scaled="1"/>
          </a:gradFill>
          <a:ln>
            <a:no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zh-CN" altLang="en-US" sz="2100" kern="0" dirty="0">
                <a:solidFill>
                  <a:schemeClr val="bg1"/>
                </a:solidFill>
                <a:latin typeface="微软雅黑" panose="020B0503020204020204" pitchFamily="34" charset="-122"/>
                <a:ea typeface="微软雅黑" panose="020B0503020204020204" pitchFamily="34" charset="-122"/>
              </a:rPr>
              <a:t>Add a title</a:t>
            </a:r>
            <a:endParaRPr lang="en-US" altLang="zh-CN" sz="2100"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Click here to add text</a:t>
            </a:r>
            <a:endParaRPr lang="en-US" altLang="zh-CN"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9" name="组合 8">
            <a:extLst>
              <a:ext uri="{FF2B5EF4-FFF2-40B4-BE49-F238E27FC236}">
                <a16:creationId xmlns:a16="http://schemas.microsoft.com/office/drawing/2014/main" id="{E022C35F-1705-433D-8E24-817C583B17A7}"/>
              </a:ext>
            </a:extLst>
          </p:cNvPr>
          <p:cNvGrpSpPr/>
          <p:nvPr/>
        </p:nvGrpSpPr>
        <p:grpSpPr>
          <a:xfrm>
            <a:off x="716175" y="3732299"/>
            <a:ext cx="2921752" cy="1992173"/>
            <a:chOff x="503238" y="2612182"/>
            <a:chExt cx="2191599" cy="1493785"/>
          </a:xfrm>
        </p:grpSpPr>
        <p:sp>
          <p:nvSpPr>
            <p:cNvPr id="10" name="矩形 9">
              <a:extLst>
                <a:ext uri="{FF2B5EF4-FFF2-40B4-BE49-F238E27FC236}">
                  <a16:creationId xmlns:a16="http://schemas.microsoft.com/office/drawing/2014/main" id="{851CF03B-5762-4476-B759-42DAE0B71895}"/>
                </a:ext>
              </a:extLst>
            </p:cNvPr>
            <p:cNvSpPr/>
            <p:nvPr/>
          </p:nvSpPr>
          <p:spPr>
            <a:xfrm>
              <a:off x="503238" y="2612182"/>
              <a:ext cx="831105" cy="276935"/>
            </a:xfrm>
            <a:prstGeom prst="rect">
              <a:avLst/>
            </a:prstGeom>
          </p:spPr>
          <p:txBody>
            <a:bodyPr wrap="none">
              <a:spAutoFit/>
            </a:bodyPr>
            <a:lstStyle/>
            <a:p>
              <a:pPr lvl="0" eaLnBrk="0" fontAlgn="base" hangingPunct="0">
                <a:spcBef>
                  <a:spcPct val="0"/>
                </a:spcBef>
                <a:spcAft>
                  <a:spcPct val="0"/>
                </a:spcAft>
                <a:defRPr/>
              </a:pPr>
              <a:r>
                <a:rPr lang="zh-CN" altLang="en-US" kern="0" dirty="0">
                  <a:solidFill>
                    <a:schemeClr val="bg1">
                      <a:lumMod val="50000"/>
                    </a:schemeClr>
                  </a:solidFill>
                  <a:latin typeface="微软雅黑" panose="020B0503020204020204" pitchFamily="34" charset="-122"/>
                  <a:ea typeface="微软雅黑" panose="020B0503020204020204" pitchFamily="34" charset="-122"/>
                </a:rPr>
                <a:t>Add a title</a:t>
              </a:r>
              <a:endParaRPr lang="en-US" altLang="zh-CN"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7E44DF30-1F1F-4810-AC0A-F1AF94855E26}"/>
                </a:ext>
              </a:extLst>
            </p:cNvPr>
            <p:cNvSpPr/>
            <p:nvPr/>
          </p:nvSpPr>
          <p:spPr>
            <a:xfrm>
              <a:off x="503238" y="2905916"/>
              <a:ext cx="2191599" cy="1200051"/>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Click here to add a text description, you can paste it in this text box by copying it, and choose to keep only the text.</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a:p>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rPr>
                <a:t>Click here to add a text description, you can paste it in this text box by copying it, and choose to keep only the text.</a:t>
              </a:r>
            </a:p>
          </p:txBody>
        </p:sp>
      </p:grpSp>
      <p:sp>
        <p:nvSpPr>
          <p:cNvPr id="12" name="42 Rectángulo">
            <a:extLst>
              <a:ext uri="{FF2B5EF4-FFF2-40B4-BE49-F238E27FC236}">
                <a16:creationId xmlns:a16="http://schemas.microsoft.com/office/drawing/2014/main" id="{CB51D39B-B924-4A0F-8544-714C0EF4D50B}"/>
              </a:ext>
            </a:extLst>
          </p:cNvPr>
          <p:cNvSpPr/>
          <p:nvPr/>
        </p:nvSpPr>
        <p:spPr>
          <a:xfrm>
            <a:off x="4549006" y="2171627"/>
            <a:ext cx="3164006" cy="1261824"/>
          </a:xfrm>
          <a:prstGeom prst="rect">
            <a:avLst/>
          </a:prstGeom>
          <a:gradFill>
            <a:gsLst>
              <a:gs pos="0">
                <a:srgbClr val="E72968">
                  <a:alpha val="85000"/>
                </a:srgbClr>
              </a:gs>
              <a:gs pos="100000">
                <a:srgbClr val="1895DA">
                  <a:alpha val="85000"/>
                </a:srgbClr>
              </a:gs>
            </a:gsLst>
            <a:lin ang="5400000" scaled="1"/>
          </a:gradFill>
          <a:ln>
            <a:no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zh-CN" altLang="en-US" sz="2100" kern="0" dirty="0">
                <a:solidFill>
                  <a:schemeClr val="bg1"/>
                </a:solidFill>
                <a:latin typeface="微软雅黑" panose="020B0503020204020204" pitchFamily="34" charset="-122"/>
                <a:ea typeface="微软雅黑" panose="020B0503020204020204" pitchFamily="34" charset="-122"/>
              </a:rPr>
              <a:t>Add a title</a:t>
            </a:r>
            <a:endParaRPr lang="en-US" altLang="zh-CN" sz="2100"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Click here to add text</a:t>
            </a:r>
            <a:endParaRPr lang="en-US" altLang="zh-CN"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3" name="组合 12">
            <a:extLst>
              <a:ext uri="{FF2B5EF4-FFF2-40B4-BE49-F238E27FC236}">
                <a16:creationId xmlns:a16="http://schemas.microsoft.com/office/drawing/2014/main" id="{0C5168B5-A9DD-44C3-8472-7C8084E75398}"/>
              </a:ext>
            </a:extLst>
          </p:cNvPr>
          <p:cNvGrpSpPr/>
          <p:nvPr/>
        </p:nvGrpSpPr>
        <p:grpSpPr>
          <a:xfrm>
            <a:off x="4549006" y="3732300"/>
            <a:ext cx="2921752" cy="1992173"/>
            <a:chOff x="471218" y="2612182"/>
            <a:chExt cx="2191599" cy="1493785"/>
          </a:xfrm>
        </p:grpSpPr>
        <p:sp>
          <p:nvSpPr>
            <p:cNvPr id="14" name="矩形 13">
              <a:extLst>
                <a:ext uri="{FF2B5EF4-FFF2-40B4-BE49-F238E27FC236}">
                  <a16:creationId xmlns:a16="http://schemas.microsoft.com/office/drawing/2014/main" id="{6EAB4B47-8ABC-4B44-B318-F1D578BBC547}"/>
                </a:ext>
              </a:extLst>
            </p:cNvPr>
            <p:cNvSpPr/>
            <p:nvPr/>
          </p:nvSpPr>
          <p:spPr>
            <a:xfrm>
              <a:off x="471218" y="2612182"/>
              <a:ext cx="831105" cy="276935"/>
            </a:xfrm>
            <a:prstGeom prst="rect">
              <a:avLst/>
            </a:prstGeom>
          </p:spPr>
          <p:txBody>
            <a:bodyPr wrap="none">
              <a:spAutoFit/>
            </a:bodyPr>
            <a:lstStyle/>
            <a:p>
              <a:pPr lvl="0" eaLnBrk="0" fontAlgn="base" hangingPunct="0">
                <a:spcBef>
                  <a:spcPct val="0"/>
                </a:spcBef>
                <a:spcAft>
                  <a:spcPct val="0"/>
                </a:spcAft>
                <a:defRPr/>
              </a:pPr>
              <a:r>
                <a:rPr lang="zh-CN" altLang="en-US" kern="0" dirty="0">
                  <a:solidFill>
                    <a:schemeClr val="bg1">
                      <a:lumMod val="50000"/>
                    </a:schemeClr>
                  </a:solidFill>
                  <a:latin typeface="微软雅黑" panose="020B0503020204020204" pitchFamily="34" charset="-122"/>
                  <a:ea typeface="微软雅黑" panose="020B0503020204020204" pitchFamily="34" charset="-122"/>
                </a:rPr>
                <a:t>Add a title</a:t>
              </a:r>
              <a:endParaRPr lang="en-US" altLang="zh-CN"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453020E7-E795-45C1-B5D3-C179E6945ABD}"/>
                </a:ext>
              </a:extLst>
            </p:cNvPr>
            <p:cNvSpPr/>
            <p:nvPr/>
          </p:nvSpPr>
          <p:spPr>
            <a:xfrm>
              <a:off x="471218" y="2905916"/>
              <a:ext cx="2191599" cy="1200051"/>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Click here to add a text description, you can paste it in this text box by copying it, and choose to keep only the text.</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a:p>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rPr>
                <a:t>Click here to add a text description, you can paste it in this text box by copying it, and choose to keep only the text.</a:t>
              </a:r>
            </a:p>
          </p:txBody>
        </p:sp>
      </p:grpSp>
      <p:sp>
        <p:nvSpPr>
          <p:cNvPr id="16" name="51 Rectángulo">
            <a:extLst>
              <a:ext uri="{FF2B5EF4-FFF2-40B4-BE49-F238E27FC236}">
                <a16:creationId xmlns:a16="http://schemas.microsoft.com/office/drawing/2014/main" id="{E49E84BB-4791-43AF-9F1E-E5D85EE785E0}"/>
              </a:ext>
            </a:extLst>
          </p:cNvPr>
          <p:cNvSpPr/>
          <p:nvPr/>
        </p:nvSpPr>
        <p:spPr>
          <a:xfrm>
            <a:off x="8352027" y="2171627"/>
            <a:ext cx="3166122" cy="1261824"/>
          </a:xfrm>
          <a:prstGeom prst="rect">
            <a:avLst/>
          </a:prstGeom>
          <a:gradFill>
            <a:gsLst>
              <a:gs pos="0">
                <a:srgbClr val="E72968">
                  <a:alpha val="85000"/>
                </a:srgbClr>
              </a:gs>
              <a:gs pos="100000">
                <a:srgbClr val="1895DA">
                  <a:alpha val="85000"/>
                </a:srgbClr>
              </a:gs>
            </a:gsLst>
            <a:lin ang="5400000" scaled="1"/>
          </a:gradFill>
          <a:ln>
            <a:no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zh-CN" altLang="en-US" sz="2100" kern="0" dirty="0">
                <a:solidFill>
                  <a:schemeClr val="bg1"/>
                </a:solidFill>
                <a:latin typeface="微软雅黑" panose="020B0503020204020204" pitchFamily="34" charset="-122"/>
                <a:ea typeface="微软雅黑" panose="020B0503020204020204" pitchFamily="34" charset="-122"/>
              </a:rPr>
              <a:t>Add a title</a:t>
            </a:r>
            <a:endParaRPr lang="en-US" altLang="zh-CN" sz="2100"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Click here to add text</a:t>
            </a:r>
            <a:endParaRPr lang="en-US" altLang="zh-CN"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7" name="组合 16">
            <a:extLst>
              <a:ext uri="{FF2B5EF4-FFF2-40B4-BE49-F238E27FC236}">
                <a16:creationId xmlns:a16="http://schemas.microsoft.com/office/drawing/2014/main" id="{4762E609-AD08-45E3-AA00-65BAD0424AA2}"/>
              </a:ext>
            </a:extLst>
          </p:cNvPr>
          <p:cNvGrpSpPr/>
          <p:nvPr/>
        </p:nvGrpSpPr>
        <p:grpSpPr>
          <a:xfrm>
            <a:off x="8352027" y="3732300"/>
            <a:ext cx="2921752" cy="1992173"/>
            <a:chOff x="467746" y="2612182"/>
            <a:chExt cx="2191599" cy="1493785"/>
          </a:xfrm>
        </p:grpSpPr>
        <p:sp>
          <p:nvSpPr>
            <p:cNvPr id="18" name="矩形 17">
              <a:extLst>
                <a:ext uri="{FF2B5EF4-FFF2-40B4-BE49-F238E27FC236}">
                  <a16:creationId xmlns:a16="http://schemas.microsoft.com/office/drawing/2014/main" id="{BA97C1A0-06E3-4ACE-90D8-414770B80CCF}"/>
                </a:ext>
              </a:extLst>
            </p:cNvPr>
            <p:cNvSpPr/>
            <p:nvPr/>
          </p:nvSpPr>
          <p:spPr>
            <a:xfrm>
              <a:off x="467746" y="2612182"/>
              <a:ext cx="831105" cy="276935"/>
            </a:xfrm>
            <a:prstGeom prst="rect">
              <a:avLst/>
            </a:prstGeom>
          </p:spPr>
          <p:txBody>
            <a:bodyPr wrap="none">
              <a:spAutoFit/>
            </a:bodyPr>
            <a:lstStyle/>
            <a:p>
              <a:pPr lvl="0" eaLnBrk="0" fontAlgn="base" hangingPunct="0">
                <a:spcBef>
                  <a:spcPct val="0"/>
                </a:spcBef>
                <a:spcAft>
                  <a:spcPct val="0"/>
                </a:spcAft>
                <a:defRPr/>
              </a:pPr>
              <a:r>
                <a:rPr lang="zh-CN" altLang="en-US" kern="0" dirty="0">
                  <a:solidFill>
                    <a:schemeClr val="bg1">
                      <a:lumMod val="50000"/>
                    </a:schemeClr>
                  </a:solidFill>
                  <a:latin typeface="微软雅黑" panose="020B0503020204020204" pitchFamily="34" charset="-122"/>
                  <a:ea typeface="微软雅黑" panose="020B0503020204020204" pitchFamily="34" charset="-122"/>
                </a:rPr>
                <a:t>Add a title</a:t>
              </a:r>
              <a:endParaRPr lang="en-US" altLang="zh-CN"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468A4667-2601-4EC4-A75A-DF945E7D3BDF}"/>
                </a:ext>
              </a:extLst>
            </p:cNvPr>
            <p:cNvSpPr/>
            <p:nvPr/>
          </p:nvSpPr>
          <p:spPr>
            <a:xfrm>
              <a:off x="467746" y="2905916"/>
              <a:ext cx="2191599" cy="1200051"/>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Click here to add a text description, you can paste it in this text box by copying it, and choose to keep only the text.</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a:p>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rPr>
                <a:t>Click here to add a text description, you can paste it in this text box by copying it, and choose to keep only the text.</a:t>
              </a:r>
            </a:p>
          </p:txBody>
        </p:sp>
      </p:grpSp>
    </p:spTree>
    <p:extLst>
      <p:ext uri="{BB962C8B-B14F-4D97-AF65-F5344CB8AC3E}">
        <p14:creationId xmlns:p14="http://schemas.microsoft.com/office/powerpoint/2010/main" val="52304384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4"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par>
                          <p:cTn id="23" fill="hold">
                            <p:stCondLst>
                              <p:cond delay="2250"/>
                            </p:stCondLst>
                            <p:childTnLst>
                              <p:par>
                                <p:cTn id="24" presetID="14" presetClass="entr" presetSubtype="1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par>
                          <p:cTn id="27" fill="hold">
                            <p:stCondLst>
                              <p:cond delay="2750"/>
                            </p:stCondLst>
                            <p:childTnLst>
                              <p:par>
                                <p:cTn id="28" presetID="2" presetClass="entr" presetSubtype="4"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par>
                          <p:cTn id="32" fill="hold">
                            <p:stCondLst>
                              <p:cond delay="3250"/>
                            </p:stCondLst>
                            <p:childTnLst>
                              <p:par>
                                <p:cTn id="33" presetID="22" presetClass="entr" presetSubtype="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par>
                          <p:cTn id="36" fill="hold">
                            <p:stCondLst>
                              <p:cond delay="3750"/>
                            </p:stCondLst>
                            <p:childTnLst>
                              <p:par>
                                <p:cTn id="37" presetID="14" presetClass="entr" presetSubtype="1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par>
                          <p:cTn id="40" fill="hold">
                            <p:stCondLst>
                              <p:cond delay="4250"/>
                            </p:stCondLst>
                            <p:childTnLst>
                              <p:par>
                                <p:cTn id="41" presetID="2" presetClass="entr" presetSubtype="4"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461665"/>
            <a:chOff x="1248248" y="2961576"/>
            <a:chExt cx="8564151" cy="905212"/>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905212"/>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Event Effect Outlook </a:t>
              </a: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6" name="组合 5">
            <a:extLst>
              <a:ext uri="{FF2B5EF4-FFF2-40B4-BE49-F238E27FC236}">
                <a16:creationId xmlns:a16="http://schemas.microsoft.com/office/drawing/2014/main" id="{DAF0201A-F621-4563-8767-DCDD6952FFA2}"/>
              </a:ext>
            </a:extLst>
          </p:cNvPr>
          <p:cNvGrpSpPr/>
          <p:nvPr/>
        </p:nvGrpSpPr>
        <p:grpSpPr>
          <a:xfrm>
            <a:off x="1792246" y="1630316"/>
            <a:ext cx="8148720" cy="4653276"/>
            <a:chOff x="1303314" y="1357762"/>
            <a:chExt cx="9207359" cy="5257803"/>
          </a:xfrm>
        </p:grpSpPr>
        <p:sp>
          <p:nvSpPr>
            <p:cNvPr id="7" name="矩形 6">
              <a:extLst>
                <a:ext uri="{FF2B5EF4-FFF2-40B4-BE49-F238E27FC236}">
                  <a16:creationId xmlns:a16="http://schemas.microsoft.com/office/drawing/2014/main" id="{8CA3C24D-0678-4630-8006-49C39E1DEDC0}"/>
                </a:ext>
              </a:extLst>
            </p:cNvPr>
            <p:cNvSpPr/>
            <p:nvPr/>
          </p:nvSpPr>
          <p:spPr>
            <a:xfrm>
              <a:off x="4145418" y="1571540"/>
              <a:ext cx="6365255" cy="144279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sz="1600"/>
            </a:p>
          </p:txBody>
        </p:sp>
        <p:sp>
          <p:nvSpPr>
            <p:cNvPr id="8" name="矩形 7">
              <a:extLst>
                <a:ext uri="{FF2B5EF4-FFF2-40B4-BE49-F238E27FC236}">
                  <a16:creationId xmlns:a16="http://schemas.microsoft.com/office/drawing/2014/main" id="{271F2E5B-EE7C-41E4-A299-E7CEC795D9C8}"/>
                </a:ext>
              </a:extLst>
            </p:cNvPr>
            <p:cNvSpPr/>
            <p:nvPr/>
          </p:nvSpPr>
          <p:spPr>
            <a:xfrm>
              <a:off x="4977810" y="1357762"/>
              <a:ext cx="4689352" cy="463658"/>
            </a:xfrm>
            <a:prstGeom prst="rect">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z="1600">
                  <a:latin typeface="微软雅黑" pitchFamily="34" charset="-122"/>
                  <a:ea typeface="微软雅黑" pitchFamily="34" charset="-122"/>
                </a:rPr>
                <a:t>Click to add a title</a:t>
              </a:r>
            </a:p>
          </p:txBody>
        </p:sp>
        <p:sp>
          <p:nvSpPr>
            <p:cNvPr id="9" name="六边形 8">
              <a:extLst>
                <a:ext uri="{FF2B5EF4-FFF2-40B4-BE49-F238E27FC236}">
                  <a16:creationId xmlns:a16="http://schemas.microsoft.com/office/drawing/2014/main" id="{76392AA2-5521-4258-9D24-466DD427409B}"/>
                </a:ext>
              </a:extLst>
            </p:cNvPr>
            <p:cNvSpPr/>
            <p:nvPr/>
          </p:nvSpPr>
          <p:spPr>
            <a:xfrm>
              <a:off x="1303314" y="2993188"/>
              <a:ext cx="1998592" cy="1722204"/>
            </a:xfrm>
            <a:prstGeom prst="hexagon">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z="2800" dirty="0">
                  <a:latin typeface="微软雅黑" pitchFamily="34" charset="-122"/>
                  <a:ea typeface="微软雅黑" pitchFamily="34" charset="-122"/>
                </a:rPr>
                <a:t>Join the title</a:t>
              </a:r>
            </a:p>
          </p:txBody>
        </p:sp>
        <p:cxnSp>
          <p:nvCxnSpPr>
            <p:cNvPr id="10" name="直接箭头连接符 9">
              <a:extLst>
                <a:ext uri="{FF2B5EF4-FFF2-40B4-BE49-F238E27FC236}">
                  <a16:creationId xmlns:a16="http://schemas.microsoft.com/office/drawing/2014/main" id="{5A7DF096-B52C-4A28-A3CF-0A04CE5B10F4}"/>
                </a:ext>
              </a:extLst>
            </p:cNvPr>
            <p:cNvCxnSpPr>
              <a:cxnSpLocks/>
              <a:stCxn id="9" idx="5"/>
            </p:cNvCxnSpPr>
            <p:nvPr/>
          </p:nvCxnSpPr>
          <p:spPr>
            <a:xfrm flipV="1">
              <a:off x="2871355" y="2233737"/>
              <a:ext cx="1124543" cy="759451"/>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CFFDD9E6-60E9-4EC8-84EA-725F25922971}"/>
                </a:ext>
              </a:extLst>
            </p:cNvPr>
            <p:cNvCxnSpPr>
              <a:cxnSpLocks/>
              <a:stCxn id="9" idx="0"/>
            </p:cNvCxnSpPr>
            <p:nvPr/>
          </p:nvCxnSpPr>
          <p:spPr>
            <a:xfrm>
              <a:off x="3301906" y="3854290"/>
              <a:ext cx="693993" cy="1"/>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8D882CC6-6B00-4E93-8501-56A31B364050}"/>
                </a:ext>
              </a:extLst>
            </p:cNvPr>
            <p:cNvCxnSpPr>
              <a:cxnSpLocks/>
              <a:stCxn id="9" idx="1"/>
            </p:cNvCxnSpPr>
            <p:nvPr/>
          </p:nvCxnSpPr>
          <p:spPr>
            <a:xfrm>
              <a:off x="2871355" y="4715392"/>
              <a:ext cx="1124543" cy="759453"/>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9">
              <a:extLst>
                <a:ext uri="{FF2B5EF4-FFF2-40B4-BE49-F238E27FC236}">
                  <a16:creationId xmlns:a16="http://schemas.microsoft.com/office/drawing/2014/main" id="{86DC1B6F-1D01-4261-926D-AF0EA9030419}"/>
                </a:ext>
              </a:extLst>
            </p:cNvPr>
            <p:cNvSpPr txBox="1"/>
            <p:nvPr/>
          </p:nvSpPr>
          <p:spPr>
            <a:xfrm>
              <a:off x="4361581" y="1924934"/>
              <a:ext cx="6052611" cy="834663"/>
            </a:xfrm>
            <a:prstGeom prst="rect">
              <a:avLst/>
            </a:prstGeom>
            <a:noFill/>
          </p:spPr>
          <p:txBody>
            <a:bodyPr wrap="square" lIns="91472" tIns="45736" rIns="91472" bIns="45736" rtlCol="0">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replacement text Click to add Click here replace text Click to add Click here Replacement text Click here replace text</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4" name="矩形 13">
              <a:extLst>
                <a:ext uri="{FF2B5EF4-FFF2-40B4-BE49-F238E27FC236}">
                  <a16:creationId xmlns:a16="http://schemas.microsoft.com/office/drawing/2014/main" id="{4F243861-54BD-4DFD-9D66-A5E58F2BE2C7}"/>
                </a:ext>
              </a:extLst>
            </p:cNvPr>
            <p:cNvSpPr/>
            <p:nvPr/>
          </p:nvSpPr>
          <p:spPr>
            <a:xfrm>
              <a:off x="4145418" y="3372157"/>
              <a:ext cx="6365255" cy="144279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sz="1600"/>
            </a:p>
          </p:txBody>
        </p:sp>
        <p:sp>
          <p:nvSpPr>
            <p:cNvPr id="15" name="矩形 14">
              <a:extLst>
                <a:ext uri="{FF2B5EF4-FFF2-40B4-BE49-F238E27FC236}">
                  <a16:creationId xmlns:a16="http://schemas.microsoft.com/office/drawing/2014/main" id="{276EDCD2-4966-4D61-8CB2-1B87198E3980}"/>
                </a:ext>
              </a:extLst>
            </p:cNvPr>
            <p:cNvSpPr/>
            <p:nvPr/>
          </p:nvSpPr>
          <p:spPr>
            <a:xfrm>
              <a:off x="4977810" y="3158379"/>
              <a:ext cx="4689352" cy="463658"/>
            </a:xfrm>
            <a:prstGeom prst="rect">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z="1600">
                  <a:latin typeface="微软雅黑" pitchFamily="34" charset="-122"/>
                  <a:ea typeface="微软雅黑" pitchFamily="34" charset="-122"/>
                </a:rPr>
                <a:t>Click to add a title</a:t>
              </a:r>
            </a:p>
          </p:txBody>
        </p:sp>
        <p:sp>
          <p:nvSpPr>
            <p:cNvPr id="16" name="TextBox 12">
              <a:extLst>
                <a:ext uri="{FF2B5EF4-FFF2-40B4-BE49-F238E27FC236}">
                  <a16:creationId xmlns:a16="http://schemas.microsoft.com/office/drawing/2014/main" id="{A5FEA56A-6C52-4C63-83B9-0B5AF6BD62FC}"/>
                </a:ext>
              </a:extLst>
            </p:cNvPr>
            <p:cNvSpPr txBox="1"/>
            <p:nvPr/>
          </p:nvSpPr>
          <p:spPr>
            <a:xfrm>
              <a:off x="4361581" y="3725550"/>
              <a:ext cx="6052611" cy="591230"/>
            </a:xfrm>
            <a:prstGeom prst="rect">
              <a:avLst/>
            </a:prstGeom>
            <a:noFill/>
          </p:spPr>
          <p:txBody>
            <a:bodyPr wrap="square" lIns="91472" tIns="45736" rIns="91472" bIns="45736" rtlCol="0">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replacement text Click to add Click here replace text Click to add Click here Replacement text Click here</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7" name="矩形 16">
              <a:extLst>
                <a:ext uri="{FF2B5EF4-FFF2-40B4-BE49-F238E27FC236}">
                  <a16:creationId xmlns:a16="http://schemas.microsoft.com/office/drawing/2014/main" id="{4797F54B-461E-4183-8E5E-4C6765BBA66A}"/>
                </a:ext>
              </a:extLst>
            </p:cNvPr>
            <p:cNvSpPr/>
            <p:nvPr/>
          </p:nvSpPr>
          <p:spPr>
            <a:xfrm>
              <a:off x="4145418" y="5172774"/>
              <a:ext cx="6365255" cy="144279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sz="1600"/>
            </a:p>
          </p:txBody>
        </p:sp>
        <p:sp>
          <p:nvSpPr>
            <p:cNvPr id="18" name="矩形 17">
              <a:extLst>
                <a:ext uri="{FF2B5EF4-FFF2-40B4-BE49-F238E27FC236}">
                  <a16:creationId xmlns:a16="http://schemas.microsoft.com/office/drawing/2014/main" id="{439F056A-DA7C-4C74-87D0-30A42778A450}"/>
                </a:ext>
              </a:extLst>
            </p:cNvPr>
            <p:cNvSpPr/>
            <p:nvPr/>
          </p:nvSpPr>
          <p:spPr>
            <a:xfrm>
              <a:off x="4977810" y="4958996"/>
              <a:ext cx="4689352" cy="463658"/>
            </a:xfrm>
            <a:prstGeom prst="rect">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z="1600">
                  <a:latin typeface="微软雅黑" pitchFamily="34" charset="-122"/>
                  <a:ea typeface="微软雅黑" pitchFamily="34" charset="-122"/>
                </a:rPr>
                <a:t>Click to add a title</a:t>
              </a:r>
            </a:p>
          </p:txBody>
        </p:sp>
        <p:sp>
          <p:nvSpPr>
            <p:cNvPr id="19" name="TextBox 15">
              <a:extLst>
                <a:ext uri="{FF2B5EF4-FFF2-40B4-BE49-F238E27FC236}">
                  <a16:creationId xmlns:a16="http://schemas.microsoft.com/office/drawing/2014/main" id="{1BFEA6F9-4495-4492-BA96-BA7B677A9C17}"/>
                </a:ext>
              </a:extLst>
            </p:cNvPr>
            <p:cNvSpPr txBox="1"/>
            <p:nvPr/>
          </p:nvSpPr>
          <p:spPr>
            <a:xfrm>
              <a:off x="4361581" y="5526168"/>
              <a:ext cx="6052611" cy="834663"/>
            </a:xfrm>
            <a:prstGeom prst="rect">
              <a:avLst/>
            </a:prstGeom>
            <a:noFill/>
          </p:spPr>
          <p:txBody>
            <a:bodyPr wrap="square" lIns="91472" tIns="45736" rIns="91472" bIns="45736" rtlCol="0">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Click here replacement text Click to add Click here replace text Click to add Click here Replacement text Click here replace text Click here add Click here replacement text</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spTree>
    <p:extLst>
      <p:ext uri="{BB962C8B-B14F-4D97-AF65-F5344CB8AC3E}">
        <p14:creationId xmlns:p14="http://schemas.microsoft.com/office/powerpoint/2010/main" val="171478189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250" fill="hold"/>
                                        <p:tgtEl>
                                          <p:spTgt spid="6"/>
                                        </p:tgtEl>
                                        <p:attrNameLst>
                                          <p:attrName>ppt_x</p:attrName>
                                        </p:attrNameLst>
                                      </p:cBhvr>
                                      <p:tavLst>
                                        <p:tav tm="0">
                                          <p:val>
                                            <p:strVal val="1+#ppt_w/2"/>
                                          </p:val>
                                        </p:tav>
                                        <p:tav tm="100000">
                                          <p:val>
                                            <p:strVal val="#ppt_x"/>
                                          </p:val>
                                        </p:tav>
                                      </p:tavLst>
                                    </p:anim>
                                    <p:anim calcmode="lin" valueType="num">
                                      <p:cBhvr additive="base">
                                        <p:cTn id="14"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A2CD9182-5E2E-42EB-BA7D-20F0F72A4278}"/>
              </a:ext>
            </a:extLst>
          </p:cNvPr>
          <p:cNvSpPr/>
          <p:nvPr/>
        </p:nvSpPr>
        <p:spPr>
          <a:xfrm>
            <a:off x="0" y="0"/>
            <a:ext cx="12190413" cy="6834705"/>
          </a:xfrm>
          <a:prstGeom prst="rect">
            <a:avLst/>
          </a:prstGeom>
          <a:gradFill>
            <a:gsLst>
              <a:gs pos="0">
                <a:srgbClr val="E72968">
                  <a:alpha val="85000"/>
                </a:srgbClr>
              </a:gs>
              <a:gs pos="100000">
                <a:srgbClr val="1895DA">
                  <a:alpha val="85000"/>
                </a:srgbClr>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pic>
        <p:nvPicPr>
          <p:cNvPr id="14" name="图片 13">
            <a:extLst>
              <a:ext uri="{FF2B5EF4-FFF2-40B4-BE49-F238E27FC236}">
                <a16:creationId xmlns:a16="http://schemas.microsoft.com/office/drawing/2014/main" id="{FAFA13FF-6259-4BF3-8102-92F1750BF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1204912" y="324248"/>
            <a:ext cx="9780586" cy="6206938"/>
          </a:xfrm>
          <a:prstGeom prst="rect">
            <a:avLst/>
          </a:prstGeom>
        </p:spPr>
      </p:pic>
      <p:pic>
        <p:nvPicPr>
          <p:cNvPr id="15" name="图片 14">
            <a:extLst>
              <a:ext uri="{FF2B5EF4-FFF2-40B4-BE49-F238E27FC236}">
                <a16:creationId xmlns:a16="http://schemas.microsoft.com/office/drawing/2014/main" id="{BC520DCF-8B92-4A0E-930E-44A74A14E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912" y="324248"/>
            <a:ext cx="9780588" cy="6206938"/>
          </a:xfrm>
          <a:prstGeom prst="rect">
            <a:avLst/>
          </a:prstGeom>
        </p:spPr>
      </p:pic>
      <p:sp>
        <p:nvSpPr>
          <p:cNvPr id="16" name="矩形 15">
            <a:extLst>
              <a:ext uri="{FF2B5EF4-FFF2-40B4-BE49-F238E27FC236}">
                <a16:creationId xmlns:a16="http://schemas.microsoft.com/office/drawing/2014/main" id="{87D6A6E0-D145-4D0D-BBA2-CF889B7838F4}"/>
              </a:ext>
            </a:extLst>
          </p:cNvPr>
          <p:cNvSpPr/>
          <p:nvPr/>
        </p:nvSpPr>
        <p:spPr>
          <a:xfrm>
            <a:off x="1355262" y="1484617"/>
            <a:ext cx="9499600" cy="38862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TextBox 5">
            <a:extLst>
              <a:ext uri="{FF2B5EF4-FFF2-40B4-BE49-F238E27FC236}">
                <a16:creationId xmlns:a16="http://schemas.microsoft.com/office/drawing/2014/main" id="{AC4173AF-DE0B-452D-B1D1-5884EB542C51}"/>
              </a:ext>
            </a:extLst>
          </p:cNvPr>
          <p:cNvSpPr txBox="1"/>
          <p:nvPr/>
        </p:nvSpPr>
        <p:spPr>
          <a:xfrm>
            <a:off x="1929866" y="2709118"/>
            <a:ext cx="8330678" cy="769441"/>
          </a:xfrm>
          <a:prstGeom prst="rect">
            <a:avLst/>
          </a:prstGeom>
          <a:noFill/>
        </p:spPr>
        <p:txBody>
          <a:bodyPr wrap="none" rtlCol="0">
            <a:spAutoFit/>
          </a:bodyPr>
          <a:lstStyle/>
          <a:p>
            <a:pPr algn="ctr"/>
            <a:r>
              <a:rPr lang="zh-CN" altLang="en-US" sz="4400" b="1" dirty="0">
                <a:gradFill>
                  <a:gsLst>
                    <a:gs pos="0">
                      <a:srgbClr val="E72968">
                        <a:alpha val="85000"/>
                      </a:srgbClr>
                    </a:gs>
                    <a:gs pos="100000">
                      <a:srgbClr val="1895DA">
                        <a:alpha val="85000"/>
                      </a:srgbClr>
                    </a:gs>
                  </a:gsLst>
                  <a:lin ang="5400000" scaled="1"/>
                </a:gradFill>
                <a:latin typeface="Montserrat" charset="0"/>
                <a:ea typeface="Montserrat" charset="0"/>
                <a:cs typeface="Montserrat" charset="0"/>
              </a:rPr>
              <a:t>THANK YOU FOR YOUR GUIDANCE</a:t>
            </a:r>
            <a:endParaRPr lang="en-US" sz="4400" b="1" dirty="0">
              <a:gradFill>
                <a:gsLst>
                  <a:gs pos="0">
                    <a:srgbClr val="E72968">
                      <a:alpha val="85000"/>
                    </a:srgbClr>
                  </a:gs>
                  <a:gs pos="100000">
                    <a:srgbClr val="1895DA">
                      <a:alpha val="85000"/>
                    </a:srgbClr>
                  </a:gs>
                </a:gsLst>
                <a:lin ang="5400000" scaled="1"/>
              </a:gradFill>
              <a:latin typeface="Montserrat" charset="0"/>
              <a:ea typeface="Montserrat" charset="0"/>
              <a:cs typeface="Montserrat" charset="0"/>
            </a:endParaRPr>
          </a:p>
        </p:txBody>
      </p:sp>
      <p:sp>
        <p:nvSpPr>
          <p:cNvPr id="25" name="Rectangle 7">
            <a:extLst>
              <a:ext uri="{FF2B5EF4-FFF2-40B4-BE49-F238E27FC236}">
                <a16:creationId xmlns:a16="http://schemas.microsoft.com/office/drawing/2014/main" id="{5C1CB024-376C-44D1-BC11-B8867FBA5D2F}"/>
              </a:ext>
            </a:extLst>
          </p:cNvPr>
          <p:cNvSpPr/>
          <p:nvPr/>
        </p:nvSpPr>
        <p:spPr>
          <a:xfrm>
            <a:off x="2332912" y="4049576"/>
            <a:ext cx="7544301" cy="553998"/>
          </a:xfrm>
          <a:prstGeom prst="rect">
            <a:avLst/>
          </a:prstGeom>
        </p:spPr>
        <p:txBody>
          <a:bodyPr wrap="square">
            <a:spAutoFit/>
          </a:bodyPr>
          <a:lstStyle/>
          <a:p>
            <a:pPr algn="ctr" fontAlgn="base"/>
            <a:r>
              <a:rPr lang="en-US" sz="1000" dirty="0">
                <a:gradFill>
                  <a:gsLst>
                    <a:gs pos="0">
                      <a:srgbClr val="E72968">
                        <a:alpha val="85000"/>
                      </a:srgbClr>
                    </a:gs>
                    <a:gs pos="100000">
                      <a:srgbClr val="1895DA">
                        <a:alpha val="85000"/>
                      </a:srgbClr>
                    </a:gs>
                  </a:gsLst>
                  <a:lin ang="5400000" scaled="1"/>
                </a:gradFill>
                <a:latin typeface="Open Sans Light" charset="0"/>
                <a:ea typeface="Open Sans Light" charset="0"/>
                <a:cs typeface="Open Sans Light" charset="0"/>
              </a:rPr>
              <a:t>Most designers set their sar type ly, either by-pulling values out of the sky or by-adhering to a baseline grid. The former case case isn't worth discussing here, but the latter requires a closer look. When using a baseline grid, the first thing you must must make on is your baseline grid unit. You'll commonly see grid grid values of something like 20px.</a:t>
            </a:r>
            <a:endParaRPr lang="en-US" sz="1000" dirty="0">
              <a:gradFill>
                <a:gsLst>
                  <a:gs pos="0">
                    <a:srgbClr val="E72968">
                      <a:alpha val="85000"/>
                    </a:srgbClr>
                  </a:gs>
                  <a:gs pos="100000">
                    <a:srgbClr val="1895DA">
                      <a:alpha val="85000"/>
                    </a:srgbClr>
                  </a:gs>
                </a:gsLst>
                <a:lin ang="5400000" scaled="1"/>
              </a:gradFill>
              <a:effectLst/>
              <a:latin typeface="Open Sans Light" charset="0"/>
              <a:ea typeface="Open Sans Light" charset="0"/>
              <a:cs typeface="Open Sans Light" charset="0"/>
            </a:endParaRP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a14="http://schemas.microsoft.com/office/drawing/2010/main" xmlns:a16="http://schemas.microsoft.com/office/drawing/2014/main"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par>
                          <p:cTn id="13" fill="hold">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17"/>
                                        </p:tgtEl>
                                        <p:attrNameLst>
                                          <p:attrName>style.visibility</p:attrName>
                                        </p:attrNameLst>
                                      </p:cBhvr>
                                      <p:to>
                                        <p:strVal val="visible"/>
                                      </p:to>
                                    </p:set>
                                    <p:anim by="(-#ppt_w*2)" calcmode="lin" valueType="num">
                                      <p:cBhvr rctx="PPT">
                                        <p:cTn id="21" dur="375" autoRev="1" fill="hold">
                                          <p:stCondLst>
                                            <p:cond delay="0"/>
                                          </p:stCondLst>
                                        </p:cTn>
                                        <p:tgtEl>
                                          <p:spTgt spid="17"/>
                                        </p:tgtEl>
                                        <p:attrNameLst>
                                          <p:attrName>ppt_w</p:attrName>
                                        </p:attrNameLst>
                                      </p:cBhvr>
                                    </p:anim>
                                    <p:anim by="(#ppt_w*0.50)" calcmode="lin" valueType="num">
                                      <p:cBhvr>
                                        <p:cTn id="22" dur="375" decel="50000" autoRev="1" fill="hold">
                                          <p:stCondLst>
                                            <p:cond delay="0"/>
                                          </p:stCondLst>
                                        </p:cTn>
                                        <p:tgtEl>
                                          <p:spTgt spid="17"/>
                                        </p:tgtEl>
                                        <p:attrNameLst>
                                          <p:attrName>ppt_x</p:attrName>
                                        </p:attrNameLst>
                                      </p:cBhvr>
                                    </p:anim>
                                    <p:anim from="(-#ppt_h/2)" to="(#ppt_y)" calcmode="lin" valueType="num">
                                      <p:cBhvr>
                                        <p:cTn id="23" dur="750" fill="hold">
                                          <p:stCondLst>
                                            <p:cond delay="0"/>
                                          </p:stCondLst>
                                        </p:cTn>
                                        <p:tgtEl>
                                          <p:spTgt spid="17"/>
                                        </p:tgtEl>
                                        <p:attrNameLst>
                                          <p:attrName>ppt_y</p:attrName>
                                        </p:attrNameLst>
                                      </p:cBhvr>
                                    </p:anim>
                                    <p:animRot by="21600000">
                                      <p:cBhvr>
                                        <p:cTn id="24" dur="750" fill="hold">
                                          <p:stCondLst>
                                            <p:cond delay="0"/>
                                          </p:stCondLst>
                                        </p:cTn>
                                        <p:tgtEl>
                                          <p:spTgt spid="17"/>
                                        </p:tgtEl>
                                        <p:attrNameLst>
                                          <p:attrName>r</p:attrName>
                                        </p:attrNameLst>
                                      </p:cBhvr>
                                    </p:animRot>
                                  </p:childTnLst>
                                </p:cTn>
                              </p:par>
                            </p:childTnLst>
                          </p:cTn>
                        </p:par>
                        <p:par>
                          <p:cTn id="25" fill="hold">
                            <p:stCondLst>
                              <p:cond delay="3900"/>
                            </p:stCondLst>
                            <p:childTnLst>
                              <p:par>
                                <p:cTn id="26" presetID="42"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par>
                          <p:cTn id="31" fill="hold">
                            <p:stCondLst>
                              <p:cond delay="4900"/>
                            </p:stCondLst>
                            <p:childTnLst>
                              <p:par>
                                <p:cTn id="32" presetID="16" presetClass="entr" presetSubtype="21"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259" y="3808629"/>
            <a:ext cx="596822" cy="656082"/>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noProof="1">
              <a:solidFill>
                <a:prstClr val="white"/>
              </a:solidFill>
            </a:endParaRPr>
          </a:p>
        </p:txBody>
      </p:sp>
      <p:sp>
        <p:nvSpPr>
          <p:cNvPr id="4" name="矩形 3"/>
          <p:cNvSpPr/>
          <p:nvPr/>
        </p:nvSpPr>
        <p:spPr>
          <a:xfrm>
            <a:off x="2831731" y="3810745"/>
            <a:ext cx="9358681" cy="658198"/>
          </a:xfrm>
          <a:prstGeom prst="rect">
            <a:avLst/>
          </a:prstGeom>
          <a:solidFill>
            <a:srgbClr val="1895DA"/>
          </a:solidFill>
          <a:ln>
            <a:noFill/>
          </a:ln>
        </p:spPr>
        <p:style>
          <a:lnRef idx="2">
            <a:schemeClr val="accent1">
              <a:shade val="50000"/>
            </a:schemeClr>
          </a:lnRef>
          <a:fillRef idx="1">
            <a:schemeClr val="accent1"/>
          </a:fillRef>
          <a:effectRef idx="0">
            <a:schemeClr val="accent1"/>
          </a:effectRef>
          <a:fontRef idx="minor">
            <a:schemeClr val="lt1"/>
          </a:fontRef>
        </p:style>
        <p:txBody>
          <a:bodyPr lIns="179977" tIns="0" rIns="179977" bIns="0" anchor="ctr"/>
          <a:lstStyle/>
          <a:p>
            <a:pPr algn="ctr" fontAlgn="base">
              <a:defRPr/>
            </a:pPr>
            <a:r>
              <a:rPr lang="en-US" altLang="zh-CN" sz="28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4611"/>
            <a:ext cx="9312120" cy="774599"/>
          </a:xfrm>
          <a:prstGeom prst="rect">
            <a:avLst/>
          </a:prstGeom>
          <a:solidFill>
            <a:srgbClr val="E7296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0005" y="3040378"/>
            <a:ext cx="855022" cy="778832"/>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noProof="1">
              <a:solidFill>
                <a:prstClr val="white"/>
              </a:solidFill>
            </a:endParaRPr>
          </a:p>
        </p:txBody>
      </p:sp>
      <p:sp>
        <p:nvSpPr>
          <p:cNvPr id="15365" name="矩形 11"/>
          <p:cNvSpPr/>
          <p:nvPr/>
        </p:nvSpPr>
        <p:spPr>
          <a:xfrm>
            <a:off x="2643373" y="3920797"/>
            <a:ext cx="6903668" cy="169311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20617" y="1118694"/>
            <a:ext cx="5549177" cy="1280416"/>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A6C3A32-E8D7-4573-8503-5D4F18239BE8}"/>
              </a:ext>
            </a:extLst>
          </p:cNvPr>
          <p:cNvSpPr/>
          <p:nvPr/>
        </p:nvSpPr>
        <p:spPr>
          <a:xfrm>
            <a:off x="0" y="0"/>
            <a:ext cx="12190413" cy="6834705"/>
          </a:xfrm>
          <a:prstGeom prst="rect">
            <a:avLst/>
          </a:prstGeom>
          <a:gradFill>
            <a:gsLst>
              <a:gs pos="0">
                <a:srgbClr val="E72968">
                  <a:alpha val="85000"/>
                </a:srgbClr>
              </a:gs>
              <a:gs pos="100000">
                <a:srgbClr val="1895DA">
                  <a:alpha val="85000"/>
                </a:srgbClr>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pic>
        <p:nvPicPr>
          <p:cNvPr id="7" name="图片 6">
            <a:extLst>
              <a:ext uri="{FF2B5EF4-FFF2-40B4-BE49-F238E27FC236}">
                <a16:creationId xmlns:a16="http://schemas.microsoft.com/office/drawing/2014/main" id="{7BB71665-F011-4135-9AB6-560C2C43C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1204912" y="324248"/>
            <a:ext cx="9780586" cy="6206938"/>
          </a:xfrm>
          <a:prstGeom prst="rect">
            <a:avLst/>
          </a:prstGeom>
        </p:spPr>
      </p:pic>
      <p:pic>
        <p:nvPicPr>
          <p:cNvPr id="12" name="图片 11">
            <a:extLst>
              <a:ext uri="{FF2B5EF4-FFF2-40B4-BE49-F238E27FC236}">
                <a16:creationId xmlns:a16="http://schemas.microsoft.com/office/drawing/2014/main" id="{C1375B6E-D8F3-4AED-8BB1-2D785BD43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912" y="324248"/>
            <a:ext cx="9780588" cy="6206938"/>
          </a:xfrm>
          <a:prstGeom prst="rect">
            <a:avLst/>
          </a:prstGeom>
        </p:spPr>
      </p:pic>
      <p:sp>
        <p:nvSpPr>
          <p:cNvPr id="19" name="矩形 18">
            <a:extLst>
              <a:ext uri="{FF2B5EF4-FFF2-40B4-BE49-F238E27FC236}">
                <a16:creationId xmlns:a16="http://schemas.microsoft.com/office/drawing/2014/main" id="{975A3849-0BC1-43F4-882C-6CDBD82B8E76}"/>
              </a:ext>
            </a:extLst>
          </p:cNvPr>
          <p:cNvSpPr/>
          <p:nvPr/>
        </p:nvSpPr>
        <p:spPr>
          <a:xfrm>
            <a:off x="1204912" y="2148908"/>
            <a:ext cx="9845040" cy="256177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0" name="文本框 19">
            <a:extLst>
              <a:ext uri="{FF2B5EF4-FFF2-40B4-BE49-F238E27FC236}">
                <a16:creationId xmlns:a16="http://schemas.microsoft.com/office/drawing/2014/main" id="{33AA0C48-7AA1-4ACE-B412-A8B2C0C3B13B}"/>
              </a:ext>
            </a:extLst>
          </p:cNvPr>
          <p:cNvSpPr txBox="1"/>
          <p:nvPr/>
        </p:nvSpPr>
        <p:spPr>
          <a:xfrm>
            <a:off x="1697479" y="2873856"/>
            <a:ext cx="3681080" cy="1015663"/>
          </a:xfrm>
          <a:prstGeom prst="rect">
            <a:avLst/>
          </a:prstGeom>
          <a:noFill/>
        </p:spPr>
        <p:txBody>
          <a:bodyPr wrap="square" rtlCol="0">
            <a:spAutoFit/>
            <a:scene3d>
              <a:camera prst="orthographicFront"/>
              <a:lightRig rig="threePt" dir="t"/>
            </a:scene3d>
            <a:sp3d contourW="12700"/>
          </a:bodyPr>
          <a:lstStyle/>
          <a:p>
            <a:pPr algn="ctr"/>
            <a:r>
              <a:rPr lang="en-US" altLang="zh-CN" sz="6000" b="1" dirty="0">
                <a:gradFill>
                  <a:gsLst>
                    <a:gs pos="0">
                      <a:srgbClr val="E72968">
                        <a:alpha val="85000"/>
                      </a:srgbClr>
                    </a:gs>
                    <a:gs pos="100000">
                      <a:srgbClr val="1895DA">
                        <a:alpha val="85000"/>
                      </a:srgbClr>
                    </a:gs>
                  </a:gsLst>
                  <a:lin ang="5400000" scaled="1"/>
                </a:gradFill>
                <a:latin typeface="Century Gothic" panose="020B0502020202020204" pitchFamily="34" charset="0"/>
              </a:rPr>
              <a:t>PART 01</a:t>
            </a:r>
            <a:endParaRPr lang="zh-CN" altLang="en-US" sz="6000" b="1" dirty="0">
              <a:gradFill>
                <a:gsLst>
                  <a:gs pos="0">
                    <a:srgbClr val="E72968">
                      <a:alpha val="85000"/>
                    </a:srgbClr>
                  </a:gs>
                  <a:gs pos="100000">
                    <a:srgbClr val="1895DA">
                      <a:alpha val="85000"/>
                    </a:srgbClr>
                  </a:gs>
                </a:gsLst>
                <a:lin ang="5400000" scaled="1"/>
              </a:gradFill>
              <a:latin typeface="Century Gothic" panose="020B0502020202020204" pitchFamily="34" charset="0"/>
            </a:endParaRPr>
          </a:p>
        </p:txBody>
      </p:sp>
      <p:sp>
        <p:nvSpPr>
          <p:cNvPr id="21" name="TextBox 13">
            <a:extLst>
              <a:ext uri="{FF2B5EF4-FFF2-40B4-BE49-F238E27FC236}">
                <a16:creationId xmlns:a16="http://schemas.microsoft.com/office/drawing/2014/main" id="{9805FCA0-5CCD-45FE-B533-62E02796CB93}"/>
              </a:ext>
            </a:extLst>
          </p:cNvPr>
          <p:cNvSpPr txBox="1"/>
          <p:nvPr/>
        </p:nvSpPr>
        <p:spPr>
          <a:xfrm>
            <a:off x="5494835" y="2966188"/>
            <a:ext cx="4545840" cy="1077218"/>
          </a:xfrm>
          <a:prstGeom prst="rect">
            <a:avLst/>
          </a:prstGeom>
          <a:noFill/>
        </p:spPr>
        <p:txBody>
          <a:bodyPr wrap="square" rtlCol="0">
            <a:spAutoFit/>
          </a:bodyPr>
          <a:lstStyle/>
          <a:p>
            <a:pPr algn="ctr"/>
            <a:r>
              <a:rPr lang="zh-CN" altLang="en-US" sz="3200" b="1"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ontserrat Ultra Light" charset="0"/>
              </a:rPr>
              <a:t>Introduction to the activity process</a:t>
            </a:r>
            <a:endParaRPr lang="en-US" sz="3200" b="1"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ontserrat Ultra Light" charset="0"/>
            </a:endParaRPr>
          </a:p>
        </p:txBody>
      </p:sp>
      <p:sp>
        <p:nvSpPr>
          <p:cNvPr id="22" name="矩形 21">
            <a:extLst>
              <a:ext uri="{FF2B5EF4-FFF2-40B4-BE49-F238E27FC236}">
                <a16:creationId xmlns:a16="http://schemas.microsoft.com/office/drawing/2014/main" id="{39186E9E-046C-4385-BEE0-AEF97B91607F}"/>
              </a:ext>
            </a:extLst>
          </p:cNvPr>
          <p:cNvSpPr/>
          <p:nvPr/>
        </p:nvSpPr>
        <p:spPr>
          <a:xfrm>
            <a:off x="798286" y="1741714"/>
            <a:ext cx="10595428" cy="337457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0-#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0-#ppt_w/2"/>
                                          </p:val>
                                        </p:tav>
                                        <p:tav tm="100000">
                                          <p:val>
                                            <p:strVal val="#ppt_x"/>
                                          </p:val>
                                        </p:tav>
                                      </p:tavLst>
                                    </p:anim>
                                    <p:anim calcmode="lin" valueType="num">
                                      <p:cBhvr additive="base">
                                        <p:cTn id="31" dur="500" fill="hold"/>
                                        <p:tgtEl>
                                          <p:spTgt spid="20"/>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p:bldP spid="21"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1200329"/>
            <a:chOff x="1248248" y="2961576"/>
            <a:chExt cx="8564151" cy="2353551"/>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2353551"/>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Introduction to the activity process</a:t>
              </a:r>
              <a:endParaRPr lang="en-US" altLang="zh-CN"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endParaRPr>
            </a:p>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 </a:t>
              </a: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sp>
        <p:nvSpPr>
          <p:cNvPr id="6" name="矩形 5">
            <a:extLst>
              <a:ext uri="{FF2B5EF4-FFF2-40B4-BE49-F238E27FC236}">
                <a16:creationId xmlns:a16="http://schemas.microsoft.com/office/drawing/2014/main" id="{98923013-ED7E-424A-831A-04BB3F678A25}"/>
              </a:ext>
            </a:extLst>
          </p:cNvPr>
          <p:cNvSpPr/>
          <p:nvPr/>
        </p:nvSpPr>
        <p:spPr>
          <a:xfrm>
            <a:off x="1126654" y="2265038"/>
            <a:ext cx="1800200" cy="1800200"/>
          </a:xfrm>
          <a:prstGeom prst="rect">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D07D6485-E2C3-438C-801E-21035A7E0B31}"/>
              </a:ext>
            </a:extLst>
          </p:cNvPr>
          <p:cNvSpPr/>
          <p:nvPr/>
        </p:nvSpPr>
        <p:spPr>
          <a:xfrm>
            <a:off x="1126654" y="4065238"/>
            <a:ext cx="1800200" cy="10801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cs typeface="华文黑体" pitchFamily="2" charset="-122"/>
              </a:rPr>
              <a:t>Click to add a title</a:t>
            </a:r>
          </a:p>
          <a:p>
            <a:pPr algn="ctr"/>
            <a:r>
              <a:rPr lang="zh-CN" altLang="en-US" sz="1400" dirty="0">
                <a:latin typeface="微软雅黑" pitchFamily="34" charset="-122"/>
                <a:ea typeface="微软雅黑" pitchFamily="34" charset="-122"/>
                <a:cs typeface="华文黑体" pitchFamily="2" charset="-122"/>
              </a:rPr>
              <a:t>Click to add a title</a:t>
            </a:r>
          </a:p>
        </p:txBody>
      </p:sp>
      <p:sp>
        <p:nvSpPr>
          <p:cNvPr id="8" name="矩形 7">
            <a:extLst>
              <a:ext uri="{FF2B5EF4-FFF2-40B4-BE49-F238E27FC236}">
                <a16:creationId xmlns:a16="http://schemas.microsoft.com/office/drawing/2014/main" id="{723308F0-64F4-43A3-8C48-E1CB1D5AF261}"/>
              </a:ext>
            </a:extLst>
          </p:cNvPr>
          <p:cNvSpPr/>
          <p:nvPr/>
        </p:nvSpPr>
        <p:spPr>
          <a:xfrm>
            <a:off x="3160880" y="2265038"/>
            <a:ext cx="1800200" cy="1800200"/>
          </a:xfrm>
          <a:prstGeom prst="rect">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C52437BB-249A-4D66-B2A2-DDAC00827A04}"/>
              </a:ext>
            </a:extLst>
          </p:cNvPr>
          <p:cNvSpPr/>
          <p:nvPr/>
        </p:nvSpPr>
        <p:spPr>
          <a:xfrm>
            <a:off x="3160880" y="4065238"/>
            <a:ext cx="1800200" cy="10801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itchFamily="34" charset="-122"/>
                <a:ea typeface="微软雅黑" pitchFamily="34" charset="-122"/>
                <a:cs typeface="华文黑体" pitchFamily="2" charset="-122"/>
              </a:rPr>
              <a:t>Click to add a title</a:t>
            </a:r>
          </a:p>
          <a:p>
            <a:pPr algn="ctr"/>
            <a:r>
              <a:rPr lang="zh-CN" altLang="en-US" sz="1400">
                <a:latin typeface="微软雅黑" pitchFamily="34" charset="-122"/>
                <a:ea typeface="微软雅黑" pitchFamily="34" charset="-122"/>
                <a:cs typeface="华文黑体" pitchFamily="2" charset="-122"/>
              </a:rPr>
              <a:t>Click to add a title</a:t>
            </a:r>
          </a:p>
        </p:txBody>
      </p:sp>
      <p:sp>
        <p:nvSpPr>
          <p:cNvPr id="10" name="矩形 9">
            <a:extLst>
              <a:ext uri="{FF2B5EF4-FFF2-40B4-BE49-F238E27FC236}">
                <a16:creationId xmlns:a16="http://schemas.microsoft.com/office/drawing/2014/main" id="{E7B3A96B-19CA-463A-BCBE-CF5D63567D5F}"/>
              </a:ext>
            </a:extLst>
          </p:cNvPr>
          <p:cNvSpPr/>
          <p:nvPr/>
        </p:nvSpPr>
        <p:spPr>
          <a:xfrm>
            <a:off x="5195106" y="2265038"/>
            <a:ext cx="1800200" cy="1800200"/>
          </a:xfrm>
          <a:prstGeom prst="rect">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0FCE06F0-82EC-482D-BFA5-8E2B9A46311F}"/>
              </a:ext>
            </a:extLst>
          </p:cNvPr>
          <p:cNvSpPr/>
          <p:nvPr/>
        </p:nvSpPr>
        <p:spPr>
          <a:xfrm>
            <a:off x="5195106" y="4065238"/>
            <a:ext cx="1800200" cy="10801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itchFamily="34" charset="-122"/>
                <a:ea typeface="微软雅黑" pitchFamily="34" charset="-122"/>
                <a:cs typeface="华文黑体" pitchFamily="2" charset="-122"/>
              </a:rPr>
              <a:t>Click to add a title</a:t>
            </a:r>
          </a:p>
          <a:p>
            <a:pPr algn="ctr"/>
            <a:r>
              <a:rPr lang="zh-CN" altLang="en-US" sz="1400">
                <a:latin typeface="微软雅黑" pitchFamily="34" charset="-122"/>
                <a:ea typeface="微软雅黑" pitchFamily="34" charset="-122"/>
                <a:cs typeface="华文黑体" pitchFamily="2" charset="-122"/>
              </a:rPr>
              <a:t>Click to add a title</a:t>
            </a:r>
          </a:p>
        </p:txBody>
      </p:sp>
      <p:sp>
        <p:nvSpPr>
          <p:cNvPr id="12" name="矩形 11">
            <a:extLst>
              <a:ext uri="{FF2B5EF4-FFF2-40B4-BE49-F238E27FC236}">
                <a16:creationId xmlns:a16="http://schemas.microsoft.com/office/drawing/2014/main" id="{1109A589-BB2B-4209-A270-DF8AACC8E589}"/>
              </a:ext>
            </a:extLst>
          </p:cNvPr>
          <p:cNvSpPr/>
          <p:nvPr/>
        </p:nvSpPr>
        <p:spPr>
          <a:xfrm>
            <a:off x="7229332" y="2265038"/>
            <a:ext cx="1800200" cy="1800200"/>
          </a:xfrm>
          <a:prstGeom prst="rect">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B5241FA6-EA6B-4985-AD27-994B591FA340}"/>
              </a:ext>
            </a:extLst>
          </p:cNvPr>
          <p:cNvSpPr/>
          <p:nvPr/>
        </p:nvSpPr>
        <p:spPr>
          <a:xfrm>
            <a:off x="7229332" y="4065238"/>
            <a:ext cx="1800200" cy="10801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itchFamily="34" charset="-122"/>
                <a:ea typeface="微软雅黑" pitchFamily="34" charset="-122"/>
                <a:cs typeface="华文黑体" pitchFamily="2" charset="-122"/>
              </a:rPr>
              <a:t>Click to add a title</a:t>
            </a:r>
          </a:p>
          <a:p>
            <a:pPr algn="ctr"/>
            <a:r>
              <a:rPr lang="zh-CN" altLang="en-US" sz="1400">
                <a:latin typeface="微软雅黑" pitchFamily="34" charset="-122"/>
                <a:ea typeface="微软雅黑" pitchFamily="34" charset="-122"/>
                <a:cs typeface="华文黑体" pitchFamily="2" charset="-122"/>
              </a:rPr>
              <a:t>Click to add a title</a:t>
            </a:r>
          </a:p>
        </p:txBody>
      </p:sp>
      <p:sp>
        <p:nvSpPr>
          <p:cNvPr id="14" name="矩形 13">
            <a:extLst>
              <a:ext uri="{FF2B5EF4-FFF2-40B4-BE49-F238E27FC236}">
                <a16:creationId xmlns:a16="http://schemas.microsoft.com/office/drawing/2014/main" id="{9A24FC5D-3687-4F95-B1F2-5ED312611141}"/>
              </a:ext>
            </a:extLst>
          </p:cNvPr>
          <p:cNvSpPr/>
          <p:nvPr/>
        </p:nvSpPr>
        <p:spPr>
          <a:xfrm>
            <a:off x="9263558" y="2265038"/>
            <a:ext cx="1800200" cy="1800200"/>
          </a:xfrm>
          <a:prstGeom prst="rect">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4808110F-A2FB-4F2C-BEA1-5E7352C3091E}"/>
              </a:ext>
            </a:extLst>
          </p:cNvPr>
          <p:cNvSpPr/>
          <p:nvPr/>
        </p:nvSpPr>
        <p:spPr>
          <a:xfrm>
            <a:off x="9263558" y="4065238"/>
            <a:ext cx="1800200" cy="10801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itchFamily="34" charset="-122"/>
                <a:ea typeface="微软雅黑" pitchFamily="34" charset="-122"/>
                <a:cs typeface="华文黑体" pitchFamily="2" charset="-122"/>
              </a:rPr>
              <a:t>Click to add a title</a:t>
            </a:r>
          </a:p>
          <a:p>
            <a:pPr algn="ctr"/>
            <a:r>
              <a:rPr lang="zh-CN" altLang="en-US" sz="1400">
                <a:latin typeface="微软雅黑" pitchFamily="34" charset="-122"/>
                <a:ea typeface="微软雅黑" pitchFamily="34" charset="-122"/>
                <a:cs typeface="华文黑体" pitchFamily="2" charset="-122"/>
              </a:rPr>
              <a:t>Click to add a title</a:t>
            </a:r>
          </a:p>
        </p:txBody>
      </p:sp>
      <p:grpSp>
        <p:nvGrpSpPr>
          <p:cNvPr id="16" name="组合 15">
            <a:extLst>
              <a:ext uri="{FF2B5EF4-FFF2-40B4-BE49-F238E27FC236}">
                <a16:creationId xmlns:a16="http://schemas.microsoft.com/office/drawing/2014/main" id="{4EBBFC0C-D19A-49D0-9A75-C383D3491AAC}"/>
              </a:ext>
            </a:extLst>
          </p:cNvPr>
          <p:cNvGrpSpPr/>
          <p:nvPr/>
        </p:nvGrpSpPr>
        <p:grpSpPr>
          <a:xfrm>
            <a:off x="1702982" y="2481062"/>
            <a:ext cx="647544" cy="832380"/>
            <a:chOff x="3095876" y="2479873"/>
            <a:chExt cx="366231" cy="470769"/>
          </a:xfrm>
        </p:grpSpPr>
        <p:sp>
          <p:nvSpPr>
            <p:cNvPr id="17" name="Freeform 108">
              <a:extLst>
                <a:ext uri="{FF2B5EF4-FFF2-40B4-BE49-F238E27FC236}">
                  <a16:creationId xmlns:a16="http://schemas.microsoft.com/office/drawing/2014/main" id="{A66E4C8D-7467-4775-8AE9-14B23E470989}"/>
                </a:ext>
              </a:extLst>
            </p:cNvPr>
            <p:cNvSpPr>
              <a:spLocks/>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18" name="Freeform 109">
              <a:extLst>
                <a:ext uri="{FF2B5EF4-FFF2-40B4-BE49-F238E27FC236}">
                  <a16:creationId xmlns:a16="http://schemas.microsoft.com/office/drawing/2014/main" id="{ABA0395D-1FBA-417D-B303-E5B8BD973691}"/>
                </a:ext>
              </a:extLst>
            </p:cNvPr>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19" name="Rectangle 110">
              <a:extLst>
                <a:ext uri="{FF2B5EF4-FFF2-40B4-BE49-F238E27FC236}">
                  <a16:creationId xmlns:a16="http://schemas.microsoft.com/office/drawing/2014/main" id="{4CB4BC8E-52D4-4F77-A99C-2C0049407975}"/>
                </a:ext>
              </a:extLst>
            </p:cNvPr>
            <p:cNvSpPr>
              <a:spLocks noChangeArrowheads="1"/>
            </p:cNvSpPr>
            <p:nvPr/>
          </p:nvSpPr>
          <p:spPr bwMode="auto">
            <a:xfrm flipH="1">
              <a:off x="3095876" y="2741565"/>
              <a:ext cx="51923" cy="51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20" name="Rectangle 111">
              <a:extLst>
                <a:ext uri="{FF2B5EF4-FFF2-40B4-BE49-F238E27FC236}">
                  <a16:creationId xmlns:a16="http://schemas.microsoft.com/office/drawing/2014/main" id="{6C97ECBD-AE49-4BBC-B44F-EFB4C8E6AA9F}"/>
                </a:ext>
              </a:extLst>
            </p:cNvPr>
            <p:cNvSpPr>
              <a:spLocks noChangeArrowheads="1"/>
            </p:cNvSpPr>
            <p:nvPr/>
          </p:nvSpPr>
          <p:spPr bwMode="auto">
            <a:xfrm flipH="1">
              <a:off x="3095876" y="2819796"/>
              <a:ext cx="51923" cy="52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grpSp>
      <p:sp>
        <p:nvSpPr>
          <p:cNvPr id="21" name="Freeform 64">
            <a:extLst>
              <a:ext uri="{FF2B5EF4-FFF2-40B4-BE49-F238E27FC236}">
                <a16:creationId xmlns:a16="http://schemas.microsoft.com/office/drawing/2014/main" id="{E6584559-7C5B-473F-AD38-5D21A1443967}"/>
              </a:ext>
            </a:extLst>
          </p:cNvPr>
          <p:cNvSpPr>
            <a:spLocks noEditPoints="1"/>
          </p:cNvSpPr>
          <p:nvPr/>
        </p:nvSpPr>
        <p:spPr bwMode="auto">
          <a:xfrm flipH="1">
            <a:off x="3615266" y="2527741"/>
            <a:ext cx="891428" cy="739020"/>
          </a:xfrm>
          <a:custGeom>
            <a:avLst/>
            <a:gdLst>
              <a:gd name="T0" fmla="*/ 188 w 308"/>
              <a:gd name="T1" fmla="*/ 19 h 256"/>
              <a:gd name="T2" fmla="*/ 154 w 308"/>
              <a:gd name="T3" fmla="*/ 0 h 256"/>
              <a:gd name="T4" fmla="*/ 120 w 308"/>
              <a:gd name="T5" fmla="*/ 19 h 256"/>
              <a:gd name="T6" fmla="*/ 8 w 308"/>
              <a:gd name="T7" fmla="*/ 195 h 256"/>
              <a:gd name="T8" fmla="*/ 7 w 308"/>
              <a:gd name="T9" fmla="*/ 235 h 256"/>
              <a:gd name="T10" fmla="*/ 42 w 308"/>
              <a:gd name="T11" fmla="*/ 256 h 256"/>
              <a:gd name="T12" fmla="*/ 266 w 308"/>
              <a:gd name="T13" fmla="*/ 256 h 256"/>
              <a:gd name="T14" fmla="*/ 301 w 308"/>
              <a:gd name="T15" fmla="*/ 235 h 256"/>
              <a:gd name="T16" fmla="*/ 300 w 308"/>
              <a:gd name="T17" fmla="*/ 195 h 256"/>
              <a:gd name="T18" fmla="*/ 188 w 308"/>
              <a:gd name="T19" fmla="*/ 19 h 256"/>
              <a:gd name="T20" fmla="*/ 154 w 308"/>
              <a:gd name="T21" fmla="*/ 216 h 256"/>
              <a:gd name="T22" fmla="*/ 138 w 308"/>
              <a:gd name="T23" fmla="*/ 200 h 256"/>
              <a:gd name="T24" fmla="*/ 154 w 308"/>
              <a:gd name="T25" fmla="*/ 184 h 256"/>
              <a:gd name="T26" fmla="*/ 170 w 308"/>
              <a:gd name="T27" fmla="*/ 200 h 256"/>
              <a:gd name="T28" fmla="*/ 154 w 308"/>
              <a:gd name="T29" fmla="*/ 216 h 256"/>
              <a:gd name="T30" fmla="*/ 170 w 308"/>
              <a:gd name="T31" fmla="*/ 152 h 256"/>
              <a:gd name="T32" fmla="*/ 154 w 308"/>
              <a:gd name="T33" fmla="*/ 168 h 256"/>
              <a:gd name="T34" fmla="*/ 138 w 308"/>
              <a:gd name="T35" fmla="*/ 152 h 256"/>
              <a:gd name="T36" fmla="*/ 138 w 308"/>
              <a:gd name="T37" fmla="*/ 96 h 256"/>
              <a:gd name="T38" fmla="*/ 154 w 308"/>
              <a:gd name="T39" fmla="*/ 80 h 256"/>
              <a:gd name="T40" fmla="*/ 170 w 308"/>
              <a:gd name="T41" fmla="*/ 96 h 256"/>
              <a:gd name="T42" fmla="*/ 170 w 308"/>
              <a:gd name="T43"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strike="noStrike" kern="1200" cap="none" spc="0" normalizeH="0" baseline="0" noProof="0">
              <a:ln>
                <a:noFill/>
              </a:ln>
              <a:solidFill>
                <a:sysClr val="windowText" lastClr="000000"/>
              </a:solidFill>
              <a:effectLst/>
              <a:uLnTx/>
              <a:uFillTx/>
              <a:latin typeface="Calibri"/>
              <a:ea typeface="宋体"/>
            </a:endParaRPr>
          </a:p>
        </p:txBody>
      </p:sp>
      <p:grpSp>
        <p:nvGrpSpPr>
          <p:cNvPr id="22" name="组合 21">
            <a:extLst>
              <a:ext uri="{FF2B5EF4-FFF2-40B4-BE49-F238E27FC236}">
                <a16:creationId xmlns:a16="http://schemas.microsoft.com/office/drawing/2014/main" id="{C27CC179-14E7-4FFA-9FEE-B9DFE8C866CA}"/>
              </a:ext>
            </a:extLst>
          </p:cNvPr>
          <p:cNvGrpSpPr/>
          <p:nvPr/>
        </p:nvGrpSpPr>
        <p:grpSpPr>
          <a:xfrm>
            <a:off x="5816965" y="2492297"/>
            <a:ext cx="556482" cy="809910"/>
            <a:chOff x="5690315" y="3674507"/>
            <a:chExt cx="314729" cy="458061"/>
          </a:xfrm>
        </p:grpSpPr>
        <p:sp>
          <p:nvSpPr>
            <p:cNvPr id="23" name="Freeform 36">
              <a:extLst>
                <a:ext uri="{FF2B5EF4-FFF2-40B4-BE49-F238E27FC236}">
                  <a16:creationId xmlns:a16="http://schemas.microsoft.com/office/drawing/2014/main" id="{CA81665C-298D-4834-AAEB-2D206D3FDC24}"/>
                </a:ext>
              </a:extLst>
            </p:cNvPr>
            <p:cNvSpPr>
              <a:spLocks/>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24" name="Freeform 37">
              <a:extLst>
                <a:ext uri="{FF2B5EF4-FFF2-40B4-BE49-F238E27FC236}">
                  <a16:creationId xmlns:a16="http://schemas.microsoft.com/office/drawing/2014/main" id="{D5FDB017-BB18-4CCB-A6E8-60E1E79189C2}"/>
                </a:ext>
              </a:extLst>
            </p:cNvPr>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grpSp>
      <p:sp>
        <p:nvSpPr>
          <p:cNvPr id="25" name="Freeform 9">
            <a:extLst>
              <a:ext uri="{FF2B5EF4-FFF2-40B4-BE49-F238E27FC236}">
                <a16:creationId xmlns:a16="http://schemas.microsoft.com/office/drawing/2014/main" id="{E302F704-FAD6-4C08-B9CC-599468AA4AF6}"/>
              </a:ext>
            </a:extLst>
          </p:cNvPr>
          <p:cNvSpPr>
            <a:spLocks/>
          </p:cNvSpPr>
          <p:nvPr/>
        </p:nvSpPr>
        <p:spPr bwMode="auto">
          <a:xfrm flipH="1">
            <a:off x="7666882" y="2607492"/>
            <a:ext cx="925100" cy="579520"/>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grpSp>
        <p:nvGrpSpPr>
          <p:cNvPr id="26" name="组合 25">
            <a:extLst>
              <a:ext uri="{FF2B5EF4-FFF2-40B4-BE49-F238E27FC236}">
                <a16:creationId xmlns:a16="http://schemas.microsoft.com/office/drawing/2014/main" id="{3B7C08E5-F69C-4B71-A1C4-E8A9038E80D0}"/>
              </a:ext>
            </a:extLst>
          </p:cNvPr>
          <p:cNvGrpSpPr/>
          <p:nvPr/>
        </p:nvGrpSpPr>
        <p:grpSpPr>
          <a:xfrm>
            <a:off x="9769338" y="2526855"/>
            <a:ext cx="788640" cy="740794"/>
            <a:chOff x="1784487" y="2486066"/>
            <a:chExt cx="446032" cy="418971"/>
          </a:xfrm>
        </p:grpSpPr>
        <p:sp>
          <p:nvSpPr>
            <p:cNvPr id="27" name="Freeform 68">
              <a:extLst>
                <a:ext uri="{FF2B5EF4-FFF2-40B4-BE49-F238E27FC236}">
                  <a16:creationId xmlns:a16="http://schemas.microsoft.com/office/drawing/2014/main" id="{9CE2D9C7-977E-48F8-833F-05CF9BC11FF0}"/>
                </a:ext>
              </a:extLst>
            </p:cNvPr>
            <p:cNvSpPr>
              <a:spLocks/>
            </p:cNvSpPr>
            <p:nvPr/>
          </p:nvSpPr>
          <p:spPr bwMode="auto">
            <a:xfrm flipH="1">
              <a:off x="1784487" y="2669491"/>
              <a:ext cx="66153" cy="235546"/>
            </a:xfrm>
            <a:custGeom>
              <a:avLst/>
              <a:gdLst>
                <a:gd name="T0" fmla="*/ 24 w 40"/>
                <a:gd name="T1" fmla="*/ 0 h 144"/>
                <a:gd name="T2" fmla="*/ 0 w 40"/>
                <a:gd name="T3" fmla="*/ 0 h 144"/>
                <a:gd name="T4" fmla="*/ 0 w 40"/>
                <a:gd name="T5" fmla="*/ 100 h 144"/>
                <a:gd name="T6" fmla="*/ 9 w 40"/>
                <a:gd name="T7" fmla="*/ 108 h 144"/>
                <a:gd name="T8" fmla="*/ 9 w 40"/>
                <a:gd name="T9" fmla="*/ 109 h 144"/>
                <a:gd name="T10" fmla="*/ 11 w 40"/>
                <a:gd name="T11" fmla="*/ 111 h 144"/>
                <a:gd name="T12" fmla="*/ 12 w 40"/>
                <a:gd name="T13" fmla="*/ 113 h 144"/>
                <a:gd name="T14" fmla="*/ 13 w 40"/>
                <a:gd name="T15" fmla="*/ 115 h 144"/>
                <a:gd name="T16" fmla="*/ 14 w 40"/>
                <a:gd name="T17" fmla="*/ 117 h 144"/>
                <a:gd name="T18" fmla="*/ 15 w 40"/>
                <a:gd name="T19" fmla="*/ 119 h 144"/>
                <a:gd name="T20" fmla="*/ 15 w 40"/>
                <a:gd name="T21" fmla="*/ 122 h 144"/>
                <a:gd name="T22" fmla="*/ 16 w 40"/>
                <a:gd name="T23" fmla="*/ 123 h 144"/>
                <a:gd name="T24" fmla="*/ 16 w 40"/>
                <a:gd name="T25" fmla="*/ 128 h 144"/>
                <a:gd name="T26" fmla="*/ 15 w 40"/>
                <a:gd name="T27" fmla="*/ 133 h 144"/>
                <a:gd name="T28" fmla="*/ 15 w 40"/>
                <a:gd name="T29" fmla="*/ 136 h 144"/>
                <a:gd name="T30" fmla="*/ 14 w 40"/>
                <a:gd name="T31" fmla="*/ 138 h 144"/>
                <a:gd name="T32" fmla="*/ 12 w 40"/>
                <a:gd name="T33" fmla="*/ 144 h 144"/>
                <a:gd name="T34" fmla="*/ 24 w 40"/>
                <a:gd name="T35" fmla="*/ 144 h 144"/>
                <a:gd name="T36" fmla="*/ 40 w 40"/>
                <a:gd name="T37" fmla="*/ 128 h 144"/>
                <a:gd name="T38" fmla="*/ 40 w 40"/>
                <a:gd name="T39" fmla="*/ 16 h 144"/>
                <a:gd name="T40" fmla="*/ 24 w 4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44">
                  <a:moveTo>
                    <a:pt x="24" y="0"/>
                  </a:moveTo>
                  <a:cubicBezTo>
                    <a:pt x="0" y="0"/>
                    <a:pt x="0" y="0"/>
                    <a:pt x="0" y="0"/>
                  </a:cubicBezTo>
                  <a:cubicBezTo>
                    <a:pt x="0" y="100"/>
                    <a:pt x="0" y="100"/>
                    <a:pt x="0" y="100"/>
                  </a:cubicBezTo>
                  <a:cubicBezTo>
                    <a:pt x="3" y="102"/>
                    <a:pt x="6" y="105"/>
                    <a:pt x="9" y="108"/>
                  </a:cubicBezTo>
                  <a:cubicBezTo>
                    <a:pt x="9" y="109"/>
                    <a:pt x="9" y="109"/>
                    <a:pt x="9" y="109"/>
                  </a:cubicBezTo>
                  <a:cubicBezTo>
                    <a:pt x="10" y="109"/>
                    <a:pt x="10" y="110"/>
                    <a:pt x="11" y="111"/>
                  </a:cubicBezTo>
                  <a:cubicBezTo>
                    <a:pt x="11" y="112"/>
                    <a:pt x="12" y="112"/>
                    <a:pt x="12" y="113"/>
                  </a:cubicBezTo>
                  <a:cubicBezTo>
                    <a:pt x="12" y="113"/>
                    <a:pt x="13" y="114"/>
                    <a:pt x="13" y="115"/>
                  </a:cubicBezTo>
                  <a:cubicBezTo>
                    <a:pt x="13" y="115"/>
                    <a:pt x="14" y="116"/>
                    <a:pt x="14" y="117"/>
                  </a:cubicBezTo>
                  <a:cubicBezTo>
                    <a:pt x="14" y="118"/>
                    <a:pt x="14" y="118"/>
                    <a:pt x="15" y="119"/>
                  </a:cubicBezTo>
                  <a:cubicBezTo>
                    <a:pt x="15" y="120"/>
                    <a:pt x="15" y="121"/>
                    <a:pt x="15" y="122"/>
                  </a:cubicBezTo>
                  <a:cubicBezTo>
                    <a:pt x="15" y="122"/>
                    <a:pt x="16" y="123"/>
                    <a:pt x="16" y="123"/>
                  </a:cubicBezTo>
                  <a:cubicBezTo>
                    <a:pt x="16" y="125"/>
                    <a:pt x="16" y="126"/>
                    <a:pt x="16" y="128"/>
                  </a:cubicBezTo>
                  <a:cubicBezTo>
                    <a:pt x="16" y="130"/>
                    <a:pt x="16" y="132"/>
                    <a:pt x="15" y="133"/>
                  </a:cubicBezTo>
                  <a:cubicBezTo>
                    <a:pt x="15" y="134"/>
                    <a:pt x="15" y="135"/>
                    <a:pt x="15" y="136"/>
                  </a:cubicBezTo>
                  <a:cubicBezTo>
                    <a:pt x="15" y="136"/>
                    <a:pt x="15" y="137"/>
                    <a:pt x="14" y="138"/>
                  </a:cubicBezTo>
                  <a:cubicBezTo>
                    <a:pt x="14" y="140"/>
                    <a:pt x="13" y="142"/>
                    <a:pt x="12" y="144"/>
                  </a:cubicBezTo>
                  <a:cubicBezTo>
                    <a:pt x="24" y="144"/>
                    <a:pt x="24" y="144"/>
                    <a:pt x="24" y="144"/>
                  </a:cubicBezTo>
                  <a:cubicBezTo>
                    <a:pt x="33" y="144"/>
                    <a:pt x="40" y="137"/>
                    <a:pt x="40" y="128"/>
                  </a:cubicBezTo>
                  <a:cubicBezTo>
                    <a:pt x="40" y="16"/>
                    <a:pt x="40" y="16"/>
                    <a:pt x="40" y="16"/>
                  </a:cubicBezTo>
                  <a:cubicBezTo>
                    <a:pt x="40" y="7"/>
                    <a:pt x="33" y="0"/>
                    <a:pt x="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28" name="Freeform 69">
              <a:extLst>
                <a:ext uri="{FF2B5EF4-FFF2-40B4-BE49-F238E27FC236}">
                  <a16:creationId xmlns:a16="http://schemas.microsoft.com/office/drawing/2014/main" id="{99E91DE3-A1FD-4CD6-A06E-77DA23AC2572}"/>
                </a:ext>
              </a:extLst>
            </p:cNvPr>
            <p:cNvSpPr>
              <a:spLocks/>
            </p:cNvSpPr>
            <p:nvPr/>
          </p:nvSpPr>
          <p:spPr bwMode="auto">
            <a:xfrm flipH="1">
              <a:off x="1850640" y="2852915"/>
              <a:ext cx="313727" cy="52121"/>
            </a:xfrm>
            <a:custGeom>
              <a:avLst/>
              <a:gdLst>
                <a:gd name="T0" fmla="*/ 191 w 192"/>
                <a:gd name="T1" fmla="*/ 10 h 32"/>
                <a:gd name="T2" fmla="*/ 189 w 192"/>
                <a:gd name="T3" fmla="*/ 8 h 32"/>
                <a:gd name="T4" fmla="*/ 188 w 192"/>
                <a:gd name="T5" fmla="*/ 6 h 32"/>
                <a:gd name="T6" fmla="*/ 187 w 192"/>
                <a:gd name="T7" fmla="*/ 4 h 32"/>
                <a:gd name="T8" fmla="*/ 184 w 192"/>
                <a:gd name="T9" fmla="*/ 3 h 32"/>
                <a:gd name="T10" fmla="*/ 181 w 192"/>
                <a:gd name="T11" fmla="*/ 1 h 32"/>
                <a:gd name="T12" fmla="*/ 176 w 192"/>
                <a:gd name="T13" fmla="*/ 0 h 32"/>
                <a:gd name="T14" fmla="*/ 16 w 192"/>
                <a:gd name="T15" fmla="*/ 0 h 32"/>
                <a:gd name="T16" fmla="*/ 11 w 192"/>
                <a:gd name="T17" fmla="*/ 1 h 32"/>
                <a:gd name="T18" fmla="*/ 8 w 192"/>
                <a:gd name="T19" fmla="*/ 3 h 32"/>
                <a:gd name="T20" fmla="*/ 5 w 192"/>
                <a:gd name="T21" fmla="*/ 4 h 32"/>
                <a:gd name="T22" fmla="*/ 4 w 192"/>
                <a:gd name="T23" fmla="*/ 6 h 32"/>
                <a:gd name="T24" fmla="*/ 3 w 192"/>
                <a:gd name="T25" fmla="*/ 8 h 32"/>
                <a:gd name="T26" fmla="*/ 1 w 192"/>
                <a:gd name="T27" fmla="*/ 10 h 32"/>
                <a:gd name="T28" fmla="*/ 1 w 192"/>
                <a:gd name="T29" fmla="*/ 11 h 32"/>
                <a:gd name="T30" fmla="*/ 0 w 192"/>
                <a:gd name="T31" fmla="*/ 16 h 32"/>
                <a:gd name="T32" fmla="*/ 2 w 192"/>
                <a:gd name="T33" fmla="*/ 24 h 32"/>
                <a:gd name="T34" fmla="*/ 3 w 192"/>
                <a:gd name="T35" fmla="*/ 25 h 32"/>
                <a:gd name="T36" fmla="*/ 16 w 192"/>
                <a:gd name="T37" fmla="*/ 32 h 32"/>
                <a:gd name="T38" fmla="*/ 176 w 192"/>
                <a:gd name="T39" fmla="*/ 32 h 32"/>
                <a:gd name="T40" fmla="*/ 189 w 192"/>
                <a:gd name="T41" fmla="*/ 25 h 32"/>
                <a:gd name="T42" fmla="*/ 190 w 192"/>
                <a:gd name="T43" fmla="*/ 24 h 32"/>
                <a:gd name="T44" fmla="*/ 192 w 192"/>
                <a:gd name="T45" fmla="*/ 16 h 32"/>
                <a:gd name="T46" fmla="*/ 191 w 192"/>
                <a:gd name="T47" fmla="*/ 11 h 32"/>
                <a:gd name="T48" fmla="*/ 191 w 192"/>
                <a:gd name="T4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32">
                  <a:moveTo>
                    <a:pt x="191" y="10"/>
                  </a:moveTo>
                  <a:cubicBezTo>
                    <a:pt x="190" y="9"/>
                    <a:pt x="190" y="8"/>
                    <a:pt x="189" y="8"/>
                  </a:cubicBezTo>
                  <a:cubicBezTo>
                    <a:pt x="189" y="7"/>
                    <a:pt x="188" y="6"/>
                    <a:pt x="188" y="6"/>
                  </a:cubicBezTo>
                  <a:cubicBezTo>
                    <a:pt x="188" y="5"/>
                    <a:pt x="187" y="5"/>
                    <a:pt x="187" y="4"/>
                  </a:cubicBezTo>
                  <a:cubicBezTo>
                    <a:pt x="186" y="4"/>
                    <a:pt x="185" y="3"/>
                    <a:pt x="184" y="3"/>
                  </a:cubicBezTo>
                  <a:cubicBezTo>
                    <a:pt x="183" y="2"/>
                    <a:pt x="182" y="1"/>
                    <a:pt x="181" y="1"/>
                  </a:cubicBezTo>
                  <a:cubicBezTo>
                    <a:pt x="180" y="0"/>
                    <a:pt x="178" y="0"/>
                    <a:pt x="176" y="0"/>
                  </a:cubicBezTo>
                  <a:cubicBezTo>
                    <a:pt x="16" y="0"/>
                    <a:pt x="16" y="0"/>
                    <a:pt x="16" y="0"/>
                  </a:cubicBezTo>
                  <a:cubicBezTo>
                    <a:pt x="14" y="0"/>
                    <a:pt x="12" y="0"/>
                    <a:pt x="11" y="1"/>
                  </a:cubicBezTo>
                  <a:cubicBezTo>
                    <a:pt x="10" y="1"/>
                    <a:pt x="9" y="2"/>
                    <a:pt x="8" y="3"/>
                  </a:cubicBezTo>
                  <a:cubicBezTo>
                    <a:pt x="7" y="3"/>
                    <a:pt x="6" y="4"/>
                    <a:pt x="5" y="4"/>
                  </a:cubicBezTo>
                  <a:cubicBezTo>
                    <a:pt x="5" y="5"/>
                    <a:pt x="4" y="5"/>
                    <a:pt x="4" y="6"/>
                  </a:cubicBezTo>
                  <a:cubicBezTo>
                    <a:pt x="4" y="6"/>
                    <a:pt x="3" y="7"/>
                    <a:pt x="3" y="8"/>
                  </a:cubicBezTo>
                  <a:cubicBezTo>
                    <a:pt x="2" y="8"/>
                    <a:pt x="2" y="9"/>
                    <a:pt x="1" y="10"/>
                  </a:cubicBezTo>
                  <a:cubicBezTo>
                    <a:pt x="1" y="10"/>
                    <a:pt x="1" y="11"/>
                    <a:pt x="1" y="11"/>
                  </a:cubicBezTo>
                  <a:cubicBezTo>
                    <a:pt x="0" y="13"/>
                    <a:pt x="0" y="14"/>
                    <a:pt x="0" y="16"/>
                  </a:cubicBezTo>
                  <a:cubicBezTo>
                    <a:pt x="0" y="19"/>
                    <a:pt x="1" y="21"/>
                    <a:pt x="2" y="24"/>
                  </a:cubicBezTo>
                  <a:cubicBezTo>
                    <a:pt x="3" y="25"/>
                    <a:pt x="3" y="25"/>
                    <a:pt x="3" y="25"/>
                  </a:cubicBezTo>
                  <a:cubicBezTo>
                    <a:pt x="5" y="29"/>
                    <a:pt x="10" y="32"/>
                    <a:pt x="16" y="32"/>
                  </a:cubicBezTo>
                  <a:cubicBezTo>
                    <a:pt x="176" y="32"/>
                    <a:pt x="176" y="32"/>
                    <a:pt x="176" y="32"/>
                  </a:cubicBezTo>
                  <a:cubicBezTo>
                    <a:pt x="182" y="32"/>
                    <a:pt x="187" y="29"/>
                    <a:pt x="189" y="25"/>
                  </a:cubicBezTo>
                  <a:cubicBezTo>
                    <a:pt x="190" y="24"/>
                    <a:pt x="190" y="24"/>
                    <a:pt x="190" y="24"/>
                  </a:cubicBezTo>
                  <a:cubicBezTo>
                    <a:pt x="191" y="21"/>
                    <a:pt x="192" y="19"/>
                    <a:pt x="192" y="16"/>
                  </a:cubicBezTo>
                  <a:cubicBezTo>
                    <a:pt x="192" y="14"/>
                    <a:pt x="192" y="13"/>
                    <a:pt x="191" y="11"/>
                  </a:cubicBezTo>
                  <a:cubicBezTo>
                    <a:pt x="191" y="11"/>
                    <a:pt x="191" y="10"/>
                    <a:pt x="19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29" name="Freeform 70">
              <a:extLst>
                <a:ext uri="{FF2B5EF4-FFF2-40B4-BE49-F238E27FC236}">
                  <a16:creationId xmlns:a16="http://schemas.microsoft.com/office/drawing/2014/main" id="{1E9B12CA-8338-4483-818B-80446E8D521C}"/>
                </a:ext>
              </a:extLst>
            </p:cNvPr>
            <p:cNvSpPr>
              <a:spLocks/>
            </p:cNvSpPr>
            <p:nvPr/>
          </p:nvSpPr>
          <p:spPr bwMode="auto">
            <a:xfrm flipH="1">
              <a:off x="2164366" y="2669491"/>
              <a:ext cx="66153" cy="235546"/>
            </a:xfrm>
            <a:custGeom>
              <a:avLst/>
              <a:gdLst>
                <a:gd name="T0" fmla="*/ 40 w 40"/>
                <a:gd name="T1" fmla="*/ 96 h 144"/>
                <a:gd name="T2" fmla="*/ 40 w 40"/>
                <a:gd name="T3" fmla="*/ 64 h 144"/>
                <a:gd name="T4" fmla="*/ 24 w 40"/>
                <a:gd name="T5" fmla="*/ 64 h 144"/>
                <a:gd name="T6" fmla="*/ 24 w 40"/>
                <a:gd name="T7" fmla="*/ 48 h 144"/>
                <a:gd name="T8" fmla="*/ 40 w 40"/>
                <a:gd name="T9" fmla="*/ 48 h 144"/>
                <a:gd name="T10" fmla="*/ 40 w 40"/>
                <a:gd name="T11" fmla="*/ 32 h 144"/>
                <a:gd name="T12" fmla="*/ 24 w 40"/>
                <a:gd name="T13" fmla="*/ 32 h 144"/>
                <a:gd name="T14" fmla="*/ 24 w 40"/>
                <a:gd name="T15" fmla="*/ 16 h 144"/>
                <a:gd name="T16" fmla="*/ 40 w 40"/>
                <a:gd name="T17" fmla="*/ 16 h 144"/>
                <a:gd name="T18" fmla="*/ 40 w 40"/>
                <a:gd name="T19" fmla="*/ 0 h 144"/>
                <a:gd name="T20" fmla="*/ 16 w 40"/>
                <a:gd name="T21" fmla="*/ 0 h 144"/>
                <a:gd name="T22" fmla="*/ 0 w 40"/>
                <a:gd name="T23" fmla="*/ 16 h 144"/>
                <a:gd name="T24" fmla="*/ 0 w 40"/>
                <a:gd name="T25" fmla="*/ 128 h 144"/>
                <a:gd name="T26" fmla="*/ 16 w 40"/>
                <a:gd name="T27" fmla="*/ 144 h 144"/>
                <a:gd name="T28" fmla="*/ 28 w 40"/>
                <a:gd name="T29" fmla="*/ 144 h 144"/>
                <a:gd name="T30" fmla="*/ 26 w 40"/>
                <a:gd name="T31" fmla="*/ 138 h 144"/>
                <a:gd name="T32" fmla="*/ 25 w 40"/>
                <a:gd name="T33" fmla="*/ 136 h 144"/>
                <a:gd name="T34" fmla="*/ 25 w 40"/>
                <a:gd name="T35" fmla="*/ 133 h 144"/>
                <a:gd name="T36" fmla="*/ 24 w 40"/>
                <a:gd name="T37" fmla="*/ 128 h 144"/>
                <a:gd name="T38" fmla="*/ 24 w 40"/>
                <a:gd name="T39" fmla="*/ 123 h 144"/>
                <a:gd name="T40" fmla="*/ 25 w 40"/>
                <a:gd name="T41" fmla="*/ 122 h 144"/>
                <a:gd name="T42" fmla="*/ 25 w 40"/>
                <a:gd name="T43" fmla="*/ 119 h 144"/>
                <a:gd name="T44" fmla="*/ 26 w 40"/>
                <a:gd name="T45" fmla="*/ 117 h 144"/>
                <a:gd name="T46" fmla="*/ 27 w 40"/>
                <a:gd name="T47" fmla="*/ 115 h 144"/>
                <a:gd name="T48" fmla="*/ 28 w 40"/>
                <a:gd name="T49" fmla="*/ 113 h 144"/>
                <a:gd name="T50" fmla="*/ 29 w 40"/>
                <a:gd name="T51" fmla="*/ 111 h 144"/>
                <a:gd name="T52" fmla="*/ 31 w 40"/>
                <a:gd name="T53" fmla="*/ 109 h 144"/>
                <a:gd name="T54" fmla="*/ 31 w 40"/>
                <a:gd name="T55" fmla="*/ 108 h 144"/>
                <a:gd name="T56" fmla="*/ 40 w 40"/>
                <a:gd name="T57" fmla="*/ 100 h 144"/>
                <a:gd name="T58" fmla="*/ 40 w 40"/>
                <a:gd name="T59"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4">
                  <a:moveTo>
                    <a:pt x="40" y="96"/>
                  </a:moveTo>
                  <a:cubicBezTo>
                    <a:pt x="40" y="64"/>
                    <a:pt x="40" y="64"/>
                    <a:pt x="40" y="64"/>
                  </a:cubicBezTo>
                  <a:cubicBezTo>
                    <a:pt x="24" y="64"/>
                    <a:pt x="24" y="64"/>
                    <a:pt x="24" y="64"/>
                  </a:cubicBezTo>
                  <a:cubicBezTo>
                    <a:pt x="24" y="48"/>
                    <a:pt x="24" y="48"/>
                    <a:pt x="24" y="48"/>
                  </a:cubicBezTo>
                  <a:cubicBezTo>
                    <a:pt x="40" y="48"/>
                    <a:pt x="40" y="48"/>
                    <a:pt x="40" y="48"/>
                  </a:cubicBezTo>
                  <a:cubicBezTo>
                    <a:pt x="40" y="32"/>
                    <a:pt x="40" y="32"/>
                    <a:pt x="40" y="32"/>
                  </a:cubicBezTo>
                  <a:cubicBezTo>
                    <a:pt x="24" y="32"/>
                    <a:pt x="24" y="32"/>
                    <a:pt x="24" y="32"/>
                  </a:cubicBezTo>
                  <a:cubicBezTo>
                    <a:pt x="24" y="16"/>
                    <a:pt x="24" y="16"/>
                    <a:pt x="24" y="16"/>
                  </a:cubicBezTo>
                  <a:cubicBezTo>
                    <a:pt x="40" y="16"/>
                    <a:pt x="40" y="16"/>
                    <a:pt x="40" y="16"/>
                  </a:cubicBezTo>
                  <a:cubicBezTo>
                    <a:pt x="40" y="0"/>
                    <a:pt x="40" y="0"/>
                    <a:pt x="40" y="0"/>
                  </a:cubicBezTo>
                  <a:cubicBezTo>
                    <a:pt x="16" y="0"/>
                    <a:pt x="16" y="0"/>
                    <a:pt x="16" y="0"/>
                  </a:cubicBezTo>
                  <a:cubicBezTo>
                    <a:pt x="7" y="0"/>
                    <a:pt x="0" y="7"/>
                    <a:pt x="0" y="16"/>
                  </a:cubicBezTo>
                  <a:cubicBezTo>
                    <a:pt x="0" y="128"/>
                    <a:pt x="0" y="128"/>
                    <a:pt x="0" y="128"/>
                  </a:cubicBezTo>
                  <a:cubicBezTo>
                    <a:pt x="0" y="137"/>
                    <a:pt x="7" y="144"/>
                    <a:pt x="16" y="144"/>
                  </a:cubicBezTo>
                  <a:cubicBezTo>
                    <a:pt x="28" y="144"/>
                    <a:pt x="28" y="144"/>
                    <a:pt x="28" y="144"/>
                  </a:cubicBezTo>
                  <a:cubicBezTo>
                    <a:pt x="27" y="142"/>
                    <a:pt x="26" y="140"/>
                    <a:pt x="26" y="138"/>
                  </a:cubicBezTo>
                  <a:cubicBezTo>
                    <a:pt x="25" y="137"/>
                    <a:pt x="25" y="136"/>
                    <a:pt x="25" y="136"/>
                  </a:cubicBezTo>
                  <a:cubicBezTo>
                    <a:pt x="25" y="135"/>
                    <a:pt x="25" y="134"/>
                    <a:pt x="25" y="133"/>
                  </a:cubicBezTo>
                  <a:cubicBezTo>
                    <a:pt x="24" y="132"/>
                    <a:pt x="24" y="130"/>
                    <a:pt x="24" y="128"/>
                  </a:cubicBezTo>
                  <a:cubicBezTo>
                    <a:pt x="24" y="126"/>
                    <a:pt x="24" y="125"/>
                    <a:pt x="24" y="123"/>
                  </a:cubicBezTo>
                  <a:cubicBezTo>
                    <a:pt x="24" y="123"/>
                    <a:pt x="25" y="122"/>
                    <a:pt x="25" y="122"/>
                  </a:cubicBezTo>
                  <a:cubicBezTo>
                    <a:pt x="25" y="121"/>
                    <a:pt x="25" y="120"/>
                    <a:pt x="25" y="119"/>
                  </a:cubicBezTo>
                  <a:cubicBezTo>
                    <a:pt x="26" y="118"/>
                    <a:pt x="26" y="118"/>
                    <a:pt x="26" y="117"/>
                  </a:cubicBezTo>
                  <a:cubicBezTo>
                    <a:pt x="26" y="116"/>
                    <a:pt x="27" y="115"/>
                    <a:pt x="27" y="115"/>
                  </a:cubicBezTo>
                  <a:cubicBezTo>
                    <a:pt x="27" y="114"/>
                    <a:pt x="28" y="113"/>
                    <a:pt x="28" y="113"/>
                  </a:cubicBezTo>
                  <a:cubicBezTo>
                    <a:pt x="28" y="112"/>
                    <a:pt x="29" y="112"/>
                    <a:pt x="29" y="111"/>
                  </a:cubicBezTo>
                  <a:cubicBezTo>
                    <a:pt x="30" y="110"/>
                    <a:pt x="30" y="109"/>
                    <a:pt x="31" y="109"/>
                  </a:cubicBezTo>
                  <a:cubicBezTo>
                    <a:pt x="31" y="108"/>
                    <a:pt x="31" y="108"/>
                    <a:pt x="31" y="108"/>
                  </a:cubicBezTo>
                  <a:cubicBezTo>
                    <a:pt x="34" y="105"/>
                    <a:pt x="37" y="102"/>
                    <a:pt x="40" y="100"/>
                  </a:cubicBezTo>
                  <a:lnTo>
                    <a:pt x="4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30" name="Freeform 71">
              <a:extLst>
                <a:ext uri="{FF2B5EF4-FFF2-40B4-BE49-F238E27FC236}">
                  <a16:creationId xmlns:a16="http://schemas.microsoft.com/office/drawing/2014/main" id="{6704B280-A66D-42D5-BC44-2F6F119E9C60}"/>
                </a:ext>
              </a:extLst>
            </p:cNvPr>
            <p:cNvSpPr>
              <a:spLocks/>
            </p:cNvSpPr>
            <p:nvPr/>
          </p:nvSpPr>
          <p:spPr bwMode="auto">
            <a:xfrm flipH="1">
              <a:off x="1863670" y="2486066"/>
              <a:ext cx="91211" cy="91211"/>
            </a:xfrm>
            <a:custGeom>
              <a:avLst/>
              <a:gdLst>
                <a:gd name="T0" fmla="*/ 16 w 56"/>
                <a:gd name="T1" fmla="*/ 56 h 56"/>
                <a:gd name="T2" fmla="*/ 56 w 56"/>
                <a:gd name="T3" fmla="*/ 56 h 56"/>
                <a:gd name="T4" fmla="*/ 0 w 56"/>
                <a:gd name="T5" fmla="*/ 0 h 56"/>
                <a:gd name="T6" fmla="*/ 0 w 56"/>
                <a:gd name="T7" fmla="*/ 40 h 56"/>
                <a:gd name="T8" fmla="*/ 16 w 56"/>
                <a:gd name="T9" fmla="*/ 56 h 56"/>
              </a:gdLst>
              <a:ahLst/>
              <a:cxnLst>
                <a:cxn ang="0">
                  <a:pos x="T0" y="T1"/>
                </a:cxn>
                <a:cxn ang="0">
                  <a:pos x="T2" y="T3"/>
                </a:cxn>
                <a:cxn ang="0">
                  <a:pos x="T4" y="T5"/>
                </a:cxn>
                <a:cxn ang="0">
                  <a:pos x="T6" y="T7"/>
                </a:cxn>
                <a:cxn ang="0">
                  <a:pos x="T8" y="T9"/>
                </a:cxn>
              </a:cxnLst>
              <a:rect l="0" t="0" r="r" b="b"/>
              <a:pathLst>
                <a:path w="56" h="56">
                  <a:moveTo>
                    <a:pt x="16" y="56"/>
                  </a:moveTo>
                  <a:cubicBezTo>
                    <a:pt x="56" y="56"/>
                    <a:pt x="56" y="56"/>
                    <a:pt x="56" y="56"/>
                  </a:cubicBezTo>
                  <a:cubicBezTo>
                    <a:pt x="0" y="0"/>
                    <a:pt x="0" y="0"/>
                    <a:pt x="0" y="0"/>
                  </a:cubicBezTo>
                  <a:cubicBezTo>
                    <a:pt x="0" y="40"/>
                    <a:pt x="0" y="40"/>
                    <a:pt x="0" y="40"/>
                  </a:cubicBezTo>
                  <a:cubicBezTo>
                    <a:pt x="0" y="49"/>
                    <a:pt x="7" y="56"/>
                    <a:pt x="16"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31" name="Freeform 72">
              <a:extLst>
                <a:ext uri="{FF2B5EF4-FFF2-40B4-BE49-F238E27FC236}">
                  <a16:creationId xmlns:a16="http://schemas.microsoft.com/office/drawing/2014/main" id="{A6D21774-46D4-434D-B469-7D5132EE5EC9}"/>
                </a:ext>
              </a:extLst>
            </p:cNvPr>
            <p:cNvSpPr>
              <a:spLocks/>
            </p:cNvSpPr>
            <p:nvPr/>
          </p:nvSpPr>
          <p:spPr bwMode="auto">
            <a:xfrm flipH="1">
              <a:off x="1863670" y="2486066"/>
              <a:ext cx="287666" cy="157365"/>
            </a:xfrm>
            <a:custGeom>
              <a:avLst/>
              <a:gdLst>
                <a:gd name="T0" fmla="*/ 176 w 176"/>
                <a:gd name="T1" fmla="*/ 72 h 96"/>
                <a:gd name="T2" fmla="*/ 120 w 176"/>
                <a:gd name="T3" fmla="*/ 72 h 96"/>
                <a:gd name="T4" fmla="*/ 104 w 176"/>
                <a:gd name="T5" fmla="*/ 56 h 96"/>
                <a:gd name="T6" fmla="*/ 104 w 176"/>
                <a:gd name="T7" fmla="*/ 40 h 96"/>
                <a:gd name="T8" fmla="*/ 104 w 176"/>
                <a:gd name="T9" fmla="*/ 0 h 96"/>
                <a:gd name="T10" fmla="*/ 16 w 176"/>
                <a:gd name="T11" fmla="*/ 0 h 96"/>
                <a:gd name="T12" fmla="*/ 0 w 176"/>
                <a:gd name="T13" fmla="*/ 16 h 96"/>
                <a:gd name="T14" fmla="*/ 0 w 176"/>
                <a:gd name="T15" fmla="*/ 96 h 96"/>
                <a:gd name="T16" fmla="*/ 176 w 176"/>
                <a:gd name="T17" fmla="*/ 96 h 96"/>
                <a:gd name="T18" fmla="*/ 176 w 176"/>
                <a:gd name="T19"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96">
                  <a:moveTo>
                    <a:pt x="176" y="72"/>
                  </a:moveTo>
                  <a:cubicBezTo>
                    <a:pt x="120" y="72"/>
                    <a:pt x="120" y="72"/>
                    <a:pt x="120" y="72"/>
                  </a:cubicBezTo>
                  <a:cubicBezTo>
                    <a:pt x="111" y="72"/>
                    <a:pt x="104" y="65"/>
                    <a:pt x="104" y="56"/>
                  </a:cubicBezTo>
                  <a:cubicBezTo>
                    <a:pt x="104" y="40"/>
                    <a:pt x="104" y="40"/>
                    <a:pt x="104" y="40"/>
                  </a:cubicBezTo>
                  <a:cubicBezTo>
                    <a:pt x="104" y="0"/>
                    <a:pt x="104" y="0"/>
                    <a:pt x="104" y="0"/>
                  </a:cubicBezTo>
                  <a:cubicBezTo>
                    <a:pt x="16" y="0"/>
                    <a:pt x="16" y="0"/>
                    <a:pt x="16" y="0"/>
                  </a:cubicBezTo>
                  <a:cubicBezTo>
                    <a:pt x="7" y="0"/>
                    <a:pt x="0" y="7"/>
                    <a:pt x="0" y="16"/>
                  </a:cubicBezTo>
                  <a:cubicBezTo>
                    <a:pt x="0" y="96"/>
                    <a:pt x="0" y="96"/>
                    <a:pt x="0" y="96"/>
                  </a:cubicBezTo>
                  <a:cubicBezTo>
                    <a:pt x="176" y="96"/>
                    <a:pt x="176" y="96"/>
                    <a:pt x="176" y="96"/>
                  </a:cubicBezTo>
                  <a:lnTo>
                    <a:pt x="176"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32" name="Rectangle 73">
              <a:extLst>
                <a:ext uri="{FF2B5EF4-FFF2-40B4-BE49-F238E27FC236}">
                  <a16:creationId xmlns:a16="http://schemas.microsoft.com/office/drawing/2014/main" id="{64F3872D-2B9F-4080-BEB0-909CB9D17B8D}"/>
                </a:ext>
              </a:extLst>
            </p:cNvPr>
            <p:cNvSpPr>
              <a:spLocks noChangeArrowheads="1"/>
            </p:cNvSpPr>
            <p:nvPr/>
          </p:nvSpPr>
          <p:spPr bwMode="auto">
            <a:xfrm flipH="1">
              <a:off x="1876700" y="2669491"/>
              <a:ext cx="261606" cy="156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grpSp>
      <p:grpSp>
        <p:nvGrpSpPr>
          <p:cNvPr id="33" name="组合 32">
            <a:extLst>
              <a:ext uri="{FF2B5EF4-FFF2-40B4-BE49-F238E27FC236}">
                <a16:creationId xmlns:a16="http://schemas.microsoft.com/office/drawing/2014/main" id="{785CA631-DFCC-409A-95B5-4306C99499FE}"/>
              </a:ext>
            </a:extLst>
          </p:cNvPr>
          <p:cNvGrpSpPr/>
          <p:nvPr/>
        </p:nvGrpSpPr>
        <p:grpSpPr>
          <a:xfrm>
            <a:off x="1918742" y="3561182"/>
            <a:ext cx="8352927" cy="216024"/>
            <a:chOff x="1918742" y="3212976"/>
            <a:chExt cx="8352927" cy="216024"/>
          </a:xfrm>
        </p:grpSpPr>
        <p:sp>
          <p:nvSpPr>
            <p:cNvPr id="34" name="椭圆 33">
              <a:extLst>
                <a:ext uri="{FF2B5EF4-FFF2-40B4-BE49-F238E27FC236}">
                  <a16:creationId xmlns:a16="http://schemas.microsoft.com/office/drawing/2014/main" id="{AFB955F6-F340-42D3-B8AC-236DA5A29F00}"/>
                </a:ext>
              </a:extLst>
            </p:cNvPr>
            <p:cNvSpPr/>
            <p:nvPr/>
          </p:nvSpPr>
          <p:spPr>
            <a:xfrm>
              <a:off x="1918742"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BE406820-83C0-46ED-988B-DAF950C3FDD4}"/>
                </a:ext>
              </a:extLst>
            </p:cNvPr>
            <p:cNvSpPr/>
            <p:nvPr/>
          </p:nvSpPr>
          <p:spPr>
            <a:xfrm>
              <a:off x="3913428"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EEB5D3E8-728F-4CCF-9076-8EFCD8F67267}"/>
                </a:ext>
              </a:extLst>
            </p:cNvPr>
            <p:cNvSpPr/>
            <p:nvPr/>
          </p:nvSpPr>
          <p:spPr>
            <a:xfrm>
              <a:off x="5987194"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D6098FE9-0373-4CA3-81B8-89DAB25B234D}"/>
                </a:ext>
              </a:extLst>
            </p:cNvPr>
            <p:cNvSpPr/>
            <p:nvPr/>
          </p:nvSpPr>
          <p:spPr>
            <a:xfrm>
              <a:off x="8021420"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EFC393BE-1081-4FAF-AF5F-B822C8B6455B}"/>
                </a:ext>
              </a:extLst>
            </p:cNvPr>
            <p:cNvSpPr/>
            <p:nvPr/>
          </p:nvSpPr>
          <p:spPr>
            <a:xfrm>
              <a:off x="10055645"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20DB1398-8868-4D2B-8F89-703B741113B9}"/>
                </a:ext>
              </a:extLst>
            </p:cNvPr>
            <p:cNvSpPr/>
            <p:nvPr/>
          </p:nvSpPr>
          <p:spPr>
            <a:xfrm>
              <a:off x="1959948" y="3298129"/>
              <a:ext cx="81369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等腰三角形 39">
            <a:extLst>
              <a:ext uri="{FF2B5EF4-FFF2-40B4-BE49-F238E27FC236}">
                <a16:creationId xmlns:a16="http://schemas.microsoft.com/office/drawing/2014/main" id="{FBB01E11-466B-4103-BC67-2DA3E0AFFBD6}"/>
              </a:ext>
            </a:extLst>
          </p:cNvPr>
          <p:cNvSpPr/>
          <p:nvPr/>
        </p:nvSpPr>
        <p:spPr>
          <a:xfrm flipV="1">
            <a:off x="1901460" y="5145358"/>
            <a:ext cx="250588" cy="216024"/>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41" name="等腰三角形 40">
            <a:extLst>
              <a:ext uri="{FF2B5EF4-FFF2-40B4-BE49-F238E27FC236}">
                <a16:creationId xmlns:a16="http://schemas.microsoft.com/office/drawing/2014/main" id="{15087D91-38C3-4444-B20D-7935F4318382}"/>
              </a:ext>
            </a:extLst>
          </p:cNvPr>
          <p:cNvSpPr/>
          <p:nvPr/>
        </p:nvSpPr>
        <p:spPr>
          <a:xfrm flipV="1">
            <a:off x="3935686" y="5145358"/>
            <a:ext cx="250588" cy="216024"/>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42" name="等腰三角形 41">
            <a:extLst>
              <a:ext uri="{FF2B5EF4-FFF2-40B4-BE49-F238E27FC236}">
                <a16:creationId xmlns:a16="http://schemas.microsoft.com/office/drawing/2014/main" id="{C7E03F1F-1401-47B0-AEE3-11ABE27AE0A6}"/>
              </a:ext>
            </a:extLst>
          </p:cNvPr>
          <p:cNvSpPr/>
          <p:nvPr/>
        </p:nvSpPr>
        <p:spPr>
          <a:xfrm flipV="1">
            <a:off x="5969912" y="5145358"/>
            <a:ext cx="250588" cy="216024"/>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43" name="等腰三角形 42">
            <a:extLst>
              <a:ext uri="{FF2B5EF4-FFF2-40B4-BE49-F238E27FC236}">
                <a16:creationId xmlns:a16="http://schemas.microsoft.com/office/drawing/2014/main" id="{7C9AE6E3-99DD-4BF8-9991-F37FBB86D2BF}"/>
              </a:ext>
            </a:extLst>
          </p:cNvPr>
          <p:cNvSpPr/>
          <p:nvPr/>
        </p:nvSpPr>
        <p:spPr>
          <a:xfrm flipV="1">
            <a:off x="8004138" y="5145358"/>
            <a:ext cx="250588" cy="216024"/>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44" name="等腰三角形 43">
            <a:extLst>
              <a:ext uri="{FF2B5EF4-FFF2-40B4-BE49-F238E27FC236}">
                <a16:creationId xmlns:a16="http://schemas.microsoft.com/office/drawing/2014/main" id="{2B693258-2E23-422B-A430-59060B1AEC29}"/>
              </a:ext>
            </a:extLst>
          </p:cNvPr>
          <p:cNvSpPr/>
          <p:nvPr/>
        </p:nvSpPr>
        <p:spPr>
          <a:xfrm flipV="1">
            <a:off x="10038364" y="5145358"/>
            <a:ext cx="250588" cy="216024"/>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45" name="TextBox 81">
            <a:extLst>
              <a:ext uri="{FF2B5EF4-FFF2-40B4-BE49-F238E27FC236}">
                <a16:creationId xmlns:a16="http://schemas.microsoft.com/office/drawing/2014/main" id="{9352E7E2-F5DF-4075-92DA-B1EA4797C8E7}"/>
              </a:ext>
            </a:extLst>
          </p:cNvPr>
          <p:cNvSpPr txBox="1"/>
          <p:nvPr/>
        </p:nvSpPr>
        <p:spPr>
          <a:xfrm>
            <a:off x="1472756" y="5496106"/>
            <a:ext cx="1107996" cy="369332"/>
          </a:xfrm>
          <a:prstGeom prst="rect">
            <a:avLst/>
          </a:prstGeom>
          <a:noFill/>
        </p:spPr>
        <p:txBody>
          <a:bodyPr wrap="none" rtlCol="0">
            <a:spAutoFit/>
          </a:bodyPr>
          <a:lstStyle/>
          <a:p>
            <a:pPr algn="ctr"/>
            <a:r>
              <a:rPr lang="zh-CN" altLang="en-US" dirty="0">
                <a:solidFill>
                  <a:schemeClr val="bg1">
                    <a:lumMod val="50000"/>
                  </a:schemeClr>
                </a:solidFill>
                <a:latin typeface="微软雅黑" pitchFamily="34" charset="-122"/>
                <a:ea typeface="微软雅黑" pitchFamily="34" charset="-122"/>
              </a:rPr>
              <a:t>Add text</a:t>
            </a:r>
          </a:p>
        </p:txBody>
      </p:sp>
      <p:sp>
        <p:nvSpPr>
          <p:cNvPr id="46" name="TextBox 82">
            <a:extLst>
              <a:ext uri="{FF2B5EF4-FFF2-40B4-BE49-F238E27FC236}">
                <a16:creationId xmlns:a16="http://schemas.microsoft.com/office/drawing/2014/main" id="{86886973-F960-4272-8F61-ACC9E1268336}"/>
              </a:ext>
            </a:extLst>
          </p:cNvPr>
          <p:cNvSpPr txBox="1"/>
          <p:nvPr/>
        </p:nvSpPr>
        <p:spPr>
          <a:xfrm>
            <a:off x="3506983" y="5496106"/>
            <a:ext cx="1107996" cy="369332"/>
          </a:xfrm>
          <a:prstGeom prst="rect">
            <a:avLst/>
          </a:prstGeom>
          <a:noFill/>
        </p:spPr>
        <p:txBody>
          <a:bodyPr wrap="none" rtlCol="0">
            <a:spAutoFit/>
          </a:bodyPr>
          <a:lstStyle/>
          <a:p>
            <a:pPr algn="ctr"/>
            <a:r>
              <a:rPr lang="zh-CN" altLang="en-US">
                <a:solidFill>
                  <a:schemeClr val="bg1">
                    <a:lumMod val="50000"/>
                  </a:schemeClr>
                </a:solidFill>
                <a:latin typeface="微软雅黑" pitchFamily="34" charset="-122"/>
                <a:ea typeface="微软雅黑" pitchFamily="34" charset="-122"/>
              </a:rPr>
              <a:t>Add text</a:t>
            </a:r>
          </a:p>
        </p:txBody>
      </p:sp>
      <p:sp>
        <p:nvSpPr>
          <p:cNvPr id="47" name="TextBox 83">
            <a:extLst>
              <a:ext uri="{FF2B5EF4-FFF2-40B4-BE49-F238E27FC236}">
                <a16:creationId xmlns:a16="http://schemas.microsoft.com/office/drawing/2014/main" id="{1171F715-B485-4D84-AF40-C4A2C903C6E6}"/>
              </a:ext>
            </a:extLst>
          </p:cNvPr>
          <p:cNvSpPr txBox="1"/>
          <p:nvPr/>
        </p:nvSpPr>
        <p:spPr>
          <a:xfrm>
            <a:off x="5541209" y="5496106"/>
            <a:ext cx="1107996" cy="369332"/>
          </a:xfrm>
          <a:prstGeom prst="rect">
            <a:avLst/>
          </a:prstGeom>
          <a:noFill/>
        </p:spPr>
        <p:txBody>
          <a:bodyPr wrap="none" rtlCol="0">
            <a:spAutoFit/>
          </a:bodyPr>
          <a:lstStyle/>
          <a:p>
            <a:pPr algn="ctr"/>
            <a:r>
              <a:rPr lang="zh-CN" altLang="en-US">
                <a:solidFill>
                  <a:schemeClr val="bg1">
                    <a:lumMod val="50000"/>
                  </a:schemeClr>
                </a:solidFill>
                <a:latin typeface="微软雅黑" pitchFamily="34" charset="-122"/>
                <a:ea typeface="微软雅黑" pitchFamily="34" charset="-122"/>
              </a:rPr>
              <a:t>Add text</a:t>
            </a:r>
          </a:p>
        </p:txBody>
      </p:sp>
      <p:sp>
        <p:nvSpPr>
          <p:cNvPr id="48" name="TextBox 84">
            <a:extLst>
              <a:ext uri="{FF2B5EF4-FFF2-40B4-BE49-F238E27FC236}">
                <a16:creationId xmlns:a16="http://schemas.microsoft.com/office/drawing/2014/main" id="{2B69EBE6-6EBC-4BA3-AFD2-8CB30E567DBC}"/>
              </a:ext>
            </a:extLst>
          </p:cNvPr>
          <p:cNvSpPr txBox="1"/>
          <p:nvPr/>
        </p:nvSpPr>
        <p:spPr>
          <a:xfrm>
            <a:off x="7575435" y="5496106"/>
            <a:ext cx="1107996" cy="369332"/>
          </a:xfrm>
          <a:prstGeom prst="rect">
            <a:avLst/>
          </a:prstGeom>
          <a:noFill/>
        </p:spPr>
        <p:txBody>
          <a:bodyPr wrap="none" rtlCol="0">
            <a:spAutoFit/>
          </a:bodyPr>
          <a:lstStyle/>
          <a:p>
            <a:pPr algn="ctr"/>
            <a:r>
              <a:rPr lang="zh-CN" altLang="en-US">
                <a:solidFill>
                  <a:schemeClr val="bg1">
                    <a:lumMod val="50000"/>
                  </a:schemeClr>
                </a:solidFill>
                <a:latin typeface="微软雅黑" pitchFamily="34" charset="-122"/>
                <a:ea typeface="微软雅黑" pitchFamily="34" charset="-122"/>
              </a:rPr>
              <a:t>Add text</a:t>
            </a:r>
          </a:p>
        </p:txBody>
      </p:sp>
      <p:sp>
        <p:nvSpPr>
          <p:cNvPr id="49" name="TextBox 85">
            <a:extLst>
              <a:ext uri="{FF2B5EF4-FFF2-40B4-BE49-F238E27FC236}">
                <a16:creationId xmlns:a16="http://schemas.microsoft.com/office/drawing/2014/main" id="{92FE41F1-B297-45D8-A65C-E56EB0DDBC5E}"/>
              </a:ext>
            </a:extLst>
          </p:cNvPr>
          <p:cNvSpPr txBox="1"/>
          <p:nvPr/>
        </p:nvSpPr>
        <p:spPr>
          <a:xfrm>
            <a:off x="9609661" y="5496106"/>
            <a:ext cx="1107996" cy="369332"/>
          </a:xfrm>
          <a:prstGeom prst="rect">
            <a:avLst/>
          </a:prstGeom>
          <a:noFill/>
        </p:spPr>
        <p:txBody>
          <a:bodyPr wrap="none" rtlCol="0">
            <a:spAutoFit/>
          </a:bodyPr>
          <a:lstStyle/>
          <a:p>
            <a:pPr algn="ctr"/>
            <a:r>
              <a:rPr lang="zh-CN" altLang="en-US">
                <a:solidFill>
                  <a:schemeClr val="bg1">
                    <a:lumMod val="50000"/>
                  </a:schemeClr>
                </a:solidFill>
                <a:latin typeface="微软雅黑" pitchFamily="34" charset="-122"/>
                <a:ea typeface="微软雅黑" pitchFamily="34" charset="-122"/>
              </a:rPr>
              <a:t>Add text</a:t>
            </a: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4" fill="hold" grpId="0" nodeType="withEffect">
                                  <p:stCondLst>
                                    <p:cond delay="50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4" fill="hold" grpId="0" nodeType="withEffect">
                                  <p:stCondLst>
                                    <p:cond delay="10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1" fill="hold" grpId="0" nodeType="withEffect">
                                  <p:stCondLst>
                                    <p:cond delay="10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4" fill="hold" grpId="0" nodeType="withEffect">
                                  <p:stCondLst>
                                    <p:cond delay="150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1" fill="hold" grpId="0" nodeType="withEffect">
                                  <p:stCondLst>
                                    <p:cond delay="150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0-#ppt_h/2"/>
                                          </p:val>
                                        </p:tav>
                                        <p:tav tm="100000">
                                          <p:val>
                                            <p:strVal val="#ppt_y"/>
                                          </p:val>
                                        </p:tav>
                                      </p:tavLst>
                                    </p:anim>
                                  </p:childTnLst>
                                </p:cTn>
                              </p:par>
                              <p:par>
                                <p:cTn id="43" presetID="2" presetClass="entr" presetSubtype="4" fill="hold" grpId="0" nodeType="withEffect">
                                  <p:stCondLst>
                                    <p:cond delay="200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1" fill="hold" grpId="0" nodeType="withEffect">
                                  <p:stCondLst>
                                    <p:cond delay="200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0-#ppt_h/2"/>
                                          </p:val>
                                        </p:tav>
                                        <p:tav tm="100000">
                                          <p:val>
                                            <p:strVal val="#ppt_y"/>
                                          </p:val>
                                        </p:tav>
                                      </p:tavLst>
                                    </p:anim>
                                  </p:childTnLst>
                                </p:cTn>
                              </p:par>
                              <p:par>
                                <p:cTn id="51" presetID="42" presetClass="entr" presetSubtype="0" fill="hold" nodeType="withEffect">
                                  <p:stCondLst>
                                    <p:cond delay="250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250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250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250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1000"/>
                                        <p:tgtEl>
                                          <p:spTgt spid="25"/>
                                        </p:tgtEl>
                                      </p:cBhvr>
                                    </p:animEffect>
                                    <p:anim calcmode="lin" valueType="num">
                                      <p:cBhvr>
                                        <p:cTn id="69" dur="1000" fill="hold"/>
                                        <p:tgtEl>
                                          <p:spTgt spid="25"/>
                                        </p:tgtEl>
                                        <p:attrNameLst>
                                          <p:attrName>ppt_x</p:attrName>
                                        </p:attrNameLst>
                                      </p:cBhvr>
                                      <p:tavLst>
                                        <p:tav tm="0">
                                          <p:val>
                                            <p:strVal val="#ppt_x"/>
                                          </p:val>
                                        </p:tav>
                                        <p:tav tm="100000">
                                          <p:val>
                                            <p:strVal val="#ppt_x"/>
                                          </p:val>
                                        </p:tav>
                                      </p:tavLst>
                                    </p:anim>
                                    <p:anim calcmode="lin" valueType="num">
                                      <p:cBhvr>
                                        <p:cTn id="70" dur="1000" fill="hold"/>
                                        <p:tgtEl>
                                          <p:spTgt spid="2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250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par>
                                <p:cTn id="76" presetID="22" presetClass="entr" presetSubtype="8" fill="hold" nodeType="withEffect">
                                  <p:stCondLst>
                                    <p:cond delay="3000"/>
                                  </p:stCondLst>
                                  <p:childTnLst>
                                    <p:set>
                                      <p:cBhvr>
                                        <p:cTn id="77" dur="1" fill="hold">
                                          <p:stCondLst>
                                            <p:cond delay="0"/>
                                          </p:stCondLst>
                                        </p:cTn>
                                        <p:tgtEl>
                                          <p:spTgt spid="33"/>
                                        </p:tgtEl>
                                        <p:attrNameLst>
                                          <p:attrName>style.visibility</p:attrName>
                                        </p:attrNameLst>
                                      </p:cBhvr>
                                      <p:to>
                                        <p:strVal val="visible"/>
                                      </p:to>
                                    </p:set>
                                    <p:animEffect transition="in" filter="wipe(left)">
                                      <p:cBhvr>
                                        <p:cTn id="78" dur="500"/>
                                        <p:tgtEl>
                                          <p:spTgt spid="33"/>
                                        </p:tgtEl>
                                      </p:cBhvr>
                                    </p:animEffect>
                                  </p:childTnLst>
                                </p:cTn>
                              </p:par>
                              <p:par>
                                <p:cTn id="79" presetID="10" presetClass="entr" presetSubtype="0" fill="hold" grpId="0" nodeType="withEffect">
                                  <p:stCondLst>
                                    <p:cond delay="250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par>
                                <p:cTn id="82" presetID="42" presetClass="entr" presetSubtype="0" fill="hold" grpId="0" nodeType="withEffect">
                                  <p:stCondLst>
                                    <p:cond delay="250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500"/>
                                        <p:tgtEl>
                                          <p:spTgt spid="45"/>
                                        </p:tgtEl>
                                      </p:cBhvr>
                                    </p:animEffect>
                                    <p:anim calcmode="lin" valueType="num">
                                      <p:cBhvr>
                                        <p:cTn id="85" dur="500" fill="hold"/>
                                        <p:tgtEl>
                                          <p:spTgt spid="45"/>
                                        </p:tgtEl>
                                        <p:attrNameLst>
                                          <p:attrName>ppt_x</p:attrName>
                                        </p:attrNameLst>
                                      </p:cBhvr>
                                      <p:tavLst>
                                        <p:tav tm="0">
                                          <p:val>
                                            <p:strVal val="#ppt_x"/>
                                          </p:val>
                                        </p:tav>
                                        <p:tav tm="100000">
                                          <p:val>
                                            <p:strVal val="#ppt_x"/>
                                          </p:val>
                                        </p:tav>
                                      </p:tavLst>
                                    </p:anim>
                                    <p:anim calcmode="lin" valueType="num">
                                      <p:cBhvr>
                                        <p:cTn id="86" dur="500" fill="hold"/>
                                        <p:tgtEl>
                                          <p:spTgt spid="45"/>
                                        </p:tgtEl>
                                        <p:attrNameLst>
                                          <p:attrName>ppt_y</p:attrName>
                                        </p:attrNameLst>
                                      </p:cBhvr>
                                      <p:tavLst>
                                        <p:tav tm="0">
                                          <p:val>
                                            <p:strVal val="#ppt_y+.1"/>
                                          </p:val>
                                        </p:tav>
                                        <p:tav tm="100000">
                                          <p:val>
                                            <p:strVal val="#ppt_y"/>
                                          </p:val>
                                        </p:tav>
                                      </p:tavLst>
                                    </p:anim>
                                  </p:childTnLst>
                                </p:cTn>
                              </p:par>
                              <p:par>
                                <p:cTn id="87" presetID="10" presetClass="entr" presetSubtype="0" fill="hold" grpId="0" nodeType="withEffect">
                                  <p:stCondLst>
                                    <p:cond delay="3000"/>
                                  </p:stCondLst>
                                  <p:childTnLst>
                                    <p:set>
                                      <p:cBhvr>
                                        <p:cTn id="88" dur="1" fill="hold">
                                          <p:stCondLst>
                                            <p:cond delay="0"/>
                                          </p:stCondLst>
                                        </p:cTn>
                                        <p:tgtEl>
                                          <p:spTgt spid="41"/>
                                        </p:tgtEl>
                                        <p:attrNameLst>
                                          <p:attrName>style.visibility</p:attrName>
                                        </p:attrNameLst>
                                      </p:cBhvr>
                                      <p:to>
                                        <p:strVal val="visible"/>
                                      </p:to>
                                    </p:set>
                                    <p:animEffect transition="in" filter="fade">
                                      <p:cBhvr>
                                        <p:cTn id="89" dur="500"/>
                                        <p:tgtEl>
                                          <p:spTgt spid="41"/>
                                        </p:tgtEl>
                                      </p:cBhvr>
                                    </p:animEffect>
                                  </p:childTnLst>
                                </p:cTn>
                              </p:par>
                              <p:par>
                                <p:cTn id="90" presetID="10" presetClass="entr" presetSubtype="0" fill="hold" grpId="0" nodeType="withEffect">
                                  <p:stCondLst>
                                    <p:cond delay="350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500"/>
                                        <p:tgtEl>
                                          <p:spTgt spid="42"/>
                                        </p:tgtEl>
                                      </p:cBhvr>
                                    </p:animEffect>
                                  </p:childTnLst>
                                </p:cTn>
                              </p:par>
                              <p:par>
                                <p:cTn id="93" presetID="10" presetClass="entr" presetSubtype="0" fill="hold" grpId="0" nodeType="withEffect">
                                  <p:stCondLst>
                                    <p:cond delay="4000"/>
                                  </p:stCondLst>
                                  <p:childTnLst>
                                    <p:set>
                                      <p:cBhvr>
                                        <p:cTn id="94" dur="1" fill="hold">
                                          <p:stCondLst>
                                            <p:cond delay="0"/>
                                          </p:stCondLst>
                                        </p:cTn>
                                        <p:tgtEl>
                                          <p:spTgt spid="43"/>
                                        </p:tgtEl>
                                        <p:attrNameLst>
                                          <p:attrName>style.visibility</p:attrName>
                                        </p:attrNameLst>
                                      </p:cBhvr>
                                      <p:to>
                                        <p:strVal val="visible"/>
                                      </p:to>
                                    </p:set>
                                    <p:animEffect transition="in" filter="fade">
                                      <p:cBhvr>
                                        <p:cTn id="95" dur="500"/>
                                        <p:tgtEl>
                                          <p:spTgt spid="43"/>
                                        </p:tgtEl>
                                      </p:cBhvr>
                                    </p:animEffect>
                                  </p:childTnLst>
                                </p:cTn>
                              </p:par>
                              <p:par>
                                <p:cTn id="96" presetID="10" presetClass="entr" presetSubtype="0" fill="hold" grpId="0" nodeType="withEffect">
                                  <p:stCondLst>
                                    <p:cond delay="450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500"/>
                                        <p:tgtEl>
                                          <p:spTgt spid="44"/>
                                        </p:tgtEl>
                                      </p:cBhvr>
                                    </p:animEffect>
                                  </p:childTnLst>
                                </p:cTn>
                              </p:par>
                              <p:par>
                                <p:cTn id="99" presetID="42" presetClass="entr" presetSubtype="0" fill="hold" grpId="0" nodeType="withEffect">
                                  <p:stCondLst>
                                    <p:cond delay="3000"/>
                                  </p:stCondLst>
                                  <p:childTnLst>
                                    <p:set>
                                      <p:cBhvr>
                                        <p:cTn id="100" dur="1" fill="hold">
                                          <p:stCondLst>
                                            <p:cond delay="0"/>
                                          </p:stCondLst>
                                        </p:cTn>
                                        <p:tgtEl>
                                          <p:spTgt spid="46"/>
                                        </p:tgtEl>
                                        <p:attrNameLst>
                                          <p:attrName>style.visibility</p:attrName>
                                        </p:attrNameLst>
                                      </p:cBhvr>
                                      <p:to>
                                        <p:strVal val="visible"/>
                                      </p:to>
                                    </p:set>
                                    <p:animEffect transition="in" filter="fade">
                                      <p:cBhvr>
                                        <p:cTn id="101" dur="500"/>
                                        <p:tgtEl>
                                          <p:spTgt spid="46"/>
                                        </p:tgtEl>
                                      </p:cBhvr>
                                    </p:animEffect>
                                    <p:anim calcmode="lin" valueType="num">
                                      <p:cBhvr>
                                        <p:cTn id="102" dur="500" fill="hold"/>
                                        <p:tgtEl>
                                          <p:spTgt spid="46"/>
                                        </p:tgtEl>
                                        <p:attrNameLst>
                                          <p:attrName>ppt_x</p:attrName>
                                        </p:attrNameLst>
                                      </p:cBhvr>
                                      <p:tavLst>
                                        <p:tav tm="0">
                                          <p:val>
                                            <p:strVal val="#ppt_x"/>
                                          </p:val>
                                        </p:tav>
                                        <p:tav tm="100000">
                                          <p:val>
                                            <p:strVal val="#ppt_x"/>
                                          </p:val>
                                        </p:tav>
                                      </p:tavLst>
                                    </p:anim>
                                    <p:anim calcmode="lin" valueType="num">
                                      <p:cBhvr>
                                        <p:cTn id="103" dur="500" fill="hold"/>
                                        <p:tgtEl>
                                          <p:spTgt spid="46"/>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3500"/>
                                  </p:stCondLst>
                                  <p:childTnLst>
                                    <p:set>
                                      <p:cBhvr>
                                        <p:cTn id="105" dur="1" fill="hold">
                                          <p:stCondLst>
                                            <p:cond delay="0"/>
                                          </p:stCondLst>
                                        </p:cTn>
                                        <p:tgtEl>
                                          <p:spTgt spid="47"/>
                                        </p:tgtEl>
                                        <p:attrNameLst>
                                          <p:attrName>style.visibility</p:attrName>
                                        </p:attrNameLst>
                                      </p:cBhvr>
                                      <p:to>
                                        <p:strVal val="visible"/>
                                      </p:to>
                                    </p:set>
                                    <p:animEffect transition="in" filter="fade">
                                      <p:cBhvr>
                                        <p:cTn id="106" dur="500"/>
                                        <p:tgtEl>
                                          <p:spTgt spid="47"/>
                                        </p:tgtEl>
                                      </p:cBhvr>
                                    </p:animEffect>
                                    <p:anim calcmode="lin" valueType="num">
                                      <p:cBhvr>
                                        <p:cTn id="107" dur="500" fill="hold"/>
                                        <p:tgtEl>
                                          <p:spTgt spid="47"/>
                                        </p:tgtEl>
                                        <p:attrNameLst>
                                          <p:attrName>ppt_x</p:attrName>
                                        </p:attrNameLst>
                                      </p:cBhvr>
                                      <p:tavLst>
                                        <p:tav tm="0">
                                          <p:val>
                                            <p:strVal val="#ppt_x"/>
                                          </p:val>
                                        </p:tav>
                                        <p:tav tm="100000">
                                          <p:val>
                                            <p:strVal val="#ppt_x"/>
                                          </p:val>
                                        </p:tav>
                                      </p:tavLst>
                                    </p:anim>
                                    <p:anim calcmode="lin" valueType="num">
                                      <p:cBhvr>
                                        <p:cTn id="108" dur="500" fill="hold"/>
                                        <p:tgtEl>
                                          <p:spTgt spid="47"/>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4000"/>
                                  </p:stCondLst>
                                  <p:childTnLst>
                                    <p:set>
                                      <p:cBhvr>
                                        <p:cTn id="110" dur="1" fill="hold">
                                          <p:stCondLst>
                                            <p:cond delay="0"/>
                                          </p:stCondLst>
                                        </p:cTn>
                                        <p:tgtEl>
                                          <p:spTgt spid="48"/>
                                        </p:tgtEl>
                                        <p:attrNameLst>
                                          <p:attrName>style.visibility</p:attrName>
                                        </p:attrNameLst>
                                      </p:cBhvr>
                                      <p:to>
                                        <p:strVal val="visible"/>
                                      </p:to>
                                    </p:set>
                                    <p:animEffect transition="in" filter="fade">
                                      <p:cBhvr>
                                        <p:cTn id="111" dur="500"/>
                                        <p:tgtEl>
                                          <p:spTgt spid="48"/>
                                        </p:tgtEl>
                                      </p:cBhvr>
                                    </p:animEffect>
                                    <p:anim calcmode="lin" valueType="num">
                                      <p:cBhvr>
                                        <p:cTn id="112" dur="500" fill="hold"/>
                                        <p:tgtEl>
                                          <p:spTgt spid="48"/>
                                        </p:tgtEl>
                                        <p:attrNameLst>
                                          <p:attrName>ppt_x</p:attrName>
                                        </p:attrNameLst>
                                      </p:cBhvr>
                                      <p:tavLst>
                                        <p:tav tm="0">
                                          <p:val>
                                            <p:strVal val="#ppt_x"/>
                                          </p:val>
                                        </p:tav>
                                        <p:tav tm="100000">
                                          <p:val>
                                            <p:strVal val="#ppt_x"/>
                                          </p:val>
                                        </p:tav>
                                      </p:tavLst>
                                    </p:anim>
                                    <p:anim calcmode="lin" valueType="num">
                                      <p:cBhvr>
                                        <p:cTn id="113" dur="500" fill="hold"/>
                                        <p:tgtEl>
                                          <p:spTgt spid="48"/>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450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anim calcmode="lin" valueType="num">
                                      <p:cBhvr>
                                        <p:cTn id="117" dur="500" fill="hold"/>
                                        <p:tgtEl>
                                          <p:spTgt spid="49"/>
                                        </p:tgtEl>
                                        <p:attrNameLst>
                                          <p:attrName>ppt_x</p:attrName>
                                        </p:attrNameLst>
                                      </p:cBhvr>
                                      <p:tavLst>
                                        <p:tav tm="0">
                                          <p:val>
                                            <p:strVal val="#ppt_x"/>
                                          </p:val>
                                        </p:tav>
                                        <p:tav tm="100000">
                                          <p:val>
                                            <p:strVal val="#ppt_x"/>
                                          </p:val>
                                        </p:tav>
                                      </p:tavLst>
                                    </p:anim>
                                    <p:anim calcmode="lin" valueType="num">
                                      <p:cBhvr>
                                        <p:cTn id="118"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21" grpId="0" animBg="1"/>
      <p:bldP spid="25" grpId="0" animBg="1"/>
      <p:bldP spid="40" grpId="0" animBg="1"/>
      <p:bldP spid="41" grpId="0" animBg="1"/>
      <p:bldP spid="42" grpId="0" animBg="1"/>
      <p:bldP spid="43" grpId="0" animBg="1"/>
      <p:bldP spid="44" grpId="0" animBg="1"/>
      <p:bldP spid="45" grpId="0"/>
      <p:bldP spid="46" grpId="0"/>
      <p:bldP spid="47" grpId="0"/>
      <p:bldP spid="48"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969496"/>
            <a:chOff x="1248248" y="2961576"/>
            <a:chExt cx="8564151" cy="1900944"/>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1900944"/>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Introduction to the activity process </a:t>
              </a:r>
              <a:endParaRPr lang="en-US" altLang="zh-CN"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endParaRPr>
            </a:p>
            <a:p>
              <a:pPr fontAlgn="auto">
                <a:spcBef>
                  <a:spcPts val="0"/>
                </a:spcBef>
                <a:spcAft>
                  <a:spcPts val="0"/>
                </a:spcAft>
                <a:defRPr/>
              </a:pP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cxnSp>
        <p:nvCxnSpPr>
          <p:cNvPr id="6" name="直接连接符 5">
            <a:extLst>
              <a:ext uri="{FF2B5EF4-FFF2-40B4-BE49-F238E27FC236}">
                <a16:creationId xmlns:a16="http://schemas.microsoft.com/office/drawing/2014/main" id="{B2564C42-AA01-4875-B724-94D79C4C17BF}"/>
              </a:ext>
            </a:extLst>
          </p:cNvPr>
          <p:cNvCxnSpPr/>
          <p:nvPr/>
        </p:nvCxnSpPr>
        <p:spPr>
          <a:xfrm rot="5400000">
            <a:off x="2434929" y="3957221"/>
            <a:ext cx="3571189"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11 Rectángulo">
            <a:extLst>
              <a:ext uri="{FF2B5EF4-FFF2-40B4-BE49-F238E27FC236}">
                <a16:creationId xmlns:a16="http://schemas.microsoft.com/office/drawing/2014/main" id="{709D0A5B-1A96-43ED-B5E1-45BEA71882F1}"/>
              </a:ext>
            </a:extLst>
          </p:cNvPr>
          <p:cNvSpPr/>
          <p:nvPr/>
        </p:nvSpPr>
        <p:spPr>
          <a:xfrm>
            <a:off x="716175" y="2171626"/>
            <a:ext cx="3164004" cy="1261824"/>
          </a:xfrm>
          <a:prstGeom prst="rect">
            <a:avLst/>
          </a:prstGeom>
          <a:gradFill>
            <a:gsLst>
              <a:gs pos="0">
                <a:srgbClr val="E72968">
                  <a:alpha val="85000"/>
                </a:srgbClr>
              </a:gs>
              <a:gs pos="100000">
                <a:srgbClr val="1895DA">
                  <a:alpha val="85000"/>
                </a:srgbClr>
              </a:gs>
            </a:gsLst>
            <a:lin ang="5400000" scaled="1"/>
          </a:gradFill>
          <a:ln>
            <a:no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zh-CN" altLang="en-US" sz="2100" kern="0" dirty="0">
                <a:solidFill>
                  <a:schemeClr val="bg1"/>
                </a:solidFill>
                <a:latin typeface="微软雅黑" panose="020B0503020204020204" pitchFamily="34" charset="-122"/>
                <a:ea typeface="微软雅黑" panose="020B0503020204020204" pitchFamily="34" charset="-122"/>
              </a:rPr>
              <a:t>Add a title</a:t>
            </a:r>
            <a:endParaRPr lang="en-US" altLang="zh-CN" sz="2100"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Click here to add text</a:t>
            </a:r>
            <a:endParaRPr lang="en-US" altLang="zh-CN"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8" name="组合 7">
            <a:extLst>
              <a:ext uri="{FF2B5EF4-FFF2-40B4-BE49-F238E27FC236}">
                <a16:creationId xmlns:a16="http://schemas.microsoft.com/office/drawing/2014/main" id="{E0C6F41A-EEBB-491B-BA5A-5F2DF263BAC2}"/>
              </a:ext>
            </a:extLst>
          </p:cNvPr>
          <p:cNvGrpSpPr/>
          <p:nvPr/>
        </p:nvGrpSpPr>
        <p:grpSpPr>
          <a:xfrm>
            <a:off x="716175" y="3732299"/>
            <a:ext cx="2921752" cy="1992173"/>
            <a:chOff x="503238" y="2612182"/>
            <a:chExt cx="2191599" cy="1493785"/>
          </a:xfrm>
        </p:grpSpPr>
        <p:sp>
          <p:nvSpPr>
            <p:cNvPr id="9" name="矩形 8">
              <a:extLst>
                <a:ext uri="{FF2B5EF4-FFF2-40B4-BE49-F238E27FC236}">
                  <a16:creationId xmlns:a16="http://schemas.microsoft.com/office/drawing/2014/main" id="{C3CBADEA-5246-4B1E-B9F7-4B4DAE02E9A3}"/>
                </a:ext>
              </a:extLst>
            </p:cNvPr>
            <p:cNvSpPr/>
            <p:nvPr/>
          </p:nvSpPr>
          <p:spPr>
            <a:xfrm>
              <a:off x="503238" y="2612182"/>
              <a:ext cx="831105" cy="276935"/>
            </a:xfrm>
            <a:prstGeom prst="rect">
              <a:avLst/>
            </a:prstGeom>
          </p:spPr>
          <p:txBody>
            <a:bodyPr wrap="none">
              <a:spAutoFit/>
            </a:bodyPr>
            <a:lstStyle/>
            <a:p>
              <a:pPr lvl="0" eaLnBrk="0" fontAlgn="base" hangingPunct="0">
                <a:spcBef>
                  <a:spcPct val="0"/>
                </a:spcBef>
                <a:spcAft>
                  <a:spcPct val="0"/>
                </a:spcAft>
                <a:defRPr/>
              </a:pPr>
              <a:r>
                <a:rPr lang="zh-CN" altLang="en-US" kern="0" dirty="0">
                  <a:solidFill>
                    <a:schemeClr val="bg1">
                      <a:lumMod val="50000"/>
                    </a:schemeClr>
                  </a:solidFill>
                  <a:latin typeface="微软雅黑" panose="020B0503020204020204" pitchFamily="34" charset="-122"/>
                  <a:ea typeface="微软雅黑" panose="020B0503020204020204" pitchFamily="34" charset="-122"/>
                </a:rPr>
                <a:t>Add a title</a:t>
              </a:r>
              <a:endParaRPr lang="en-US" altLang="zh-CN"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40AD287E-07B5-458F-8FA2-0DE6DA87CBB9}"/>
                </a:ext>
              </a:extLst>
            </p:cNvPr>
            <p:cNvSpPr/>
            <p:nvPr/>
          </p:nvSpPr>
          <p:spPr>
            <a:xfrm>
              <a:off x="503238" y="2905916"/>
              <a:ext cx="2191599" cy="1200051"/>
            </a:xfrm>
            <a:prstGeom prst="rect">
              <a:avLst/>
            </a:prstGeom>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Click here to add a text description, you can paste it in this text box by copying it, and choose to keep only the text.</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a:p>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rPr>
                <a:t>Click here to add a text description, you can paste it in this text box by copying it, and choose to keep only the text.</a:t>
              </a:r>
            </a:p>
          </p:txBody>
        </p:sp>
      </p:grpSp>
      <p:sp>
        <p:nvSpPr>
          <p:cNvPr id="11" name="矩形 10">
            <a:extLst>
              <a:ext uri="{FF2B5EF4-FFF2-40B4-BE49-F238E27FC236}">
                <a16:creationId xmlns:a16="http://schemas.microsoft.com/office/drawing/2014/main" id="{D425D942-758C-4E39-9AF8-074629C7D2F1}"/>
              </a:ext>
            </a:extLst>
          </p:cNvPr>
          <p:cNvSpPr/>
          <p:nvPr/>
        </p:nvSpPr>
        <p:spPr>
          <a:xfrm>
            <a:off x="4803120" y="2171626"/>
            <a:ext cx="6636409" cy="3571190"/>
          </a:xfrm>
          <a:prstGeom prst="rect">
            <a:avLst/>
          </a:prstGeom>
          <a:blipFill dpi="0" rotWithShape="1">
            <a:blip r:embed="rId3">
              <a:extLst>
                <a:ext uri="{BEBA8EAE-BF5A-486C-A8C5-ECC9F3942E4B}">
                  <a14:imgProps xmlns:a14="http://schemas.microsoft.com/office/drawing/2010/main">
                    <a14:imgLayer r:embed="rId4">
                      <a14:imgEffect>
                        <a14:saturation sat="0"/>
                      </a14:imgEffect>
                    </a14:imgLayer>
                  </a14:imgProps>
                </a:ext>
              </a:extLst>
            </a:blip>
            <a:srcRect/>
            <a:tile tx="0" ty="0" sx="92000" sy="92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63121007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4" presetClass="entr" presetSubtype="1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969496"/>
            <a:chOff x="1248248" y="2961576"/>
            <a:chExt cx="8564151" cy="1900944"/>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1900944"/>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Introduction to the activity process </a:t>
              </a:r>
              <a:endParaRPr lang="en-US" altLang="zh-CN"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endParaRPr>
            </a:p>
            <a:p>
              <a:pPr fontAlgn="auto">
                <a:spcBef>
                  <a:spcPts val="0"/>
                </a:spcBef>
                <a:spcAft>
                  <a:spcPts val="0"/>
                </a:spcAft>
                <a:defRPr/>
              </a:pP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sp>
        <p:nvSpPr>
          <p:cNvPr id="6" name="椭圆 5">
            <a:extLst>
              <a:ext uri="{FF2B5EF4-FFF2-40B4-BE49-F238E27FC236}">
                <a16:creationId xmlns:a16="http://schemas.microsoft.com/office/drawing/2014/main" id="{F6C8FC71-5869-484B-B938-A4DE534A0854}"/>
              </a:ext>
            </a:extLst>
          </p:cNvPr>
          <p:cNvSpPr/>
          <p:nvPr/>
        </p:nvSpPr>
        <p:spPr>
          <a:xfrm>
            <a:off x="1501208" y="2269771"/>
            <a:ext cx="1656184" cy="1656184"/>
          </a:xfrm>
          <a:prstGeom prst="ellips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itchFamily="34" charset="-122"/>
                <a:ea typeface="微软雅黑" pitchFamily="34" charset="-122"/>
              </a:rPr>
              <a:t>STEP 1</a:t>
            </a:r>
            <a:endParaRPr lang="zh-CN" altLang="en-US" sz="2000" b="1" dirty="0">
              <a:latin typeface="微软雅黑" pitchFamily="34" charset="-122"/>
              <a:ea typeface="微软雅黑" pitchFamily="34" charset="-122"/>
            </a:endParaRPr>
          </a:p>
        </p:txBody>
      </p:sp>
      <p:sp>
        <p:nvSpPr>
          <p:cNvPr id="7" name="椭圆 6">
            <a:extLst>
              <a:ext uri="{FF2B5EF4-FFF2-40B4-BE49-F238E27FC236}">
                <a16:creationId xmlns:a16="http://schemas.microsoft.com/office/drawing/2014/main" id="{A6CCF66B-85E8-4782-AC7A-2148EE1F7BC2}"/>
              </a:ext>
            </a:extLst>
          </p:cNvPr>
          <p:cNvSpPr/>
          <p:nvPr/>
        </p:nvSpPr>
        <p:spPr>
          <a:xfrm>
            <a:off x="4021488" y="2269771"/>
            <a:ext cx="1656184" cy="1656184"/>
          </a:xfrm>
          <a:prstGeom prst="ellips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000" b="1">
                <a:solidFill>
                  <a:prstClr val="white"/>
                </a:solidFill>
                <a:latin typeface="微软雅黑" pitchFamily="34" charset="-122"/>
                <a:ea typeface="微软雅黑" pitchFamily="34" charset="-122"/>
              </a:rPr>
              <a:t>STEP 2</a:t>
            </a:r>
            <a:endParaRPr lang="zh-CN" altLang="en-US" sz="2000" b="1">
              <a:solidFill>
                <a:prstClr val="white"/>
              </a:solidFill>
              <a:latin typeface="微软雅黑" pitchFamily="34" charset="-122"/>
              <a:ea typeface="微软雅黑" pitchFamily="34" charset="-122"/>
            </a:endParaRPr>
          </a:p>
        </p:txBody>
      </p:sp>
      <p:sp>
        <p:nvSpPr>
          <p:cNvPr id="8" name="椭圆 7">
            <a:extLst>
              <a:ext uri="{FF2B5EF4-FFF2-40B4-BE49-F238E27FC236}">
                <a16:creationId xmlns:a16="http://schemas.microsoft.com/office/drawing/2014/main" id="{9EBABE90-C65F-451C-81D0-1B665B261F97}"/>
              </a:ext>
            </a:extLst>
          </p:cNvPr>
          <p:cNvSpPr/>
          <p:nvPr/>
        </p:nvSpPr>
        <p:spPr>
          <a:xfrm>
            <a:off x="6541768" y="2269771"/>
            <a:ext cx="1656184" cy="1656184"/>
          </a:xfrm>
          <a:prstGeom prst="ellips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000" b="1">
                <a:solidFill>
                  <a:prstClr val="white"/>
                </a:solidFill>
                <a:latin typeface="微软雅黑" pitchFamily="34" charset="-122"/>
                <a:ea typeface="微软雅黑" pitchFamily="34" charset="-122"/>
              </a:rPr>
              <a:t>STEP 3</a:t>
            </a:r>
            <a:endParaRPr lang="zh-CN" altLang="en-US" sz="2000" b="1">
              <a:solidFill>
                <a:prstClr val="white"/>
              </a:solidFill>
              <a:latin typeface="微软雅黑" pitchFamily="34" charset="-122"/>
              <a:ea typeface="微软雅黑" pitchFamily="34" charset="-122"/>
            </a:endParaRPr>
          </a:p>
        </p:txBody>
      </p:sp>
      <p:sp>
        <p:nvSpPr>
          <p:cNvPr id="9" name="椭圆 8">
            <a:extLst>
              <a:ext uri="{FF2B5EF4-FFF2-40B4-BE49-F238E27FC236}">
                <a16:creationId xmlns:a16="http://schemas.microsoft.com/office/drawing/2014/main" id="{3F274B05-40E0-40FA-8FCC-D4AEBFE29DA9}"/>
              </a:ext>
            </a:extLst>
          </p:cNvPr>
          <p:cNvSpPr/>
          <p:nvPr/>
        </p:nvSpPr>
        <p:spPr>
          <a:xfrm>
            <a:off x="9062048" y="2269771"/>
            <a:ext cx="1656184" cy="1656184"/>
          </a:xfrm>
          <a:prstGeom prst="ellips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000" b="1">
                <a:solidFill>
                  <a:prstClr val="white"/>
                </a:solidFill>
                <a:latin typeface="微软雅黑" pitchFamily="34" charset="-122"/>
                <a:ea typeface="微软雅黑" pitchFamily="34" charset="-122"/>
              </a:rPr>
              <a:t>STEP 4</a:t>
            </a:r>
            <a:endParaRPr lang="zh-CN" altLang="en-US" sz="2000" b="1">
              <a:solidFill>
                <a:prstClr val="white"/>
              </a:solidFill>
              <a:latin typeface="微软雅黑" pitchFamily="34" charset="-122"/>
              <a:ea typeface="微软雅黑" pitchFamily="34" charset="-122"/>
            </a:endParaRPr>
          </a:p>
        </p:txBody>
      </p:sp>
      <p:cxnSp>
        <p:nvCxnSpPr>
          <p:cNvPr id="10" name="直接连接符 9">
            <a:extLst>
              <a:ext uri="{FF2B5EF4-FFF2-40B4-BE49-F238E27FC236}">
                <a16:creationId xmlns:a16="http://schemas.microsoft.com/office/drawing/2014/main" id="{D2DE7592-8452-4B16-8548-B5558AA2856B}"/>
              </a:ext>
            </a:extLst>
          </p:cNvPr>
          <p:cNvCxnSpPr/>
          <p:nvPr/>
        </p:nvCxnSpPr>
        <p:spPr>
          <a:xfrm>
            <a:off x="3157392" y="3097863"/>
            <a:ext cx="864096"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F9EB9304-BCF8-49B9-98F1-D1E317C59BDE}"/>
              </a:ext>
            </a:extLst>
          </p:cNvPr>
          <p:cNvCxnSpPr/>
          <p:nvPr/>
        </p:nvCxnSpPr>
        <p:spPr>
          <a:xfrm>
            <a:off x="5677672" y="3097863"/>
            <a:ext cx="864096"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B84ED572-3E66-4FCC-B805-8574A3A41F5C}"/>
              </a:ext>
            </a:extLst>
          </p:cNvPr>
          <p:cNvCxnSpPr/>
          <p:nvPr/>
        </p:nvCxnSpPr>
        <p:spPr>
          <a:xfrm>
            <a:off x="8197952" y="3097863"/>
            <a:ext cx="864096"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2681E160-1C93-4F0B-8FC9-68AF71EF2869}"/>
              </a:ext>
            </a:extLst>
          </p:cNvPr>
          <p:cNvSpPr/>
          <p:nvPr/>
        </p:nvSpPr>
        <p:spPr>
          <a:xfrm>
            <a:off x="1511206" y="4238606"/>
            <a:ext cx="1636189" cy="458908"/>
          </a:xfrm>
          <a:prstGeom prst="rect">
            <a:avLst/>
          </a:prstGeom>
        </p:spPr>
        <p:txBody>
          <a:bodyPr wrap="square" anchor="ctr" anchorCtr="0">
            <a:spAutoFit/>
          </a:bodyPr>
          <a:lstStyle/>
          <a:p>
            <a:pPr algn="ctr">
              <a:lnSpc>
                <a:spcPct val="150000"/>
              </a:lnSpc>
            </a:pPr>
            <a:r>
              <a:rPr lang="zh-CN" altLang="en-US" b="1">
                <a:solidFill>
                  <a:schemeClr val="bg1">
                    <a:lumMod val="50000"/>
                  </a:schemeClr>
                </a:solidFill>
                <a:latin typeface="微软雅黑" panose="020B0503020204020204" pitchFamily="34" charset="-122"/>
                <a:ea typeface="微软雅黑" panose="020B0503020204020204" pitchFamily="34" charset="-122"/>
              </a:rPr>
              <a:t>Add a title</a:t>
            </a:r>
            <a:endParaRPr lang="en-US" altLang="zh-CN"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D32B7BD3-24BF-41F8-A9D1-6509741CA8DA}"/>
              </a:ext>
            </a:extLst>
          </p:cNvPr>
          <p:cNvSpPr/>
          <p:nvPr/>
        </p:nvSpPr>
        <p:spPr>
          <a:xfrm>
            <a:off x="1511205" y="4718201"/>
            <a:ext cx="1636190" cy="1200329"/>
          </a:xfrm>
          <a:prstGeom prst="rect">
            <a:avLst/>
          </a:prstGeom>
        </p:spPr>
        <p:txBody>
          <a:bodyPr wrap="square">
            <a:spAutoFit/>
          </a:bodyPr>
          <a:lstStyle/>
          <a:p>
            <a:pPr>
              <a:lnSpc>
                <a:spcPct val="150000"/>
              </a:lnSpc>
            </a:pPr>
            <a:r>
              <a:rPr lang="zh-CN" altLang="en-US" sz="1600" dirty="0">
                <a:solidFill>
                  <a:schemeClr val="bg1">
                    <a:lumMod val="50000"/>
                  </a:schemeClr>
                </a:solidFill>
                <a:latin typeface="微软雅黑" pitchFamily="34" charset="-122"/>
                <a:ea typeface="微软雅黑" pitchFamily="34" charset="-122"/>
                <a:cs typeface="华文黑体" pitchFamily="2" charset="-122"/>
              </a:rPr>
              <a:t>Click add text Click add text Click add text</a:t>
            </a:r>
            <a:endParaRPr lang="zh-CN" altLang="en-US" sz="1600" dirty="0">
              <a:solidFill>
                <a:schemeClr val="bg1">
                  <a:lumMod val="50000"/>
                </a:schemeClr>
              </a:solidFill>
              <a:latin typeface="微软雅黑" pitchFamily="34" charset="-122"/>
              <a:ea typeface="微软雅黑" pitchFamily="34" charset="-122"/>
            </a:endParaRPr>
          </a:p>
        </p:txBody>
      </p:sp>
      <p:sp>
        <p:nvSpPr>
          <p:cNvPr id="15" name="矩形 14">
            <a:extLst>
              <a:ext uri="{FF2B5EF4-FFF2-40B4-BE49-F238E27FC236}">
                <a16:creationId xmlns:a16="http://schemas.microsoft.com/office/drawing/2014/main" id="{AC988B1A-6337-421C-94B7-739EC1935785}"/>
              </a:ext>
            </a:extLst>
          </p:cNvPr>
          <p:cNvSpPr/>
          <p:nvPr/>
        </p:nvSpPr>
        <p:spPr>
          <a:xfrm>
            <a:off x="4021488" y="4223179"/>
            <a:ext cx="1636189" cy="458908"/>
          </a:xfrm>
          <a:prstGeom prst="rect">
            <a:avLst/>
          </a:prstGeom>
        </p:spPr>
        <p:txBody>
          <a:bodyPr wrap="square" anchor="ctr" anchorCtr="0">
            <a:spAutoFit/>
          </a:bodyPr>
          <a:lstStyle/>
          <a:p>
            <a:pPr algn="ctr">
              <a:lnSpc>
                <a:spcPct val="150000"/>
              </a:lnSpc>
            </a:pPr>
            <a:r>
              <a:rPr lang="zh-CN" altLang="en-US" b="1">
                <a:solidFill>
                  <a:schemeClr val="bg1">
                    <a:lumMod val="50000"/>
                  </a:schemeClr>
                </a:solidFill>
                <a:latin typeface="微软雅黑" panose="020B0503020204020204" pitchFamily="34" charset="-122"/>
                <a:ea typeface="微软雅黑" panose="020B0503020204020204" pitchFamily="34" charset="-122"/>
              </a:rPr>
              <a:t>Add a title</a:t>
            </a:r>
            <a:endParaRPr lang="en-US" altLang="zh-CN"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1E8331E5-2E60-40FB-8BDE-B44067721D45}"/>
              </a:ext>
            </a:extLst>
          </p:cNvPr>
          <p:cNvSpPr/>
          <p:nvPr/>
        </p:nvSpPr>
        <p:spPr>
          <a:xfrm>
            <a:off x="4021487" y="4667065"/>
            <a:ext cx="1636190" cy="1200329"/>
          </a:xfrm>
          <a:prstGeom prst="rect">
            <a:avLst/>
          </a:prstGeom>
        </p:spPr>
        <p:txBody>
          <a:bodyPr wrap="square">
            <a:spAutoFit/>
          </a:bodyPr>
          <a:lstStyle/>
          <a:p>
            <a:pPr>
              <a:lnSpc>
                <a:spcPct val="150000"/>
              </a:lnSpc>
            </a:pPr>
            <a:r>
              <a:rPr lang="zh-CN" altLang="en-US" sz="1600" dirty="0">
                <a:solidFill>
                  <a:schemeClr val="bg1">
                    <a:lumMod val="50000"/>
                  </a:schemeClr>
                </a:solidFill>
                <a:latin typeface="微软雅黑" pitchFamily="34" charset="-122"/>
                <a:ea typeface="微软雅黑" pitchFamily="34" charset="-122"/>
                <a:cs typeface="华文黑体" pitchFamily="2" charset="-122"/>
              </a:rPr>
              <a:t>Click add text Click add text Click add text</a:t>
            </a:r>
            <a:endParaRPr lang="zh-CN" altLang="en-US" sz="1600" dirty="0">
              <a:solidFill>
                <a:schemeClr val="bg1">
                  <a:lumMod val="50000"/>
                </a:schemeClr>
              </a:solidFill>
              <a:latin typeface="微软雅黑" pitchFamily="34" charset="-122"/>
              <a:ea typeface="微软雅黑" pitchFamily="34" charset="-122"/>
            </a:endParaRPr>
          </a:p>
        </p:txBody>
      </p:sp>
      <p:sp>
        <p:nvSpPr>
          <p:cNvPr id="17" name="矩形 16">
            <a:extLst>
              <a:ext uri="{FF2B5EF4-FFF2-40B4-BE49-F238E27FC236}">
                <a16:creationId xmlns:a16="http://schemas.microsoft.com/office/drawing/2014/main" id="{BE692BA7-D2B9-4B5E-8449-7215A4045219}"/>
              </a:ext>
            </a:extLst>
          </p:cNvPr>
          <p:cNvSpPr/>
          <p:nvPr/>
        </p:nvSpPr>
        <p:spPr>
          <a:xfrm>
            <a:off x="6541768" y="4202897"/>
            <a:ext cx="1636189" cy="458908"/>
          </a:xfrm>
          <a:prstGeom prst="rect">
            <a:avLst/>
          </a:prstGeom>
        </p:spPr>
        <p:txBody>
          <a:bodyPr wrap="square" anchor="ctr" anchorCtr="0">
            <a:spAutoFit/>
          </a:bodyPr>
          <a:lstStyle/>
          <a:p>
            <a:pPr algn="ctr">
              <a:lnSpc>
                <a:spcPct val="150000"/>
              </a:lnSpc>
            </a:pPr>
            <a:r>
              <a:rPr lang="zh-CN" altLang="en-US" b="1">
                <a:solidFill>
                  <a:schemeClr val="bg1">
                    <a:lumMod val="50000"/>
                  </a:schemeClr>
                </a:solidFill>
                <a:latin typeface="微软雅黑" panose="020B0503020204020204" pitchFamily="34" charset="-122"/>
                <a:ea typeface="微软雅黑" panose="020B0503020204020204" pitchFamily="34" charset="-122"/>
              </a:rPr>
              <a:t>Add a title</a:t>
            </a:r>
            <a:endParaRPr lang="en-US" altLang="zh-CN"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B7306DD3-647F-447C-BD8A-D0B3BDEC67FC}"/>
              </a:ext>
            </a:extLst>
          </p:cNvPr>
          <p:cNvSpPr/>
          <p:nvPr/>
        </p:nvSpPr>
        <p:spPr>
          <a:xfrm>
            <a:off x="6541767" y="4682492"/>
            <a:ext cx="1636190" cy="1200329"/>
          </a:xfrm>
          <a:prstGeom prst="rect">
            <a:avLst/>
          </a:prstGeom>
        </p:spPr>
        <p:txBody>
          <a:bodyPr wrap="square">
            <a:spAutoFit/>
          </a:bodyPr>
          <a:lstStyle/>
          <a:p>
            <a:pPr>
              <a:lnSpc>
                <a:spcPct val="150000"/>
              </a:lnSpc>
            </a:pPr>
            <a:r>
              <a:rPr lang="zh-CN" altLang="en-US" sz="1600" dirty="0">
                <a:solidFill>
                  <a:schemeClr val="bg1">
                    <a:lumMod val="50000"/>
                  </a:schemeClr>
                </a:solidFill>
                <a:latin typeface="微软雅黑" pitchFamily="34" charset="-122"/>
                <a:ea typeface="微软雅黑" pitchFamily="34" charset="-122"/>
                <a:cs typeface="华文黑体" pitchFamily="2" charset="-122"/>
              </a:rPr>
              <a:t>Click add text Click add text Click add text</a:t>
            </a:r>
            <a:endParaRPr lang="zh-CN" altLang="en-US" sz="1600" dirty="0">
              <a:solidFill>
                <a:schemeClr val="bg1">
                  <a:lumMod val="50000"/>
                </a:schemeClr>
              </a:solidFill>
              <a:latin typeface="微软雅黑" pitchFamily="34" charset="-122"/>
              <a:ea typeface="微软雅黑" pitchFamily="34" charset="-122"/>
            </a:endParaRPr>
          </a:p>
        </p:txBody>
      </p:sp>
      <p:sp>
        <p:nvSpPr>
          <p:cNvPr id="19" name="矩形 18">
            <a:extLst>
              <a:ext uri="{FF2B5EF4-FFF2-40B4-BE49-F238E27FC236}">
                <a16:creationId xmlns:a16="http://schemas.microsoft.com/office/drawing/2014/main" id="{ADCFD510-0C88-4A10-A31C-6730DA16C717}"/>
              </a:ext>
            </a:extLst>
          </p:cNvPr>
          <p:cNvSpPr/>
          <p:nvPr/>
        </p:nvSpPr>
        <p:spPr>
          <a:xfrm>
            <a:off x="9062048" y="4187470"/>
            <a:ext cx="1636189" cy="458908"/>
          </a:xfrm>
          <a:prstGeom prst="rect">
            <a:avLst/>
          </a:prstGeom>
        </p:spPr>
        <p:txBody>
          <a:bodyPr wrap="square" anchor="ctr" anchorCtr="0">
            <a:spAutoFit/>
          </a:bodyPr>
          <a:lstStyle/>
          <a:p>
            <a:pPr algn="ctr">
              <a:lnSpc>
                <a:spcPct val="150000"/>
              </a:lnSpc>
            </a:pPr>
            <a:r>
              <a:rPr lang="zh-CN" altLang="en-US" b="1">
                <a:solidFill>
                  <a:schemeClr val="bg1">
                    <a:lumMod val="50000"/>
                  </a:schemeClr>
                </a:solidFill>
                <a:latin typeface="微软雅黑" panose="020B0503020204020204" pitchFamily="34" charset="-122"/>
                <a:ea typeface="微软雅黑" panose="020B0503020204020204" pitchFamily="34" charset="-122"/>
              </a:rPr>
              <a:t>Add a title</a:t>
            </a:r>
            <a:endParaRPr lang="en-US" altLang="zh-CN"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0753005E-735A-48CD-BC2A-B8EBE649B051}"/>
              </a:ext>
            </a:extLst>
          </p:cNvPr>
          <p:cNvSpPr/>
          <p:nvPr/>
        </p:nvSpPr>
        <p:spPr>
          <a:xfrm>
            <a:off x="9062047" y="4667065"/>
            <a:ext cx="1636190" cy="1200329"/>
          </a:xfrm>
          <a:prstGeom prst="rect">
            <a:avLst/>
          </a:prstGeom>
        </p:spPr>
        <p:txBody>
          <a:bodyPr wrap="square">
            <a:spAutoFit/>
          </a:bodyPr>
          <a:lstStyle/>
          <a:p>
            <a:pPr>
              <a:lnSpc>
                <a:spcPct val="150000"/>
              </a:lnSpc>
            </a:pPr>
            <a:r>
              <a:rPr lang="zh-CN" altLang="en-US" sz="1600" dirty="0">
                <a:solidFill>
                  <a:schemeClr val="bg1">
                    <a:lumMod val="50000"/>
                  </a:schemeClr>
                </a:solidFill>
                <a:latin typeface="微软雅黑" pitchFamily="34" charset="-122"/>
                <a:ea typeface="微软雅黑" pitchFamily="34" charset="-122"/>
                <a:cs typeface="华文黑体" pitchFamily="2" charset="-122"/>
              </a:rPr>
              <a:t>Click add text Click add text Click add text</a:t>
            </a:r>
            <a:endParaRPr lang="zh-CN" altLang="en-US" sz="160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78314526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1"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500"/>
                                        <p:tgtEl>
                                          <p:spTgt spid="6"/>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750"/>
                            </p:stCondLst>
                            <p:childTnLst>
                              <p:par>
                                <p:cTn id="22" presetID="22" presetClass="entr" presetSubtype="8"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2250"/>
                            </p:stCondLst>
                            <p:childTnLst>
                              <p:par>
                                <p:cTn id="26" presetID="21" presetClass="entr" presetSubtype="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500"/>
                                        <p:tgtEl>
                                          <p:spTgt spid="7"/>
                                        </p:tgtEl>
                                      </p:cBhvr>
                                    </p:animEffect>
                                  </p:childTnLst>
                                </p:cTn>
                              </p:par>
                            </p:childTnLst>
                          </p:cTn>
                        </p:par>
                        <p:par>
                          <p:cTn id="29" fill="hold">
                            <p:stCondLst>
                              <p:cond delay="275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3250"/>
                            </p:stCondLst>
                            <p:childTnLst>
                              <p:par>
                                <p:cTn id="37" presetID="22" presetClass="entr" presetSubtype="8"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par>
                          <p:cTn id="40" fill="hold">
                            <p:stCondLst>
                              <p:cond delay="3750"/>
                            </p:stCondLst>
                            <p:childTnLst>
                              <p:par>
                                <p:cTn id="41" presetID="21" presetClass="entr" presetSubtype="1"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heel(1)">
                                      <p:cBhvr>
                                        <p:cTn id="43" dur="500"/>
                                        <p:tgtEl>
                                          <p:spTgt spid="8"/>
                                        </p:tgtEl>
                                      </p:cBhvr>
                                    </p:animEffect>
                                  </p:childTnLst>
                                </p:cTn>
                              </p:par>
                            </p:childTnLst>
                          </p:cTn>
                        </p:par>
                        <p:par>
                          <p:cTn id="44" fill="hold">
                            <p:stCondLst>
                              <p:cond delay="425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par>
                          <p:cTn id="51" fill="hold">
                            <p:stCondLst>
                              <p:cond delay="4750"/>
                            </p:stCondLst>
                            <p:childTnLst>
                              <p:par>
                                <p:cTn id="52" presetID="22" presetClass="entr" presetSubtype="8"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par>
                          <p:cTn id="55" fill="hold">
                            <p:stCondLst>
                              <p:cond delay="5250"/>
                            </p:stCondLst>
                            <p:childTnLst>
                              <p:par>
                                <p:cTn id="56" presetID="21" presetClass="entr" presetSubtype="1"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heel(1)">
                                      <p:cBhvr>
                                        <p:cTn id="58" dur="500"/>
                                        <p:tgtEl>
                                          <p:spTgt spid="9"/>
                                        </p:tgtEl>
                                      </p:cBhvr>
                                    </p:animEffect>
                                  </p:childTnLst>
                                </p:cTn>
                              </p:par>
                            </p:childTnLst>
                          </p:cTn>
                        </p:par>
                        <p:par>
                          <p:cTn id="59" fill="hold">
                            <p:stCondLst>
                              <p:cond delay="5750"/>
                            </p:stCondLst>
                            <p:childTnLst>
                              <p:par>
                                <p:cTn id="60" presetID="10" presetClass="entr" presetSubtype="0"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p:bldP spid="14" grpId="0"/>
      <p:bldP spid="15" grpId="0"/>
      <p:bldP spid="16" grpId="0"/>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969496"/>
            <a:chOff x="1248248" y="2961576"/>
            <a:chExt cx="8564151" cy="1900944"/>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1900944"/>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Introduction to the activity process </a:t>
              </a:r>
              <a:endParaRPr lang="en-US" altLang="zh-CN"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endParaRPr>
            </a:p>
            <a:p>
              <a:pPr fontAlgn="auto">
                <a:spcBef>
                  <a:spcPts val="0"/>
                </a:spcBef>
                <a:spcAft>
                  <a:spcPts val="0"/>
                </a:spcAft>
                <a:defRPr/>
              </a:pP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6" name="组合 5">
            <a:extLst>
              <a:ext uri="{FF2B5EF4-FFF2-40B4-BE49-F238E27FC236}">
                <a16:creationId xmlns:a16="http://schemas.microsoft.com/office/drawing/2014/main" id="{B64B5011-BABA-4BB3-AB6B-8294C71DAFCC}"/>
              </a:ext>
            </a:extLst>
          </p:cNvPr>
          <p:cNvGrpSpPr/>
          <p:nvPr/>
        </p:nvGrpSpPr>
        <p:grpSpPr>
          <a:xfrm>
            <a:off x="1189460" y="2126636"/>
            <a:ext cx="9855912" cy="3613383"/>
            <a:chOff x="2047483" y="2438219"/>
            <a:chExt cx="8139865" cy="2984246"/>
          </a:xfrm>
          <a:gradFill>
            <a:gsLst>
              <a:gs pos="0">
                <a:srgbClr val="E72968">
                  <a:alpha val="85000"/>
                </a:srgbClr>
              </a:gs>
              <a:gs pos="100000">
                <a:srgbClr val="1895DA">
                  <a:alpha val="85000"/>
                </a:srgbClr>
              </a:gs>
            </a:gsLst>
            <a:lin ang="5400000" scaled="1"/>
          </a:gradFill>
        </p:grpSpPr>
        <p:grpSp>
          <p:nvGrpSpPr>
            <p:cNvPr id="7" name="组合 6">
              <a:extLst>
                <a:ext uri="{FF2B5EF4-FFF2-40B4-BE49-F238E27FC236}">
                  <a16:creationId xmlns:a16="http://schemas.microsoft.com/office/drawing/2014/main" id="{F899D70C-8997-47C8-A8EF-1A0D9C52CBAC}"/>
                </a:ext>
              </a:extLst>
            </p:cNvPr>
            <p:cNvGrpSpPr/>
            <p:nvPr/>
          </p:nvGrpSpPr>
          <p:grpSpPr>
            <a:xfrm>
              <a:off x="4882414" y="2438219"/>
              <a:ext cx="2482703" cy="2984246"/>
              <a:chOff x="1827008" y="2120901"/>
              <a:chExt cx="2298700" cy="2763072"/>
            </a:xfrm>
            <a:grpFill/>
          </p:grpSpPr>
          <p:sp>
            <p:nvSpPr>
              <p:cNvPr id="20" name="矩形 19">
                <a:extLst>
                  <a:ext uri="{FF2B5EF4-FFF2-40B4-BE49-F238E27FC236}">
                    <a16:creationId xmlns:a16="http://schemas.microsoft.com/office/drawing/2014/main" id="{9D637239-046E-4715-86B4-8D084CF7375D}"/>
                  </a:ext>
                </a:extLst>
              </p:cNvPr>
              <p:cNvSpPr/>
              <p:nvPr/>
            </p:nvSpPr>
            <p:spPr>
              <a:xfrm>
                <a:off x="1827008" y="2120901"/>
                <a:ext cx="2298700" cy="4445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21" name="矩形 20">
                <a:extLst>
                  <a:ext uri="{FF2B5EF4-FFF2-40B4-BE49-F238E27FC236}">
                    <a16:creationId xmlns:a16="http://schemas.microsoft.com/office/drawing/2014/main" id="{6E5C8D95-E568-42C6-873B-8BE768E44F4F}"/>
                  </a:ext>
                </a:extLst>
              </p:cNvPr>
              <p:cNvSpPr/>
              <p:nvPr/>
            </p:nvSpPr>
            <p:spPr>
              <a:xfrm>
                <a:off x="1827008" y="2591623"/>
                <a:ext cx="2298700" cy="229235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8" name="组合 7">
              <a:extLst>
                <a:ext uri="{FF2B5EF4-FFF2-40B4-BE49-F238E27FC236}">
                  <a16:creationId xmlns:a16="http://schemas.microsoft.com/office/drawing/2014/main" id="{ABACBC10-9743-47F6-A617-481F5465743E}"/>
                </a:ext>
              </a:extLst>
            </p:cNvPr>
            <p:cNvGrpSpPr/>
            <p:nvPr/>
          </p:nvGrpSpPr>
          <p:grpSpPr>
            <a:xfrm>
              <a:off x="7704645" y="2438219"/>
              <a:ext cx="2482703" cy="2984246"/>
              <a:chOff x="1827008" y="2120901"/>
              <a:chExt cx="2298700" cy="2763072"/>
            </a:xfrm>
            <a:grpFill/>
          </p:grpSpPr>
          <p:sp>
            <p:nvSpPr>
              <p:cNvPr id="18" name="矩形 17">
                <a:extLst>
                  <a:ext uri="{FF2B5EF4-FFF2-40B4-BE49-F238E27FC236}">
                    <a16:creationId xmlns:a16="http://schemas.microsoft.com/office/drawing/2014/main" id="{B62300DE-17C2-4154-9EC0-014AE0EF06D5}"/>
                  </a:ext>
                </a:extLst>
              </p:cNvPr>
              <p:cNvSpPr/>
              <p:nvPr/>
            </p:nvSpPr>
            <p:spPr>
              <a:xfrm>
                <a:off x="1827008" y="2120901"/>
                <a:ext cx="2298700" cy="4445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8431F4E5-632C-47AD-B40C-5516906A510F}"/>
                  </a:ext>
                </a:extLst>
              </p:cNvPr>
              <p:cNvSpPr/>
              <p:nvPr/>
            </p:nvSpPr>
            <p:spPr>
              <a:xfrm>
                <a:off x="1827008" y="2591623"/>
                <a:ext cx="2298700" cy="229235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3DC04235-3B94-479D-B79D-D330C81785A4}"/>
                </a:ext>
              </a:extLst>
            </p:cNvPr>
            <p:cNvGrpSpPr/>
            <p:nvPr/>
          </p:nvGrpSpPr>
          <p:grpSpPr>
            <a:xfrm>
              <a:off x="2047483" y="2438219"/>
              <a:ext cx="2495403" cy="2984246"/>
              <a:chOff x="1815249" y="2120901"/>
              <a:chExt cx="2310459" cy="2763072"/>
            </a:xfrm>
            <a:grpFill/>
          </p:grpSpPr>
          <p:sp>
            <p:nvSpPr>
              <p:cNvPr id="16" name="矩形 15">
                <a:extLst>
                  <a:ext uri="{FF2B5EF4-FFF2-40B4-BE49-F238E27FC236}">
                    <a16:creationId xmlns:a16="http://schemas.microsoft.com/office/drawing/2014/main" id="{F262E37F-FBE9-4505-8C4E-D3AF8C5B8DA3}"/>
                  </a:ext>
                </a:extLst>
              </p:cNvPr>
              <p:cNvSpPr/>
              <p:nvPr/>
            </p:nvSpPr>
            <p:spPr>
              <a:xfrm>
                <a:off x="1815249" y="2120901"/>
                <a:ext cx="2310459" cy="4445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7" name="矩形 16">
                <a:extLst>
                  <a:ext uri="{FF2B5EF4-FFF2-40B4-BE49-F238E27FC236}">
                    <a16:creationId xmlns:a16="http://schemas.microsoft.com/office/drawing/2014/main" id="{94470245-27B3-41F5-9AC2-78618561EEBA}"/>
                  </a:ext>
                </a:extLst>
              </p:cNvPr>
              <p:cNvSpPr/>
              <p:nvPr/>
            </p:nvSpPr>
            <p:spPr>
              <a:xfrm>
                <a:off x="1827008" y="2591623"/>
                <a:ext cx="2298700" cy="229235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10" name="文本框 29">
              <a:extLst>
                <a:ext uri="{FF2B5EF4-FFF2-40B4-BE49-F238E27FC236}">
                  <a16:creationId xmlns:a16="http://schemas.microsoft.com/office/drawing/2014/main" id="{CB8853A0-2CF0-498A-99FC-750B48B93149}"/>
                </a:ext>
              </a:extLst>
            </p:cNvPr>
            <p:cNvSpPr txBox="1"/>
            <p:nvPr/>
          </p:nvSpPr>
          <p:spPr>
            <a:xfrm>
              <a:off x="2466963" y="2465898"/>
              <a:ext cx="1669143" cy="381283"/>
            </a:xfrm>
            <a:prstGeom prst="rect">
              <a:avLst/>
            </a:prstGeom>
            <a:noFill/>
            <a:ln>
              <a:noFill/>
            </a:ln>
          </p:spPr>
          <p:txBody>
            <a:bodyPr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Join the title</a:t>
              </a:r>
            </a:p>
          </p:txBody>
        </p:sp>
        <p:sp>
          <p:nvSpPr>
            <p:cNvPr id="11" name="文本框 30">
              <a:extLst>
                <a:ext uri="{FF2B5EF4-FFF2-40B4-BE49-F238E27FC236}">
                  <a16:creationId xmlns:a16="http://schemas.microsoft.com/office/drawing/2014/main" id="{224E85B1-D8DA-497D-8B36-FFD602445E36}"/>
                </a:ext>
              </a:extLst>
            </p:cNvPr>
            <p:cNvSpPr txBox="1"/>
            <p:nvPr/>
          </p:nvSpPr>
          <p:spPr>
            <a:xfrm>
              <a:off x="8111425" y="2465898"/>
              <a:ext cx="1669143" cy="381283"/>
            </a:xfrm>
            <a:prstGeom prst="rect">
              <a:avLst/>
            </a:prstGeom>
            <a:noFill/>
            <a:ln>
              <a:noFill/>
            </a:ln>
          </p:spPr>
          <p:txBody>
            <a:bodyPr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Join the title</a:t>
              </a:r>
            </a:p>
          </p:txBody>
        </p:sp>
        <p:sp>
          <p:nvSpPr>
            <p:cNvPr id="12" name="文本框 31">
              <a:extLst>
                <a:ext uri="{FF2B5EF4-FFF2-40B4-BE49-F238E27FC236}">
                  <a16:creationId xmlns:a16="http://schemas.microsoft.com/office/drawing/2014/main" id="{8253DBD7-F415-4182-A6E9-9311F0FFC37D}"/>
                </a:ext>
              </a:extLst>
            </p:cNvPr>
            <p:cNvSpPr txBox="1"/>
            <p:nvPr/>
          </p:nvSpPr>
          <p:spPr>
            <a:xfrm>
              <a:off x="5289194" y="2465898"/>
              <a:ext cx="1669143" cy="381283"/>
            </a:xfrm>
            <a:prstGeom prst="rect">
              <a:avLst/>
            </a:prstGeom>
            <a:noFill/>
            <a:ln>
              <a:noFill/>
            </a:ln>
          </p:spPr>
          <p:txBody>
            <a:bodyPr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Join the title</a:t>
              </a:r>
            </a:p>
          </p:txBody>
        </p:sp>
        <p:sp>
          <p:nvSpPr>
            <p:cNvPr id="13" name="文本框 33">
              <a:extLst>
                <a:ext uri="{FF2B5EF4-FFF2-40B4-BE49-F238E27FC236}">
                  <a16:creationId xmlns:a16="http://schemas.microsoft.com/office/drawing/2014/main" id="{CE93E487-4145-4580-9433-D4ED3F47BC8B}"/>
                </a:ext>
              </a:extLst>
            </p:cNvPr>
            <p:cNvSpPr txBox="1"/>
            <p:nvPr/>
          </p:nvSpPr>
          <p:spPr>
            <a:xfrm>
              <a:off x="2466962" y="3336587"/>
              <a:ext cx="1669143" cy="1448875"/>
            </a:xfrm>
            <a:prstGeom prst="rect">
              <a:avLst/>
            </a:prstGeom>
            <a:noFill/>
            <a:ln>
              <a:noFill/>
            </a:ln>
          </p:spPr>
          <p:txBody>
            <a:bodyPr wrap="square" rtlCol="0">
              <a:spAutoFit/>
            </a:bodyPr>
            <a:lstStyle/>
            <a:p>
              <a:pPr algn="just"/>
              <a:r>
                <a:rPr lang="zh-CN" altLang="en-US" dirty="0">
                  <a:solidFill>
                    <a:schemeClr val="bg1"/>
                  </a:solidFill>
                  <a:latin typeface="微软雅黑" panose="020B0503020204020204" pitchFamily="34" charset="-122"/>
                  <a:ea typeface="微软雅黑" panose="020B0503020204020204" pitchFamily="34" charset="-122"/>
                </a:rPr>
                <a:t>Add your text here, the picture can also, remember to fill up oh. Add your text here, the picture can also, remember to fill up oh.</a:t>
              </a:r>
            </a:p>
          </p:txBody>
        </p:sp>
        <p:sp>
          <p:nvSpPr>
            <p:cNvPr id="14" name="文本框 34">
              <a:extLst>
                <a:ext uri="{FF2B5EF4-FFF2-40B4-BE49-F238E27FC236}">
                  <a16:creationId xmlns:a16="http://schemas.microsoft.com/office/drawing/2014/main" id="{F6DE15DF-CDF4-4D95-9FA6-1B61870E8370}"/>
                </a:ext>
              </a:extLst>
            </p:cNvPr>
            <p:cNvSpPr txBox="1"/>
            <p:nvPr/>
          </p:nvSpPr>
          <p:spPr>
            <a:xfrm>
              <a:off x="5295736" y="3336587"/>
              <a:ext cx="1669143" cy="1448875"/>
            </a:xfrm>
            <a:prstGeom prst="rect">
              <a:avLst/>
            </a:prstGeom>
            <a:noFill/>
            <a:ln>
              <a:noFill/>
            </a:ln>
          </p:spPr>
          <p:txBody>
            <a:bodyPr wrap="square" rtlCol="0">
              <a:spAutoFit/>
            </a:bodyPr>
            <a:lstStyle/>
            <a:p>
              <a:pPr algn="just"/>
              <a:r>
                <a:rPr lang="zh-CN" altLang="en-US" dirty="0">
                  <a:solidFill>
                    <a:schemeClr val="bg1"/>
                  </a:solidFill>
                  <a:latin typeface="微软雅黑" panose="020B0503020204020204" pitchFamily="34" charset="-122"/>
                  <a:ea typeface="微软雅黑" panose="020B0503020204020204" pitchFamily="34" charset="-122"/>
                </a:rPr>
                <a:t>Add your text here, the picture can also, remember to fill up oh. Add your text here, the picture can also, remember to fill up oh.</a:t>
              </a:r>
            </a:p>
          </p:txBody>
        </p:sp>
        <p:sp>
          <p:nvSpPr>
            <p:cNvPr id="15" name="文本框 14">
              <a:extLst>
                <a:ext uri="{FF2B5EF4-FFF2-40B4-BE49-F238E27FC236}">
                  <a16:creationId xmlns:a16="http://schemas.microsoft.com/office/drawing/2014/main" id="{80D6C712-B1B1-4E05-884F-11D960A96025}"/>
                </a:ext>
              </a:extLst>
            </p:cNvPr>
            <p:cNvSpPr txBox="1"/>
            <p:nvPr/>
          </p:nvSpPr>
          <p:spPr>
            <a:xfrm>
              <a:off x="8124510" y="3336587"/>
              <a:ext cx="1669143" cy="1448875"/>
            </a:xfrm>
            <a:prstGeom prst="rect">
              <a:avLst/>
            </a:prstGeom>
            <a:noFill/>
            <a:ln>
              <a:noFill/>
            </a:ln>
          </p:spPr>
          <p:txBody>
            <a:bodyPr wrap="square" rtlCol="0">
              <a:spAutoFit/>
            </a:bodyPr>
            <a:lstStyle/>
            <a:p>
              <a:pPr algn="just"/>
              <a:r>
                <a:rPr lang="zh-CN" altLang="en-US" dirty="0">
                  <a:solidFill>
                    <a:schemeClr val="bg1"/>
                  </a:solidFill>
                  <a:latin typeface="微软雅黑" panose="020B0503020204020204" pitchFamily="34" charset="-122"/>
                  <a:ea typeface="微软雅黑" panose="020B0503020204020204" pitchFamily="34" charset="-122"/>
                </a:rPr>
                <a:t>Add your text here, the picture can also, remember to fill up oh. Add your text here, the picture can also, remember to fill up oh.</a:t>
              </a:r>
            </a:p>
          </p:txBody>
        </p:sp>
      </p:grpSp>
    </p:spTree>
    <p:extLst>
      <p:ext uri="{BB962C8B-B14F-4D97-AF65-F5344CB8AC3E}">
        <p14:creationId xmlns:p14="http://schemas.microsoft.com/office/powerpoint/2010/main" val="85610707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7069361-2A67-4C8E-9B99-853C780B17FC}"/>
              </a:ext>
            </a:extLst>
          </p:cNvPr>
          <p:cNvGrpSpPr/>
          <p:nvPr/>
        </p:nvGrpSpPr>
        <p:grpSpPr>
          <a:xfrm>
            <a:off x="4290452" y="514339"/>
            <a:ext cx="4367773" cy="969496"/>
            <a:chOff x="1248248" y="2961576"/>
            <a:chExt cx="8564151" cy="1900944"/>
          </a:xfrm>
        </p:grpSpPr>
        <p:sp>
          <p:nvSpPr>
            <p:cNvPr id="4" name="等腰三角形 3">
              <a:extLst>
                <a:ext uri="{FF2B5EF4-FFF2-40B4-BE49-F238E27FC236}">
                  <a16:creationId xmlns:a16="http://schemas.microsoft.com/office/drawing/2014/main" id="{42D42B9C-D5FB-4EC7-B679-754D465D2D63}"/>
                </a:ext>
              </a:extLst>
            </p:cNvPr>
            <p:cNvSpPr/>
            <p:nvPr/>
          </p:nvSpPr>
          <p:spPr>
            <a:xfrm>
              <a:off x="1248248" y="3031461"/>
              <a:ext cx="767306" cy="661471"/>
            </a:xfrm>
            <a:prstGeom prst="triangle">
              <a:avLst/>
            </a:prstGeom>
            <a:gradFill>
              <a:gsLst>
                <a:gs pos="0">
                  <a:srgbClr val="E72968">
                    <a:alpha val="85000"/>
                  </a:srgbClr>
                </a:gs>
                <a:gs pos="100000">
                  <a:srgbClr val="1895DA">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6FE1523-3CC0-462C-AD69-36A2480D5DA2}"/>
                </a:ext>
              </a:extLst>
            </p:cNvPr>
            <p:cNvSpPr/>
            <p:nvPr/>
          </p:nvSpPr>
          <p:spPr>
            <a:xfrm>
              <a:off x="2220210" y="2961576"/>
              <a:ext cx="7592189" cy="1900944"/>
            </a:xfrm>
            <a:prstGeom prst="rect">
              <a:avLst/>
            </a:prstGeom>
          </p:spPr>
          <p:txBody>
            <a:bodyPr wrap="square">
              <a:spAutoFit/>
            </a:bodyPr>
            <a:lstStyle/>
            <a:p>
              <a:pPr fontAlgn="auto">
                <a:spcBef>
                  <a:spcPts val="0"/>
                </a:spcBef>
                <a:spcAft>
                  <a:spcPts val="0"/>
                </a:spcAft>
                <a:defRPr/>
              </a:pPr>
              <a:r>
                <a:rPr lang="zh-CN" altLang="en-US"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rPr>
                <a:t>Introduction to the activity process </a:t>
              </a:r>
              <a:endParaRPr lang="en-US" altLang="zh-CN" sz="2400" b="1" spc="300"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n-ea"/>
                <a:sym typeface="+mn-lt"/>
              </a:endParaRPr>
            </a:p>
            <a:p>
              <a:pPr fontAlgn="auto">
                <a:spcBef>
                  <a:spcPts val="0"/>
                </a:spcBef>
                <a:spcAft>
                  <a:spcPts val="0"/>
                </a:spcAft>
                <a:defRPr/>
              </a:pPr>
              <a:r>
                <a:rPr lang="en-US" altLang="zh-CN"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rPr>
                <a:t>ADD THE TITLE</a:t>
              </a:r>
              <a:endParaRPr lang="zh-CN" altLang="en-US" sz="900" b="1" spc="3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6" name="组合 5">
            <a:extLst>
              <a:ext uri="{FF2B5EF4-FFF2-40B4-BE49-F238E27FC236}">
                <a16:creationId xmlns:a16="http://schemas.microsoft.com/office/drawing/2014/main" id="{CEA9A6DF-F02B-49E5-A44C-70D1D54DA81F}"/>
              </a:ext>
            </a:extLst>
          </p:cNvPr>
          <p:cNvGrpSpPr/>
          <p:nvPr/>
        </p:nvGrpSpPr>
        <p:grpSpPr>
          <a:xfrm>
            <a:off x="2195386" y="1703476"/>
            <a:ext cx="8439803" cy="4606131"/>
            <a:chOff x="1123618" y="1010898"/>
            <a:chExt cx="6903416" cy="3767628"/>
          </a:xfrm>
        </p:grpSpPr>
        <p:sp>
          <p:nvSpPr>
            <p:cNvPr id="7" name="Freeform 14">
              <a:extLst>
                <a:ext uri="{FF2B5EF4-FFF2-40B4-BE49-F238E27FC236}">
                  <a16:creationId xmlns:a16="http://schemas.microsoft.com/office/drawing/2014/main" id="{5A399A62-C4D7-4A96-8EDA-BC1010E32E98}"/>
                </a:ext>
              </a:extLst>
            </p:cNvPr>
            <p:cNvSpPr>
              <a:spLocks/>
            </p:cNvSpPr>
            <p:nvPr/>
          </p:nvSpPr>
          <p:spPr bwMode="auto">
            <a:xfrm>
              <a:off x="1183388" y="1010898"/>
              <a:ext cx="1031645" cy="1030970"/>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gradFill>
              <a:gsLst>
                <a:gs pos="0">
                  <a:srgbClr val="E72968">
                    <a:alpha val="85000"/>
                  </a:srgbClr>
                </a:gs>
                <a:gs pos="100000">
                  <a:srgbClr val="1895DA">
                    <a:alpha val="85000"/>
                  </a:srgbClr>
                </a:gs>
              </a:gsLst>
              <a:lin ang="5400000" scaled="1"/>
            </a:gradFill>
            <a:ln>
              <a:noFill/>
            </a:ln>
          </p:spPr>
          <p:txBody>
            <a:bodyPr vert="horz" wrap="square" lIns="68553" tIns="34277" rIns="68553" bIns="34277" numCol="1" anchor="t" anchorCtr="0" compatLnSpc="1">
              <a:prstTxWarp prst="textNoShape">
                <a:avLst/>
              </a:prstTxWarp>
            </a:bodyPr>
            <a:lstStyle/>
            <a:p>
              <a:endParaRPr lang="zh-CN" altLang="en-US" dirty="0">
                <a:solidFill>
                  <a:schemeClr val="accent1"/>
                </a:solidFill>
              </a:endParaRPr>
            </a:p>
          </p:txBody>
        </p:sp>
        <p:sp>
          <p:nvSpPr>
            <p:cNvPr id="8" name="TextBox 8">
              <a:extLst>
                <a:ext uri="{FF2B5EF4-FFF2-40B4-BE49-F238E27FC236}">
                  <a16:creationId xmlns:a16="http://schemas.microsoft.com/office/drawing/2014/main" id="{FE1038FD-F6DB-4D13-9E8B-503AF2517326}"/>
                </a:ext>
              </a:extLst>
            </p:cNvPr>
            <p:cNvSpPr txBox="1"/>
            <p:nvPr/>
          </p:nvSpPr>
          <p:spPr>
            <a:xfrm>
              <a:off x="2406267" y="1101562"/>
              <a:ext cx="5620767" cy="528672"/>
            </a:xfrm>
            <a:prstGeom prst="rect">
              <a:avLst/>
            </a:prstGeom>
            <a:noFill/>
          </p:spPr>
          <p:txBody>
            <a:bodyPr wrap="square" rtlCol="0">
              <a:spAutoFit/>
            </a:bodyPr>
            <a:lstStyle/>
            <a:p>
              <a:r>
                <a:rPr lang="zh-CN" altLang="en-US" dirty="0">
                  <a:solidFill>
                    <a:schemeClr val="bg1">
                      <a:lumMod val="50000"/>
                    </a:schemeClr>
                  </a:solidFill>
                  <a:latin typeface="微软雅黑" panose="020B0503020204020204" pitchFamily="34" charset="-122"/>
                  <a:ea typeface="微软雅黑" panose="020B0503020204020204" pitchFamily="34" charset="-122"/>
                </a:rPr>
                <a:t>Click here to add content Click here to add content Click here to add content Click here to add content Click here to add content Click here to add content Click here to add content</a:t>
              </a:r>
            </a:p>
          </p:txBody>
        </p:sp>
        <p:sp>
          <p:nvSpPr>
            <p:cNvPr id="9" name="TextBox 10">
              <a:extLst>
                <a:ext uri="{FF2B5EF4-FFF2-40B4-BE49-F238E27FC236}">
                  <a16:creationId xmlns:a16="http://schemas.microsoft.com/office/drawing/2014/main" id="{2873592D-6B4C-406A-9E02-E95669F79E90}"/>
                </a:ext>
              </a:extLst>
            </p:cNvPr>
            <p:cNvSpPr txBox="1"/>
            <p:nvPr/>
          </p:nvSpPr>
          <p:spPr>
            <a:xfrm>
              <a:off x="1135809" y="1214881"/>
              <a:ext cx="1124626" cy="369204"/>
            </a:xfrm>
            <a:prstGeom prst="rect">
              <a:avLst/>
            </a:prstGeom>
            <a:noFill/>
          </p:spPr>
          <p:txBody>
            <a:bodyPr wrap="square" rtlCol="0">
              <a:spAutoFit/>
            </a:bodyPr>
            <a:lstStyle/>
            <a:p>
              <a:pPr algn="ctr"/>
              <a:r>
                <a:rPr lang="zh-CN" altLang="en-US" sz="1799" b="1" dirty="0">
                  <a:solidFill>
                    <a:schemeClr val="bg1"/>
                  </a:solidFill>
                  <a:latin typeface="+mj-ea"/>
                  <a:ea typeface="+mj-ea"/>
                </a:rPr>
                <a:t>Add a title</a:t>
              </a:r>
            </a:p>
          </p:txBody>
        </p:sp>
        <p:sp>
          <p:nvSpPr>
            <p:cNvPr id="10" name="Freeform 14">
              <a:extLst>
                <a:ext uri="{FF2B5EF4-FFF2-40B4-BE49-F238E27FC236}">
                  <a16:creationId xmlns:a16="http://schemas.microsoft.com/office/drawing/2014/main" id="{5BFEBD8C-30C0-4128-801B-FE1CD61ED466}"/>
                </a:ext>
              </a:extLst>
            </p:cNvPr>
            <p:cNvSpPr>
              <a:spLocks/>
            </p:cNvSpPr>
            <p:nvPr/>
          </p:nvSpPr>
          <p:spPr bwMode="auto">
            <a:xfrm>
              <a:off x="1183388" y="2423769"/>
              <a:ext cx="1031645" cy="1030970"/>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gradFill>
              <a:gsLst>
                <a:gs pos="0">
                  <a:srgbClr val="E72968">
                    <a:alpha val="85000"/>
                  </a:srgbClr>
                </a:gs>
                <a:gs pos="100000">
                  <a:srgbClr val="1895DA">
                    <a:alpha val="85000"/>
                  </a:srgbClr>
                </a:gs>
              </a:gsLst>
              <a:lin ang="5400000" scaled="1"/>
            </a:gradFill>
            <a:ln>
              <a:noFill/>
            </a:ln>
          </p:spPr>
          <p:txBody>
            <a:bodyPr vert="horz" wrap="square" lIns="68553" tIns="34277" rIns="68553" bIns="34277" numCol="1" anchor="t" anchorCtr="0" compatLnSpc="1">
              <a:prstTxWarp prst="textNoShape">
                <a:avLst/>
              </a:prstTxWarp>
            </a:bodyPr>
            <a:lstStyle/>
            <a:p>
              <a:endParaRPr lang="zh-CN" altLang="en-US">
                <a:solidFill>
                  <a:schemeClr val="accent1"/>
                </a:solidFill>
              </a:endParaRPr>
            </a:p>
          </p:txBody>
        </p:sp>
        <p:sp>
          <p:nvSpPr>
            <p:cNvPr id="11" name="TextBox 12">
              <a:extLst>
                <a:ext uri="{FF2B5EF4-FFF2-40B4-BE49-F238E27FC236}">
                  <a16:creationId xmlns:a16="http://schemas.microsoft.com/office/drawing/2014/main" id="{D1BD74D6-3785-46A6-A816-4530BBCB1A92}"/>
                </a:ext>
              </a:extLst>
            </p:cNvPr>
            <p:cNvSpPr txBox="1"/>
            <p:nvPr/>
          </p:nvSpPr>
          <p:spPr>
            <a:xfrm>
              <a:off x="2406267" y="2403435"/>
              <a:ext cx="5620767" cy="528672"/>
            </a:xfrm>
            <a:prstGeom prst="rect">
              <a:avLst/>
            </a:prstGeom>
            <a:noFill/>
          </p:spPr>
          <p:txBody>
            <a:bodyPr wrap="square" rtlCol="0">
              <a:spAutoFit/>
            </a:bodyPr>
            <a:lstStyle>
              <a:defPPr>
                <a:defRPr lang="zh-CN"/>
              </a:defPPr>
              <a:lvl1pPr algn="just">
                <a:defRPr sz="2400">
                  <a:solidFill>
                    <a:schemeClr val="accent1"/>
                  </a:solidFill>
                  <a:latin typeface="+mj-ea"/>
                  <a:ea typeface="+mj-ea"/>
                </a:defRPr>
              </a:lvl1pPr>
            </a:lstStyle>
            <a:p>
              <a:r>
                <a:rPr lang="zh-CN" altLang="en-US" sz="1800" dirty="0">
                  <a:solidFill>
                    <a:schemeClr val="bg1">
                      <a:lumMod val="50000"/>
                    </a:schemeClr>
                  </a:solidFill>
                </a:rPr>
                <a:t>Click here to add content Click here to add content Click here to add content Click here to add content Click here to add content Click here to add content Click here to add content</a:t>
              </a:r>
            </a:p>
          </p:txBody>
        </p:sp>
        <p:sp>
          <p:nvSpPr>
            <p:cNvPr id="12" name="TextBox 13">
              <a:extLst>
                <a:ext uri="{FF2B5EF4-FFF2-40B4-BE49-F238E27FC236}">
                  <a16:creationId xmlns:a16="http://schemas.microsoft.com/office/drawing/2014/main" id="{1F0D95F9-E2F7-4308-BA07-F3BB3188C24B}"/>
                </a:ext>
              </a:extLst>
            </p:cNvPr>
            <p:cNvSpPr txBox="1"/>
            <p:nvPr/>
          </p:nvSpPr>
          <p:spPr>
            <a:xfrm>
              <a:off x="1147999" y="2717161"/>
              <a:ext cx="1124626" cy="369204"/>
            </a:xfrm>
            <a:prstGeom prst="rect">
              <a:avLst/>
            </a:prstGeom>
            <a:noFill/>
          </p:spPr>
          <p:txBody>
            <a:bodyPr wrap="square" rtlCol="0">
              <a:spAutoFit/>
            </a:bodyPr>
            <a:lstStyle/>
            <a:p>
              <a:pPr algn="ctr"/>
              <a:r>
                <a:rPr lang="zh-CN" altLang="en-US" sz="1799" b="1" dirty="0">
                  <a:solidFill>
                    <a:schemeClr val="bg1"/>
                  </a:solidFill>
                  <a:latin typeface="+mj-ea"/>
                </a:rPr>
                <a:t>Add a title</a:t>
              </a:r>
            </a:p>
          </p:txBody>
        </p:sp>
        <p:sp>
          <p:nvSpPr>
            <p:cNvPr id="13" name="Freeform 14">
              <a:extLst>
                <a:ext uri="{FF2B5EF4-FFF2-40B4-BE49-F238E27FC236}">
                  <a16:creationId xmlns:a16="http://schemas.microsoft.com/office/drawing/2014/main" id="{18F08EFE-D947-48B7-919B-D201089E0A67}"/>
                </a:ext>
              </a:extLst>
            </p:cNvPr>
            <p:cNvSpPr>
              <a:spLocks/>
            </p:cNvSpPr>
            <p:nvPr/>
          </p:nvSpPr>
          <p:spPr bwMode="auto">
            <a:xfrm>
              <a:off x="1183388" y="3747556"/>
              <a:ext cx="1031645" cy="1030970"/>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gradFill>
              <a:gsLst>
                <a:gs pos="0">
                  <a:srgbClr val="E72968">
                    <a:alpha val="85000"/>
                  </a:srgbClr>
                </a:gs>
                <a:gs pos="100000">
                  <a:srgbClr val="1895DA">
                    <a:alpha val="85000"/>
                  </a:srgbClr>
                </a:gs>
              </a:gsLst>
              <a:lin ang="5400000" scaled="1"/>
            </a:gradFill>
            <a:ln>
              <a:noFill/>
            </a:ln>
          </p:spPr>
          <p:txBody>
            <a:bodyPr vert="horz" wrap="square" lIns="68553" tIns="34277" rIns="68553" bIns="34277" numCol="1" anchor="t" anchorCtr="0" compatLnSpc="1">
              <a:prstTxWarp prst="textNoShape">
                <a:avLst/>
              </a:prstTxWarp>
            </a:bodyPr>
            <a:lstStyle/>
            <a:p>
              <a:endParaRPr lang="zh-CN" altLang="en-US">
                <a:solidFill>
                  <a:schemeClr val="accent1"/>
                </a:solidFill>
              </a:endParaRPr>
            </a:p>
          </p:txBody>
        </p:sp>
        <p:sp>
          <p:nvSpPr>
            <p:cNvPr id="14" name="TextBox 15">
              <a:extLst>
                <a:ext uri="{FF2B5EF4-FFF2-40B4-BE49-F238E27FC236}">
                  <a16:creationId xmlns:a16="http://schemas.microsoft.com/office/drawing/2014/main" id="{310DEDB1-A193-41AD-B2B7-F969FB5B40C4}"/>
                </a:ext>
              </a:extLst>
            </p:cNvPr>
            <p:cNvSpPr txBox="1"/>
            <p:nvPr/>
          </p:nvSpPr>
          <p:spPr>
            <a:xfrm>
              <a:off x="2406267" y="3976663"/>
              <a:ext cx="5620767" cy="528672"/>
            </a:xfrm>
            <a:prstGeom prst="rect">
              <a:avLst/>
            </a:prstGeom>
            <a:noFill/>
          </p:spPr>
          <p:txBody>
            <a:bodyPr wrap="square" rtlCol="0">
              <a:spAutoFit/>
            </a:bodyPr>
            <a:lstStyle/>
            <a:p>
              <a:r>
                <a:rPr lang="zh-CN" altLang="en-US" dirty="0">
                  <a:solidFill>
                    <a:schemeClr val="bg1">
                      <a:lumMod val="50000"/>
                    </a:schemeClr>
                  </a:solidFill>
                  <a:latin typeface="微软雅黑" panose="020B0503020204020204" pitchFamily="34" charset="-122"/>
                  <a:ea typeface="微软雅黑" panose="020B0503020204020204" pitchFamily="34" charset="-122"/>
                </a:rPr>
                <a:t>Click here to add content Click here to add content Click here to add content Click here to add content Click here to add content Click here to add content Click here to add content</a:t>
              </a:r>
            </a:p>
          </p:txBody>
        </p:sp>
        <p:sp>
          <p:nvSpPr>
            <p:cNvPr id="15" name="TextBox 16">
              <a:extLst>
                <a:ext uri="{FF2B5EF4-FFF2-40B4-BE49-F238E27FC236}">
                  <a16:creationId xmlns:a16="http://schemas.microsoft.com/office/drawing/2014/main" id="{1A0FC0C8-1FBB-4238-AA72-2C326FC05F18}"/>
                </a:ext>
              </a:extLst>
            </p:cNvPr>
            <p:cNvSpPr txBox="1"/>
            <p:nvPr/>
          </p:nvSpPr>
          <p:spPr>
            <a:xfrm>
              <a:off x="1123618" y="4066455"/>
              <a:ext cx="1149006" cy="369204"/>
            </a:xfrm>
            <a:prstGeom prst="rect">
              <a:avLst/>
            </a:prstGeom>
            <a:noFill/>
          </p:spPr>
          <p:txBody>
            <a:bodyPr wrap="square" rtlCol="0">
              <a:spAutoFit/>
            </a:bodyPr>
            <a:lstStyle/>
            <a:p>
              <a:pPr algn="ctr"/>
              <a:r>
                <a:rPr lang="zh-CN" altLang="en-US" sz="1799" b="1" dirty="0">
                  <a:solidFill>
                    <a:schemeClr val="bg1"/>
                  </a:solidFill>
                  <a:latin typeface="+mj-ea"/>
                </a:rPr>
                <a:t>Add a title</a:t>
              </a:r>
            </a:p>
          </p:txBody>
        </p:sp>
      </p:grpSp>
    </p:spTree>
    <p:extLst>
      <p:ext uri="{BB962C8B-B14F-4D97-AF65-F5344CB8AC3E}">
        <p14:creationId xmlns:p14="http://schemas.microsoft.com/office/powerpoint/2010/main" val="795958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A6C3A32-E8D7-4573-8503-5D4F18239BE8}"/>
              </a:ext>
            </a:extLst>
          </p:cNvPr>
          <p:cNvSpPr/>
          <p:nvPr/>
        </p:nvSpPr>
        <p:spPr>
          <a:xfrm>
            <a:off x="0" y="0"/>
            <a:ext cx="12190413" cy="6834705"/>
          </a:xfrm>
          <a:prstGeom prst="rect">
            <a:avLst/>
          </a:prstGeom>
          <a:gradFill>
            <a:gsLst>
              <a:gs pos="0">
                <a:srgbClr val="E72968">
                  <a:alpha val="85000"/>
                </a:srgbClr>
              </a:gs>
              <a:gs pos="100000">
                <a:srgbClr val="1895DA">
                  <a:alpha val="85000"/>
                </a:srgbClr>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pic>
        <p:nvPicPr>
          <p:cNvPr id="7" name="图片 6">
            <a:extLst>
              <a:ext uri="{FF2B5EF4-FFF2-40B4-BE49-F238E27FC236}">
                <a16:creationId xmlns:a16="http://schemas.microsoft.com/office/drawing/2014/main" id="{7BB71665-F011-4135-9AB6-560C2C43C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1204912" y="324248"/>
            <a:ext cx="9780586" cy="6206938"/>
          </a:xfrm>
          <a:prstGeom prst="rect">
            <a:avLst/>
          </a:prstGeom>
        </p:spPr>
      </p:pic>
      <p:pic>
        <p:nvPicPr>
          <p:cNvPr id="12" name="图片 11">
            <a:extLst>
              <a:ext uri="{FF2B5EF4-FFF2-40B4-BE49-F238E27FC236}">
                <a16:creationId xmlns:a16="http://schemas.microsoft.com/office/drawing/2014/main" id="{C1375B6E-D8F3-4AED-8BB1-2D785BD43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912" y="324248"/>
            <a:ext cx="9780588" cy="6206938"/>
          </a:xfrm>
          <a:prstGeom prst="rect">
            <a:avLst/>
          </a:prstGeom>
        </p:spPr>
      </p:pic>
      <p:sp>
        <p:nvSpPr>
          <p:cNvPr id="19" name="矩形 18">
            <a:extLst>
              <a:ext uri="{FF2B5EF4-FFF2-40B4-BE49-F238E27FC236}">
                <a16:creationId xmlns:a16="http://schemas.microsoft.com/office/drawing/2014/main" id="{975A3849-0BC1-43F4-882C-6CDBD82B8E76}"/>
              </a:ext>
            </a:extLst>
          </p:cNvPr>
          <p:cNvSpPr/>
          <p:nvPr/>
        </p:nvSpPr>
        <p:spPr>
          <a:xfrm>
            <a:off x="1204912" y="2148908"/>
            <a:ext cx="9845040" cy="256177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0" name="文本框 19">
            <a:extLst>
              <a:ext uri="{FF2B5EF4-FFF2-40B4-BE49-F238E27FC236}">
                <a16:creationId xmlns:a16="http://schemas.microsoft.com/office/drawing/2014/main" id="{33AA0C48-7AA1-4ACE-B412-A8B2C0C3B13B}"/>
              </a:ext>
            </a:extLst>
          </p:cNvPr>
          <p:cNvSpPr txBox="1"/>
          <p:nvPr/>
        </p:nvSpPr>
        <p:spPr>
          <a:xfrm>
            <a:off x="1697479" y="2873856"/>
            <a:ext cx="3681080" cy="1015663"/>
          </a:xfrm>
          <a:prstGeom prst="rect">
            <a:avLst/>
          </a:prstGeom>
          <a:noFill/>
        </p:spPr>
        <p:txBody>
          <a:bodyPr wrap="square" rtlCol="0">
            <a:spAutoFit/>
            <a:scene3d>
              <a:camera prst="orthographicFront"/>
              <a:lightRig rig="threePt" dir="t"/>
            </a:scene3d>
            <a:sp3d contourW="12700"/>
          </a:bodyPr>
          <a:lstStyle/>
          <a:p>
            <a:pPr algn="ctr"/>
            <a:r>
              <a:rPr lang="en-US" altLang="zh-CN" sz="6000" b="1" dirty="0">
                <a:gradFill>
                  <a:gsLst>
                    <a:gs pos="0">
                      <a:srgbClr val="E72968">
                        <a:alpha val="85000"/>
                      </a:srgbClr>
                    </a:gs>
                    <a:gs pos="100000">
                      <a:srgbClr val="1895DA">
                        <a:alpha val="85000"/>
                      </a:srgbClr>
                    </a:gs>
                  </a:gsLst>
                  <a:lin ang="5400000" scaled="1"/>
                </a:gradFill>
                <a:latin typeface="Century Gothic" panose="020B0502020202020204" pitchFamily="34" charset="0"/>
              </a:rPr>
              <a:t>PART 02</a:t>
            </a:r>
            <a:endParaRPr lang="zh-CN" altLang="en-US" sz="6000" b="1" dirty="0">
              <a:gradFill>
                <a:gsLst>
                  <a:gs pos="0">
                    <a:srgbClr val="E72968">
                      <a:alpha val="85000"/>
                    </a:srgbClr>
                  </a:gs>
                  <a:gs pos="100000">
                    <a:srgbClr val="1895DA">
                      <a:alpha val="85000"/>
                    </a:srgbClr>
                  </a:gs>
                </a:gsLst>
                <a:lin ang="5400000" scaled="1"/>
              </a:gradFill>
              <a:latin typeface="Century Gothic" panose="020B0502020202020204" pitchFamily="34" charset="0"/>
            </a:endParaRPr>
          </a:p>
        </p:txBody>
      </p:sp>
      <p:sp>
        <p:nvSpPr>
          <p:cNvPr id="21" name="TextBox 13">
            <a:extLst>
              <a:ext uri="{FF2B5EF4-FFF2-40B4-BE49-F238E27FC236}">
                <a16:creationId xmlns:a16="http://schemas.microsoft.com/office/drawing/2014/main" id="{9805FCA0-5CCD-45FE-B533-62E02796CB93}"/>
              </a:ext>
            </a:extLst>
          </p:cNvPr>
          <p:cNvSpPr txBox="1"/>
          <p:nvPr/>
        </p:nvSpPr>
        <p:spPr>
          <a:xfrm>
            <a:off x="5494835" y="2966188"/>
            <a:ext cx="4545840" cy="1077218"/>
          </a:xfrm>
          <a:prstGeom prst="rect">
            <a:avLst/>
          </a:prstGeom>
          <a:noFill/>
        </p:spPr>
        <p:txBody>
          <a:bodyPr wrap="square" rtlCol="0">
            <a:spAutoFit/>
          </a:bodyPr>
          <a:lstStyle/>
          <a:p>
            <a:pPr algn="ctr"/>
            <a:r>
              <a:rPr lang="zh-CN" altLang="en-US" sz="3200" b="1"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ontserrat Ultra Light" charset="0"/>
              </a:rPr>
              <a:t>Event execution guarantee</a:t>
            </a:r>
            <a:endParaRPr lang="en-US" sz="3200" b="1" dirty="0">
              <a:gradFill>
                <a:gsLst>
                  <a:gs pos="0">
                    <a:srgbClr val="E72968">
                      <a:alpha val="85000"/>
                    </a:srgbClr>
                  </a:gs>
                  <a:gs pos="100000">
                    <a:srgbClr val="1895DA">
                      <a:alpha val="85000"/>
                    </a:srgbClr>
                  </a:gs>
                </a:gsLst>
                <a:lin ang="5400000" scaled="1"/>
              </a:gradFill>
              <a:latin typeface="微软雅黑" panose="020B0503020204020204" pitchFamily="34" charset="-122"/>
              <a:ea typeface="微软雅黑" panose="020B0503020204020204" pitchFamily="34" charset="-122"/>
              <a:cs typeface="Montserrat Ultra Light" charset="0"/>
            </a:endParaRPr>
          </a:p>
        </p:txBody>
      </p:sp>
      <p:sp>
        <p:nvSpPr>
          <p:cNvPr id="22" name="矩形 21">
            <a:extLst>
              <a:ext uri="{FF2B5EF4-FFF2-40B4-BE49-F238E27FC236}">
                <a16:creationId xmlns:a16="http://schemas.microsoft.com/office/drawing/2014/main" id="{39186E9E-046C-4385-BEE0-AEF97B91607F}"/>
              </a:ext>
            </a:extLst>
          </p:cNvPr>
          <p:cNvSpPr/>
          <p:nvPr/>
        </p:nvSpPr>
        <p:spPr>
          <a:xfrm>
            <a:off x="798286" y="1741714"/>
            <a:ext cx="10595428" cy="337457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Tree>
    <p:extLst>
      <p:ext uri="{BB962C8B-B14F-4D97-AF65-F5344CB8AC3E}">
        <p14:creationId xmlns:p14="http://schemas.microsoft.com/office/powerpoint/2010/main" val="119333447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a16="http://schemas.microsoft.com/office/drawing/2014/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0-#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0-#ppt_w/2"/>
                                          </p:val>
                                        </p:tav>
                                        <p:tav tm="100000">
                                          <p:val>
                                            <p:strVal val="#ppt_x"/>
                                          </p:val>
                                        </p:tav>
                                      </p:tavLst>
                                    </p:anim>
                                    <p:anim calcmode="lin" valueType="num">
                                      <p:cBhvr additive="base">
                                        <p:cTn id="31" dur="500" fill="hold"/>
                                        <p:tgtEl>
                                          <p:spTgt spid="20"/>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5302</TotalTime>
  <Words>2106</Words>
  <Application>Microsoft Office PowerPoint</Application>
  <PresentationFormat>自定义</PresentationFormat>
  <Paragraphs>250</Paragraphs>
  <Slides>25</Slides>
  <Notes>25</Notes>
  <HiddenSlides>0</HiddenSlides>
  <MMClips>1</MMClips>
  <ScaleCrop>false</ScaleCrop>
  <HeadingPairs>
    <vt:vector size="6" baseType="variant">
      <vt:variant>
        <vt:lpstr>已用的字体</vt:lpstr>
      </vt:variant>
      <vt:variant>
        <vt:i4>20</vt:i4>
      </vt:variant>
      <vt:variant>
        <vt:lpstr>主题</vt:lpstr>
      </vt:variant>
      <vt:variant>
        <vt:i4>10</vt:i4>
      </vt:variant>
      <vt:variant>
        <vt:lpstr>幻灯片标题</vt:lpstr>
      </vt:variant>
      <vt:variant>
        <vt:i4>25</vt:i4>
      </vt:variant>
    </vt:vector>
  </HeadingPairs>
  <TitlesOfParts>
    <vt:vector size="55" baseType="lpstr">
      <vt:lpstr>Impact MT Std</vt:lpstr>
      <vt:lpstr>ITC Avant Garde Std Bk</vt:lpstr>
      <vt:lpstr>Kontrapunkt Bob</vt:lpstr>
      <vt:lpstr>LiHei Pro</vt:lpstr>
      <vt:lpstr>Montserrat</vt:lpstr>
      <vt:lpstr>Signika</vt:lpstr>
      <vt:lpstr>等线</vt:lpstr>
      <vt:lpstr>等线 Light</vt:lpstr>
      <vt:lpstr>迷你简汉真广标</vt:lpstr>
      <vt:lpstr>宋体</vt:lpstr>
      <vt:lpstr>微软雅黑</vt:lpstr>
      <vt:lpstr>Aharoni</vt:lpstr>
      <vt:lpstr>Arial</vt:lpstr>
      <vt:lpstr>Arvo</vt:lpstr>
      <vt:lpstr>Calibri</vt:lpstr>
      <vt:lpstr>Century Gothic</vt:lpstr>
      <vt:lpstr>Impact</vt:lpstr>
      <vt:lpstr>Open Sans Light</vt:lpstr>
      <vt:lpstr>Raleway</vt:lpstr>
      <vt:lpstr>Roboto Condensed</vt:lpstr>
      <vt:lpstr>https://www.freeppt7.com</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PowerPoint template</dc:title>
  <dc:creator>https://www.freeppt7.com</dc:creator>
  <cp:keywords>https:/www.freeppt7.com</cp:keywords>
  <cp:lastModifiedBy>宇 之灵</cp:lastModifiedBy>
  <cp:revision>3214</cp:revision>
  <dcterms:created xsi:type="dcterms:W3CDTF">2015-12-01T09:06:39Z</dcterms:created>
  <dcterms:modified xsi:type="dcterms:W3CDTF">2019-10-19T11:06:15Z</dcterms:modified>
</cp:coreProperties>
</file>