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91" r:id="rId4"/>
    <p:sldId id="292" r:id="rId5"/>
    <p:sldId id="293" r:id="rId6"/>
    <p:sldId id="294" r:id="rId7"/>
    <p:sldId id="311" r:id="rId8"/>
    <p:sldId id="312" r:id="rId9"/>
    <p:sldId id="269" r:id="rId10"/>
    <p:sldId id="271" r:id="rId11"/>
    <p:sldId id="273" r:id="rId12"/>
    <p:sldId id="276" r:id="rId13"/>
    <p:sldId id="279" r:id="rId14"/>
    <p:sldId id="280" r:id="rId15"/>
    <p:sldId id="282" r:id="rId16"/>
    <p:sldId id="287" r:id="rId17"/>
    <p:sldId id="290" r:id="rId18"/>
    <p:sldId id="298" r:id="rId19"/>
    <p:sldId id="301" r:id="rId20"/>
    <p:sldId id="303" r:id="rId21"/>
    <p:sldId id="306" r:id="rId22"/>
    <p:sldId id="308" r:id="rId23"/>
    <p:sldId id="310" r:id="rId24"/>
    <p:sldId id="288" r:id="rId25"/>
    <p:sldId id="29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A3FF"/>
    <a:srgbClr val="7DCAFF"/>
    <a:srgbClr val="FFE5FF"/>
    <a:srgbClr val="EF63CA"/>
    <a:srgbClr val="CEECFF"/>
    <a:srgbClr val="F1EAFF"/>
    <a:srgbClr val="FFFFFF"/>
    <a:srgbClr val="C6A3FF"/>
    <a:srgbClr val="F2EAFF"/>
    <a:srgbClr val="73A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24" autoAdjust="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系列 1</c:v>
                </c:pt>
              </c:strCache>
            </c:strRef>
          </c:tx>
          <c:spPr>
            <a:gradFill rotWithShape="1">
              <a:gsLst>
                <a:gs pos="0">
                  <a:schemeClr val="accent1">
                    <a:satMod val="103000"/>
                    <a:lumMod val="102000"/>
                    <a:tint val="94000"/>
                  </a:schemeClr>
                </a:gs>
                <a:gs pos="100000">
                  <a:srgbClr val="FFAFFF"/>
                </a:gs>
              </a:gsLst>
              <a:lin ang="0" scaled="0"/>
            </a:gradFill>
            <a:ln>
              <a:noFill/>
            </a:ln>
            <a:effectLst>
              <a:outerShdw blurRad="57150" dist="19050" dir="5400000" algn="ctr" rotWithShape="0">
                <a:srgbClr val="000000">
                  <a:alpha val="63000"/>
                </a:srgbClr>
              </a:outerShdw>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514-46AF-99C8-F6A7C6444612}"/>
            </c:ext>
          </c:extLst>
        </c:ser>
        <c:ser>
          <c:idx val="1"/>
          <c:order val="1"/>
          <c:tx>
            <c:strRef>
              <c:f>Sheet1!$C$1</c:f>
              <c:strCache>
                <c:ptCount val="1"/>
                <c:pt idx="0">
                  <c:v>系列 2</c:v>
                </c:pt>
              </c:strCache>
            </c:strRef>
          </c:tx>
          <c:spPr>
            <a:blipFill>
              <a:blip xmlns:r="http://schemas.openxmlformats.org/officeDocument/2006/relationships" r:embed="rId3"/>
              <a:stretch>
                <a:fillRect/>
              </a:stretch>
            </a:blip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514-46AF-99C8-F6A7C6444612}"/>
            </c:ext>
          </c:extLst>
        </c:ser>
        <c:dLbls>
          <c:showLegendKey val="0"/>
          <c:showVal val="0"/>
          <c:showCatName val="0"/>
          <c:showSerName val="0"/>
          <c:showPercent val="0"/>
          <c:showBubbleSize val="0"/>
        </c:dLbls>
        <c:gapWidth val="150"/>
        <c:overlap val="100"/>
        <c:axId val="242508024"/>
        <c:axId val="146581256"/>
      </c:barChart>
      <c:catAx>
        <c:axId val="242508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华文楷体" panose="02010600040101010101" pitchFamily="2" charset="-122"/>
                <a:ea typeface="华文楷体" panose="02010600040101010101" pitchFamily="2" charset="-122"/>
                <a:cs typeface="+mn-cs"/>
              </a:defRPr>
            </a:pPr>
            <a:endParaRPr lang="zh-CN"/>
          </a:p>
        </c:txPr>
        <c:crossAx val="146581256"/>
        <c:crosses val="autoZero"/>
        <c:auto val="1"/>
        <c:lblAlgn val="ctr"/>
        <c:lblOffset val="100"/>
        <c:noMultiLvlLbl val="0"/>
      </c:catAx>
      <c:valAx>
        <c:axId val="14658125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42508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76200" cap="rnd">
              <a:gradFill>
                <a:gsLst>
                  <a:gs pos="0">
                    <a:srgbClr val="FFAFFF"/>
                  </a:gs>
                  <a:gs pos="46000">
                    <a:srgbClr val="ADC0FF"/>
                  </a:gs>
                  <a:gs pos="100000">
                    <a:srgbClr val="7DCAFF"/>
                  </a:gs>
                </a:gsLst>
                <a:lin ang="5400000" scaled="1"/>
              </a:gradFill>
              <a:round/>
            </a:ln>
            <a:effectLst/>
          </c:spPr>
          <c:marker>
            <c:symbol val="none"/>
          </c:marker>
          <c:cat>
            <c:strRef>
              <c:f>Sheet1!$A$2:$A$9</c:f>
              <c:strCache>
                <c:ptCount val="8"/>
                <c:pt idx="0">
                  <c:v>1月</c:v>
                </c:pt>
                <c:pt idx="1">
                  <c:v>2月</c:v>
                </c:pt>
                <c:pt idx="2">
                  <c:v>3月</c:v>
                </c:pt>
                <c:pt idx="3">
                  <c:v>4月</c:v>
                </c:pt>
                <c:pt idx="4">
                  <c:v>5月</c:v>
                </c:pt>
                <c:pt idx="5">
                  <c:v>6月</c:v>
                </c:pt>
                <c:pt idx="6">
                  <c:v>7月</c:v>
                </c:pt>
                <c:pt idx="7">
                  <c:v>8月</c:v>
                </c:pt>
              </c:strCache>
            </c:strRef>
          </c:cat>
          <c:val>
            <c:numRef>
              <c:f>Sheet1!$B$2:$B$9</c:f>
              <c:numCache>
                <c:formatCode>General</c:formatCode>
                <c:ptCount val="8"/>
                <c:pt idx="0">
                  <c:v>2</c:v>
                </c:pt>
                <c:pt idx="1">
                  <c:v>3</c:v>
                </c:pt>
                <c:pt idx="2">
                  <c:v>3.5</c:v>
                </c:pt>
                <c:pt idx="3">
                  <c:v>4.5</c:v>
                </c:pt>
                <c:pt idx="4">
                  <c:v>5.5</c:v>
                </c:pt>
                <c:pt idx="5">
                  <c:v>6</c:v>
                </c:pt>
                <c:pt idx="6">
                  <c:v>5.2</c:v>
                </c:pt>
                <c:pt idx="7">
                  <c:v>6.5</c:v>
                </c:pt>
              </c:numCache>
            </c:numRef>
          </c:val>
          <c:smooth val="1"/>
          <c:extLst>
            <c:ext xmlns:c16="http://schemas.microsoft.com/office/drawing/2014/chart" uri="{C3380CC4-5D6E-409C-BE32-E72D297353CC}">
              <c16:uniqueId val="{00000000-9D9A-41E3-8BAB-495240B9781F}"/>
            </c:ext>
          </c:extLst>
        </c:ser>
        <c:dLbls>
          <c:showLegendKey val="0"/>
          <c:showVal val="0"/>
          <c:showCatName val="0"/>
          <c:showSerName val="0"/>
          <c:showPercent val="0"/>
          <c:showBubbleSize val="0"/>
        </c:dLbls>
        <c:dropLines>
          <c:spPr>
            <a:ln w="12700" cap="flat" cmpd="sng" algn="ctr">
              <a:solidFill>
                <a:schemeClr val="bg1">
                  <a:lumMod val="85000"/>
                </a:schemeClr>
              </a:solidFill>
              <a:round/>
            </a:ln>
            <a:effectLst/>
          </c:spPr>
        </c:dropLines>
        <c:smooth val="0"/>
        <c:axId val="312071416"/>
        <c:axId val="312071808"/>
      </c:lineChart>
      <c:catAx>
        <c:axId val="3120714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华文楷体" panose="02010600040101010101" pitchFamily="2" charset="-122"/>
                <a:ea typeface="华文楷体" panose="02010600040101010101" pitchFamily="2" charset="-122"/>
                <a:cs typeface="+mn-cs"/>
              </a:defRPr>
            </a:pPr>
            <a:endParaRPr lang="zh-CN"/>
          </a:p>
        </c:txPr>
        <c:crossAx val="312071808"/>
        <c:crosses val="autoZero"/>
        <c:auto val="1"/>
        <c:lblAlgn val="ctr"/>
        <c:lblOffset val="100"/>
        <c:noMultiLvlLbl val="0"/>
      </c:catAx>
      <c:valAx>
        <c:axId val="312071808"/>
        <c:scaling>
          <c:orientation val="minMax"/>
        </c:scaling>
        <c:delete val="1"/>
        <c:axPos val="l"/>
        <c:numFmt formatCode="General" sourceLinked="1"/>
        <c:majorTickMark val="none"/>
        <c:minorTickMark val="none"/>
        <c:tickLblPos val="nextTo"/>
        <c:crossAx val="312071416"/>
        <c:crosses val="autoZero"/>
        <c:crossBetween val="between"/>
      </c:valAx>
      <c:spPr>
        <a:noFill/>
        <a:ln>
          <a:noFill/>
        </a:ln>
        <a:effectLst/>
      </c:spPr>
    </c:plotArea>
    <c:plotVisOnly val="1"/>
    <c:dispBlanksAs val="gap"/>
    <c:showDLblsOverMax val="0"/>
  </c:chart>
  <c:spPr>
    <a:noFill/>
    <a:ln w="53975">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gradFill>
                <a:gsLst>
                  <a:gs pos="0">
                    <a:srgbClr val="FFAFFF"/>
                  </a:gs>
                  <a:gs pos="100000">
                    <a:srgbClr val="73A7DB"/>
                  </a:gs>
                </a:gsLst>
                <a:lin ang="5400000" scaled="0"/>
              </a:gradFill>
              <a:ln w="19050">
                <a:solidFill>
                  <a:schemeClr val="lt1"/>
                </a:solidFill>
              </a:ln>
              <a:effectLst>
                <a:outerShdw blurRad="50800" dist="88900" dir="2700000" algn="tl" rotWithShape="0">
                  <a:prstClr val="black">
                    <a:alpha val="20000"/>
                  </a:prstClr>
                </a:outerShdw>
              </a:effectLst>
            </c:spPr>
            <c:extLst>
              <c:ext xmlns:c16="http://schemas.microsoft.com/office/drawing/2014/chart" uri="{C3380CC4-5D6E-409C-BE32-E72D297353CC}">
                <c16:uniqueId val="{00000001-9A06-4AF1-9084-A32925206431}"/>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9A06-4AF1-9084-A32925206431}"/>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9A06-4AF1-9084-A32925206431}"/>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9A06-4AF1-9084-A32925206431}"/>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63</c:v>
                </c:pt>
                <c:pt idx="1">
                  <c:v>15</c:v>
                </c:pt>
                <c:pt idx="2">
                  <c:v>12</c:v>
                </c:pt>
                <c:pt idx="3">
                  <c:v>10</c:v>
                </c:pt>
              </c:numCache>
            </c:numRef>
          </c:val>
          <c:extLst>
            <c:ext xmlns:c16="http://schemas.microsoft.com/office/drawing/2014/chart" uri="{C3380CC4-5D6E-409C-BE32-E72D297353CC}">
              <c16:uniqueId val="{00000008-9A06-4AF1-9084-A329252064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gradFill flip="none" rotWithShape="1">
                <a:gsLst>
                  <a:gs pos="0">
                    <a:srgbClr val="73A7DB"/>
                  </a:gs>
                  <a:gs pos="100000">
                    <a:srgbClr val="FFAFFF"/>
                  </a:gs>
                </a:gsLst>
                <a:path path="circle">
                  <a:fillToRect r="100000" b="100000"/>
                </a:path>
                <a:tileRect l="-100000" t="-100000"/>
              </a:gradFill>
              <a:ln w="19050" cap="rnd">
                <a:solidFill>
                  <a:schemeClr val="lt1"/>
                </a:solidFill>
              </a:ln>
              <a:effectLst/>
            </c:spPr>
            <c:extLst>
              <c:ext xmlns:c16="http://schemas.microsoft.com/office/drawing/2014/chart" uri="{C3380CC4-5D6E-409C-BE32-E72D297353CC}">
                <c16:uniqueId val="{00000001-C639-4BDF-B2A9-A84F8BBD1207}"/>
              </c:ext>
            </c:extLst>
          </c:dPt>
          <c:dPt>
            <c:idx val="1"/>
            <c:bubble3D val="0"/>
            <c:spPr>
              <a:solidFill>
                <a:schemeClr val="bg1">
                  <a:lumMod val="85000"/>
                </a:schemeClr>
              </a:solidFill>
              <a:ln w="98425" cap="rnd">
                <a:solidFill>
                  <a:schemeClr val="bg1"/>
                </a:solidFill>
              </a:ln>
              <a:effectLst/>
            </c:spPr>
            <c:extLst>
              <c:ext xmlns:c16="http://schemas.microsoft.com/office/drawing/2014/chart" uri="{C3380CC4-5D6E-409C-BE32-E72D297353CC}">
                <c16:uniqueId val="{00000003-C639-4BDF-B2A9-A84F8BBD1207}"/>
              </c:ext>
            </c:extLst>
          </c:dPt>
          <c:cat>
            <c:strRef>
              <c:f>Sheet1!$A$2:$A$3</c:f>
              <c:strCache>
                <c:ptCount val="2"/>
                <c:pt idx="0">
                  <c:v>第一季度</c:v>
                </c:pt>
                <c:pt idx="1">
                  <c:v>第二季度</c:v>
                </c:pt>
              </c:strCache>
            </c:strRef>
          </c:cat>
          <c:val>
            <c:numRef>
              <c:f>Sheet1!$B$2:$B$3</c:f>
              <c:numCache>
                <c:formatCode>0%</c:formatCode>
                <c:ptCount val="2"/>
                <c:pt idx="0">
                  <c:v>0.92</c:v>
                </c:pt>
                <c:pt idx="1">
                  <c:v>0.08</c:v>
                </c:pt>
              </c:numCache>
            </c:numRef>
          </c:val>
          <c:extLst>
            <c:ext xmlns:c16="http://schemas.microsoft.com/office/drawing/2014/chart" uri="{C3380CC4-5D6E-409C-BE32-E72D297353CC}">
              <c16:uniqueId val="{00000004-C639-4BDF-B2A9-A84F8BBD120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7DCAFF"/>
            </a:solidFill>
            <a:ln>
              <a:noFill/>
            </a:ln>
            <a:effectLst>
              <a:outerShdw blurRad="50800" dist="38100" dir="5400000" algn="t" rotWithShape="0">
                <a:schemeClr val="bg1">
                  <a:alpha val="40000"/>
                </a:schemeClr>
              </a:outerShdw>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BB9-4002-BC1F-9FBA4385C390}"/>
            </c:ext>
          </c:extLst>
        </c:ser>
        <c:ser>
          <c:idx val="1"/>
          <c:order val="1"/>
          <c:tx>
            <c:strRef>
              <c:f>Sheet1!$C$1</c:f>
              <c:strCache>
                <c:ptCount val="1"/>
                <c:pt idx="0">
                  <c:v>系列 2</c:v>
                </c:pt>
              </c:strCache>
            </c:strRef>
          </c:tx>
          <c:spPr>
            <a:solidFill>
              <a:srgbClr val="C2A3FF"/>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4BB9-4002-BC1F-9FBA4385C390}"/>
            </c:ext>
          </c:extLst>
        </c:ser>
        <c:dLbls>
          <c:showLegendKey val="0"/>
          <c:showVal val="0"/>
          <c:showCatName val="0"/>
          <c:showSerName val="0"/>
          <c:showPercent val="0"/>
          <c:showBubbleSize val="0"/>
        </c:dLbls>
        <c:axId val="312495648"/>
        <c:axId val="312496040"/>
      </c:areaChart>
      <c:dateAx>
        <c:axId val="31249564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12496040"/>
        <c:crosses val="autoZero"/>
        <c:auto val="1"/>
        <c:lblOffset val="100"/>
        <c:baseTimeUnit val="days"/>
      </c:dateAx>
      <c:valAx>
        <c:axId val="312496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12495648"/>
        <c:crosses val="autoZero"/>
        <c:crossBetween val="midCat"/>
      </c:valAx>
      <c:spPr>
        <a:noFill/>
        <a:ln w="25400">
          <a:noFill/>
        </a:ln>
        <a:effectLst/>
      </c:spPr>
    </c:plotArea>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BAE73-091A-494A-BDB7-CEFF9CF80B8C}" type="datetimeFigureOut">
              <a:rPr lang="zh-CN" altLang="en-US" smtClean="0"/>
              <a:t>2019/10/20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0F3BE-E614-44E5-9073-D4D0706F4562}" type="slidenum">
              <a:rPr lang="zh-CN" altLang="en-US" smtClean="0"/>
              <a:t>‹#›</a:t>
            </a:fld>
            <a:endParaRPr lang="zh-CN" altLang="en-US"/>
          </a:p>
        </p:txBody>
      </p:sp>
    </p:spTree>
    <p:extLst>
      <p:ext uri="{BB962C8B-B14F-4D97-AF65-F5344CB8AC3E}">
        <p14:creationId xmlns:p14="http://schemas.microsoft.com/office/powerpoint/2010/main" val="314355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33818" y="4114799"/>
            <a:ext cx="9144000" cy="645739"/>
          </a:xfrm>
        </p:spPr>
        <p:txBody>
          <a:bodyPr anchor="ctr">
            <a:normAutofit/>
          </a:bodyPr>
          <a:lstStyle>
            <a:lvl1pPr algn="ctr">
              <a:defRPr sz="4000">
                <a:latin typeface="华文仿宋" panose="02010600040101010101" pitchFamily="2" charset="-122"/>
                <a:ea typeface="华文仿宋" panose="02010600040101010101" pitchFamily="2" charset="-122"/>
              </a:defRPr>
            </a:lvl1pPr>
          </a:lstStyle>
          <a:p>
            <a:r>
              <a:rPr lang="zh-CN" altLang="en-US"/>
              <a:t>单击此处编辑母版标题样式</a:t>
            </a:r>
          </a:p>
        </p:txBody>
      </p:sp>
      <p:sp>
        <p:nvSpPr>
          <p:cNvPr id="3" name="副标题 2"/>
          <p:cNvSpPr>
            <a:spLocks noGrp="1"/>
          </p:cNvSpPr>
          <p:nvPr>
            <p:ph type="subTitle" idx="1"/>
          </p:nvPr>
        </p:nvSpPr>
        <p:spPr>
          <a:xfrm>
            <a:off x="5778600" y="4952712"/>
            <a:ext cx="4253753" cy="455145"/>
          </a:xfrm>
        </p:spPr>
        <p:txBody>
          <a:bodyPr>
            <a:normAutofit/>
          </a:bodyPr>
          <a:lstStyle>
            <a:lvl1pPr marL="0" indent="0" algn="r">
              <a:buNone/>
              <a:defRPr sz="2000">
                <a:latin typeface="华文楷体" panose="02010600040101010101" pitchFamily="2" charset="-122"/>
                <a:ea typeface="华文楷体"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extLst>
      <p:ext uri="{BB962C8B-B14F-4D97-AF65-F5344CB8AC3E}">
        <p14:creationId xmlns:p14="http://schemas.microsoft.com/office/powerpoint/2010/main" val="81506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5" name="文本占位符 21"/>
          <p:cNvSpPr>
            <a:spLocks noGrp="1"/>
          </p:cNvSpPr>
          <p:nvPr>
            <p:ph type="body" sz="quarter" idx="19" hasCustomPrompt="1"/>
          </p:nvPr>
        </p:nvSpPr>
        <p:spPr>
          <a:xfrm>
            <a:off x="5958835" y="1799096"/>
            <a:ext cx="3172150"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6" name="文本占位符 21"/>
          <p:cNvSpPr>
            <a:spLocks noGrp="1"/>
          </p:cNvSpPr>
          <p:nvPr>
            <p:ph type="body" sz="quarter" idx="20" hasCustomPrompt="1"/>
          </p:nvPr>
        </p:nvSpPr>
        <p:spPr>
          <a:xfrm>
            <a:off x="2980331" y="4277836"/>
            <a:ext cx="3172150"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Tree>
    <p:extLst>
      <p:ext uri="{BB962C8B-B14F-4D97-AF65-F5344CB8AC3E}">
        <p14:creationId xmlns:p14="http://schemas.microsoft.com/office/powerpoint/2010/main" val="1397231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8" name="图片占位符 7"/>
          <p:cNvSpPr>
            <a:spLocks noGrp="1"/>
          </p:cNvSpPr>
          <p:nvPr>
            <p:ph type="pic" sz="quarter" idx="13"/>
          </p:nvPr>
        </p:nvSpPr>
        <p:spPr>
          <a:xfrm>
            <a:off x="2395818" y="1448857"/>
            <a:ext cx="2617694" cy="2160330"/>
          </a:xfrm>
          <a:custGeom>
            <a:avLst/>
            <a:gdLst>
              <a:gd name="connsiteX0" fmla="*/ 360062 w 3982571"/>
              <a:gd name="connsiteY0" fmla="*/ 0 h 2160330"/>
              <a:gd name="connsiteX1" fmla="*/ 3622509 w 3982571"/>
              <a:gd name="connsiteY1" fmla="*/ 0 h 2160330"/>
              <a:gd name="connsiteX2" fmla="*/ 3982571 w 3982571"/>
              <a:gd name="connsiteY2" fmla="*/ 360062 h 2160330"/>
              <a:gd name="connsiteX3" fmla="*/ 3982571 w 3982571"/>
              <a:gd name="connsiteY3" fmla="*/ 1800268 h 2160330"/>
              <a:gd name="connsiteX4" fmla="*/ 3622509 w 3982571"/>
              <a:gd name="connsiteY4" fmla="*/ 2160330 h 2160330"/>
              <a:gd name="connsiteX5" fmla="*/ 360062 w 3982571"/>
              <a:gd name="connsiteY5" fmla="*/ 2160330 h 2160330"/>
              <a:gd name="connsiteX6" fmla="*/ 0 w 3982571"/>
              <a:gd name="connsiteY6" fmla="*/ 1800268 h 2160330"/>
              <a:gd name="connsiteX7" fmla="*/ 0 w 3982571"/>
              <a:gd name="connsiteY7" fmla="*/ 360062 h 2160330"/>
              <a:gd name="connsiteX8" fmla="*/ 360062 w 3982571"/>
              <a:gd name="connsiteY8" fmla="*/ 0 h 216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571" h="2160330">
                <a:moveTo>
                  <a:pt x="360062" y="0"/>
                </a:moveTo>
                <a:lnTo>
                  <a:pt x="3622509" y="0"/>
                </a:lnTo>
                <a:cubicBezTo>
                  <a:pt x="3821366" y="0"/>
                  <a:pt x="3982571" y="161205"/>
                  <a:pt x="3982571" y="360062"/>
                </a:cubicBezTo>
                <a:lnTo>
                  <a:pt x="3982571" y="1800268"/>
                </a:lnTo>
                <a:cubicBezTo>
                  <a:pt x="3982571" y="1999125"/>
                  <a:pt x="3821366" y="2160330"/>
                  <a:pt x="3622509" y="2160330"/>
                </a:cubicBezTo>
                <a:lnTo>
                  <a:pt x="360062" y="2160330"/>
                </a:lnTo>
                <a:cubicBezTo>
                  <a:pt x="161205" y="2160330"/>
                  <a:pt x="0" y="1999125"/>
                  <a:pt x="0" y="1800268"/>
                </a:cubicBezTo>
                <a:lnTo>
                  <a:pt x="0" y="360062"/>
                </a:lnTo>
                <a:cubicBezTo>
                  <a:pt x="0" y="161205"/>
                  <a:pt x="161205" y="0"/>
                  <a:pt x="360062" y="0"/>
                </a:cubicBezTo>
                <a:close/>
              </a:path>
            </a:pathLst>
          </a:custGeom>
          <a:noFill/>
        </p:spPr>
        <p:txBody>
          <a:bodyPr wrap="square">
            <a:noAutofit/>
          </a:bodyPr>
          <a:lstStyle/>
          <a:p>
            <a:endParaRPr lang="zh-CN" altLang="en-US"/>
          </a:p>
        </p:txBody>
      </p:sp>
      <p:sp>
        <p:nvSpPr>
          <p:cNvPr id="9" name="文本占位符 21"/>
          <p:cNvSpPr>
            <a:spLocks noGrp="1"/>
          </p:cNvSpPr>
          <p:nvPr>
            <p:ph type="body" sz="quarter" idx="17" hasCustomPrompt="1"/>
          </p:nvPr>
        </p:nvSpPr>
        <p:spPr>
          <a:xfrm>
            <a:off x="6142645" y="2162903"/>
            <a:ext cx="3862741"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0" name="文本占位符 10"/>
          <p:cNvSpPr>
            <a:spLocks noGrp="1"/>
          </p:cNvSpPr>
          <p:nvPr>
            <p:ph type="body" sz="quarter" idx="18" hasCustomPrompt="1"/>
          </p:nvPr>
        </p:nvSpPr>
        <p:spPr>
          <a:xfrm>
            <a:off x="6040880" y="3193224"/>
            <a:ext cx="4036779"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14" name="文本占位符 21"/>
          <p:cNvSpPr>
            <a:spLocks noGrp="1"/>
          </p:cNvSpPr>
          <p:nvPr>
            <p:ph type="body" sz="quarter" idx="19" hasCustomPrompt="1"/>
          </p:nvPr>
        </p:nvSpPr>
        <p:spPr>
          <a:xfrm>
            <a:off x="2790527" y="4553173"/>
            <a:ext cx="1828276" cy="325418"/>
          </a:xfrm>
        </p:spPr>
        <p:txBody>
          <a:bodyPr anchor="ctr">
            <a:noAutofit/>
          </a:bodyPr>
          <a:lstStyle>
            <a:lvl1pPr marL="0" indent="0" algn="ctr">
              <a:buNone/>
              <a:defRPr sz="2000" b="1">
                <a:solidFill>
                  <a:schemeClr val="bg1"/>
                </a:solidFill>
                <a:effectLst/>
                <a:latin typeface="Agency FB" panose="020B0503020202020204" pitchFamily="34" charset="0"/>
                <a:ea typeface="华文仿宋" panose="02010600040101010101" pitchFamily="2" charset="-122"/>
              </a:defRPr>
            </a:lvl1pPr>
          </a:lstStyle>
          <a:p>
            <a:pPr lvl="0"/>
            <a:r>
              <a:rPr lang="en-US" altLang="zh-CN" dirty="0"/>
              <a:t>BUY NOW</a:t>
            </a:r>
            <a:endParaRPr lang="zh-CN" altLang="en-US" dirty="0"/>
          </a:p>
        </p:txBody>
      </p:sp>
    </p:spTree>
    <p:extLst>
      <p:ext uri="{BB962C8B-B14F-4D97-AF65-F5344CB8AC3E}">
        <p14:creationId xmlns:p14="http://schemas.microsoft.com/office/powerpoint/2010/main" val="3311710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6" name="图片占位符 15"/>
          <p:cNvSpPr>
            <a:spLocks noGrp="1"/>
          </p:cNvSpPr>
          <p:nvPr>
            <p:ph type="pic" sz="quarter" idx="13"/>
          </p:nvPr>
        </p:nvSpPr>
        <p:spPr>
          <a:xfrm>
            <a:off x="507626" y="278963"/>
            <a:ext cx="3982571" cy="2160330"/>
          </a:xfrm>
          <a:custGeom>
            <a:avLst/>
            <a:gdLst>
              <a:gd name="connsiteX0" fmla="*/ 360062 w 3982571"/>
              <a:gd name="connsiteY0" fmla="*/ 0 h 2160330"/>
              <a:gd name="connsiteX1" fmla="*/ 3622509 w 3982571"/>
              <a:gd name="connsiteY1" fmla="*/ 0 h 2160330"/>
              <a:gd name="connsiteX2" fmla="*/ 3982571 w 3982571"/>
              <a:gd name="connsiteY2" fmla="*/ 360062 h 2160330"/>
              <a:gd name="connsiteX3" fmla="*/ 3982571 w 3982571"/>
              <a:gd name="connsiteY3" fmla="*/ 1800268 h 2160330"/>
              <a:gd name="connsiteX4" fmla="*/ 3622509 w 3982571"/>
              <a:gd name="connsiteY4" fmla="*/ 2160330 h 2160330"/>
              <a:gd name="connsiteX5" fmla="*/ 360062 w 3982571"/>
              <a:gd name="connsiteY5" fmla="*/ 2160330 h 2160330"/>
              <a:gd name="connsiteX6" fmla="*/ 0 w 3982571"/>
              <a:gd name="connsiteY6" fmla="*/ 1800268 h 2160330"/>
              <a:gd name="connsiteX7" fmla="*/ 0 w 3982571"/>
              <a:gd name="connsiteY7" fmla="*/ 360062 h 2160330"/>
              <a:gd name="connsiteX8" fmla="*/ 360062 w 3982571"/>
              <a:gd name="connsiteY8" fmla="*/ 0 h 216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2571" h="2160330">
                <a:moveTo>
                  <a:pt x="360062" y="0"/>
                </a:moveTo>
                <a:lnTo>
                  <a:pt x="3622509" y="0"/>
                </a:lnTo>
                <a:cubicBezTo>
                  <a:pt x="3821366" y="0"/>
                  <a:pt x="3982571" y="161205"/>
                  <a:pt x="3982571" y="360062"/>
                </a:cubicBezTo>
                <a:lnTo>
                  <a:pt x="3982571" y="1800268"/>
                </a:lnTo>
                <a:cubicBezTo>
                  <a:pt x="3982571" y="1999125"/>
                  <a:pt x="3821366" y="2160330"/>
                  <a:pt x="3622509" y="2160330"/>
                </a:cubicBezTo>
                <a:lnTo>
                  <a:pt x="360062" y="2160330"/>
                </a:lnTo>
                <a:cubicBezTo>
                  <a:pt x="161205" y="2160330"/>
                  <a:pt x="0" y="1999125"/>
                  <a:pt x="0" y="1800268"/>
                </a:cubicBezTo>
                <a:lnTo>
                  <a:pt x="0" y="360062"/>
                </a:lnTo>
                <a:cubicBezTo>
                  <a:pt x="0" y="161205"/>
                  <a:pt x="161205" y="0"/>
                  <a:pt x="360062" y="0"/>
                </a:cubicBezTo>
                <a:close/>
              </a:path>
            </a:pathLst>
          </a:custGeom>
          <a:noFill/>
        </p:spPr>
        <p:txBody>
          <a:bodyPr wrap="square">
            <a:noAutofit/>
          </a:bodyPr>
          <a:lstStyle/>
          <a:p>
            <a:endParaRPr lang="zh-CN" altLang="en-US"/>
          </a:p>
        </p:txBody>
      </p:sp>
      <p:sp>
        <p:nvSpPr>
          <p:cNvPr id="18" name="图片占位符 17"/>
          <p:cNvSpPr>
            <a:spLocks noGrp="1"/>
          </p:cNvSpPr>
          <p:nvPr>
            <p:ph type="pic" sz="quarter" idx="14"/>
          </p:nvPr>
        </p:nvSpPr>
        <p:spPr>
          <a:xfrm>
            <a:off x="2377888" y="1197763"/>
            <a:ext cx="5336241" cy="2894623"/>
          </a:xfrm>
          <a:custGeom>
            <a:avLst/>
            <a:gdLst>
              <a:gd name="connsiteX0" fmla="*/ 482447 w 5336241"/>
              <a:gd name="connsiteY0" fmla="*/ 0 h 2894623"/>
              <a:gd name="connsiteX1" fmla="*/ 4853794 w 5336241"/>
              <a:gd name="connsiteY1" fmla="*/ 0 h 2894623"/>
              <a:gd name="connsiteX2" fmla="*/ 5336241 w 5336241"/>
              <a:gd name="connsiteY2" fmla="*/ 482447 h 2894623"/>
              <a:gd name="connsiteX3" fmla="*/ 5336241 w 5336241"/>
              <a:gd name="connsiteY3" fmla="*/ 2412176 h 2894623"/>
              <a:gd name="connsiteX4" fmla="*/ 4853794 w 5336241"/>
              <a:gd name="connsiteY4" fmla="*/ 2894623 h 2894623"/>
              <a:gd name="connsiteX5" fmla="*/ 482447 w 5336241"/>
              <a:gd name="connsiteY5" fmla="*/ 2894623 h 2894623"/>
              <a:gd name="connsiteX6" fmla="*/ 0 w 5336241"/>
              <a:gd name="connsiteY6" fmla="*/ 2412176 h 2894623"/>
              <a:gd name="connsiteX7" fmla="*/ 0 w 5336241"/>
              <a:gd name="connsiteY7" fmla="*/ 482447 h 2894623"/>
              <a:gd name="connsiteX8" fmla="*/ 482447 w 5336241"/>
              <a:gd name="connsiteY8" fmla="*/ 0 h 289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6241" h="2894623">
                <a:moveTo>
                  <a:pt x="482447" y="0"/>
                </a:moveTo>
                <a:lnTo>
                  <a:pt x="4853794" y="0"/>
                </a:lnTo>
                <a:cubicBezTo>
                  <a:pt x="5120242" y="0"/>
                  <a:pt x="5336241" y="215999"/>
                  <a:pt x="5336241" y="482447"/>
                </a:cubicBezTo>
                <a:lnTo>
                  <a:pt x="5336241" y="2412176"/>
                </a:lnTo>
                <a:cubicBezTo>
                  <a:pt x="5336241" y="2678624"/>
                  <a:pt x="5120242" y="2894623"/>
                  <a:pt x="4853794" y="2894623"/>
                </a:cubicBezTo>
                <a:lnTo>
                  <a:pt x="482447" y="2894623"/>
                </a:lnTo>
                <a:cubicBezTo>
                  <a:pt x="215999" y="2894623"/>
                  <a:pt x="0" y="2678624"/>
                  <a:pt x="0" y="2412176"/>
                </a:cubicBezTo>
                <a:lnTo>
                  <a:pt x="0" y="482447"/>
                </a:lnTo>
                <a:cubicBezTo>
                  <a:pt x="0" y="215999"/>
                  <a:pt x="215999" y="0"/>
                  <a:pt x="482447" y="0"/>
                </a:cubicBezTo>
                <a:close/>
              </a:path>
            </a:pathLst>
          </a:custGeom>
          <a:noFill/>
        </p:spPr>
        <p:txBody>
          <a:bodyPr wrap="square">
            <a:noAutofit/>
          </a:bodyPr>
          <a:lstStyle/>
          <a:p>
            <a:endParaRPr lang="zh-CN" altLang="en-US"/>
          </a:p>
        </p:txBody>
      </p:sp>
      <p:sp>
        <p:nvSpPr>
          <p:cNvPr id="20" name="图片占位符 19"/>
          <p:cNvSpPr>
            <a:spLocks noGrp="1"/>
          </p:cNvSpPr>
          <p:nvPr>
            <p:ph type="pic" sz="quarter" idx="15"/>
          </p:nvPr>
        </p:nvSpPr>
        <p:spPr>
          <a:xfrm>
            <a:off x="5167032" y="2927257"/>
            <a:ext cx="6824382" cy="3701859"/>
          </a:xfrm>
          <a:custGeom>
            <a:avLst/>
            <a:gdLst>
              <a:gd name="connsiteX0" fmla="*/ 616989 w 6824382"/>
              <a:gd name="connsiteY0" fmla="*/ 0 h 3701859"/>
              <a:gd name="connsiteX1" fmla="*/ 6207393 w 6824382"/>
              <a:gd name="connsiteY1" fmla="*/ 0 h 3701859"/>
              <a:gd name="connsiteX2" fmla="*/ 6824382 w 6824382"/>
              <a:gd name="connsiteY2" fmla="*/ 616989 h 3701859"/>
              <a:gd name="connsiteX3" fmla="*/ 6824382 w 6824382"/>
              <a:gd name="connsiteY3" fmla="*/ 3084870 h 3701859"/>
              <a:gd name="connsiteX4" fmla="*/ 6207393 w 6824382"/>
              <a:gd name="connsiteY4" fmla="*/ 3701859 h 3701859"/>
              <a:gd name="connsiteX5" fmla="*/ 616989 w 6824382"/>
              <a:gd name="connsiteY5" fmla="*/ 3701859 h 3701859"/>
              <a:gd name="connsiteX6" fmla="*/ 0 w 6824382"/>
              <a:gd name="connsiteY6" fmla="*/ 3084870 h 3701859"/>
              <a:gd name="connsiteX7" fmla="*/ 0 w 6824382"/>
              <a:gd name="connsiteY7" fmla="*/ 616989 h 3701859"/>
              <a:gd name="connsiteX8" fmla="*/ 616989 w 6824382"/>
              <a:gd name="connsiteY8" fmla="*/ 0 h 3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4382" h="3701859">
                <a:moveTo>
                  <a:pt x="616989" y="0"/>
                </a:moveTo>
                <a:lnTo>
                  <a:pt x="6207393" y="0"/>
                </a:lnTo>
                <a:cubicBezTo>
                  <a:pt x="6548147" y="0"/>
                  <a:pt x="6824382" y="276235"/>
                  <a:pt x="6824382" y="616989"/>
                </a:cubicBezTo>
                <a:lnTo>
                  <a:pt x="6824382" y="3084870"/>
                </a:lnTo>
                <a:cubicBezTo>
                  <a:pt x="6824382" y="3425624"/>
                  <a:pt x="6548147" y="3701859"/>
                  <a:pt x="6207393" y="3701859"/>
                </a:cubicBezTo>
                <a:lnTo>
                  <a:pt x="616989" y="3701859"/>
                </a:lnTo>
                <a:cubicBezTo>
                  <a:pt x="276235" y="3701859"/>
                  <a:pt x="0" y="3425624"/>
                  <a:pt x="0" y="3084870"/>
                </a:cubicBezTo>
                <a:lnTo>
                  <a:pt x="0" y="616989"/>
                </a:lnTo>
                <a:cubicBezTo>
                  <a:pt x="0" y="276235"/>
                  <a:pt x="276235" y="0"/>
                  <a:pt x="616989" y="0"/>
                </a:cubicBezTo>
                <a:close/>
              </a:path>
            </a:pathLst>
          </a:custGeom>
          <a:noFill/>
        </p:spPr>
        <p:txBody>
          <a:bodyPr wrap="square">
            <a:noAutofit/>
          </a:bodyPr>
          <a:lstStyle/>
          <a:p>
            <a:endParaRPr lang="zh-CN" altLang="en-US"/>
          </a:p>
        </p:txBody>
      </p:sp>
      <p:sp>
        <p:nvSpPr>
          <p:cNvPr id="21" name="文本占位符 21"/>
          <p:cNvSpPr>
            <a:spLocks noGrp="1"/>
          </p:cNvSpPr>
          <p:nvPr>
            <p:ph type="body" sz="quarter" idx="17" hasCustomPrompt="1"/>
          </p:nvPr>
        </p:nvSpPr>
        <p:spPr>
          <a:xfrm>
            <a:off x="7834382" y="496864"/>
            <a:ext cx="3862741" cy="477231"/>
          </a:xfrm>
        </p:spPr>
        <p:txBody>
          <a:bodyPr anchor="ctr">
            <a:noAutofit/>
          </a:bodyPr>
          <a:lstStyle>
            <a:lvl1pPr marL="0" indent="0" algn="ctr">
              <a:buNone/>
              <a:defRPr sz="40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22" name="文本占位符 10"/>
          <p:cNvSpPr>
            <a:spLocks noGrp="1"/>
          </p:cNvSpPr>
          <p:nvPr>
            <p:ph type="body" sz="quarter" idx="18" hasCustomPrompt="1"/>
          </p:nvPr>
        </p:nvSpPr>
        <p:spPr>
          <a:xfrm>
            <a:off x="7834382" y="1197763"/>
            <a:ext cx="4036779" cy="1560512"/>
          </a:xfrm>
        </p:spPr>
        <p:txBody>
          <a:bodyPr>
            <a:noAutofit/>
          </a:bodyPr>
          <a:lstStyle>
            <a:lvl1pPr marL="0" indent="363538">
              <a:buNone/>
              <a:defRPr sz="16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24" name="文本占位符 10"/>
          <p:cNvSpPr>
            <a:spLocks noGrp="1"/>
          </p:cNvSpPr>
          <p:nvPr>
            <p:ph type="body" sz="quarter" idx="20" hasCustomPrompt="1"/>
          </p:nvPr>
        </p:nvSpPr>
        <p:spPr>
          <a:xfrm>
            <a:off x="453418" y="4456433"/>
            <a:ext cx="4036779" cy="1560512"/>
          </a:xfrm>
        </p:spPr>
        <p:txBody>
          <a:bodyPr>
            <a:noAutofit/>
          </a:bodyPr>
          <a:lstStyle>
            <a:lvl1pPr marL="0" indent="363538">
              <a:buNone/>
              <a:defRPr sz="16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252641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21"/>
          <p:cNvSpPr>
            <a:spLocks noGrp="1"/>
          </p:cNvSpPr>
          <p:nvPr>
            <p:ph type="body" sz="quarter" idx="17" hasCustomPrompt="1"/>
          </p:nvPr>
        </p:nvSpPr>
        <p:spPr>
          <a:xfrm>
            <a:off x="6142645" y="2162903"/>
            <a:ext cx="3862741"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8" name="文本占位符 10"/>
          <p:cNvSpPr>
            <a:spLocks noGrp="1"/>
          </p:cNvSpPr>
          <p:nvPr>
            <p:ph type="body" sz="quarter" idx="18" hasCustomPrompt="1"/>
          </p:nvPr>
        </p:nvSpPr>
        <p:spPr>
          <a:xfrm>
            <a:off x="6040880" y="3193224"/>
            <a:ext cx="4036779"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3805690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1" name="文本占位符 21"/>
          <p:cNvSpPr>
            <a:spLocks noGrp="1"/>
          </p:cNvSpPr>
          <p:nvPr>
            <p:ph type="body" sz="quarter" idx="19" hasCustomPrompt="1"/>
          </p:nvPr>
        </p:nvSpPr>
        <p:spPr>
          <a:xfrm>
            <a:off x="3581400" y="1087603"/>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2" name="文本占位符 21"/>
          <p:cNvSpPr>
            <a:spLocks noGrp="1"/>
          </p:cNvSpPr>
          <p:nvPr>
            <p:ph type="body" sz="quarter" idx="20" hasCustomPrompt="1"/>
          </p:nvPr>
        </p:nvSpPr>
        <p:spPr>
          <a:xfrm>
            <a:off x="3581400" y="2170330"/>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3" name="文本占位符 21"/>
          <p:cNvSpPr>
            <a:spLocks noGrp="1"/>
          </p:cNvSpPr>
          <p:nvPr>
            <p:ph type="body" sz="quarter" idx="21" hasCustomPrompt="1"/>
          </p:nvPr>
        </p:nvSpPr>
        <p:spPr>
          <a:xfrm>
            <a:off x="3581400" y="3253058"/>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4" name="文本占位符 21"/>
          <p:cNvSpPr>
            <a:spLocks noGrp="1"/>
          </p:cNvSpPr>
          <p:nvPr>
            <p:ph type="body" sz="quarter" idx="22" hasCustomPrompt="1"/>
          </p:nvPr>
        </p:nvSpPr>
        <p:spPr>
          <a:xfrm>
            <a:off x="3568406" y="4335786"/>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5" name="文本占位符 21"/>
          <p:cNvSpPr>
            <a:spLocks noGrp="1"/>
          </p:cNvSpPr>
          <p:nvPr>
            <p:ph type="body" sz="quarter" idx="23" hasCustomPrompt="1"/>
          </p:nvPr>
        </p:nvSpPr>
        <p:spPr>
          <a:xfrm>
            <a:off x="3568406" y="5418514"/>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Tree>
    <p:extLst>
      <p:ext uri="{BB962C8B-B14F-4D97-AF65-F5344CB8AC3E}">
        <p14:creationId xmlns:p14="http://schemas.microsoft.com/office/powerpoint/2010/main" val="3526115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21"/>
          <p:cNvSpPr>
            <a:spLocks noGrp="1"/>
          </p:cNvSpPr>
          <p:nvPr>
            <p:ph type="body" sz="quarter" idx="17" hasCustomPrompt="1"/>
          </p:nvPr>
        </p:nvSpPr>
        <p:spPr>
          <a:xfrm>
            <a:off x="1591727" y="2176350"/>
            <a:ext cx="4441770" cy="477231"/>
          </a:xfrm>
        </p:spPr>
        <p:txBody>
          <a:bodyPr anchor="ctr">
            <a:noAutofit/>
          </a:bodyPr>
          <a:lstStyle>
            <a:lvl1pPr marL="0" indent="0" algn="ctr">
              <a:buNone/>
              <a:defRPr sz="54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8" name="文本占位符 10"/>
          <p:cNvSpPr>
            <a:spLocks noGrp="1"/>
          </p:cNvSpPr>
          <p:nvPr>
            <p:ph type="body" sz="quarter" idx="18" hasCustomPrompt="1"/>
          </p:nvPr>
        </p:nvSpPr>
        <p:spPr>
          <a:xfrm>
            <a:off x="1489962" y="3206671"/>
            <a:ext cx="4641897"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301869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21"/>
          <p:cNvSpPr>
            <a:spLocks noGrp="1"/>
          </p:cNvSpPr>
          <p:nvPr>
            <p:ph type="body" sz="quarter" idx="17" hasCustomPrompt="1"/>
          </p:nvPr>
        </p:nvSpPr>
        <p:spPr>
          <a:xfrm>
            <a:off x="6351986" y="2041879"/>
            <a:ext cx="4441770" cy="477231"/>
          </a:xfrm>
        </p:spPr>
        <p:txBody>
          <a:bodyPr anchor="ctr">
            <a:noAutofit/>
          </a:bodyPr>
          <a:lstStyle>
            <a:lvl1pPr marL="0" indent="0" algn="ctr">
              <a:buNone/>
              <a:defRPr sz="54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8" name="文本占位符 10"/>
          <p:cNvSpPr>
            <a:spLocks noGrp="1"/>
          </p:cNvSpPr>
          <p:nvPr>
            <p:ph type="body" sz="quarter" idx="18" hasCustomPrompt="1"/>
          </p:nvPr>
        </p:nvSpPr>
        <p:spPr>
          <a:xfrm>
            <a:off x="6250221" y="3072200"/>
            <a:ext cx="4641897"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102125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8" name="文本占位符 21"/>
          <p:cNvSpPr>
            <a:spLocks noGrp="1"/>
          </p:cNvSpPr>
          <p:nvPr>
            <p:ph type="body" sz="quarter" idx="17" hasCustomPrompt="1"/>
          </p:nvPr>
        </p:nvSpPr>
        <p:spPr>
          <a:xfrm>
            <a:off x="3837384" y="1651915"/>
            <a:ext cx="4517231" cy="477231"/>
          </a:xfrm>
        </p:spPr>
        <p:txBody>
          <a:bodyPr anchor="ctr">
            <a:noAutofit/>
          </a:bodyPr>
          <a:lstStyle>
            <a:lvl1pPr marL="0" indent="0" algn="ctr">
              <a:buNone/>
              <a:defRPr sz="54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9" name="文本占位符 10"/>
          <p:cNvSpPr>
            <a:spLocks noGrp="1"/>
          </p:cNvSpPr>
          <p:nvPr>
            <p:ph type="body" sz="quarter" idx="18" hasCustomPrompt="1"/>
          </p:nvPr>
        </p:nvSpPr>
        <p:spPr>
          <a:xfrm>
            <a:off x="3735620" y="2682236"/>
            <a:ext cx="4720758"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15974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8" name="文本占位符 21"/>
          <p:cNvSpPr>
            <a:spLocks noGrp="1"/>
          </p:cNvSpPr>
          <p:nvPr>
            <p:ph type="body" sz="quarter" idx="17" hasCustomPrompt="1"/>
          </p:nvPr>
        </p:nvSpPr>
        <p:spPr>
          <a:xfrm>
            <a:off x="4290593" y="1435911"/>
            <a:ext cx="3610813" cy="477231"/>
          </a:xfrm>
        </p:spPr>
        <p:txBody>
          <a:bodyPr anchor="ctr">
            <a:noAutofit/>
          </a:bodyPr>
          <a:lstStyle>
            <a:lvl1pPr marL="0" indent="0" algn="ctr">
              <a:buNone/>
              <a:defRPr sz="4400" b="1">
                <a:solidFill>
                  <a:schemeClr val="bg1"/>
                </a:solidFill>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1" name="文本占位符 10"/>
          <p:cNvSpPr>
            <a:spLocks noGrp="1"/>
          </p:cNvSpPr>
          <p:nvPr>
            <p:ph type="body" sz="quarter" idx="18" hasCustomPrompt="1"/>
          </p:nvPr>
        </p:nvSpPr>
        <p:spPr>
          <a:xfrm>
            <a:off x="3735620" y="3401640"/>
            <a:ext cx="4720758"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3167824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2" name="文本占位符 21"/>
          <p:cNvSpPr>
            <a:spLocks noGrp="1"/>
          </p:cNvSpPr>
          <p:nvPr>
            <p:ph type="body" sz="quarter" idx="16" hasCustomPrompt="1"/>
          </p:nvPr>
        </p:nvSpPr>
        <p:spPr>
          <a:xfrm>
            <a:off x="1958796" y="5743272"/>
            <a:ext cx="2098851" cy="477231"/>
          </a:xfrm>
        </p:spPr>
        <p:txBody>
          <a:bodyPr anchor="ctr">
            <a:noAutofit/>
          </a:bodyPr>
          <a:lstStyle>
            <a:lvl1pPr marL="0" indent="0" algn="ctr">
              <a:buNone/>
              <a:defRPr sz="2400">
                <a:solidFill>
                  <a:srgbClr val="0070C0"/>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3" name="文本占位符 21"/>
          <p:cNvSpPr>
            <a:spLocks noGrp="1"/>
          </p:cNvSpPr>
          <p:nvPr>
            <p:ph type="body" sz="quarter" idx="17" hasCustomPrompt="1"/>
          </p:nvPr>
        </p:nvSpPr>
        <p:spPr>
          <a:xfrm>
            <a:off x="4017314" y="5725155"/>
            <a:ext cx="2098851" cy="477231"/>
          </a:xfrm>
        </p:spPr>
        <p:txBody>
          <a:bodyPr anchor="ctr">
            <a:noAutofit/>
          </a:bodyPr>
          <a:lstStyle>
            <a:lvl1pPr marL="0" indent="0" algn="ctr">
              <a:buNone/>
              <a:defRPr sz="24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4" name="文本占位符 21"/>
          <p:cNvSpPr>
            <a:spLocks noGrp="1"/>
          </p:cNvSpPr>
          <p:nvPr>
            <p:ph type="body" sz="quarter" idx="18" hasCustomPrompt="1"/>
          </p:nvPr>
        </p:nvSpPr>
        <p:spPr>
          <a:xfrm>
            <a:off x="6080293" y="5725155"/>
            <a:ext cx="2098851" cy="477231"/>
          </a:xfrm>
        </p:spPr>
        <p:txBody>
          <a:bodyPr anchor="ctr">
            <a:noAutofit/>
          </a:bodyPr>
          <a:lstStyle>
            <a:lvl1pPr marL="0" indent="0" algn="ctr">
              <a:buNone/>
              <a:defRPr sz="24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5" name="文本占位符 21"/>
          <p:cNvSpPr>
            <a:spLocks noGrp="1"/>
          </p:cNvSpPr>
          <p:nvPr>
            <p:ph type="body" sz="quarter" idx="19" hasCustomPrompt="1"/>
          </p:nvPr>
        </p:nvSpPr>
        <p:spPr>
          <a:xfrm>
            <a:off x="8134352" y="5722541"/>
            <a:ext cx="2098851" cy="477231"/>
          </a:xfrm>
        </p:spPr>
        <p:txBody>
          <a:bodyPr anchor="ctr">
            <a:noAutofit/>
          </a:bodyPr>
          <a:lstStyle>
            <a:lvl1pPr marL="0" indent="0" algn="ctr">
              <a:buNone/>
              <a:defRPr sz="24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输入文本</a:t>
            </a:r>
          </a:p>
        </p:txBody>
      </p:sp>
      <p:sp>
        <p:nvSpPr>
          <p:cNvPr id="16" name="文本占位符 21"/>
          <p:cNvSpPr>
            <a:spLocks noGrp="1"/>
          </p:cNvSpPr>
          <p:nvPr>
            <p:ph type="body" sz="quarter" idx="20" hasCustomPrompt="1"/>
          </p:nvPr>
        </p:nvSpPr>
        <p:spPr>
          <a:xfrm>
            <a:off x="4060874" y="999003"/>
            <a:ext cx="4070251" cy="833438"/>
          </a:xfrm>
        </p:spPr>
        <p:txBody>
          <a:bodyPr>
            <a:noAutofit/>
          </a:bodyPr>
          <a:lstStyle>
            <a:lvl1pPr marL="0" indent="0" algn="ctr">
              <a:buNone/>
              <a:defRPr sz="4800">
                <a:solidFill>
                  <a:schemeClr val="bg1">
                    <a:lumMod val="50000"/>
                  </a:schemeClr>
                </a:solidFill>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7" name="文本占位符 21"/>
          <p:cNvSpPr>
            <a:spLocks noGrp="1"/>
          </p:cNvSpPr>
          <p:nvPr>
            <p:ph type="body" sz="quarter" idx="21" hasCustomPrompt="1"/>
          </p:nvPr>
        </p:nvSpPr>
        <p:spPr>
          <a:xfrm>
            <a:off x="6024277" y="2553117"/>
            <a:ext cx="3509118" cy="2310841"/>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a:solidFill>
                  <a:schemeClr val="bg1">
                    <a:lumMod val="50000"/>
                  </a:schemeClr>
                </a:solidFill>
                <a:latin typeface="华文楷体" panose="02010600040101010101" pitchFamily="2" charset="-122"/>
                <a:ea typeface="华文楷体" panose="02010600040101010101" pitchFamily="2" charset="-122"/>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点击输入文字文字文字</a:t>
            </a:r>
            <a:endParaRPr lang="en-US" altLang="zh-CN"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点击输入文字文字文字</a:t>
            </a:r>
          </a:p>
        </p:txBody>
      </p:sp>
      <p:sp>
        <p:nvSpPr>
          <p:cNvPr id="18" name="图片占位符 29"/>
          <p:cNvSpPr>
            <a:spLocks noGrp="1"/>
          </p:cNvSpPr>
          <p:nvPr>
            <p:ph type="pic" sz="quarter" idx="14" hasCustomPrompt="1"/>
          </p:nvPr>
        </p:nvSpPr>
        <p:spPr>
          <a:xfrm>
            <a:off x="3010498" y="2701740"/>
            <a:ext cx="2013632" cy="2013632"/>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Tree>
    <p:extLst>
      <p:ext uri="{BB962C8B-B14F-4D97-AF65-F5344CB8AC3E}">
        <p14:creationId xmlns:p14="http://schemas.microsoft.com/office/powerpoint/2010/main" val="335047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2" name="文本占位符 21"/>
          <p:cNvSpPr>
            <a:spLocks noGrp="1"/>
          </p:cNvSpPr>
          <p:nvPr>
            <p:ph type="body" sz="quarter" idx="10" hasCustomPrompt="1"/>
          </p:nvPr>
        </p:nvSpPr>
        <p:spPr>
          <a:xfrm>
            <a:off x="1882882" y="3745144"/>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第一部分的标题</a:t>
            </a:r>
          </a:p>
        </p:txBody>
      </p:sp>
      <p:sp>
        <p:nvSpPr>
          <p:cNvPr id="23" name="文本占位符 21"/>
          <p:cNvSpPr>
            <a:spLocks noGrp="1"/>
          </p:cNvSpPr>
          <p:nvPr>
            <p:ph type="body" sz="quarter" idx="11" hasCustomPrompt="1"/>
          </p:nvPr>
        </p:nvSpPr>
        <p:spPr>
          <a:xfrm>
            <a:off x="4294388" y="3745144"/>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第二部分的标题</a:t>
            </a:r>
          </a:p>
        </p:txBody>
      </p:sp>
      <p:sp>
        <p:nvSpPr>
          <p:cNvPr id="24" name="文本占位符 21"/>
          <p:cNvSpPr>
            <a:spLocks noGrp="1"/>
          </p:cNvSpPr>
          <p:nvPr>
            <p:ph type="body" sz="quarter" idx="12" hasCustomPrompt="1"/>
          </p:nvPr>
        </p:nvSpPr>
        <p:spPr>
          <a:xfrm>
            <a:off x="6705894" y="3740127"/>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第三部分的标题</a:t>
            </a:r>
          </a:p>
        </p:txBody>
      </p:sp>
      <p:sp>
        <p:nvSpPr>
          <p:cNvPr id="25" name="文本占位符 21"/>
          <p:cNvSpPr>
            <a:spLocks noGrp="1"/>
          </p:cNvSpPr>
          <p:nvPr>
            <p:ph type="body" sz="quarter" idx="13" hasCustomPrompt="1"/>
          </p:nvPr>
        </p:nvSpPr>
        <p:spPr>
          <a:xfrm>
            <a:off x="9117400" y="3721663"/>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第四部分的标题</a:t>
            </a:r>
          </a:p>
        </p:txBody>
      </p:sp>
      <p:sp>
        <p:nvSpPr>
          <p:cNvPr id="30" name="图片占位符 29"/>
          <p:cNvSpPr>
            <a:spLocks noGrp="1"/>
          </p:cNvSpPr>
          <p:nvPr>
            <p:ph type="pic" sz="quarter" idx="14" hasCustomPrompt="1"/>
          </p:nvPr>
        </p:nvSpPr>
        <p:spPr>
          <a:xfrm>
            <a:off x="1946870" y="1908055"/>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
        <p:nvSpPr>
          <p:cNvPr id="31" name="图片占位符 30"/>
          <p:cNvSpPr>
            <a:spLocks noGrp="1"/>
          </p:cNvSpPr>
          <p:nvPr>
            <p:ph type="pic" sz="quarter" idx="15" hasCustomPrompt="1"/>
          </p:nvPr>
        </p:nvSpPr>
        <p:spPr>
          <a:xfrm>
            <a:off x="4304293" y="1880035"/>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
        <p:nvSpPr>
          <p:cNvPr id="32" name="图片占位符 31"/>
          <p:cNvSpPr>
            <a:spLocks noGrp="1"/>
          </p:cNvSpPr>
          <p:nvPr>
            <p:ph type="pic" sz="quarter" idx="16" hasCustomPrompt="1"/>
          </p:nvPr>
        </p:nvSpPr>
        <p:spPr>
          <a:xfrm>
            <a:off x="6718539" y="1880035"/>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
        <p:nvSpPr>
          <p:cNvPr id="33" name="图片占位符 32"/>
          <p:cNvSpPr>
            <a:spLocks noGrp="1"/>
          </p:cNvSpPr>
          <p:nvPr>
            <p:ph type="pic" sz="quarter" idx="17" hasCustomPrompt="1"/>
          </p:nvPr>
        </p:nvSpPr>
        <p:spPr>
          <a:xfrm>
            <a:off x="9130045" y="1882916"/>
            <a:ext cx="1412955" cy="1412955"/>
          </a:xfrm>
          <a:custGeom>
            <a:avLst/>
            <a:gdLst>
              <a:gd name="connsiteX0" fmla="*/ 941295 w 1882590"/>
              <a:gd name="connsiteY0" fmla="*/ 0 h 1882590"/>
              <a:gd name="connsiteX1" fmla="*/ 1882590 w 1882590"/>
              <a:gd name="connsiteY1" fmla="*/ 941295 h 1882590"/>
              <a:gd name="connsiteX2" fmla="*/ 941295 w 1882590"/>
              <a:gd name="connsiteY2" fmla="*/ 1882590 h 1882590"/>
              <a:gd name="connsiteX3" fmla="*/ 0 w 1882590"/>
              <a:gd name="connsiteY3" fmla="*/ 941295 h 1882590"/>
              <a:gd name="connsiteX4" fmla="*/ 941295 w 1882590"/>
              <a:gd name="connsiteY4" fmla="*/ 0 h 1882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590" h="1882590">
                <a:moveTo>
                  <a:pt x="941295" y="0"/>
                </a:moveTo>
                <a:cubicBezTo>
                  <a:pt x="1461158" y="0"/>
                  <a:pt x="1882590" y="421432"/>
                  <a:pt x="1882590" y="941295"/>
                </a:cubicBezTo>
                <a:cubicBezTo>
                  <a:pt x="1882590" y="1461158"/>
                  <a:pt x="1461158" y="1882590"/>
                  <a:pt x="941295" y="1882590"/>
                </a:cubicBezTo>
                <a:cubicBezTo>
                  <a:pt x="421432" y="1882590"/>
                  <a:pt x="0" y="1461158"/>
                  <a:pt x="0" y="941295"/>
                </a:cubicBezTo>
                <a:cubicBezTo>
                  <a:pt x="0" y="421432"/>
                  <a:pt x="421432" y="0"/>
                  <a:pt x="941295" y="0"/>
                </a:cubicBezTo>
                <a:close/>
              </a:path>
            </a:pathLst>
          </a:custGeom>
        </p:spPr>
        <p:txBody>
          <a:bodyPr wrap="square">
            <a:noAutofit/>
          </a:bodyPr>
          <a:lstStyle/>
          <a:p>
            <a:r>
              <a:rPr lang="zh-CN" altLang="en-US" dirty="0"/>
              <a:t>点击添加图片</a:t>
            </a:r>
          </a:p>
        </p:txBody>
      </p:sp>
    </p:spTree>
    <p:extLst>
      <p:ext uri="{BB962C8B-B14F-4D97-AF65-F5344CB8AC3E}">
        <p14:creationId xmlns:p14="http://schemas.microsoft.com/office/powerpoint/2010/main" val="4133173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6" name="图片占位符 7"/>
          <p:cNvSpPr>
            <a:spLocks noGrp="1"/>
          </p:cNvSpPr>
          <p:nvPr>
            <p:ph type="pic" sz="quarter" idx="13"/>
          </p:nvPr>
        </p:nvSpPr>
        <p:spPr>
          <a:xfrm>
            <a:off x="2807133" y="1882587"/>
            <a:ext cx="1321053"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9" name="图片占位符 7"/>
          <p:cNvSpPr>
            <a:spLocks noGrp="1"/>
          </p:cNvSpPr>
          <p:nvPr>
            <p:ph type="pic" sz="quarter" idx="14"/>
          </p:nvPr>
        </p:nvSpPr>
        <p:spPr>
          <a:xfrm>
            <a:off x="5378603" y="1882587"/>
            <a:ext cx="1321053"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0" name="图片占位符 7"/>
          <p:cNvSpPr>
            <a:spLocks noGrp="1"/>
          </p:cNvSpPr>
          <p:nvPr>
            <p:ph type="pic" sz="quarter" idx="15"/>
          </p:nvPr>
        </p:nvSpPr>
        <p:spPr>
          <a:xfrm>
            <a:off x="7950073" y="1882587"/>
            <a:ext cx="1321053" cy="1318325"/>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2" name="文本占位符 21"/>
          <p:cNvSpPr>
            <a:spLocks noGrp="1"/>
          </p:cNvSpPr>
          <p:nvPr>
            <p:ph type="body" sz="quarter" idx="16" hasCustomPrompt="1"/>
          </p:nvPr>
        </p:nvSpPr>
        <p:spPr>
          <a:xfrm>
            <a:off x="2748535" y="3727589"/>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3" name="文本占位符 21"/>
          <p:cNvSpPr>
            <a:spLocks noGrp="1"/>
          </p:cNvSpPr>
          <p:nvPr>
            <p:ph type="body" sz="quarter" idx="17" hasCustomPrompt="1"/>
          </p:nvPr>
        </p:nvSpPr>
        <p:spPr>
          <a:xfrm>
            <a:off x="5320005" y="3727589"/>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4" name="文本占位符 21"/>
          <p:cNvSpPr>
            <a:spLocks noGrp="1"/>
          </p:cNvSpPr>
          <p:nvPr>
            <p:ph type="body" sz="quarter" idx="18" hasCustomPrompt="1"/>
          </p:nvPr>
        </p:nvSpPr>
        <p:spPr>
          <a:xfrm>
            <a:off x="7891475" y="3727589"/>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6" name="文本占位符 21"/>
          <p:cNvSpPr>
            <a:spLocks noGrp="1"/>
          </p:cNvSpPr>
          <p:nvPr>
            <p:ph type="body" sz="quarter" idx="19" hasCustomPrompt="1"/>
          </p:nvPr>
        </p:nvSpPr>
        <p:spPr>
          <a:xfrm>
            <a:off x="4004002" y="5705474"/>
            <a:ext cx="4070251" cy="833438"/>
          </a:xfrm>
        </p:spPr>
        <p:txBody>
          <a:bodyPr>
            <a:noAutofit/>
          </a:bodyPr>
          <a:lstStyle>
            <a:lvl1pPr marL="0" indent="0" algn="ctr">
              <a:buNone/>
              <a:defRPr sz="4800">
                <a:solidFill>
                  <a:schemeClr val="bg1">
                    <a:lumMod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Tree>
    <p:extLst>
      <p:ext uri="{BB962C8B-B14F-4D97-AF65-F5344CB8AC3E}">
        <p14:creationId xmlns:p14="http://schemas.microsoft.com/office/powerpoint/2010/main" val="262736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任意多边形 9"/>
          <p:cNvSpPr/>
          <p:nvPr userDrawn="1"/>
        </p:nvSpPr>
        <p:spPr>
          <a:xfrm>
            <a:off x="5684849" y="2254260"/>
            <a:ext cx="3771740" cy="3809475"/>
          </a:xfrm>
          <a:custGeom>
            <a:avLst/>
            <a:gdLst>
              <a:gd name="connsiteX0" fmla="*/ 1869141 w 3738282"/>
              <a:gd name="connsiteY0" fmla="*/ 1088651 h 3738282"/>
              <a:gd name="connsiteX1" fmla="*/ 1088651 w 3738282"/>
              <a:gd name="connsiteY1" fmla="*/ 1869141 h 3738282"/>
              <a:gd name="connsiteX2" fmla="*/ 1869141 w 3738282"/>
              <a:gd name="connsiteY2" fmla="*/ 2649631 h 3738282"/>
              <a:gd name="connsiteX3" fmla="*/ 2649631 w 3738282"/>
              <a:gd name="connsiteY3" fmla="*/ 1869141 h 3738282"/>
              <a:gd name="connsiteX4" fmla="*/ 1869141 w 3738282"/>
              <a:gd name="connsiteY4" fmla="*/ 1088651 h 3738282"/>
              <a:gd name="connsiteX5" fmla="*/ 1869141 w 3738282"/>
              <a:gd name="connsiteY5" fmla="*/ 0 h 3738282"/>
              <a:gd name="connsiteX6" fmla="*/ 3738282 w 3738282"/>
              <a:gd name="connsiteY6" fmla="*/ 1869141 h 3738282"/>
              <a:gd name="connsiteX7" fmla="*/ 1869141 w 3738282"/>
              <a:gd name="connsiteY7" fmla="*/ 3738282 h 3738282"/>
              <a:gd name="connsiteX8" fmla="*/ 0 w 3738282"/>
              <a:gd name="connsiteY8" fmla="*/ 1869141 h 3738282"/>
              <a:gd name="connsiteX9" fmla="*/ 1869141 w 3738282"/>
              <a:gd name="connsiteY9" fmla="*/ 0 h 373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282" h="3738282">
                <a:moveTo>
                  <a:pt x="1869141" y="1088651"/>
                </a:moveTo>
                <a:cubicBezTo>
                  <a:pt x="1438088" y="1088651"/>
                  <a:pt x="1088651" y="1438088"/>
                  <a:pt x="1088651" y="1869141"/>
                </a:cubicBezTo>
                <a:cubicBezTo>
                  <a:pt x="1088651" y="2300194"/>
                  <a:pt x="1438088" y="2649631"/>
                  <a:pt x="1869141" y="2649631"/>
                </a:cubicBezTo>
                <a:cubicBezTo>
                  <a:pt x="2300194" y="2649631"/>
                  <a:pt x="2649631" y="2300194"/>
                  <a:pt x="2649631" y="1869141"/>
                </a:cubicBezTo>
                <a:cubicBezTo>
                  <a:pt x="2649631" y="1438088"/>
                  <a:pt x="2300194" y="1088651"/>
                  <a:pt x="1869141" y="1088651"/>
                </a:cubicBezTo>
                <a:close/>
                <a:moveTo>
                  <a:pt x="1869141" y="0"/>
                </a:moveTo>
                <a:cubicBezTo>
                  <a:pt x="2901439" y="0"/>
                  <a:pt x="3738282" y="836843"/>
                  <a:pt x="3738282" y="1869141"/>
                </a:cubicBezTo>
                <a:cubicBezTo>
                  <a:pt x="3738282" y="2901439"/>
                  <a:pt x="2901439" y="3738282"/>
                  <a:pt x="1869141" y="3738282"/>
                </a:cubicBezTo>
                <a:cubicBezTo>
                  <a:pt x="836843" y="3738282"/>
                  <a:pt x="0" y="2901439"/>
                  <a:pt x="0" y="1869141"/>
                </a:cubicBezTo>
                <a:cubicBezTo>
                  <a:pt x="0" y="836843"/>
                  <a:pt x="836843" y="0"/>
                  <a:pt x="1869141" y="0"/>
                </a:cubicBezTo>
                <a:close/>
              </a:path>
            </a:pathLst>
          </a:custGeom>
          <a:solidFill>
            <a:srgbClr val="FFAFFF">
              <a:alpha val="34902"/>
            </a:srgbClr>
          </a:solidFill>
          <a:ln>
            <a:noFill/>
          </a:ln>
          <a:effectLst>
            <a:softEdge rad="6350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nvGrpSpPr>
          <p:cNvPr id="11" name="组合 10"/>
          <p:cNvGrpSpPr/>
          <p:nvPr userDrawn="1"/>
        </p:nvGrpSpPr>
        <p:grpSpPr>
          <a:xfrm>
            <a:off x="3650875" y="4123402"/>
            <a:ext cx="7228874" cy="630733"/>
            <a:chOff x="2119629" y="1887688"/>
            <a:chExt cx="6535421" cy="862639"/>
          </a:xfrm>
          <a:solidFill>
            <a:schemeClr val="bg1"/>
          </a:solidFill>
        </p:grpSpPr>
        <p:sp>
          <p:nvSpPr>
            <p:cNvPr id="12" name="圆角矩形 11"/>
            <p:cNvSpPr/>
            <p:nvPr/>
          </p:nvSpPr>
          <p:spPr>
            <a:xfrm>
              <a:off x="2119629" y="1887689"/>
              <a:ext cx="4919800" cy="115260"/>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3" name="空心弧 12"/>
            <p:cNvSpPr/>
            <p:nvPr/>
          </p:nvSpPr>
          <p:spPr>
            <a:xfrm rot="5400000">
              <a:off x="6731000" y="1887688"/>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4" name="圆角矩形 13"/>
            <p:cNvSpPr/>
            <p:nvPr/>
          </p:nvSpPr>
          <p:spPr>
            <a:xfrm>
              <a:off x="5638800" y="2261377"/>
              <a:ext cx="1400628"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空心弧 14"/>
            <p:cNvSpPr/>
            <p:nvPr/>
          </p:nvSpPr>
          <p:spPr>
            <a:xfrm rot="16200000">
              <a:off x="5441950" y="2261377"/>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6" name="圆角矩形 15"/>
            <p:cNvSpPr/>
            <p:nvPr/>
          </p:nvSpPr>
          <p:spPr>
            <a:xfrm>
              <a:off x="5638800" y="2635066"/>
              <a:ext cx="3016250"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291111" cy="1446550"/>
          </a:xfrm>
          <a:prstGeom prst="rect">
            <a:avLst/>
          </a:prstGeom>
          <a:noFill/>
        </p:spPr>
        <p:txBody>
          <a:bodyPr wrap="square" rtlCol="0">
            <a:spAutoFit/>
          </a:bodyPr>
          <a:lstStyle/>
          <a:p>
            <a:pPr algn="ctr"/>
            <a:r>
              <a:rPr lang="en-US" altLang="zh-CN" sz="8800" dirty="0">
                <a:solidFill>
                  <a:schemeClr val="tx1">
                    <a:lumMod val="50000"/>
                    <a:lumOff val="50000"/>
                  </a:schemeClr>
                </a:solidFill>
                <a:latin typeface="华文仿宋" panose="02010600040101010101" pitchFamily="2" charset="-122"/>
                <a:ea typeface="华文仿宋" panose="02010600040101010101" pitchFamily="2" charset="-122"/>
              </a:rPr>
              <a:t>01</a:t>
            </a:r>
            <a:endPar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第一部分的标题</a:t>
            </a:r>
          </a:p>
        </p:txBody>
      </p:sp>
      <p:sp>
        <p:nvSpPr>
          <p:cNvPr id="18" name="文本占位符 10"/>
          <p:cNvSpPr>
            <a:spLocks noGrp="1"/>
          </p:cNvSpPr>
          <p:nvPr>
            <p:ph type="body" sz="quarter" idx="18" hasCustomPrompt="1"/>
          </p:nvPr>
        </p:nvSpPr>
        <p:spPr>
          <a:xfrm>
            <a:off x="6165477" y="2273757"/>
            <a:ext cx="4641897"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3785833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251922" cy="1446550"/>
          </a:xfrm>
          <a:prstGeom prst="rect">
            <a:avLst/>
          </a:prstGeom>
          <a:noFill/>
        </p:spPr>
        <p:txBody>
          <a:bodyPr wrap="square" rtlCol="0">
            <a:spAutoFit/>
          </a:bodyPr>
          <a:lstStyle/>
          <a:p>
            <a:pPr algn="ctr"/>
            <a:r>
              <a:rPr lang="en-US" altLang="zh-CN" sz="8800" dirty="0">
                <a:solidFill>
                  <a:schemeClr val="tx1">
                    <a:lumMod val="50000"/>
                    <a:lumOff val="50000"/>
                  </a:schemeClr>
                </a:solidFill>
                <a:latin typeface="华文仿宋" panose="02010600040101010101" pitchFamily="2" charset="-122"/>
                <a:ea typeface="华文仿宋" panose="02010600040101010101" pitchFamily="2" charset="-122"/>
              </a:rPr>
              <a:t>02</a:t>
            </a:r>
            <a:endPar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第二部分的标题</a:t>
            </a:r>
          </a:p>
        </p:txBody>
      </p:sp>
      <p:grpSp>
        <p:nvGrpSpPr>
          <p:cNvPr id="3" name="组合 2"/>
          <p:cNvGrpSpPr/>
          <p:nvPr userDrawn="1"/>
        </p:nvGrpSpPr>
        <p:grpSpPr>
          <a:xfrm>
            <a:off x="7301753" y="-135359"/>
            <a:ext cx="2282735" cy="5103932"/>
            <a:chOff x="7086600" y="-135359"/>
            <a:chExt cx="2282735" cy="5103932"/>
          </a:xfrm>
        </p:grpSpPr>
        <p:sp>
          <p:nvSpPr>
            <p:cNvPr id="17" name="任意多边形 16"/>
            <p:cNvSpPr/>
            <p:nvPr userDrawn="1"/>
          </p:nvSpPr>
          <p:spPr>
            <a:xfrm>
              <a:off x="7086600" y="959802"/>
              <a:ext cx="2049464" cy="4008771"/>
            </a:xfrm>
            <a:custGeom>
              <a:avLst/>
              <a:gdLst>
                <a:gd name="connsiteX0" fmla="*/ 1277470 w 2554941"/>
                <a:gd name="connsiteY0" fmla="*/ 250676 h 4997489"/>
                <a:gd name="connsiteX1" fmla="*/ 1203511 w 2554941"/>
                <a:gd name="connsiteY1" fmla="*/ 324635 h 4997489"/>
                <a:gd name="connsiteX2" fmla="*/ 1277470 w 2554941"/>
                <a:gd name="connsiteY2" fmla="*/ 398594 h 4997489"/>
                <a:gd name="connsiteX3" fmla="*/ 1351429 w 2554941"/>
                <a:gd name="connsiteY3" fmla="*/ 324635 h 4997489"/>
                <a:gd name="connsiteX4" fmla="*/ 1277470 w 2554941"/>
                <a:gd name="connsiteY4" fmla="*/ 250676 h 4997489"/>
                <a:gd name="connsiteX5" fmla="*/ 1265223 w 2554941"/>
                <a:gd name="connsiteY5" fmla="*/ 0 h 4997489"/>
                <a:gd name="connsiteX6" fmla="*/ 1854751 w 2554941"/>
                <a:gd name="connsiteY6" fmla="*/ 218590 h 4997489"/>
                <a:gd name="connsiteX7" fmla="*/ 1951419 w 2554941"/>
                <a:gd name="connsiteY7" fmla="*/ 323470 h 4997489"/>
                <a:gd name="connsiteX8" fmla="*/ 1966199 w 2554941"/>
                <a:gd name="connsiteY8" fmla="*/ 327458 h 4997489"/>
                <a:gd name="connsiteX9" fmla="*/ 2166972 w 2554941"/>
                <a:gd name="connsiteY9" fmla="*/ 357605 h 4997489"/>
                <a:gd name="connsiteX10" fmla="*/ 2212501 w 2554941"/>
                <a:gd name="connsiteY10" fmla="*/ 359692 h 4997489"/>
                <a:gd name="connsiteX11" fmla="*/ 2209611 w 2554941"/>
                <a:gd name="connsiteY11" fmla="*/ 369002 h 4997489"/>
                <a:gd name="connsiteX12" fmla="*/ 2199366 w 2554941"/>
                <a:gd name="connsiteY12" fmla="*/ 470629 h 4997489"/>
                <a:gd name="connsiteX13" fmla="*/ 2507348 w 2554941"/>
                <a:gd name="connsiteY13" fmla="*/ 935266 h 4997489"/>
                <a:gd name="connsiteX14" fmla="*/ 2537673 w 2554941"/>
                <a:gd name="connsiteY14" fmla="*/ 944680 h 4997489"/>
                <a:gd name="connsiteX15" fmla="*/ 2549479 w 2554941"/>
                <a:gd name="connsiteY15" fmla="*/ 1022036 h 4997489"/>
                <a:gd name="connsiteX16" fmla="*/ 2554941 w 2554941"/>
                <a:gd name="connsiteY16" fmla="*/ 1130195 h 4997489"/>
                <a:gd name="connsiteX17" fmla="*/ 2554941 w 2554941"/>
                <a:gd name="connsiteY17" fmla="*/ 3867294 h 4997489"/>
                <a:gd name="connsiteX18" fmla="*/ 2549479 w 2554941"/>
                <a:gd name="connsiteY18" fmla="*/ 3975453 h 4997489"/>
                <a:gd name="connsiteX19" fmla="*/ 2534953 w 2554941"/>
                <a:gd name="connsiteY19" fmla="*/ 4070637 h 4997489"/>
                <a:gd name="connsiteX20" fmla="*/ 2507348 w 2554941"/>
                <a:gd name="connsiteY20" fmla="*/ 4079206 h 4997489"/>
                <a:gd name="connsiteX21" fmla="*/ 2199366 w 2554941"/>
                <a:gd name="connsiteY21" fmla="*/ 4543843 h 4997489"/>
                <a:gd name="connsiteX22" fmla="*/ 2208854 w 2554941"/>
                <a:gd name="connsiteY22" fmla="*/ 4637965 h 4997489"/>
                <a:gd name="connsiteX23" fmla="*/ 2166972 w 2554941"/>
                <a:gd name="connsiteY23" fmla="*/ 4639884 h 4997489"/>
                <a:gd name="connsiteX24" fmla="*/ 1967526 w 2554941"/>
                <a:gd name="connsiteY24" fmla="*/ 4669833 h 4997489"/>
                <a:gd name="connsiteX25" fmla="*/ 1866998 w 2554941"/>
                <a:gd name="connsiteY25" fmla="*/ 4778900 h 4997489"/>
                <a:gd name="connsiteX26" fmla="*/ 1277470 w 2554941"/>
                <a:gd name="connsiteY26" fmla="*/ 4997489 h 4997489"/>
                <a:gd name="connsiteX27" fmla="*/ 687942 w 2554941"/>
                <a:gd name="connsiteY27" fmla="*/ 4778900 h 4997489"/>
                <a:gd name="connsiteX28" fmla="*/ 595327 w 2554941"/>
                <a:gd name="connsiteY28" fmla="*/ 4678418 h 4997489"/>
                <a:gd name="connsiteX29" fmla="*/ 564248 w 2554941"/>
                <a:gd name="connsiteY29" fmla="*/ 4670032 h 4997489"/>
                <a:gd name="connsiteX30" fmla="*/ 363475 w 2554941"/>
                <a:gd name="connsiteY30" fmla="*/ 4639884 h 4997489"/>
                <a:gd name="connsiteX31" fmla="*/ 335469 w 2554941"/>
                <a:gd name="connsiteY31" fmla="*/ 4638601 h 4997489"/>
                <a:gd name="connsiteX32" fmla="*/ 322625 w 2554941"/>
                <a:gd name="connsiteY32" fmla="*/ 4626927 h 4997489"/>
                <a:gd name="connsiteX33" fmla="*/ 331437 w 2554941"/>
                <a:gd name="connsiteY33" fmla="*/ 4539510 h 4997489"/>
                <a:gd name="connsiteX34" fmla="*/ 23455 w 2554941"/>
                <a:gd name="connsiteY34" fmla="*/ 4074873 h 4997489"/>
                <a:gd name="connsiteX35" fmla="*/ 20495 w 2554941"/>
                <a:gd name="connsiteY35" fmla="*/ 4073954 h 4997489"/>
                <a:gd name="connsiteX36" fmla="*/ 5462 w 2554941"/>
                <a:gd name="connsiteY36" fmla="*/ 3975453 h 4997489"/>
                <a:gd name="connsiteX37" fmla="*/ 0 w 2554941"/>
                <a:gd name="connsiteY37" fmla="*/ 3867294 h 4997489"/>
                <a:gd name="connsiteX38" fmla="*/ 0 w 2554941"/>
                <a:gd name="connsiteY38" fmla="*/ 1130195 h 4997489"/>
                <a:gd name="connsiteX39" fmla="*/ 5462 w 2554941"/>
                <a:gd name="connsiteY39" fmla="*/ 1022036 h 4997489"/>
                <a:gd name="connsiteX40" fmla="*/ 19490 w 2554941"/>
                <a:gd name="connsiteY40" fmla="*/ 930119 h 4997489"/>
                <a:gd name="connsiteX41" fmla="*/ 95664 w 2554941"/>
                <a:gd name="connsiteY41" fmla="*/ 888773 h 4997489"/>
                <a:gd name="connsiteX42" fmla="*/ 317990 w 2554941"/>
                <a:gd name="connsiteY42" fmla="*/ 470629 h 4997489"/>
                <a:gd name="connsiteX43" fmla="*/ 309150 w 2554941"/>
                <a:gd name="connsiteY43" fmla="*/ 382940 h 4997489"/>
                <a:gd name="connsiteX44" fmla="*/ 309837 w 2554941"/>
                <a:gd name="connsiteY44" fmla="*/ 382184 h 4997489"/>
                <a:gd name="connsiteX45" fmla="*/ 335468 w 2554941"/>
                <a:gd name="connsiteY45" fmla="*/ 358889 h 4997489"/>
                <a:gd name="connsiteX46" fmla="*/ 363475 w 2554941"/>
                <a:gd name="connsiteY46" fmla="*/ 357605 h 4997489"/>
                <a:gd name="connsiteX47" fmla="*/ 564248 w 2554941"/>
                <a:gd name="connsiteY47" fmla="*/ 327458 h 4997489"/>
                <a:gd name="connsiteX48" fmla="*/ 579026 w 2554941"/>
                <a:gd name="connsiteY48" fmla="*/ 323470 h 4997489"/>
                <a:gd name="connsiteX49" fmla="*/ 675695 w 2554941"/>
                <a:gd name="connsiteY49" fmla="*/ 218590 h 4997489"/>
                <a:gd name="connsiteX50" fmla="*/ 1265223 w 2554941"/>
                <a:gd name="connsiteY50" fmla="*/ 0 h 499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54941" h="4997489">
                  <a:moveTo>
                    <a:pt x="1277470" y="250676"/>
                  </a:moveTo>
                  <a:cubicBezTo>
                    <a:pt x="1236624" y="250676"/>
                    <a:pt x="1203511" y="283789"/>
                    <a:pt x="1203511" y="324635"/>
                  </a:cubicBezTo>
                  <a:cubicBezTo>
                    <a:pt x="1203511" y="365481"/>
                    <a:pt x="1236624" y="398594"/>
                    <a:pt x="1277470" y="398594"/>
                  </a:cubicBezTo>
                  <a:cubicBezTo>
                    <a:pt x="1318316" y="398594"/>
                    <a:pt x="1351429" y="365481"/>
                    <a:pt x="1351429" y="324635"/>
                  </a:cubicBezTo>
                  <a:cubicBezTo>
                    <a:pt x="1351429" y="283789"/>
                    <a:pt x="1318316" y="250676"/>
                    <a:pt x="1277470" y="250676"/>
                  </a:cubicBezTo>
                  <a:close/>
                  <a:moveTo>
                    <a:pt x="1265223" y="0"/>
                  </a:moveTo>
                  <a:cubicBezTo>
                    <a:pt x="1495448" y="0"/>
                    <a:pt x="1703878" y="83534"/>
                    <a:pt x="1854751" y="218590"/>
                  </a:cubicBezTo>
                  <a:lnTo>
                    <a:pt x="1951419" y="323470"/>
                  </a:lnTo>
                  <a:lnTo>
                    <a:pt x="1966199" y="327458"/>
                  </a:lnTo>
                  <a:cubicBezTo>
                    <a:pt x="2031697" y="341183"/>
                    <a:pt x="2098710" y="351312"/>
                    <a:pt x="2166972" y="357605"/>
                  </a:cubicBezTo>
                  <a:lnTo>
                    <a:pt x="2212501" y="359692"/>
                  </a:lnTo>
                  <a:lnTo>
                    <a:pt x="2209611" y="369002"/>
                  </a:lnTo>
                  <a:cubicBezTo>
                    <a:pt x="2202894" y="401828"/>
                    <a:pt x="2199366" y="435817"/>
                    <a:pt x="2199366" y="470629"/>
                  </a:cubicBezTo>
                  <a:cubicBezTo>
                    <a:pt x="2199366" y="679503"/>
                    <a:pt x="2326360" y="858715"/>
                    <a:pt x="2507348" y="935266"/>
                  </a:cubicBezTo>
                  <a:lnTo>
                    <a:pt x="2537673" y="944680"/>
                  </a:lnTo>
                  <a:lnTo>
                    <a:pt x="2549479" y="1022036"/>
                  </a:lnTo>
                  <a:cubicBezTo>
                    <a:pt x="2553091" y="1057598"/>
                    <a:pt x="2554941" y="1093681"/>
                    <a:pt x="2554941" y="1130195"/>
                  </a:cubicBezTo>
                  <a:lnTo>
                    <a:pt x="2554941" y="3867294"/>
                  </a:lnTo>
                  <a:cubicBezTo>
                    <a:pt x="2554941" y="3903809"/>
                    <a:pt x="2553091" y="3939891"/>
                    <a:pt x="2549479" y="3975453"/>
                  </a:cubicBezTo>
                  <a:lnTo>
                    <a:pt x="2534953" y="4070637"/>
                  </a:lnTo>
                  <a:lnTo>
                    <a:pt x="2507348" y="4079206"/>
                  </a:lnTo>
                  <a:cubicBezTo>
                    <a:pt x="2326360" y="4155757"/>
                    <a:pt x="2199366" y="4334970"/>
                    <a:pt x="2199366" y="4543843"/>
                  </a:cubicBezTo>
                  <a:lnTo>
                    <a:pt x="2208854" y="4637965"/>
                  </a:lnTo>
                  <a:lnTo>
                    <a:pt x="2166972" y="4639884"/>
                  </a:lnTo>
                  <a:lnTo>
                    <a:pt x="1967526" y="4669833"/>
                  </a:lnTo>
                  <a:lnTo>
                    <a:pt x="1866998" y="4778900"/>
                  </a:lnTo>
                  <a:cubicBezTo>
                    <a:pt x="1716125" y="4913956"/>
                    <a:pt x="1507695" y="4997489"/>
                    <a:pt x="1277470" y="4997489"/>
                  </a:cubicBezTo>
                  <a:cubicBezTo>
                    <a:pt x="1047245" y="4997489"/>
                    <a:pt x="838816" y="4913956"/>
                    <a:pt x="687942" y="4778900"/>
                  </a:cubicBezTo>
                  <a:lnTo>
                    <a:pt x="595327" y="4678418"/>
                  </a:lnTo>
                  <a:lnTo>
                    <a:pt x="564248" y="4670032"/>
                  </a:lnTo>
                  <a:cubicBezTo>
                    <a:pt x="498750" y="4656307"/>
                    <a:pt x="431737" y="4646177"/>
                    <a:pt x="363475" y="4639884"/>
                  </a:cubicBezTo>
                  <a:lnTo>
                    <a:pt x="335469" y="4638601"/>
                  </a:lnTo>
                  <a:lnTo>
                    <a:pt x="322625" y="4626927"/>
                  </a:lnTo>
                  <a:lnTo>
                    <a:pt x="331437" y="4539510"/>
                  </a:lnTo>
                  <a:cubicBezTo>
                    <a:pt x="331437" y="4330637"/>
                    <a:pt x="204443" y="4151424"/>
                    <a:pt x="23455" y="4074873"/>
                  </a:cubicBezTo>
                  <a:lnTo>
                    <a:pt x="20495" y="4073954"/>
                  </a:lnTo>
                  <a:lnTo>
                    <a:pt x="5462" y="3975453"/>
                  </a:lnTo>
                  <a:cubicBezTo>
                    <a:pt x="1850" y="3939891"/>
                    <a:pt x="0" y="3903809"/>
                    <a:pt x="0" y="3867294"/>
                  </a:cubicBezTo>
                  <a:lnTo>
                    <a:pt x="0" y="1130195"/>
                  </a:lnTo>
                  <a:cubicBezTo>
                    <a:pt x="0" y="1093681"/>
                    <a:pt x="1850" y="1057598"/>
                    <a:pt x="5462" y="1022036"/>
                  </a:cubicBezTo>
                  <a:lnTo>
                    <a:pt x="19490" y="930119"/>
                  </a:lnTo>
                  <a:lnTo>
                    <a:pt x="95664" y="888773"/>
                  </a:lnTo>
                  <a:cubicBezTo>
                    <a:pt x="229800" y="798154"/>
                    <a:pt x="317990" y="644690"/>
                    <a:pt x="317990" y="470629"/>
                  </a:cubicBezTo>
                  <a:lnTo>
                    <a:pt x="309150" y="382940"/>
                  </a:lnTo>
                  <a:lnTo>
                    <a:pt x="309837" y="382184"/>
                  </a:lnTo>
                  <a:lnTo>
                    <a:pt x="335468" y="358889"/>
                  </a:lnTo>
                  <a:lnTo>
                    <a:pt x="363475" y="357605"/>
                  </a:lnTo>
                  <a:cubicBezTo>
                    <a:pt x="431737" y="351312"/>
                    <a:pt x="498750" y="341183"/>
                    <a:pt x="564248" y="327458"/>
                  </a:cubicBezTo>
                  <a:lnTo>
                    <a:pt x="579026" y="323470"/>
                  </a:lnTo>
                  <a:lnTo>
                    <a:pt x="675695" y="218590"/>
                  </a:lnTo>
                  <a:cubicBezTo>
                    <a:pt x="826569" y="83534"/>
                    <a:pt x="1034998" y="0"/>
                    <a:pt x="1265223" y="0"/>
                  </a:cubicBezTo>
                  <a:close/>
                </a:path>
              </a:pathLst>
            </a:custGeom>
            <a:solidFill>
              <a:srgbClr val="FFAFFF">
                <a:alpha val="34902"/>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userDrawn="1"/>
          </p:nvSpPr>
          <p:spPr>
            <a:xfrm>
              <a:off x="8070990" y="-135359"/>
              <a:ext cx="80683" cy="131395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userDrawn="1"/>
          </p:nvSpPr>
          <p:spPr>
            <a:xfrm rot="10976075">
              <a:off x="8103590" y="3506003"/>
              <a:ext cx="1265745" cy="1305990"/>
            </a:xfrm>
            <a:custGeom>
              <a:avLst/>
              <a:gdLst>
                <a:gd name="connsiteX0" fmla="*/ 337097 w 1951009"/>
                <a:gd name="connsiteY0" fmla="*/ 2013041 h 2013041"/>
                <a:gd name="connsiteX1" fmla="*/ 15814 w 1951009"/>
                <a:gd name="connsiteY1" fmla="*/ 1839812 h 2013041"/>
                <a:gd name="connsiteX2" fmla="*/ 512653 w 1951009"/>
                <a:gd name="connsiteY2" fmla="*/ 1148243 h 2013041"/>
                <a:gd name="connsiteX3" fmla="*/ 483594 w 1951009"/>
                <a:gd name="connsiteY3" fmla="*/ 908099 h 2013041"/>
                <a:gd name="connsiteX4" fmla="*/ 454152 w 1951009"/>
                <a:gd name="connsiteY4" fmla="*/ 899200 h 2013041"/>
                <a:gd name="connsiteX5" fmla="*/ 34517 w 1951009"/>
                <a:gd name="connsiteY5" fmla="*/ 0 h 2013041"/>
                <a:gd name="connsiteX6" fmla="*/ 652103 w 1951009"/>
                <a:gd name="connsiteY6" fmla="*/ 251472 h 2013041"/>
                <a:gd name="connsiteX7" fmla="*/ 653248 w 1951009"/>
                <a:gd name="connsiteY7" fmla="*/ 256250 h 2013041"/>
                <a:gd name="connsiteX8" fmla="*/ 670890 w 1951009"/>
                <a:gd name="connsiteY8" fmla="*/ 290317 h 2013041"/>
                <a:gd name="connsiteX9" fmla="*/ 729916 w 1951009"/>
                <a:gd name="connsiteY9" fmla="*/ 325441 h 2013041"/>
                <a:gd name="connsiteX10" fmla="*/ 782762 w 1951009"/>
                <a:gd name="connsiteY10" fmla="*/ 364061 h 2013041"/>
                <a:gd name="connsiteX11" fmla="*/ 852113 w 1951009"/>
                <a:gd name="connsiteY11" fmla="*/ 414552 h 2013041"/>
                <a:gd name="connsiteX12" fmla="*/ 883576 w 1951009"/>
                <a:gd name="connsiteY12" fmla="*/ 470164 h 2013041"/>
                <a:gd name="connsiteX13" fmla="*/ 945530 w 1951009"/>
                <a:gd name="connsiteY13" fmla="*/ 438376 h 2013041"/>
                <a:gd name="connsiteX14" fmla="*/ 1013663 w 1951009"/>
                <a:gd name="connsiteY14" fmla="*/ 403091 h 2013041"/>
                <a:gd name="connsiteX15" fmla="*/ 1073909 w 1951009"/>
                <a:gd name="connsiteY15" fmla="*/ 400003 h 2013041"/>
                <a:gd name="connsiteX16" fmla="*/ 1098463 w 1951009"/>
                <a:gd name="connsiteY16" fmla="*/ 382848 h 2013041"/>
                <a:gd name="connsiteX17" fmla="*/ 1102643 w 1951009"/>
                <a:gd name="connsiteY17" fmla="*/ 374382 h 2013041"/>
                <a:gd name="connsiteX18" fmla="*/ 1118730 w 1951009"/>
                <a:gd name="connsiteY18" fmla="*/ 388180 h 2013041"/>
                <a:gd name="connsiteX19" fmla="*/ 1140086 w 1951009"/>
                <a:gd name="connsiteY19" fmla="*/ 379083 h 2013041"/>
                <a:gd name="connsiteX20" fmla="*/ 1263311 w 1951009"/>
                <a:gd name="connsiteY20" fmla="*/ 349303 h 2013041"/>
                <a:gd name="connsiteX21" fmla="*/ 1286221 w 1951009"/>
                <a:gd name="connsiteY21" fmla="*/ 349275 h 2013041"/>
                <a:gd name="connsiteX22" fmla="*/ 1286583 w 1951009"/>
                <a:gd name="connsiteY22" fmla="*/ 348739 h 2013041"/>
                <a:gd name="connsiteX23" fmla="*/ 1436297 w 1951009"/>
                <a:gd name="connsiteY23" fmla="*/ 165578 h 2013041"/>
                <a:gd name="connsiteX24" fmla="*/ 1344463 w 1951009"/>
                <a:gd name="connsiteY24" fmla="*/ 297478 h 2013041"/>
                <a:gd name="connsiteX25" fmla="*/ 1310139 w 1951009"/>
                <a:gd name="connsiteY25" fmla="*/ 349245 h 2013041"/>
                <a:gd name="connsiteX26" fmla="*/ 1314719 w 1951009"/>
                <a:gd name="connsiteY26" fmla="*/ 349239 h 2013041"/>
                <a:gd name="connsiteX27" fmla="*/ 1357188 w 1951009"/>
                <a:gd name="connsiteY27" fmla="*/ 359557 h 2013041"/>
                <a:gd name="connsiteX28" fmla="*/ 1372902 w 1951009"/>
                <a:gd name="connsiteY28" fmla="*/ 371572 h 2013041"/>
                <a:gd name="connsiteX29" fmla="*/ 1391136 w 1951009"/>
                <a:gd name="connsiteY29" fmla="*/ 344864 h 2013041"/>
                <a:gd name="connsiteX30" fmla="*/ 1466112 w 1951009"/>
                <a:gd name="connsiteY30" fmla="*/ 208410 h 2013041"/>
                <a:gd name="connsiteX31" fmla="*/ 1442417 w 1951009"/>
                <a:gd name="connsiteY31" fmla="*/ 340943 h 2013041"/>
                <a:gd name="connsiteX32" fmla="*/ 1403655 w 1951009"/>
                <a:gd name="connsiteY32" fmla="*/ 405815 h 2013041"/>
                <a:gd name="connsiteX33" fmla="*/ 1412447 w 1951009"/>
                <a:gd name="connsiteY33" fmla="*/ 427014 h 2013041"/>
                <a:gd name="connsiteX34" fmla="*/ 1368839 w 1951009"/>
                <a:gd name="connsiteY34" fmla="*/ 579109 h 2013041"/>
                <a:gd name="connsiteX35" fmla="*/ 1358556 w 1951009"/>
                <a:gd name="connsiteY35" fmla="*/ 593879 h 2013041"/>
                <a:gd name="connsiteX36" fmla="*/ 1367343 w 1951009"/>
                <a:gd name="connsiteY36" fmla="*/ 601416 h 2013041"/>
                <a:gd name="connsiteX37" fmla="*/ 1360987 w 1951009"/>
                <a:gd name="connsiteY37" fmla="*/ 604649 h 2013041"/>
                <a:gd name="connsiteX38" fmla="*/ 1291797 w 1951009"/>
                <a:gd name="connsiteY38" fmla="*/ 681317 h 2013041"/>
                <a:gd name="connsiteX39" fmla="*/ 1340172 w 1951009"/>
                <a:gd name="connsiteY39" fmla="*/ 694733 h 2013041"/>
                <a:gd name="connsiteX40" fmla="*/ 1510990 w 1951009"/>
                <a:gd name="connsiteY40" fmla="*/ 740022 h 2013041"/>
                <a:gd name="connsiteX41" fmla="*/ 1605462 w 1951009"/>
                <a:gd name="connsiteY41" fmla="*/ 846450 h 2013041"/>
                <a:gd name="connsiteX42" fmla="*/ 1703676 w 1951009"/>
                <a:gd name="connsiteY42" fmla="*/ 901819 h 2013041"/>
                <a:gd name="connsiteX43" fmla="*/ 1715646 w 1951009"/>
                <a:gd name="connsiteY43" fmla="*/ 900157 h 2013041"/>
                <a:gd name="connsiteX44" fmla="*/ 1951009 w 1951009"/>
                <a:gd name="connsiteY44" fmla="*/ 1102030 h 2013041"/>
                <a:gd name="connsiteX45" fmla="*/ 1430511 w 1951009"/>
                <a:gd name="connsiteY45" fmla="*/ 1329376 h 2013041"/>
                <a:gd name="connsiteX46" fmla="*/ 894170 w 1951009"/>
                <a:gd name="connsiteY46" fmla="*/ 1142446 h 2013041"/>
                <a:gd name="connsiteX47" fmla="*/ 846647 w 1951009"/>
                <a:gd name="connsiteY47" fmla="*/ 1093081 h 2013041"/>
                <a:gd name="connsiteX48" fmla="*/ 844313 w 1951009"/>
                <a:gd name="connsiteY48" fmla="*/ 1097088 h 2013041"/>
                <a:gd name="connsiteX49" fmla="*/ 835189 w 1951009"/>
                <a:gd name="connsiteY49" fmla="*/ 1076687 h 2013041"/>
                <a:gd name="connsiteX50" fmla="*/ 821085 w 1951009"/>
                <a:gd name="connsiteY50" fmla="*/ 1092315 h 2013041"/>
                <a:gd name="connsiteX51" fmla="*/ 821094 w 1951009"/>
                <a:gd name="connsiteY51" fmla="*/ 1092299 h 2013041"/>
                <a:gd name="connsiteX52" fmla="*/ 830483 w 1951009"/>
                <a:gd name="connsiteY52" fmla="*/ 1076291 h 2013041"/>
                <a:gd name="connsiteX53" fmla="*/ 822635 w 1951009"/>
                <a:gd name="connsiteY53" fmla="*/ 1068139 h 2013041"/>
                <a:gd name="connsiteX54" fmla="*/ 621047 w 1951009"/>
                <a:gd name="connsiteY54" fmla="*/ 1272199 h 201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951009" h="2013041">
                  <a:moveTo>
                    <a:pt x="337097" y="2013041"/>
                  </a:moveTo>
                  <a:lnTo>
                    <a:pt x="15814" y="1839812"/>
                  </a:lnTo>
                  <a:lnTo>
                    <a:pt x="512653" y="1148243"/>
                  </a:lnTo>
                  <a:lnTo>
                    <a:pt x="483594" y="908099"/>
                  </a:lnTo>
                  <a:lnTo>
                    <a:pt x="454152" y="899200"/>
                  </a:lnTo>
                  <a:cubicBezTo>
                    <a:pt x="101787" y="754678"/>
                    <a:pt x="-80921" y="363169"/>
                    <a:pt x="34517" y="0"/>
                  </a:cubicBezTo>
                  <a:lnTo>
                    <a:pt x="652103" y="251472"/>
                  </a:lnTo>
                  <a:lnTo>
                    <a:pt x="653248" y="256250"/>
                  </a:lnTo>
                  <a:lnTo>
                    <a:pt x="670890" y="290317"/>
                  </a:lnTo>
                  <a:lnTo>
                    <a:pt x="729916" y="325441"/>
                  </a:lnTo>
                  <a:lnTo>
                    <a:pt x="782762" y="364061"/>
                  </a:lnTo>
                  <a:lnTo>
                    <a:pt x="852113" y="414552"/>
                  </a:lnTo>
                  <a:lnTo>
                    <a:pt x="883576" y="470164"/>
                  </a:lnTo>
                  <a:lnTo>
                    <a:pt x="945530" y="438376"/>
                  </a:lnTo>
                  <a:lnTo>
                    <a:pt x="1013663" y="403091"/>
                  </a:lnTo>
                  <a:lnTo>
                    <a:pt x="1073909" y="400003"/>
                  </a:lnTo>
                  <a:lnTo>
                    <a:pt x="1098463" y="382848"/>
                  </a:lnTo>
                  <a:lnTo>
                    <a:pt x="1102643" y="374382"/>
                  </a:lnTo>
                  <a:lnTo>
                    <a:pt x="1118730" y="388180"/>
                  </a:lnTo>
                  <a:lnTo>
                    <a:pt x="1140086" y="379083"/>
                  </a:lnTo>
                  <a:cubicBezTo>
                    <a:pt x="1184629" y="362815"/>
                    <a:pt x="1226416" y="352723"/>
                    <a:pt x="1263311" y="349303"/>
                  </a:cubicBezTo>
                  <a:lnTo>
                    <a:pt x="1286221" y="349275"/>
                  </a:lnTo>
                  <a:lnTo>
                    <a:pt x="1286583" y="348739"/>
                  </a:lnTo>
                  <a:cubicBezTo>
                    <a:pt x="1369098" y="229476"/>
                    <a:pt x="1425522" y="159000"/>
                    <a:pt x="1436297" y="165578"/>
                  </a:cubicBezTo>
                  <a:cubicBezTo>
                    <a:pt x="1408620" y="204005"/>
                    <a:pt x="1377755" y="248361"/>
                    <a:pt x="1344463" y="297478"/>
                  </a:cubicBezTo>
                  <a:lnTo>
                    <a:pt x="1310139" y="349245"/>
                  </a:lnTo>
                  <a:lnTo>
                    <a:pt x="1314719" y="349239"/>
                  </a:lnTo>
                  <a:cubicBezTo>
                    <a:pt x="1330454" y="350928"/>
                    <a:pt x="1344699" y="354346"/>
                    <a:pt x="1357188" y="359557"/>
                  </a:cubicBezTo>
                  <a:lnTo>
                    <a:pt x="1372902" y="371572"/>
                  </a:lnTo>
                  <a:lnTo>
                    <a:pt x="1391136" y="344864"/>
                  </a:lnTo>
                  <a:cubicBezTo>
                    <a:pt x="1425070" y="292258"/>
                    <a:pt x="1450471" y="246283"/>
                    <a:pt x="1466112" y="208410"/>
                  </a:cubicBezTo>
                  <a:cubicBezTo>
                    <a:pt x="1485525" y="228379"/>
                    <a:pt x="1476094" y="274549"/>
                    <a:pt x="1442417" y="340943"/>
                  </a:cubicBezTo>
                  <a:lnTo>
                    <a:pt x="1403655" y="405815"/>
                  </a:lnTo>
                  <a:lnTo>
                    <a:pt x="1412447" y="427014"/>
                  </a:lnTo>
                  <a:cubicBezTo>
                    <a:pt x="1419776" y="468223"/>
                    <a:pt x="1403691" y="521483"/>
                    <a:pt x="1368839" y="579109"/>
                  </a:cubicBezTo>
                  <a:lnTo>
                    <a:pt x="1358556" y="593879"/>
                  </a:lnTo>
                  <a:lnTo>
                    <a:pt x="1367343" y="601416"/>
                  </a:lnTo>
                  <a:lnTo>
                    <a:pt x="1360987" y="604649"/>
                  </a:lnTo>
                  <a:lnTo>
                    <a:pt x="1291797" y="681317"/>
                  </a:lnTo>
                  <a:lnTo>
                    <a:pt x="1340172" y="694733"/>
                  </a:lnTo>
                  <a:lnTo>
                    <a:pt x="1510990" y="740022"/>
                  </a:lnTo>
                  <a:lnTo>
                    <a:pt x="1605462" y="846450"/>
                  </a:lnTo>
                  <a:lnTo>
                    <a:pt x="1703676" y="901819"/>
                  </a:lnTo>
                  <a:lnTo>
                    <a:pt x="1715646" y="900157"/>
                  </a:lnTo>
                  <a:lnTo>
                    <a:pt x="1951009" y="1102030"/>
                  </a:lnTo>
                  <a:cubicBezTo>
                    <a:pt x="1807216" y="1245823"/>
                    <a:pt x="1620184" y="1322122"/>
                    <a:pt x="1430511" y="1329376"/>
                  </a:cubicBezTo>
                  <a:cubicBezTo>
                    <a:pt x="1240838" y="1336630"/>
                    <a:pt x="1048525" y="1274837"/>
                    <a:pt x="894170" y="1142446"/>
                  </a:cubicBezTo>
                  <a:lnTo>
                    <a:pt x="846647" y="1093081"/>
                  </a:lnTo>
                  <a:lnTo>
                    <a:pt x="844313" y="1097088"/>
                  </a:lnTo>
                  <a:lnTo>
                    <a:pt x="835189" y="1076687"/>
                  </a:lnTo>
                  <a:lnTo>
                    <a:pt x="821085" y="1092315"/>
                  </a:lnTo>
                  <a:lnTo>
                    <a:pt x="821094" y="1092299"/>
                  </a:lnTo>
                  <a:lnTo>
                    <a:pt x="830483" y="1076291"/>
                  </a:lnTo>
                  <a:lnTo>
                    <a:pt x="822635" y="1068139"/>
                  </a:lnTo>
                  <a:lnTo>
                    <a:pt x="621047" y="1272199"/>
                  </a:lnTo>
                  <a:close/>
                </a:path>
              </a:pathLst>
            </a:custGeom>
            <a:solidFill>
              <a:srgbClr val="FFFFFF"/>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占位符 10"/>
          <p:cNvSpPr>
            <a:spLocks noGrp="1"/>
          </p:cNvSpPr>
          <p:nvPr>
            <p:ph type="body" sz="quarter" idx="18" hasCustomPrompt="1"/>
          </p:nvPr>
        </p:nvSpPr>
        <p:spPr>
          <a:xfrm>
            <a:off x="6165477" y="2273757"/>
            <a:ext cx="4641897"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999919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317236" cy="1446550"/>
          </a:xfrm>
          <a:prstGeom prst="rect">
            <a:avLst/>
          </a:prstGeom>
          <a:noFill/>
        </p:spPr>
        <p:txBody>
          <a:bodyPr wrap="square" rtlCol="0">
            <a:spAutoFit/>
          </a:bodyPr>
          <a:lstStyle/>
          <a:p>
            <a:pPr algn="ctr"/>
            <a:r>
              <a:rPr lang="en-US" altLang="zh-CN" sz="8800" dirty="0">
                <a:solidFill>
                  <a:schemeClr val="tx1">
                    <a:lumMod val="50000"/>
                    <a:lumOff val="50000"/>
                  </a:schemeClr>
                </a:solidFill>
                <a:latin typeface="华文仿宋" panose="02010600040101010101" pitchFamily="2" charset="-122"/>
                <a:ea typeface="华文仿宋" panose="02010600040101010101" pitchFamily="2" charset="-122"/>
              </a:rPr>
              <a:t>03</a:t>
            </a:r>
            <a:endPar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第三部分的标题</a:t>
            </a:r>
          </a:p>
        </p:txBody>
      </p:sp>
      <p:grpSp>
        <p:nvGrpSpPr>
          <p:cNvPr id="5" name="组合 4"/>
          <p:cNvGrpSpPr/>
          <p:nvPr userDrawn="1"/>
        </p:nvGrpSpPr>
        <p:grpSpPr>
          <a:xfrm>
            <a:off x="8640115" y="2420471"/>
            <a:ext cx="2266399" cy="4038460"/>
            <a:chOff x="6730083" y="615323"/>
            <a:chExt cx="3181350" cy="5668796"/>
          </a:xfrm>
        </p:grpSpPr>
        <p:sp>
          <p:nvSpPr>
            <p:cNvPr id="9" name="任意多边形 8"/>
            <p:cNvSpPr/>
            <p:nvPr userDrawn="1"/>
          </p:nvSpPr>
          <p:spPr>
            <a:xfrm>
              <a:off x="6730083" y="4158998"/>
              <a:ext cx="3181350" cy="2125121"/>
            </a:xfrm>
            <a:custGeom>
              <a:avLst/>
              <a:gdLst>
                <a:gd name="connsiteX0" fmla="*/ 268328 w 3181350"/>
                <a:gd name="connsiteY0" fmla="*/ 0 h 2125121"/>
                <a:gd name="connsiteX1" fmla="*/ 312700 w 3181350"/>
                <a:gd name="connsiteY1" fmla="*/ 0 h 2125121"/>
                <a:gd name="connsiteX2" fmla="*/ 385604 w 3181350"/>
                <a:gd name="connsiteY2" fmla="*/ 72904 h 2125121"/>
                <a:gd name="connsiteX3" fmla="*/ 385604 w 3181350"/>
                <a:gd name="connsiteY3" fmla="*/ 545548 h 2125121"/>
                <a:gd name="connsiteX4" fmla="*/ 469808 w 3181350"/>
                <a:gd name="connsiteY4" fmla="*/ 531604 h 2125121"/>
                <a:gd name="connsiteX5" fmla="*/ 1297934 w 3181350"/>
                <a:gd name="connsiteY5" fmla="*/ 474331 h 2125121"/>
                <a:gd name="connsiteX6" fmla="*/ 1590675 w 3181350"/>
                <a:gd name="connsiteY6" fmla="*/ 470944 h 2125121"/>
                <a:gd name="connsiteX7" fmla="*/ 1590676 w 3181350"/>
                <a:gd name="connsiteY7" fmla="*/ 470944 h 2125121"/>
                <a:gd name="connsiteX8" fmla="*/ 2795164 w 3181350"/>
                <a:gd name="connsiteY8" fmla="*/ 544435 h 2125121"/>
                <a:gd name="connsiteX9" fmla="*/ 2805274 w 3181350"/>
                <a:gd name="connsiteY9" fmla="*/ 546573 h 2125121"/>
                <a:gd name="connsiteX10" fmla="*/ 2805274 w 3181350"/>
                <a:gd name="connsiteY10" fmla="*/ 72904 h 2125121"/>
                <a:gd name="connsiteX11" fmla="*/ 2878178 w 3181350"/>
                <a:gd name="connsiteY11" fmla="*/ 0 h 2125121"/>
                <a:gd name="connsiteX12" fmla="*/ 2922550 w 3181350"/>
                <a:gd name="connsiteY12" fmla="*/ 0 h 2125121"/>
                <a:gd name="connsiteX13" fmla="*/ 2995454 w 3181350"/>
                <a:gd name="connsiteY13" fmla="*/ 72904 h 2125121"/>
                <a:gd name="connsiteX14" fmla="*/ 2995454 w 3181350"/>
                <a:gd name="connsiteY14" fmla="*/ 593846 h 2125121"/>
                <a:gd name="connsiteX15" fmla="*/ 2994809 w 3181350"/>
                <a:gd name="connsiteY15" fmla="*/ 597045 h 2125121"/>
                <a:gd name="connsiteX16" fmla="*/ 3013728 w 3181350"/>
                <a:gd name="connsiteY16" fmla="*/ 604039 h 2125121"/>
                <a:gd name="connsiteX17" fmla="*/ 3043239 w 3181350"/>
                <a:gd name="connsiteY17" fmla="*/ 637632 h 2125121"/>
                <a:gd name="connsiteX18" fmla="*/ 2977935 w 3181350"/>
                <a:gd name="connsiteY18" fmla="*/ 687200 h 2125121"/>
                <a:gd name="connsiteX19" fmla="*/ 2962275 w 3181350"/>
                <a:gd name="connsiteY19" fmla="*/ 692110 h 2125121"/>
                <a:gd name="connsiteX20" fmla="*/ 2962275 w 3181350"/>
                <a:gd name="connsiteY20" fmla="*/ 782993 h 2125121"/>
                <a:gd name="connsiteX21" fmla="*/ 3024492 w 3181350"/>
                <a:gd name="connsiteY21" fmla="*/ 825599 h 2125121"/>
                <a:gd name="connsiteX22" fmla="*/ 3181350 w 3181350"/>
                <a:gd name="connsiteY22" fmla="*/ 1097035 h 2125121"/>
                <a:gd name="connsiteX23" fmla="*/ 2909688 w 3181350"/>
                <a:gd name="connsiteY23" fmla="*/ 1447089 h 2125121"/>
                <a:gd name="connsiteX24" fmla="*/ 2805365 w 3181350"/>
                <a:gd name="connsiteY24" fmla="*/ 1499349 h 2125121"/>
                <a:gd name="connsiteX25" fmla="*/ 2801701 w 3181350"/>
                <a:gd name="connsiteY25" fmla="*/ 1524299 h 2125121"/>
                <a:gd name="connsiteX26" fmla="*/ 2671764 w 3181350"/>
                <a:gd name="connsiteY26" fmla="*/ 1858421 h 2125121"/>
                <a:gd name="connsiteX27" fmla="*/ 2493964 w 3181350"/>
                <a:gd name="connsiteY27" fmla="*/ 1858421 h 2125121"/>
                <a:gd name="connsiteX28" fmla="*/ 2424183 w 3181350"/>
                <a:gd name="connsiteY28" fmla="*/ 1693937 h 2125121"/>
                <a:gd name="connsiteX29" fmla="*/ 2415167 w 3181350"/>
                <a:gd name="connsiteY29" fmla="*/ 1632552 h 2125121"/>
                <a:gd name="connsiteX30" fmla="*/ 2209838 w 3181350"/>
                <a:gd name="connsiteY30" fmla="*/ 1673925 h 2125121"/>
                <a:gd name="connsiteX31" fmla="*/ 1926358 w 3181350"/>
                <a:gd name="connsiteY31" fmla="*/ 1708560 h 2125121"/>
                <a:gd name="connsiteX32" fmla="*/ 1918699 w 3181350"/>
                <a:gd name="connsiteY32" fmla="*/ 1744083 h 2125121"/>
                <a:gd name="connsiteX33" fmla="*/ 1881189 w 3181350"/>
                <a:gd name="connsiteY33" fmla="*/ 1759996 h 2125121"/>
                <a:gd name="connsiteX34" fmla="*/ 1725614 w 3181350"/>
                <a:gd name="connsiteY34" fmla="*/ 2125121 h 2125121"/>
                <a:gd name="connsiteX35" fmla="*/ 1497014 w 3181350"/>
                <a:gd name="connsiteY35" fmla="*/ 2109246 h 2125121"/>
                <a:gd name="connsiteX36" fmla="*/ 1293814 w 3181350"/>
                <a:gd name="connsiteY36" fmla="*/ 1737771 h 2125121"/>
                <a:gd name="connsiteX37" fmla="*/ 1290996 w 3181350"/>
                <a:gd name="connsiteY37" fmla="*/ 1742997 h 2125121"/>
                <a:gd name="connsiteX38" fmla="*/ 1284088 w 3181350"/>
                <a:gd name="connsiteY38" fmla="*/ 1710961 h 2125121"/>
                <a:gd name="connsiteX39" fmla="*/ 1270099 w 3181350"/>
                <a:gd name="connsiteY39" fmla="*/ 1710406 h 2125121"/>
                <a:gd name="connsiteX40" fmla="*/ 971513 w 3181350"/>
                <a:gd name="connsiteY40" fmla="*/ 1673925 h 2125121"/>
                <a:gd name="connsiteX41" fmla="*/ 827315 w 3181350"/>
                <a:gd name="connsiteY41" fmla="*/ 1643119 h 2125121"/>
                <a:gd name="connsiteX42" fmla="*/ 823819 w 3181350"/>
                <a:gd name="connsiteY42" fmla="*/ 1666927 h 2125121"/>
                <a:gd name="connsiteX43" fmla="*/ 817564 w 3181350"/>
                <a:gd name="connsiteY43" fmla="*/ 1671096 h 2125121"/>
                <a:gd name="connsiteX44" fmla="*/ 709614 w 3181350"/>
                <a:gd name="connsiteY44" fmla="*/ 1867946 h 2125121"/>
                <a:gd name="connsiteX45" fmla="*/ 576264 w 3181350"/>
                <a:gd name="connsiteY45" fmla="*/ 1858421 h 2125121"/>
                <a:gd name="connsiteX46" fmla="*/ 531814 w 3181350"/>
                <a:gd name="connsiteY46" fmla="*/ 1833021 h 2125121"/>
                <a:gd name="connsiteX47" fmla="*/ 441087 w 3181350"/>
                <a:gd name="connsiteY47" fmla="*/ 1588997 h 2125121"/>
                <a:gd name="connsiteX48" fmla="*/ 431677 w 3181350"/>
                <a:gd name="connsiteY48" fmla="*/ 1524928 h 2125121"/>
                <a:gd name="connsiteX49" fmla="*/ 363233 w 3181350"/>
                <a:gd name="connsiteY49" fmla="*/ 1495287 h 2125121"/>
                <a:gd name="connsiteX50" fmla="*/ 0 w 3181350"/>
                <a:gd name="connsiteY50" fmla="*/ 1097035 h 2125121"/>
                <a:gd name="connsiteX51" fmla="*/ 156858 w 3181350"/>
                <a:gd name="connsiteY51" fmla="*/ 825599 h 2125121"/>
                <a:gd name="connsiteX52" fmla="*/ 219075 w 3181350"/>
                <a:gd name="connsiteY52" fmla="*/ 782993 h 2125121"/>
                <a:gd name="connsiteX53" fmla="*/ 219075 w 3181350"/>
                <a:gd name="connsiteY53" fmla="*/ 692110 h 2125121"/>
                <a:gd name="connsiteX54" fmla="*/ 203418 w 3181350"/>
                <a:gd name="connsiteY54" fmla="*/ 687200 h 2125121"/>
                <a:gd name="connsiteX55" fmla="*/ 138113 w 3181350"/>
                <a:gd name="connsiteY55" fmla="*/ 637632 h 2125121"/>
                <a:gd name="connsiteX56" fmla="*/ 160801 w 3181350"/>
                <a:gd name="connsiteY56" fmla="*/ 608126 h 2125121"/>
                <a:gd name="connsiteX57" fmla="*/ 195424 w 3181350"/>
                <a:gd name="connsiteY57" fmla="*/ 593417 h 2125121"/>
                <a:gd name="connsiteX58" fmla="*/ 195424 w 3181350"/>
                <a:gd name="connsiteY58" fmla="*/ 72904 h 2125121"/>
                <a:gd name="connsiteX59" fmla="*/ 268328 w 3181350"/>
                <a:gd name="connsiteY59" fmla="*/ 0 h 212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181350" h="2125121">
                  <a:moveTo>
                    <a:pt x="268328" y="0"/>
                  </a:moveTo>
                  <a:lnTo>
                    <a:pt x="312700" y="0"/>
                  </a:lnTo>
                  <a:cubicBezTo>
                    <a:pt x="352964" y="0"/>
                    <a:pt x="385604" y="32640"/>
                    <a:pt x="385604" y="72904"/>
                  </a:cubicBezTo>
                  <a:lnTo>
                    <a:pt x="385604" y="545548"/>
                  </a:lnTo>
                  <a:lnTo>
                    <a:pt x="469808" y="531604"/>
                  </a:lnTo>
                  <a:cubicBezTo>
                    <a:pt x="677025" y="502790"/>
                    <a:pt x="966980" y="482103"/>
                    <a:pt x="1297934" y="474331"/>
                  </a:cubicBezTo>
                  <a:lnTo>
                    <a:pt x="1590675" y="470944"/>
                  </a:lnTo>
                  <a:lnTo>
                    <a:pt x="1590676" y="470944"/>
                  </a:lnTo>
                  <a:cubicBezTo>
                    <a:pt x="2092069" y="470944"/>
                    <a:pt x="2534128" y="500096"/>
                    <a:pt x="2795164" y="544435"/>
                  </a:cubicBezTo>
                  <a:lnTo>
                    <a:pt x="2805274" y="546573"/>
                  </a:lnTo>
                  <a:lnTo>
                    <a:pt x="2805274" y="72904"/>
                  </a:lnTo>
                  <a:cubicBezTo>
                    <a:pt x="2805274" y="32640"/>
                    <a:pt x="2837914" y="0"/>
                    <a:pt x="2878178" y="0"/>
                  </a:cubicBezTo>
                  <a:lnTo>
                    <a:pt x="2922550" y="0"/>
                  </a:lnTo>
                  <a:cubicBezTo>
                    <a:pt x="2962814" y="0"/>
                    <a:pt x="2995454" y="32640"/>
                    <a:pt x="2995454" y="72904"/>
                  </a:cubicBezTo>
                  <a:lnTo>
                    <a:pt x="2995454" y="593846"/>
                  </a:lnTo>
                  <a:lnTo>
                    <a:pt x="2994809" y="597045"/>
                  </a:lnTo>
                  <a:lnTo>
                    <a:pt x="3013728" y="604039"/>
                  </a:lnTo>
                  <a:cubicBezTo>
                    <a:pt x="3033078" y="614890"/>
                    <a:pt x="3043239" y="626125"/>
                    <a:pt x="3043239" y="637632"/>
                  </a:cubicBezTo>
                  <a:cubicBezTo>
                    <a:pt x="3043239" y="654894"/>
                    <a:pt x="3020376" y="671542"/>
                    <a:pt x="2977935" y="687200"/>
                  </a:cubicBezTo>
                  <a:lnTo>
                    <a:pt x="2962275" y="692110"/>
                  </a:lnTo>
                  <a:lnTo>
                    <a:pt x="2962275" y="782993"/>
                  </a:lnTo>
                  <a:lnTo>
                    <a:pt x="3024492" y="825599"/>
                  </a:lnTo>
                  <a:cubicBezTo>
                    <a:pt x="3125016" y="907712"/>
                    <a:pt x="3181350" y="999784"/>
                    <a:pt x="3181350" y="1097035"/>
                  </a:cubicBezTo>
                  <a:cubicBezTo>
                    <a:pt x="3181350" y="1226703"/>
                    <a:pt x="3081201" y="1347164"/>
                    <a:pt x="2909688" y="1447089"/>
                  </a:cubicBezTo>
                  <a:lnTo>
                    <a:pt x="2805365" y="1499349"/>
                  </a:lnTo>
                  <a:lnTo>
                    <a:pt x="2801701" y="1524299"/>
                  </a:lnTo>
                  <a:lnTo>
                    <a:pt x="2671764" y="1858421"/>
                  </a:lnTo>
                  <a:lnTo>
                    <a:pt x="2493964" y="1858421"/>
                  </a:lnTo>
                  <a:lnTo>
                    <a:pt x="2424183" y="1693937"/>
                  </a:lnTo>
                  <a:lnTo>
                    <a:pt x="2415167" y="1632552"/>
                  </a:lnTo>
                  <a:lnTo>
                    <a:pt x="2209838" y="1673925"/>
                  </a:lnTo>
                  <a:lnTo>
                    <a:pt x="1926358" y="1708560"/>
                  </a:lnTo>
                  <a:lnTo>
                    <a:pt x="1918699" y="1744083"/>
                  </a:lnTo>
                  <a:lnTo>
                    <a:pt x="1881189" y="1759996"/>
                  </a:lnTo>
                  <a:lnTo>
                    <a:pt x="1725614" y="2125121"/>
                  </a:lnTo>
                  <a:lnTo>
                    <a:pt x="1497014" y="2109246"/>
                  </a:lnTo>
                  <a:lnTo>
                    <a:pt x="1293814" y="1737771"/>
                  </a:lnTo>
                  <a:lnTo>
                    <a:pt x="1290996" y="1742997"/>
                  </a:lnTo>
                  <a:lnTo>
                    <a:pt x="1284088" y="1710961"/>
                  </a:lnTo>
                  <a:lnTo>
                    <a:pt x="1270099" y="1710406"/>
                  </a:lnTo>
                  <a:cubicBezTo>
                    <a:pt x="1166550" y="1702066"/>
                    <a:pt x="1066666" y="1689766"/>
                    <a:pt x="971513" y="1673925"/>
                  </a:cubicBezTo>
                  <a:lnTo>
                    <a:pt x="827315" y="1643119"/>
                  </a:lnTo>
                  <a:lnTo>
                    <a:pt x="823819" y="1666927"/>
                  </a:lnTo>
                  <a:lnTo>
                    <a:pt x="817564" y="1671096"/>
                  </a:lnTo>
                  <a:lnTo>
                    <a:pt x="709614" y="1867946"/>
                  </a:lnTo>
                  <a:lnTo>
                    <a:pt x="576264" y="1858421"/>
                  </a:lnTo>
                  <a:lnTo>
                    <a:pt x="531814" y="1833021"/>
                  </a:lnTo>
                  <a:lnTo>
                    <a:pt x="441087" y="1588997"/>
                  </a:lnTo>
                  <a:lnTo>
                    <a:pt x="431677" y="1524928"/>
                  </a:lnTo>
                  <a:lnTo>
                    <a:pt x="363233" y="1495287"/>
                  </a:lnTo>
                  <a:cubicBezTo>
                    <a:pt x="136314" y="1387062"/>
                    <a:pt x="0" y="1248314"/>
                    <a:pt x="0" y="1097035"/>
                  </a:cubicBezTo>
                  <a:cubicBezTo>
                    <a:pt x="0" y="999784"/>
                    <a:pt x="56334" y="907712"/>
                    <a:pt x="156858" y="825599"/>
                  </a:cubicBezTo>
                  <a:lnTo>
                    <a:pt x="219075" y="782993"/>
                  </a:lnTo>
                  <a:lnTo>
                    <a:pt x="219075" y="692110"/>
                  </a:lnTo>
                  <a:lnTo>
                    <a:pt x="203418" y="687200"/>
                  </a:lnTo>
                  <a:cubicBezTo>
                    <a:pt x="160977" y="671542"/>
                    <a:pt x="138113" y="654894"/>
                    <a:pt x="138113" y="637632"/>
                  </a:cubicBezTo>
                  <a:cubicBezTo>
                    <a:pt x="138113" y="627563"/>
                    <a:pt x="145893" y="617703"/>
                    <a:pt x="160801" y="608126"/>
                  </a:cubicBezTo>
                  <a:lnTo>
                    <a:pt x="195424" y="593417"/>
                  </a:lnTo>
                  <a:lnTo>
                    <a:pt x="195424" y="72904"/>
                  </a:lnTo>
                  <a:cubicBezTo>
                    <a:pt x="195424" y="32640"/>
                    <a:pt x="228064" y="0"/>
                    <a:pt x="268328" y="0"/>
                  </a:cubicBezTo>
                  <a:close/>
                </a:path>
              </a:pathLst>
            </a:custGeom>
            <a:solidFill>
              <a:srgbClr val="FFAF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userDrawn="1"/>
          </p:nvSpPr>
          <p:spPr>
            <a:xfrm>
              <a:off x="8307311" y="3475196"/>
              <a:ext cx="56760" cy="1164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rot="5931785">
              <a:off x="7170582" y="1868513"/>
              <a:ext cx="2752704" cy="246323"/>
            </a:xfrm>
            <a:custGeom>
              <a:avLst/>
              <a:gdLst>
                <a:gd name="connsiteX0" fmla="*/ 0 w 4395885"/>
                <a:gd name="connsiteY0" fmla="*/ 204018 h 592368"/>
                <a:gd name="connsiteX1" fmla="*/ 4508 w 4395885"/>
                <a:gd name="connsiteY1" fmla="*/ 200581 h 592368"/>
                <a:gd name="connsiteX2" fmla="*/ 8864 w 4395885"/>
                <a:gd name="connsiteY2" fmla="*/ 210717 h 592368"/>
                <a:gd name="connsiteX3" fmla="*/ 2168632 w 4395885"/>
                <a:gd name="connsiteY3" fmla="*/ 210716 h 592368"/>
                <a:gd name="connsiteX4" fmla="*/ 4260908 w 4395885"/>
                <a:gd name="connsiteY4" fmla="*/ 272867 h 592368"/>
                <a:gd name="connsiteX5" fmla="*/ 4324113 w 4395885"/>
                <a:gd name="connsiteY5" fmla="*/ 214666 h 592368"/>
                <a:gd name="connsiteX6" fmla="*/ 4395885 w 4395885"/>
                <a:gd name="connsiteY6" fmla="*/ 381654 h 592368"/>
                <a:gd name="connsiteX7" fmla="*/ 2236117 w 4395885"/>
                <a:gd name="connsiteY7" fmla="*/ 381654 h 592368"/>
                <a:gd name="connsiteX8" fmla="*/ 76349 w 4395885"/>
                <a:gd name="connsiteY8" fmla="*/ 381654 h 59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5885" h="592368">
                  <a:moveTo>
                    <a:pt x="0" y="204018"/>
                  </a:moveTo>
                  <a:lnTo>
                    <a:pt x="4508" y="200581"/>
                  </a:lnTo>
                  <a:lnTo>
                    <a:pt x="8864" y="210717"/>
                  </a:lnTo>
                  <a:cubicBezTo>
                    <a:pt x="728787" y="-519222"/>
                    <a:pt x="1448710" y="940654"/>
                    <a:pt x="2168632" y="210716"/>
                  </a:cubicBezTo>
                  <a:cubicBezTo>
                    <a:pt x="2866058" y="-496412"/>
                    <a:pt x="3563482" y="851551"/>
                    <a:pt x="4260908" y="272867"/>
                  </a:cubicBezTo>
                  <a:lnTo>
                    <a:pt x="4324113" y="214666"/>
                  </a:lnTo>
                  <a:lnTo>
                    <a:pt x="4395885" y="381654"/>
                  </a:lnTo>
                  <a:cubicBezTo>
                    <a:pt x="3675962" y="1111592"/>
                    <a:pt x="2956040" y="-348285"/>
                    <a:pt x="2236117" y="381654"/>
                  </a:cubicBezTo>
                  <a:cubicBezTo>
                    <a:pt x="1516195" y="1111592"/>
                    <a:pt x="796272" y="-348285"/>
                    <a:pt x="76349" y="381654"/>
                  </a:cubicBezTo>
                  <a:close/>
                </a:path>
              </a:pathLst>
            </a:custGeom>
            <a:solidFill>
              <a:schemeClr val="bg1"/>
            </a:solidFill>
            <a:ln>
              <a:noFill/>
            </a:ln>
            <a:effectLst>
              <a:softEdge rad="190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占位符 10"/>
          <p:cNvSpPr>
            <a:spLocks noGrp="1"/>
          </p:cNvSpPr>
          <p:nvPr>
            <p:ph type="body" sz="quarter" idx="18" hasCustomPrompt="1"/>
          </p:nvPr>
        </p:nvSpPr>
        <p:spPr>
          <a:xfrm>
            <a:off x="6165477" y="2273757"/>
            <a:ext cx="4641897"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3512944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5"/>
          <p:cNvSpPr/>
          <p:nvPr userDrawn="1"/>
        </p:nvSpPr>
        <p:spPr>
          <a:xfrm>
            <a:off x="1398491" y="-135359"/>
            <a:ext cx="3442449" cy="6199094"/>
          </a:xfrm>
          <a:custGeom>
            <a:avLst/>
            <a:gdLst>
              <a:gd name="connsiteX0" fmla="*/ 2 w 3442449"/>
              <a:gd name="connsiteY0" fmla="*/ 0 h 6199094"/>
              <a:gd name="connsiteX1" fmla="*/ 3442449 w 3442449"/>
              <a:gd name="connsiteY1" fmla="*/ 0 h 6199094"/>
              <a:gd name="connsiteX2" fmla="*/ 3442449 w 3442449"/>
              <a:gd name="connsiteY2" fmla="*/ 4518212 h 6199094"/>
              <a:gd name="connsiteX3" fmla="*/ 3442449 w 3442449"/>
              <a:gd name="connsiteY3" fmla="*/ 4518212 h 6199094"/>
              <a:gd name="connsiteX4" fmla="*/ 3442449 w 3442449"/>
              <a:gd name="connsiteY4" fmla="*/ 4766982 h 6199094"/>
              <a:gd name="connsiteX5" fmla="*/ 1721225 w 3442449"/>
              <a:gd name="connsiteY5" fmla="*/ 6199094 h 6199094"/>
              <a:gd name="connsiteX6" fmla="*/ 0 w 3442449"/>
              <a:gd name="connsiteY6" fmla="*/ 4766982 h 6199094"/>
              <a:gd name="connsiteX7" fmla="*/ 2 w 3442449"/>
              <a:gd name="connsiteY7" fmla="*/ 3334870 h 6199094"/>
              <a:gd name="connsiteX8" fmla="*/ 2 w 3442449"/>
              <a:gd name="connsiteY8" fmla="*/ 3334870 h 619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2449" h="6199094">
                <a:moveTo>
                  <a:pt x="2" y="0"/>
                </a:moveTo>
                <a:lnTo>
                  <a:pt x="3442449" y="0"/>
                </a:lnTo>
                <a:lnTo>
                  <a:pt x="3442449" y="4518212"/>
                </a:lnTo>
                <a:lnTo>
                  <a:pt x="3442449" y="4518212"/>
                </a:lnTo>
                <a:lnTo>
                  <a:pt x="3442449" y="4766982"/>
                </a:lnTo>
                <a:cubicBezTo>
                  <a:pt x="3442449" y="5557916"/>
                  <a:pt x="2671831" y="6199094"/>
                  <a:pt x="1721225" y="6199094"/>
                </a:cubicBezTo>
                <a:cubicBezTo>
                  <a:pt x="770619" y="6199094"/>
                  <a:pt x="0" y="5557916"/>
                  <a:pt x="0" y="4766982"/>
                </a:cubicBezTo>
                <a:lnTo>
                  <a:pt x="2" y="3334870"/>
                </a:lnTo>
                <a:lnTo>
                  <a:pt x="2" y="3334870"/>
                </a:lnTo>
                <a:close/>
              </a:path>
            </a:pathLst>
          </a:custGeom>
          <a:solidFill>
            <a:schemeClr val="bg1"/>
          </a:solidFill>
          <a:ln>
            <a:noFill/>
          </a:ln>
          <a:effectLst>
            <a:outerShdw blurRad="508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588558" y="672353"/>
            <a:ext cx="1238859" cy="1446550"/>
          </a:xfrm>
          <a:prstGeom prst="rect">
            <a:avLst/>
          </a:prstGeom>
          <a:noFill/>
        </p:spPr>
        <p:txBody>
          <a:bodyPr wrap="square" rtlCol="0">
            <a:spAutoFit/>
          </a:bodyPr>
          <a:lstStyle/>
          <a:p>
            <a:pPr algn="ctr"/>
            <a:r>
              <a:rPr lang="en-US" altLang="zh-CN" sz="8800" dirty="0">
                <a:solidFill>
                  <a:schemeClr val="tx1">
                    <a:lumMod val="50000"/>
                    <a:lumOff val="50000"/>
                  </a:schemeClr>
                </a:solidFill>
                <a:latin typeface="华文仿宋" panose="02010600040101010101" pitchFamily="2" charset="-122"/>
                <a:ea typeface="华文仿宋" panose="02010600040101010101" pitchFamily="2" charset="-122"/>
              </a:rPr>
              <a:t>04</a:t>
            </a:r>
            <a:endParaRPr lang="zh-CN" altLang="en-US" sz="8800" dirty="0">
              <a:solidFill>
                <a:schemeClr val="tx1">
                  <a:lumMod val="50000"/>
                  <a:lumOff val="50000"/>
                </a:schemeClr>
              </a:solidFill>
              <a:latin typeface="华文仿宋" panose="02010600040101010101" pitchFamily="2" charset="-122"/>
              <a:ea typeface="华文仿宋" panose="02010600040101010101" pitchFamily="2" charset="-122"/>
            </a:endParaRPr>
          </a:p>
        </p:txBody>
      </p:sp>
      <p:sp>
        <p:nvSpPr>
          <p:cNvPr id="8" name="文本占位符 21"/>
          <p:cNvSpPr>
            <a:spLocks noGrp="1"/>
          </p:cNvSpPr>
          <p:nvPr>
            <p:ph type="body" sz="quarter" idx="10" hasCustomPrompt="1"/>
          </p:nvPr>
        </p:nvSpPr>
        <p:spPr>
          <a:xfrm>
            <a:off x="1899541" y="2791395"/>
            <a:ext cx="2440350" cy="1367603"/>
          </a:xfrm>
        </p:spPr>
        <p:txBody>
          <a:bodyPr>
            <a:noAutofit/>
          </a:bodyPr>
          <a:lstStyle>
            <a:lvl1pPr marL="0" indent="0" algn="ctr">
              <a:buNone/>
              <a:defRPr sz="4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第四部分的标题</a:t>
            </a:r>
          </a:p>
        </p:txBody>
      </p:sp>
      <p:sp>
        <p:nvSpPr>
          <p:cNvPr id="10" name="任意多边形 9"/>
          <p:cNvSpPr/>
          <p:nvPr userDrawn="1"/>
        </p:nvSpPr>
        <p:spPr>
          <a:xfrm>
            <a:off x="7387178" y="1230175"/>
            <a:ext cx="3563472" cy="3563471"/>
          </a:xfrm>
          <a:custGeom>
            <a:avLst/>
            <a:gdLst>
              <a:gd name="connsiteX0" fmla="*/ 2913123 w 5150224"/>
              <a:gd name="connsiteY0" fmla="*/ 3603811 h 5150223"/>
              <a:gd name="connsiteX1" fmla="*/ 2913123 w 5150224"/>
              <a:gd name="connsiteY1" fmla="*/ 4783411 h 5150223"/>
              <a:gd name="connsiteX2" fmla="*/ 3039053 w 5150224"/>
              <a:gd name="connsiteY2" fmla="*/ 4761335 h 5150223"/>
              <a:gd name="connsiteX3" fmla="*/ 4539878 w 5150224"/>
              <a:gd name="connsiteY3" fmla="*/ 3640183 h 5150223"/>
              <a:gd name="connsiteX4" fmla="*/ 4557399 w 5150224"/>
              <a:gd name="connsiteY4" fmla="*/ 3603811 h 5150223"/>
              <a:gd name="connsiteX5" fmla="*/ 592824 w 5150224"/>
              <a:gd name="connsiteY5" fmla="*/ 3603811 h 5150223"/>
              <a:gd name="connsiteX6" fmla="*/ 610345 w 5150224"/>
              <a:gd name="connsiteY6" fmla="*/ 3640183 h 5150223"/>
              <a:gd name="connsiteX7" fmla="*/ 2575111 w 5150224"/>
              <a:gd name="connsiteY7" fmla="*/ 4809563 h 5150223"/>
              <a:gd name="connsiteX8" fmla="*/ 2647850 w 5150224"/>
              <a:gd name="connsiteY8" fmla="*/ 4807036 h 5150223"/>
              <a:gd name="connsiteX9" fmla="*/ 2647850 w 5150224"/>
              <a:gd name="connsiteY9" fmla="*/ 3603811 h 5150223"/>
              <a:gd name="connsiteX10" fmla="*/ 1811991 w 5150224"/>
              <a:gd name="connsiteY10" fmla="*/ 2057400 h 5150223"/>
              <a:gd name="connsiteX11" fmla="*/ 1811991 w 5150224"/>
              <a:gd name="connsiteY11" fmla="*/ 3323247 h 5150223"/>
              <a:gd name="connsiteX12" fmla="*/ 4678480 w 5150224"/>
              <a:gd name="connsiteY12" fmla="*/ 3323247 h 5150223"/>
              <a:gd name="connsiteX13" fmla="*/ 4709107 w 5150224"/>
              <a:gd name="connsiteY13" fmla="*/ 3239568 h 5150223"/>
              <a:gd name="connsiteX14" fmla="*/ 4809564 w 5150224"/>
              <a:gd name="connsiteY14" fmla="*/ 2575110 h 5150223"/>
              <a:gd name="connsiteX15" fmla="*/ 4752346 w 5150224"/>
              <a:gd name="connsiteY15" fmla="*/ 2070488 h 5150223"/>
              <a:gd name="connsiteX16" fmla="*/ 4748806 w 5150224"/>
              <a:gd name="connsiteY16" fmla="*/ 2057400 h 5150223"/>
              <a:gd name="connsiteX17" fmla="*/ 3334871 w 5150224"/>
              <a:gd name="connsiteY17" fmla="*/ 2057400 h 5150223"/>
              <a:gd name="connsiteX18" fmla="*/ 3334871 w 5150224"/>
              <a:gd name="connsiteY18" fmla="*/ 2057402 h 5150223"/>
              <a:gd name="connsiteX19" fmla="*/ 3069598 w 5150224"/>
              <a:gd name="connsiteY19" fmla="*/ 2057402 h 5150223"/>
              <a:gd name="connsiteX20" fmla="*/ 3069598 w 5150224"/>
              <a:gd name="connsiteY20" fmla="*/ 2057400 h 5150223"/>
              <a:gd name="connsiteX21" fmla="*/ 403382 w 5150224"/>
              <a:gd name="connsiteY21" fmla="*/ 2057400 h 5150223"/>
              <a:gd name="connsiteX22" fmla="*/ 386055 w 5150224"/>
              <a:gd name="connsiteY22" fmla="*/ 2124790 h 5150223"/>
              <a:gd name="connsiteX23" fmla="*/ 340658 w 5150224"/>
              <a:gd name="connsiteY23" fmla="*/ 2575110 h 5150223"/>
              <a:gd name="connsiteX24" fmla="*/ 441115 w 5150224"/>
              <a:gd name="connsiteY24" fmla="*/ 3239568 h 5150223"/>
              <a:gd name="connsiteX25" fmla="*/ 471742 w 5150224"/>
              <a:gd name="connsiteY25" fmla="*/ 3323247 h 5150223"/>
              <a:gd name="connsiteX26" fmla="*/ 1546718 w 5150224"/>
              <a:gd name="connsiteY26" fmla="*/ 3323247 h 5150223"/>
              <a:gd name="connsiteX27" fmla="*/ 1546718 w 5150224"/>
              <a:gd name="connsiteY27" fmla="*/ 2057400 h 5150223"/>
              <a:gd name="connsiteX28" fmla="*/ 3334871 w 5150224"/>
              <a:gd name="connsiteY28" fmla="*/ 475995 h 5150223"/>
              <a:gd name="connsiteX29" fmla="*/ 3334871 w 5150224"/>
              <a:gd name="connsiteY29" fmla="*/ 1776836 h 5150223"/>
              <a:gd name="connsiteX30" fmla="*/ 4661985 w 5150224"/>
              <a:gd name="connsiteY30" fmla="*/ 1776836 h 5150223"/>
              <a:gd name="connsiteX31" fmla="*/ 4654575 w 5150224"/>
              <a:gd name="connsiteY31" fmla="*/ 1755793 h 5150223"/>
              <a:gd name="connsiteX32" fmla="*/ 3444861 w 5150224"/>
              <a:gd name="connsiteY32" fmla="*/ 516252 h 5150223"/>
              <a:gd name="connsiteX33" fmla="*/ 2575111 w 5150224"/>
              <a:gd name="connsiteY33" fmla="*/ 340658 h 5150223"/>
              <a:gd name="connsiteX34" fmla="*/ 516253 w 5150224"/>
              <a:gd name="connsiteY34" fmla="*/ 1705360 h 5150223"/>
              <a:gd name="connsiteX35" fmla="*/ 490092 w 5150224"/>
              <a:gd name="connsiteY35" fmla="*/ 1776836 h 5150223"/>
              <a:gd name="connsiteX36" fmla="*/ 1546718 w 5150224"/>
              <a:gd name="connsiteY36" fmla="*/ 1776836 h 5150223"/>
              <a:gd name="connsiteX37" fmla="*/ 1546718 w 5150224"/>
              <a:gd name="connsiteY37" fmla="*/ 1776835 h 5150223"/>
              <a:gd name="connsiteX38" fmla="*/ 1811991 w 5150224"/>
              <a:gd name="connsiteY38" fmla="*/ 1776835 h 5150223"/>
              <a:gd name="connsiteX39" fmla="*/ 1811991 w 5150224"/>
              <a:gd name="connsiteY39" fmla="*/ 1776836 h 5150223"/>
              <a:gd name="connsiteX40" fmla="*/ 3069598 w 5150224"/>
              <a:gd name="connsiteY40" fmla="*/ 1776836 h 5150223"/>
              <a:gd name="connsiteX41" fmla="*/ 3069598 w 5150224"/>
              <a:gd name="connsiteY41" fmla="*/ 397410 h 5150223"/>
              <a:gd name="connsiteX42" fmla="*/ 3025431 w 5150224"/>
              <a:gd name="connsiteY42" fmla="*/ 386054 h 5150223"/>
              <a:gd name="connsiteX43" fmla="*/ 2575111 w 5150224"/>
              <a:gd name="connsiteY43" fmla="*/ 340658 h 5150223"/>
              <a:gd name="connsiteX44" fmla="*/ 2575112 w 5150224"/>
              <a:gd name="connsiteY44" fmla="*/ 0 h 5150223"/>
              <a:gd name="connsiteX45" fmla="*/ 5150224 w 5150224"/>
              <a:gd name="connsiteY45" fmla="*/ 2575111 h 5150223"/>
              <a:gd name="connsiteX46" fmla="*/ 2575112 w 5150224"/>
              <a:gd name="connsiteY46" fmla="*/ 5150223 h 5150223"/>
              <a:gd name="connsiteX47" fmla="*/ 0 w 5150224"/>
              <a:gd name="connsiteY47" fmla="*/ 2575111 h 5150223"/>
              <a:gd name="connsiteX48" fmla="*/ 2575112 w 5150224"/>
              <a:gd name="connsiteY48" fmla="*/ 0 h 515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50224" h="5150223">
                <a:moveTo>
                  <a:pt x="2913123" y="3603811"/>
                </a:moveTo>
                <a:lnTo>
                  <a:pt x="2913123" y="4783411"/>
                </a:lnTo>
                <a:lnTo>
                  <a:pt x="3039053" y="4761335"/>
                </a:lnTo>
                <a:cubicBezTo>
                  <a:pt x="3687621" y="4624382"/>
                  <a:pt x="4232443" y="4206118"/>
                  <a:pt x="4539878" y="3640183"/>
                </a:cubicBezTo>
                <a:lnTo>
                  <a:pt x="4557399" y="3603811"/>
                </a:lnTo>
                <a:close/>
                <a:moveTo>
                  <a:pt x="592824" y="3603811"/>
                </a:moveTo>
                <a:lnTo>
                  <a:pt x="610345" y="3640183"/>
                </a:lnTo>
                <a:cubicBezTo>
                  <a:pt x="988726" y="4336718"/>
                  <a:pt x="1726699" y="4809563"/>
                  <a:pt x="2575111" y="4809563"/>
                </a:cubicBezTo>
                <a:lnTo>
                  <a:pt x="2647850" y="4807036"/>
                </a:lnTo>
                <a:lnTo>
                  <a:pt x="2647850" y="3603811"/>
                </a:lnTo>
                <a:close/>
                <a:moveTo>
                  <a:pt x="1811991" y="2057400"/>
                </a:moveTo>
                <a:lnTo>
                  <a:pt x="1811991" y="3323247"/>
                </a:lnTo>
                <a:lnTo>
                  <a:pt x="4678480" y="3323247"/>
                </a:lnTo>
                <a:lnTo>
                  <a:pt x="4709107" y="3239568"/>
                </a:lnTo>
                <a:cubicBezTo>
                  <a:pt x="4774394" y="3029666"/>
                  <a:pt x="4809564" y="2806495"/>
                  <a:pt x="4809564" y="2575110"/>
                </a:cubicBezTo>
                <a:cubicBezTo>
                  <a:pt x="4809564" y="2401571"/>
                  <a:pt x="4789781" y="2232653"/>
                  <a:pt x="4752346" y="2070488"/>
                </a:cubicBezTo>
                <a:lnTo>
                  <a:pt x="4748806" y="2057400"/>
                </a:lnTo>
                <a:lnTo>
                  <a:pt x="3334871" y="2057400"/>
                </a:lnTo>
                <a:lnTo>
                  <a:pt x="3334871" y="2057402"/>
                </a:lnTo>
                <a:lnTo>
                  <a:pt x="3069598" y="2057402"/>
                </a:lnTo>
                <a:lnTo>
                  <a:pt x="3069598" y="2057400"/>
                </a:lnTo>
                <a:close/>
                <a:moveTo>
                  <a:pt x="403382" y="2057400"/>
                </a:moveTo>
                <a:lnTo>
                  <a:pt x="386055" y="2124790"/>
                </a:lnTo>
                <a:cubicBezTo>
                  <a:pt x="356290" y="2270248"/>
                  <a:pt x="340658" y="2420853"/>
                  <a:pt x="340658" y="2575110"/>
                </a:cubicBezTo>
                <a:cubicBezTo>
                  <a:pt x="340658" y="2806495"/>
                  <a:pt x="375829" y="3029666"/>
                  <a:pt x="441115" y="3239568"/>
                </a:cubicBezTo>
                <a:lnTo>
                  <a:pt x="471742" y="3323247"/>
                </a:lnTo>
                <a:lnTo>
                  <a:pt x="1546718" y="3323247"/>
                </a:lnTo>
                <a:lnTo>
                  <a:pt x="1546718" y="2057400"/>
                </a:lnTo>
                <a:close/>
                <a:moveTo>
                  <a:pt x="3334871" y="475995"/>
                </a:moveTo>
                <a:lnTo>
                  <a:pt x="3334871" y="1776836"/>
                </a:lnTo>
                <a:lnTo>
                  <a:pt x="4661985" y="1776836"/>
                </a:lnTo>
                <a:lnTo>
                  <a:pt x="4654575" y="1755793"/>
                </a:lnTo>
                <a:cubicBezTo>
                  <a:pt x="4434497" y="1197675"/>
                  <a:pt x="3996222" y="749458"/>
                  <a:pt x="3444861" y="516252"/>
                </a:cubicBezTo>
                <a:close/>
                <a:moveTo>
                  <a:pt x="2575111" y="340658"/>
                </a:moveTo>
                <a:cubicBezTo>
                  <a:pt x="1649571" y="340658"/>
                  <a:pt x="855461" y="903382"/>
                  <a:pt x="516253" y="1705360"/>
                </a:cubicBezTo>
                <a:lnTo>
                  <a:pt x="490092" y="1776836"/>
                </a:lnTo>
                <a:lnTo>
                  <a:pt x="1546718" y="1776836"/>
                </a:lnTo>
                <a:lnTo>
                  <a:pt x="1546718" y="1776835"/>
                </a:lnTo>
                <a:lnTo>
                  <a:pt x="1811991" y="1776835"/>
                </a:lnTo>
                <a:lnTo>
                  <a:pt x="1811991" y="1776836"/>
                </a:lnTo>
                <a:lnTo>
                  <a:pt x="3069598" y="1776836"/>
                </a:lnTo>
                <a:lnTo>
                  <a:pt x="3069598" y="397410"/>
                </a:lnTo>
                <a:lnTo>
                  <a:pt x="3025431" y="386054"/>
                </a:lnTo>
                <a:cubicBezTo>
                  <a:pt x="2879974" y="356289"/>
                  <a:pt x="2729368" y="340658"/>
                  <a:pt x="2575111" y="340658"/>
                </a:cubicBezTo>
                <a:close/>
                <a:moveTo>
                  <a:pt x="2575112" y="0"/>
                </a:moveTo>
                <a:cubicBezTo>
                  <a:pt x="3997307" y="0"/>
                  <a:pt x="5150224" y="1152917"/>
                  <a:pt x="5150224" y="2575111"/>
                </a:cubicBezTo>
                <a:cubicBezTo>
                  <a:pt x="5150224" y="3997306"/>
                  <a:pt x="3997307" y="5150223"/>
                  <a:pt x="2575112" y="5150223"/>
                </a:cubicBezTo>
                <a:cubicBezTo>
                  <a:pt x="1152917" y="5150223"/>
                  <a:pt x="0" y="3997306"/>
                  <a:pt x="0" y="2575111"/>
                </a:cubicBezTo>
                <a:cubicBezTo>
                  <a:pt x="0" y="1152917"/>
                  <a:pt x="1152917" y="0"/>
                  <a:pt x="2575112" y="0"/>
                </a:cubicBezTo>
                <a:close/>
              </a:path>
            </a:pathLst>
          </a:custGeom>
          <a:solidFill>
            <a:srgbClr val="FFAFFF">
              <a:alpha val="34902"/>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5950322" y="4478280"/>
            <a:ext cx="5977219" cy="630733"/>
            <a:chOff x="2119629" y="1887688"/>
            <a:chExt cx="6535421" cy="862639"/>
          </a:xfrm>
          <a:solidFill>
            <a:schemeClr val="bg1"/>
          </a:solidFill>
        </p:grpSpPr>
        <p:sp>
          <p:nvSpPr>
            <p:cNvPr id="14" name="圆角矩形 13"/>
            <p:cNvSpPr/>
            <p:nvPr/>
          </p:nvSpPr>
          <p:spPr>
            <a:xfrm>
              <a:off x="2119629" y="1887689"/>
              <a:ext cx="4919800" cy="115260"/>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空心弧 14"/>
            <p:cNvSpPr/>
            <p:nvPr/>
          </p:nvSpPr>
          <p:spPr>
            <a:xfrm rot="5400000">
              <a:off x="6731000" y="1887688"/>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6" name="圆角矩形 15"/>
            <p:cNvSpPr/>
            <p:nvPr/>
          </p:nvSpPr>
          <p:spPr>
            <a:xfrm>
              <a:off x="5638800" y="2261377"/>
              <a:ext cx="1400628"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7" name="空心弧 16"/>
            <p:cNvSpPr/>
            <p:nvPr/>
          </p:nvSpPr>
          <p:spPr>
            <a:xfrm rot="16200000">
              <a:off x="5441950" y="2261377"/>
              <a:ext cx="488950" cy="488950"/>
            </a:xfrm>
            <a:prstGeom prst="blockArc">
              <a:avLst>
                <a:gd name="adj1" fmla="val 10800000"/>
                <a:gd name="adj2" fmla="val 0"/>
                <a:gd name="adj3" fmla="val 22402"/>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chemeClr val="tx1"/>
                </a:solidFill>
              </a:endParaRPr>
            </a:p>
          </p:txBody>
        </p:sp>
        <p:sp>
          <p:nvSpPr>
            <p:cNvPr id="18" name="圆角矩形 17"/>
            <p:cNvSpPr/>
            <p:nvPr/>
          </p:nvSpPr>
          <p:spPr>
            <a:xfrm>
              <a:off x="5638800" y="2635066"/>
              <a:ext cx="3016250" cy="115261"/>
            </a:xfrm>
            <a:prstGeom prst="roundRect">
              <a:avLst>
                <a:gd name="adj" fmla="val 50000"/>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sp>
        <p:nvSpPr>
          <p:cNvPr id="19" name="文本占位符 10"/>
          <p:cNvSpPr>
            <a:spLocks noGrp="1"/>
          </p:cNvSpPr>
          <p:nvPr>
            <p:ph type="body" sz="quarter" idx="18" hasCustomPrompt="1"/>
          </p:nvPr>
        </p:nvSpPr>
        <p:spPr>
          <a:xfrm>
            <a:off x="6165477" y="2273757"/>
            <a:ext cx="4641897" cy="1560512"/>
          </a:xfrm>
        </p:spPr>
        <p:txBody>
          <a:bodyPr>
            <a:noAutofit/>
          </a:bodyPr>
          <a:lstStyle>
            <a:lvl1pPr marL="0" indent="363538">
              <a:buNone/>
              <a:defRPr sz="2000">
                <a:solidFill>
                  <a:schemeClr val="tx1">
                    <a:lumMod val="50000"/>
                    <a:lumOff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Tree>
    <p:extLst>
      <p:ext uri="{BB962C8B-B14F-4D97-AF65-F5344CB8AC3E}">
        <p14:creationId xmlns:p14="http://schemas.microsoft.com/office/powerpoint/2010/main" val="2281607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183BBA-78B2-4CD0-975B-1DA85D06A14E}" type="datetimeFigureOut">
              <a:rPr lang="zh-CN" altLang="en-US" smtClean="0"/>
              <a:t>2019/10/20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D09BBF-528F-4082-92DD-9E4D521DC598}" type="slidenum">
              <a:rPr lang="zh-CN" altLang="en-US" smtClean="0"/>
              <a:t>‹#›</a:t>
            </a:fld>
            <a:endParaRPr lang="zh-CN" altLang="en-US"/>
          </a:p>
        </p:txBody>
      </p:sp>
    </p:spTree>
    <p:extLst>
      <p:ext uri="{BB962C8B-B14F-4D97-AF65-F5344CB8AC3E}">
        <p14:creationId xmlns:p14="http://schemas.microsoft.com/office/powerpoint/2010/main" val="414882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10" name="组合 9"/>
          <p:cNvGrpSpPr/>
          <p:nvPr userDrawn="1"/>
        </p:nvGrpSpPr>
        <p:grpSpPr>
          <a:xfrm>
            <a:off x="1355911" y="776728"/>
            <a:ext cx="9722223" cy="5378823"/>
            <a:chOff x="1315570" y="806824"/>
            <a:chExt cx="9722223" cy="5378823"/>
          </a:xfrm>
          <a:effectLst>
            <a:outerShdw blurRad="317500" dist="228600" dir="5400000" algn="tl" rotWithShape="0">
              <a:prstClr val="black">
                <a:alpha val="20000"/>
              </a:prstClr>
            </a:outerShdw>
          </a:effectLst>
        </p:grpSpPr>
        <p:sp>
          <p:nvSpPr>
            <p:cNvPr id="6" name="任意多边形 5"/>
            <p:cNvSpPr/>
            <p:nvPr userDrawn="1"/>
          </p:nvSpPr>
          <p:spPr>
            <a:xfrm>
              <a:off x="4119282" y="806824"/>
              <a:ext cx="6918511" cy="5378823"/>
            </a:xfrm>
            <a:custGeom>
              <a:avLst/>
              <a:gdLst>
                <a:gd name="connsiteX0" fmla="*/ 0 w 6918511"/>
                <a:gd name="connsiteY0" fmla="*/ 0 h 4760259"/>
                <a:gd name="connsiteX1" fmla="*/ 6125119 w 6918511"/>
                <a:gd name="connsiteY1" fmla="*/ 0 h 4760259"/>
                <a:gd name="connsiteX2" fmla="*/ 6918511 w 6918511"/>
                <a:gd name="connsiteY2" fmla="*/ 793392 h 4760259"/>
                <a:gd name="connsiteX3" fmla="*/ 6918511 w 6918511"/>
                <a:gd name="connsiteY3" fmla="*/ 3966867 h 4760259"/>
                <a:gd name="connsiteX4" fmla="*/ 6125119 w 6918511"/>
                <a:gd name="connsiteY4" fmla="*/ 4760259 h 4760259"/>
                <a:gd name="connsiteX5" fmla="*/ 0 w 6918511"/>
                <a:gd name="connsiteY5" fmla="*/ 4760259 h 4760259"/>
                <a:gd name="connsiteX6" fmla="*/ 0 w 6918511"/>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8511" h="4760259">
                  <a:moveTo>
                    <a:pt x="0" y="0"/>
                  </a:moveTo>
                  <a:lnTo>
                    <a:pt x="6125119" y="0"/>
                  </a:lnTo>
                  <a:cubicBezTo>
                    <a:pt x="6563297" y="0"/>
                    <a:pt x="6918511" y="355214"/>
                    <a:pt x="6918511" y="793392"/>
                  </a:cubicBezTo>
                  <a:lnTo>
                    <a:pt x="6918511" y="3966867"/>
                  </a:lnTo>
                  <a:cubicBezTo>
                    <a:pt x="6918511" y="4405045"/>
                    <a:pt x="6563297" y="4760259"/>
                    <a:pt x="6125119" y="4760259"/>
                  </a:cubicBezTo>
                  <a:lnTo>
                    <a:pt x="0" y="476025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315570" y="806824"/>
              <a:ext cx="2803712" cy="5378823"/>
            </a:xfrm>
            <a:custGeom>
              <a:avLst/>
              <a:gdLst>
                <a:gd name="connsiteX0" fmla="*/ 793392 w 2803712"/>
                <a:gd name="connsiteY0" fmla="*/ 0 h 4760259"/>
                <a:gd name="connsiteX1" fmla="*/ 2803712 w 2803712"/>
                <a:gd name="connsiteY1" fmla="*/ 0 h 4760259"/>
                <a:gd name="connsiteX2" fmla="*/ 2803712 w 2803712"/>
                <a:gd name="connsiteY2" fmla="*/ 4760259 h 4760259"/>
                <a:gd name="connsiteX3" fmla="*/ 793392 w 2803712"/>
                <a:gd name="connsiteY3" fmla="*/ 4760259 h 4760259"/>
                <a:gd name="connsiteX4" fmla="*/ 0 w 2803712"/>
                <a:gd name="connsiteY4" fmla="*/ 3966867 h 4760259"/>
                <a:gd name="connsiteX5" fmla="*/ 0 w 2803712"/>
                <a:gd name="connsiteY5" fmla="*/ 793392 h 4760259"/>
                <a:gd name="connsiteX6" fmla="*/ 793392 w 2803712"/>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712" h="4760259">
                  <a:moveTo>
                    <a:pt x="793392" y="0"/>
                  </a:moveTo>
                  <a:lnTo>
                    <a:pt x="2803712" y="0"/>
                  </a:lnTo>
                  <a:lnTo>
                    <a:pt x="2803712" y="4760259"/>
                  </a:lnTo>
                  <a:lnTo>
                    <a:pt x="793392" y="4760259"/>
                  </a:lnTo>
                  <a:cubicBezTo>
                    <a:pt x="355214" y="4760259"/>
                    <a:pt x="0" y="4405045"/>
                    <a:pt x="0" y="3966867"/>
                  </a:cubicBezTo>
                  <a:lnTo>
                    <a:pt x="0" y="793392"/>
                  </a:lnTo>
                  <a:cubicBezTo>
                    <a:pt x="0" y="355214"/>
                    <a:pt x="355214" y="0"/>
                    <a:pt x="793392" y="0"/>
                  </a:cubicBezTo>
                  <a:close/>
                </a:path>
              </a:pathLst>
            </a:custGeom>
            <a:gradFill>
              <a:gsLst>
                <a:gs pos="0">
                  <a:srgbClr val="7DCAFF"/>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userDrawn="1"/>
        </p:nvSpPr>
        <p:spPr>
          <a:xfrm>
            <a:off x="1809750" y="1196788"/>
            <a:ext cx="1861297" cy="185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userDrawn="1">
            <p:ph type="pic" sz="quarter" idx="13"/>
          </p:nvPr>
        </p:nvSpPr>
        <p:spPr>
          <a:xfrm>
            <a:off x="1956266" y="1340052"/>
            <a:ext cx="1568264"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9" name="文本占位符 21"/>
          <p:cNvSpPr>
            <a:spLocks noGrp="1"/>
          </p:cNvSpPr>
          <p:nvPr>
            <p:ph type="body" sz="quarter" idx="18" hasCustomPrompt="1"/>
          </p:nvPr>
        </p:nvSpPr>
        <p:spPr>
          <a:xfrm>
            <a:off x="1731535" y="3434566"/>
            <a:ext cx="2052463" cy="385203"/>
          </a:xfrm>
        </p:spPr>
        <p:txBody>
          <a:bodyPr anchor="ctr">
            <a:noAutofit/>
          </a:bodyPr>
          <a:lstStyle>
            <a:lvl1pPr marL="0" indent="0" algn="ctr">
              <a:buNone/>
              <a:defRPr sz="1800" b="1">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输入图表标题</a:t>
            </a:r>
          </a:p>
        </p:txBody>
      </p:sp>
      <p:sp>
        <p:nvSpPr>
          <p:cNvPr id="20" name="文本占位符 21"/>
          <p:cNvSpPr>
            <a:spLocks noGrp="1"/>
          </p:cNvSpPr>
          <p:nvPr>
            <p:ph type="body" sz="quarter" idx="19" hasCustomPrompt="1"/>
          </p:nvPr>
        </p:nvSpPr>
        <p:spPr>
          <a:xfrm>
            <a:off x="1731535" y="4205993"/>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输入简单说明输入简单说明输入简单说明输入简单说明输入简单说明输入简单说明</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dirty="0"/>
          </a:p>
        </p:txBody>
      </p:sp>
      <p:sp>
        <p:nvSpPr>
          <p:cNvPr id="22" name="文本占位符 21"/>
          <p:cNvSpPr>
            <a:spLocks noGrp="1"/>
          </p:cNvSpPr>
          <p:nvPr>
            <p:ph type="body" sz="quarter" idx="20" hasCustomPrompt="1"/>
          </p:nvPr>
        </p:nvSpPr>
        <p:spPr>
          <a:xfrm>
            <a:off x="8328210" y="1929963"/>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
        <p:nvSpPr>
          <p:cNvPr id="23" name="文本占位符 21"/>
          <p:cNvSpPr>
            <a:spLocks noGrp="1"/>
          </p:cNvSpPr>
          <p:nvPr>
            <p:ph type="body" sz="quarter" idx="21" hasCustomPrompt="1"/>
          </p:nvPr>
        </p:nvSpPr>
        <p:spPr>
          <a:xfrm>
            <a:off x="8328209" y="2588115"/>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
        <p:nvSpPr>
          <p:cNvPr id="24" name="文本占位符 21"/>
          <p:cNvSpPr>
            <a:spLocks noGrp="1"/>
          </p:cNvSpPr>
          <p:nvPr>
            <p:ph type="body" sz="quarter" idx="22" hasCustomPrompt="1"/>
          </p:nvPr>
        </p:nvSpPr>
        <p:spPr>
          <a:xfrm>
            <a:off x="8328208" y="3228316"/>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
        <p:nvSpPr>
          <p:cNvPr id="25" name="文本占位符 21"/>
          <p:cNvSpPr>
            <a:spLocks noGrp="1"/>
          </p:cNvSpPr>
          <p:nvPr>
            <p:ph type="body" sz="quarter" idx="23" hasCustomPrompt="1"/>
          </p:nvPr>
        </p:nvSpPr>
        <p:spPr>
          <a:xfrm>
            <a:off x="8328208" y="3854869"/>
            <a:ext cx="2052463" cy="385203"/>
          </a:xfrm>
        </p:spPr>
        <p:txBody>
          <a:bodyPr anchor="ctr">
            <a:noAutofit/>
          </a:bodyPr>
          <a:lstStyle>
            <a:lvl1pPr marL="0" indent="0" algn="ctr">
              <a:buNone/>
              <a:defRPr sz="1600" b="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输入文本说明</a:t>
            </a:r>
          </a:p>
        </p:txBody>
      </p:sp>
    </p:spTree>
    <p:extLst>
      <p:ext uri="{BB962C8B-B14F-4D97-AF65-F5344CB8AC3E}">
        <p14:creationId xmlns:p14="http://schemas.microsoft.com/office/powerpoint/2010/main" val="18024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10" name="组合 9"/>
          <p:cNvGrpSpPr/>
          <p:nvPr userDrawn="1"/>
        </p:nvGrpSpPr>
        <p:grpSpPr>
          <a:xfrm>
            <a:off x="1355911" y="776728"/>
            <a:ext cx="9722223" cy="5378823"/>
            <a:chOff x="1315570" y="806824"/>
            <a:chExt cx="9722223" cy="5378823"/>
          </a:xfrm>
          <a:effectLst>
            <a:outerShdw blurRad="317500" dist="228600" dir="5400000" algn="tl" rotWithShape="0">
              <a:prstClr val="black">
                <a:alpha val="20000"/>
              </a:prstClr>
            </a:outerShdw>
          </a:effectLst>
        </p:grpSpPr>
        <p:sp>
          <p:nvSpPr>
            <p:cNvPr id="6" name="任意多边形 5"/>
            <p:cNvSpPr/>
            <p:nvPr userDrawn="1"/>
          </p:nvSpPr>
          <p:spPr>
            <a:xfrm>
              <a:off x="4119282" y="806824"/>
              <a:ext cx="6918511" cy="5378823"/>
            </a:xfrm>
            <a:custGeom>
              <a:avLst/>
              <a:gdLst>
                <a:gd name="connsiteX0" fmla="*/ 0 w 6918511"/>
                <a:gd name="connsiteY0" fmla="*/ 0 h 4760259"/>
                <a:gd name="connsiteX1" fmla="*/ 6125119 w 6918511"/>
                <a:gd name="connsiteY1" fmla="*/ 0 h 4760259"/>
                <a:gd name="connsiteX2" fmla="*/ 6918511 w 6918511"/>
                <a:gd name="connsiteY2" fmla="*/ 793392 h 4760259"/>
                <a:gd name="connsiteX3" fmla="*/ 6918511 w 6918511"/>
                <a:gd name="connsiteY3" fmla="*/ 3966867 h 4760259"/>
                <a:gd name="connsiteX4" fmla="*/ 6125119 w 6918511"/>
                <a:gd name="connsiteY4" fmla="*/ 4760259 h 4760259"/>
                <a:gd name="connsiteX5" fmla="*/ 0 w 6918511"/>
                <a:gd name="connsiteY5" fmla="*/ 4760259 h 4760259"/>
                <a:gd name="connsiteX6" fmla="*/ 0 w 6918511"/>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8511" h="4760259">
                  <a:moveTo>
                    <a:pt x="0" y="0"/>
                  </a:moveTo>
                  <a:lnTo>
                    <a:pt x="6125119" y="0"/>
                  </a:lnTo>
                  <a:cubicBezTo>
                    <a:pt x="6563297" y="0"/>
                    <a:pt x="6918511" y="355214"/>
                    <a:pt x="6918511" y="793392"/>
                  </a:cubicBezTo>
                  <a:lnTo>
                    <a:pt x="6918511" y="3966867"/>
                  </a:lnTo>
                  <a:cubicBezTo>
                    <a:pt x="6918511" y="4405045"/>
                    <a:pt x="6563297" y="4760259"/>
                    <a:pt x="6125119" y="4760259"/>
                  </a:cubicBezTo>
                  <a:lnTo>
                    <a:pt x="0" y="4760259"/>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1315570" y="806824"/>
              <a:ext cx="2803712" cy="5378823"/>
            </a:xfrm>
            <a:custGeom>
              <a:avLst/>
              <a:gdLst>
                <a:gd name="connsiteX0" fmla="*/ 793392 w 2803712"/>
                <a:gd name="connsiteY0" fmla="*/ 0 h 4760259"/>
                <a:gd name="connsiteX1" fmla="*/ 2803712 w 2803712"/>
                <a:gd name="connsiteY1" fmla="*/ 0 h 4760259"/>
                <a:gd name="connsiteX2" fmla="*/ 2803712 w 2803712"/>
                <a:gd name="connsiteY2" fmla="*/ 4760259 h 4760259"/>
                <a:gd name="connsiteX3" fmla="*/ 793392 w 2803712"/>
                <a:gd name="connsiteY3" fmla="*/ 4760259 h 4760259"/>
                <a:gd name="connsiteX4" fmla="*/ 0 w 2803712"/>
                <a:gd name="connsiteY4" fmla="*/ 3966867 h 4760259"/>
                <a:gd name="connsiteX5" fmla="*/ 0 w 2803712"/>
                <a:gd name="connsiteY5" fmla="*/ 793392 h 4760259"/>
                <a:gd name="connsiteX6" fmla="*/ 793392 w 2803712"/>
                <a:gd name="connsiteY6" fmla="*/ 0 h 47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3712" h="4760259">
                  <a:moveTo>
                    <a:pt x="793392" y="0"/>
                  </a:moveTo>
                  <a:lnTo>
                    <a:pt x="2803712" y="0"/>
                  </a:lnTo>
                  <a:lnTo>
                    <a:pt x="2803712" y="4760259"/>
                  </a:lnTo>
                  <a:lnTo>
                    <a:pt x="793392" y="4760259"/>
                  </a:lnTo>
                  <a:cubicBezTo>
                    <a:pt x="355214" y="4760259"/>
                    <a:pt x="0" y="4405045"/>
                    <a:pt x="0" y="3966867"/>
                  </a:cubicBezTo>
                  <a:lnTo>
                    <a:pt x="0" y="793392"/>
                  </a:lnTo>
                  <a:cubicBezTo>
                    <a:pt x="0" y="355214"/>
                    <a:pt x="355214" y="0"/>
                    <a:pt x="793392" y="0"/>
                  </a:cubicBezTo>
                  <a:close/>
                </a:path>
              </a:pathLst>
            </a:custGeom>
            <a:gradFill>
              <a:gsLst>
                <a:gs pos="0">
                  <a:srgbClr val="EF63CA"/>
                </a:gs>
                <a:gs pos="100000">
                  <a:schemeClr val="bg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userDrawn="1"/>
        </p:nvSpPr>
        <p:spPr>
          <a:xfrm>
            <a:off x="1809750" y="1196788"/>
            <a:ext cx="1861297" cy="185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片占位符 7"/>
          <p:cNvSpPr>
            <a:spLocks noGrp="1"/>
          </p:cNvSpPr>
          <p:nvPr userDrawn="1">
            <p:ph type="pic" sz="quarter" idx="13"/>
          </p:nvPr>
        </p:nvSpPr>
        <p:spPr>
          <a:xfrm>
            <a:off x="1956266" y="1340052"/>
            <a:ext cx="1568264"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9" name="文本占位符 21"/>
          <p:cNvSpPr>
            <a:spLocks noGrp="1"/>
          </p:cNvSpPr>
          <p:nvPr>
            <p:ph type="body" sz="quarter" idx="18" hasCustomPrompt="1"/>
          </p:nvPr>
        </p:nvSpPr>
        <p:spPr>
          <a:xfrm>
            <a:off x="1731535" y="3434566"/>
            <a:ext cx="2052463" cy="385203"/>
          </a:xfrm>
        </p:spPr>
        <p:txBody>
          <a:bodyPr anchor="ctr">
            <a:noAutofit/>
          </a:bodyPr>
          <a:lstStyle>
            <a:lvl1pPr marL="0" indent="0" algn="ctr">
              <a:buNone/>
              <a:defRPr sz="1800" b="1">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输入图表标题</a:t>
            </a:r>
          </a:p>
        </p:txBody>
      </p:sp>
      <p:sp>
        <p:nvSpPr>
          <p:cNvPr id="11" name="文本占位符 21"/>
          <p:cNvSpPr>
            <a:spLocks noGrp="1"/>
          </p:cNvSpPr>
          <p:nvPr>
            <p:ph type="body" sz="quarter" idx="19" hasCustomPrompt="1"/>
          </p:nvPr>
        </p:nvSpPr>
        <p:spPr>
          <a:xfrm>
            <a:off x="1731535" y="4205993"/>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输入简单说明输入简单说明输入简单说明输入简单说明输入简单说明输入简单说明</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zh-CN" altLang="en-US" dirty="0"/>
          </a:p>
        </p:txBody>
      </p:sp>
    </p:spTree>
    <p:extLst>
      <p:ext uri="{BB962C8B-B14F-4D97-AF65-F5344CB8AC3E}">
        <p14:creationId xmlns:p14="http://schemas.microsoft.com/office/powerpoint/2010/main" val="394354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1" name="图片占位符 7"/>
          <p:cNvSpPr>
            <a:spLocks noGrp="1"/>
          </p:cNvSpPr>
          <p:nvPr>
            <p:ph type="pic" sz="quarter" idx="13"/>
          </p:nvPr>
        </p:nvSpPr>
        <p:spPr>
          <a:xfrm>
            <a:off x="1956266" y="1547019"/>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15" name="文本占位符 21"/>
          <p:cNvSpPr>
            <a:spLocks noGrp="1"/>
          </p:cNvSpPr>
          <p:nvPr>
            <p:ph type="body" sz="quarter" idx="17" hasCustomPrompt="1"/>
          </p:nvPr>
        </p:nvSpPr>
        <p:spPr>
          <a:xfrm>
            <a:off x="3568408" y="1362915"/>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en-US" altLang="zh-CN" dirty="0"/>
              <a:t>Input name</a:t>
            </a:r>
            <a:endParaRPr lang="zh-CN" altLang="en-US" dirty="0"/>
          </a:p>
        </p:txBody>
      </p:sp>
      <p:sp>
        <p:nvSpPr>
          <p:cNvPr id="16" name="文本占位符 21"/>
          <p:cNvSpPr>
            <a:spLocks noGrp="1"/>
          </p:cNvSpPr>
          <p:nvPr>
            <p:ph type="body" sz="quarter" idx="18" hasCustomPrompt="1"/>
          </p:nvPr>
        </p:nvSpPr>
        <p:spPr>
          <a:xfrm>
            <a:off x="3568406" y="1822057"/>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17" name="文本占位符 21"/>
          <p:cNvSpPr>
            <a:spLocks noGrp="1"/>
          </p:cNvSpPr>
          <p:nvPr>
            <p:ph type="body" sz="quarter" idx="19" hasCustomPrompt="1"/>
          </p:nvPr>
        </p:nvSpPr>
        <p:spPr>
          <a:xfrm>
            <a:off x="3568406" y="2281199"/>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输入简介输入简介输入简介输入简介输入简介输入简介</a:t>
            </a:r>
          </a:p>
        </p:txBody>
      </p:sp>
      <p:sp>
        <p:nvSpPr>
          <p:cNvPr id="21" name="图片占位符 7"/>
          <p:cNvSpPr>
            <a:spLocks noGrp="1"/>
          </p:cNvSpPr>
          <p:nvPr>
            <p:ph type="pic" sz="quarter" idx="20"/>
          </p:nvPr>
        </p:nvSpPr>
        <p:spPr>
          <a:xfrm>
            <a:off x="6344490" y="1547019"/>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22" name="文本占位符 21"/>
          <p:cNvSpPr>
            <a:spLocks noGrp="1"/>
          </p:cNvSpPr>
          <p:nvPr>
            <p:ph type="body" sz="quarter" idx="21" hasCustomPrompt="1"/>
          </p:nvPr>
        </p:nvSpPr>
        <p:spPr>
          <a:xfrm>
            <a:off x="7956632" y="1362915"/>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en-US" altLang="zh-CN" dirty="0"/>
              <a:t>Input name</a:t>
            </a:r>
            <a:endParaRPr lang="zh-CN" altLang="en-US" dirty="0"/>
          </a:p>
        </p:txBody>
      </p:sp>
      <p:sp>
        <p:nvSpPr>
          <p:cNvPr id="23" name="文本占位符 21"/>
          <p:cNvSpPr>
            <a:spLocks noGrp="1"/>
          </p:cNvSpPr>
          <p:nvPr>
            <p:ph type="body" sz="quarter" idx="22" hasCustomPrompt="1"/>
          </p:nvPr>
        </p:nvSpPr>
        <p:spPr>
          <a:xfrm>
            <a:off x="7956630" y="1822057"/>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24" name="文本占位符 21"/>
          <p:cNvSpPr>
            <a:spLocks noGrp="1"/>
          </p:cNvSpPr>
          <p:nvPr>
            <p:ph type="body" sz="quarter" idx="23" hasCustomPrompt="1"/>
          </p:nvPr>
        </p:nvSpPr>
        <p:spPr>
          <a:xfrm>
            <a:off x="7956630" y="2281199"/>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输入简介输入简介输入简介输入简介输入简介输入简介</a:t>
            </a:r>
          </a:p>
        </p:txBody>
      </p:sp>
      <p:sp>
        <p:nvSpPr>
          <p:cNvPr id="25" name="图片占位符 7"/>
          <p:cNvSpPr>
            <a:spLocks noGrp="1"/>
          </p:cNvSpPr>
          <p:nvPr>
            <p:ph type="pic" sz="quarter" idx="24"/>
          </p:nvPr>
        </p:nvSpPr>
        <p:spPr>
          <a:xfrm>
            <a:off x="1956264" y="3981468"/>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26" name="文本占位符 21"/>
          <p:cNvSpPr>
            <a:spLocks noGrp="1"/>
          </p:cNvSpPr>
          <p:nvPr>
            <p:ph type="body" sz="quarter" idx="25" hasCustomPrompt="1"/>
          </p:nvPr>
        </p:nvSpPr>
        <p:spPr>
          <a:xfrm>
            <a:off x="3568406" y="3797364"/>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en-US" altLang="zh-CN" dirty="0"/>
              <a:t>Input name</a:t>
            </a:r>
            <a:endParaRPr lang="zh-CN" altLang="en-US" dirty="0"/>
          </a:p>
        </p:txBody>
      </p:sp>
      <p:sp>
        <p:nvSpPr>
          <p:cNvPr id="27" name="文本占位符 21"/>
          <p:cNvSpPr>
            <a:spLocks noGrp="1"/>
          </p:cNvSpPr>
          <p:nvPr>
            <p:ph type="body" sz="quarter" idx="26" hasCustomPrompt="1"/>
          </p:nvPr>
        </p:nvSpPr>
        <p:spPr>
          <a:xfrm>
            <a:off x="3568404" y="4256506"/>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28" name="文本占位符 21"/>
          <p:cNvSpPr>
            <a:spLocks noGrp="1"/>
          </p:cNvSpPr>
          <p:nvPr>
            <p:ph type="body" sz="quarter" idx="27" hasCustomPrompt="1"/>
          </p:nvPr>
        </p:nvSpPr>
        <p:spPr>
          <a:xfrm>
            <a:off x="3568404" y="4715648"/>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输入简介输入简介输入简介输入简介输入简介输入简介</a:t>
            </a:r>
          </a:p>
        </p:txBody>
      </p:sp>
      <p:sp>
        <p:nvSpPr>
          <p:cNvPr id="29" name="图片占位符 7"/>
          <p:cNvSpPr>
            <a:spLocks noGrp="1"/>
          </p:cNvSpPr>
          <p:nvPr>
            <p:ph type="pic" sz="quarter" idx="28"/>
          </p:nvPr>
        </p:nvSpPr>
        <p:spPr>
          <a:xfrm>
            <a:off x="6344490" y="3981468"/>
            <a:ext cx="1412959" cy="1410042"/>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
        <p:nvSpPr>
          <p:cNvPr id="30" name="文本占位符 21"/>
          <p:cNvSpPr>
            <a:spLocks noGrp="1"/>
          </p:cNvSpPr>
          <p:nvPr>
            <p:ph type="body" sz="quarter" idx="29" hasCustomPrompt="1"/>
          </p:nvPr>
        </p:nvSpPr>
        <p:spPr>
          <a:xfrm>
            <a:off x="7956632" y="3797364"/>
            <a:ext cx="2052463" cy="385203"/>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en-US" altLang="zh-CN" dirty="0"/>
              <a:t>Input name</a:t>
            </a:r>
            <a:endParaRPr lang="zh-CN" altLang="en-US" dirty="0"/>
          </a:p>
        </p:txBody>
      </p:sp>
      <p:sp>
        <p:nvSpPr>
          <p:cNvPr id="31" name="文本占位符 21"/>
          <p:cNvSpPr>
            <a:spLocks noGrp="1"/>
          </p:cNvSpPr>
          <p:nvPr>
            <p:ph type="body" sz="quarter" idx="30" hasCustomPrompt="1"/>
          </p:nvPr>
        </p:nvSpPr>
        <p:spPr>
          <a:xfrm>
            <a:off x="7956630" y="4256506"/>
            <a:ext cx="2052463" cy="385203"/>
          </a:xfrm>
        </p:spPr>
        <p:txBody>
          <a:bodyPr anchor="ctr">
            <a:noAutofit/>
          </a:bodyPr>
          <a:lstStyle>
            <a:lvl1pPr marL="0" indent="0" algn="ctr">
              <a:buNone/>
              <a:defRPr sz="1800">
                <a:solidFill>
                  <a:schemeClr val="bg1">
                    <a:lumMod val="50000"/>
                  </a:schemeClr>
                </a:solidFill>
                <a:latin typeface="华文仿宋" panose="02010600040101010101" pitchFamily="2" charset="-122"/>
                <a:ea typeface="华文仿宋" panose="02010600040101010101" pitchFamily="2" charset="-122"/>
              </a:defRPr>
            </a:lvl1pPr>
          </a:lstStyle>
          <a:p>
            <a:pPr lvl="0"/>
            <a:r>
              <a:rPr lang="zh-CN" altLang="en-US" dirty="0"/>
              <a:t>输入职位</a:t>
            </a:r>
          </a:p>
        </p:txBody>
      </p:sp>
      <p:sp>
        <p:nvSpPr>
          <p:cNvPr id="32" name="文本占位符 21"/>
          <p:cNvSpPr>
            <a:spLocks noGrp="1"/>
          </p:cNvSpPr>
          <p:nvPr>
            <p:ph type="body" sz="quarter" idx="31" hasCustomPrompt="1"/>
          </p:nvPr>
        </p:nvSpPr>
        <p:spPr>
          <a:xfrm>
            <a:off x="7956630" y="4715648"/>
            <a:ext cx="2052463" cy="801876"/>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输入简介输入简介输入简介输入简介输入简介输入简介</a:t>
            </a:r>
          </a:p>
        </p:txBody>
      </p:sp>
    </p:spTree>
    <p:extLst>
      <p:ext uri="{BB962C8B-B14F-4D97-AF65-F5344CB8AC3E}">
        <p14:creationId xmlns:p14="http://schemas.microsoft.com/office/powerpoint/2010/main" val="263515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Tree>
    <p:extLst>
      <p:ext uri="{BB962C8B-B14F-4D97-AF65-F5344CB8AC3E}">
        <p14:creationId xmlns:p14="http://schemas.microsoft.com/office/powerpoint/2010/main" val="125985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2" name="文本占位符 21"/>
          <p:cNvSpPr>
            <a:spLocks noGrp="1"/>
          </p:cNvSpPr>
          <p:nvPr>
            <p:ph type="body" sz="quarter" idx="19" hasCustomPrompt="1"/>
          </p:nvPr>
        </p:nvSpPr>
        <p:spPr>
          <a:xfrm>
            <a:off x="5356412" y="1702727"/>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3" name="文本占位符 21"/>
          <p:cNvSpPr>
            <a:spLocks noGrp="1"/>
          </p:cNvSpPr>
          <p:nvPr>
            <p:ph type="body" sz="quarter" idx="20" hasCustomPrompt="1"/>
          </p:nvPr>
        </p:nvSpPr>
        <p:spPr>
          <a:xfrm>
            <a:off x="6001871" y="3049673"/>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4" name="文本占位符 21"/>
          <p:cNvSpPr>
            <a:spLocks noGrp="1"/>
          </p:cNvSpPr>
          <p:nvPr>
            <p:ph type="body" sz="quarter" idx="21" hasCustomPrompt="1"/>
          </p:nvPr>
        </p:nvSpPr>
        <p:spPr>
          <a:xfrm>
            <a:off x="5356412" y="4396619"/>
            <a:ext cx="4584994" cy="57039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50000"/>
                  </a:schemeClr>
                </a:solidFill>
                <a:latin typeface="华文仿宋" panose="02010600040101010101" pitchFamily="2" charset="-122"/>
                <a:ea typeface="华文仿宋" panose="02010600040101010101" pitchFamily="2" charset="-122"/>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zh-CN" altLang="en-US" dirty="0"/>
              <a:t>    输入文本输入文本输入文本输入文本输入文本输入文本输入文本</a:t>
            </a:r>
          </a:p>
        </p:txBody>
      </p:sp>
      <p:sp>
        <p:nvSpPr>
          <p:cNvPr id="15" name="文本占位符 21"/>
          <p:cNvSpPr>
            <a:spLocks noGrp="1"/>
          </p:cNvSpPr>
          <p:nvPr>
            <p:ph type="body" sz="quarter" idx="17" hasCustomPrompt="1"/>
          </p:nvPr>
        </p:nvSpPr>
        <p:spPr>
          <a:xfrm>
            <a:off x="565599" y="453907"/>
            <a:ext cx="4998419"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
        <p:nvSpPr>
          <p:cNvPr id="16" name="图片占位符 7"/>
          <p:cNvSpPr>
            <a:spLocks noGrp="1"/>
          </p:cNvSpPr>
          <p:nvPr>
            <p:ph type="pic" sz="quarter" idx="13"/>
          </p:nvPr>
        </p:nvSpPr>
        <p:spPr>
          <a:xfrm>
            <a:off x="2280676" y="2562443"/>
            <a:ext cx="1568264" cy="1565026"/>
          </a:xfrm>
          <a:custGeom>
            <a:avLst/>
            <a:gdLst>
              <a:gd name="connsiteX0" fmla="*/ 692524 w 1385048"/>
              <a:gd name="connsiteY0" fmla="*/ 0 h 1385048"/>
              <a:gd name="connsiteX1" fmla="*/ 1385048 w 1385048"/>
              <a:gd name="connsiteY1" fmla="*/ 692524 h 1385048"/>
              <a:gd name="connsiteX2" fmla="*/ 692524 w 1385048"/>
              <a:gd name="connsiteY2" fmla="*/ 1385048 h 1385048"/>
              <a:gd name="connsiteX3" fmla="*/ 0 w 1385048"/>
              <a:gd name="connsiteY3" fmla="*/ 692524 h 1385048"/>
              <a:gd name="connsiteX4" fmla="*/ 692524 w 1385048"/>
              <a:gd name="connsiteY4" fmla="*/ 0 h 138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5048" h="1385048">
                <a:moveTo>
                  <a:pt x="692524" y="0"/>
                </a:moveTo>
                <a:cubicBezTo>
                  <a:pt x="1074994" y="0"/>
                  <a:pt x="1385048" y="310054"/>
                  <a:pt x="1385048" y="692524"/>
                </a:cubicBezTo>
                <a:cubicBezTo>
                  <a:pt x="1385048" y="1074994"/>
                  <a:pt x="1074994" y="1385048"/>
                  <a:pt x="692524" y="1385048"/>
                </a:cubicBezTo>
                <a:cubicBezTo>
                  <a:pt x="310054" y="1385048"/>
                  <a:pt x="0" y="1074994"/>
                  <a:pt x="0" y="692524"/>
                </a:cubicBezTo>
                <a:cubicBezTo>
                  <a:pt x="0" y="310054"/>
                  <a:pt x="310054" y="0"/>
                  <a:pt x="692524" y="0"/>
                </a:cubicBezTo>
                <a:close/>
              </a:path>
            </a:pathLst>
          </a:custGeom>
          <a:effectLst/>
        </p:spPr>
        <p:txBody>
          <a:bodyPr wrap="square">
            <a:noAutofit/>
          </a:bodyPr>
          <a:lstStyle/>
          <a:p>
            <a:endParaRPr lang="zh-CN" altLang="en-US"/>
          </a:p>
        </p:txBody>
      </p:sp>
    </p:spTree>
    <p:extLst>
      <p:ext uri="{BB962C8B-B14F-4D97-AF65-F5344CB8AC3E}">
        <p14:creationId xmlns:p14="http://schemas.microsoft.com/office/powerpoint/2010/main" val="250730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13" name="文本占位符 21"/>
          <p:cNvSpPr>
            <a:spLocks noGrp="1"/>
          </p:cNvSpPr>
          <p:nvPr>
            <p:ph type="body" sz="quarter" idx="16" hasCustomPrompt="1"/>
          </p:nvPr>
        </p:nvSpPr>
        <p:spPr>
          <a:xfrm>
            <a:off x="5376876" y="5029340"/>
            <a:ext cx="1438247" cy="833438"/>
          </a:xfrm>
        </p:spPr>
        <p:txBody>
          <a:bodyPr>
            <a:noAutofit/>
          </a:bodyPr>
          <a:lstStyle>
            <a:lvl1pPr marL="0" indent="0" algn="ctr">
              <a:buNone/>
              <a:defRPr sz="24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4" name="文本占位符 21"/>
          <p:cNvSpPr>
            <a:spLocks noGrp="1"/>
          </p:cNvSpPr>
          <p:nvPr>
            <p:ph type="body" sz="quarter" idx="17" hasCustomPrompt="1"/>
          </p:nvPr>
        </p:nvSpPr>
        <p:spPr>
          <a:xfrm>
            <a:off x="3217316"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5" name="文本占位符 21"/>
          <p:cNvSpPr>
            <a:spLocks noGrp="1"/>
          </p:cNvSpPr>
          <p:nvPr>
            <p:ph type="body" sz="quarter" idx="18" hasCustomPrompt="1"/>
          </p:nvPr>
        </p:nvSpPr>
        <p:spPr>
          <a:xfrm>
            <a:off x="1318666"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6" name="文本占位符 21"/>
          <p:cNvSpPr>
            <a:spLocks noGrp="1"/>
          </p:cNvSpPr>
          <p:nvPr>
            <p:ph type="body" sz="quarter" idx="19" hasCustomPrompt="1"/>
          </p:nvPr>
        </p:nvSpPr>
        <p:spPr>
          <a:xfrm>
            <a:off x="7590225"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
        <p:nvSpPr>
          <p:cNvPr id="17" name="文本占位符 21"/>
          <p:cNvSpPr>
            <a:spLocks noGrp="1"/>
          </p:cNvSpPr>
          <p:nvPr>
            <p:ph type="body" sz="quarter" idx="20" hasCustomPrompt="1"/>
          </p:nvPr>
        </p:nvSpPr>
        <p:spPr>
          <a:xfrm>
            <a:off x="9488876" y="5210064"/>
            <a:ext cx="1438247" cy="833438"/>
          </a:xfrm>
        </p:spPr>
        <p:txBody>
          <a:bodyPr anchor="ctr">
            <a:noAutofit/>
          </a:bodyPr>
          <a:lstStyle>
            <a:lvl1pPr marL="0" indent="0" algn="ctr">
              <a:buNone/>
              <a:defRPr sz="2000">
                <a:solidFill>
                  <a:schemeClr val="bg1">
                    <a:lumMod val="50000"/>
                  </a:schemeClr>
                </a:solidFill>
                <a:latin typeface="华文楷体" panose="02010600040101010101" pitchFamily="2" charset="-122"/>
                <a:ea typeface="华文楷体" panose="02010600040101010101" pitchFamily="2" charset="-122"/>
              </a:defRPr>
            </a:lvl1pPr>
          </a:lstStyle>
          <a:p>
            <a:pPr lvl="0"/>
            <a:r>
              <a:rPr lang="zh-CN" altLang="en-US" dirty="0"/>
              <a:t>点击输入文本</a:t>
            </a:r>
          </a:p>
        </p:txBody>
      </p:sp>
    </p:spTree>
    <p:extLst>
      <p:ext uri="{BB962C8B-B14F-4D97-AF65-F5344CB8AC3E}">
        <p14:creationId xmlns:p14="http://schemas.microsoft.com/office/powerpoint/2010/main" val="574588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1398660-C6C1-4805-B9A2-70A7B73FD231}" type="datetimeFigureOut">
              <a:rPr lang="zh-CN" altLang="en-US" smtClean="0"/>
              <a:t>2019/10/20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5508DC4-7D18-461C-88A3-D8D40B31D060}" type="slidenum">
              <a:rPr lang="zh-CN" altLang="en-US" smtClean="0"/>
              <a:t>‹#›</a:t>
            </a:fld>
            <a:endParaRPr lang="zh-CN" altLang="en-US"/>
          </a:p>
        </p:txBody>
      </p:sp>
      <p:sp>
        <p:nvSpPr>
          <p:cNvPr id="7" name="文本占位符 10"/>
          <p:cNvSpPr>
            <a:spLocks noGrp="1"/>
          </p:cNvSpPr>
          <p:nvPr>
            <p:ph type="body" sz="quarter" idx="18" hasCustomPrompt="1"/>
          </p:nvPr>
        </p:nvSpPr>
        <p:spPr>
          <a:xfrm>
            <a:off x="2450516" y="2063671"/>
            <a:ext cx="4036779" cy="1560512"/>
          </a:xfrm>
        </p:spPr>
        <p:txBody>
          <a:bodyPr>
            <a:noAutofit/>
          </a:bodyPr>
          <a:lstStyle>
            <a:lvl1pPr marL="0" indent="363538">
              <a:buNone/>
              <a:defRPr sz="2000">
                <a:solidFill>
                  <a:schemeClr val="bg1"/>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8" name="文本占位符 10"/>
          <p:cNvSpPr>
            <a:spLocks noGrp="1"/>
          </p:cNvSpPr>
          <p:nvPr>
            <p:ph type="body" sz="quarter" idx="19" hasCustomPrompt="1"/>
          </p:nvPr>
        </p:nvSpPr>
        <p:spPr>
          <a:xfrm>
            <a:off x="5816763" y="4210010"/>
            <a:ext cx="4036779" cy="1560512"/>
          </a:xfrm>
        </p:spPr>
        <p:txBody>
          <a:bodyPr>
            <a:noAutofit/>
          </a:bodyPr>
          <a:lstStyle>
            <a:lvl1pPr marL="0" indent="363538">
              <a:buNone/>
              <a:defRPr sz="2000">
                <a:solidFill>
                  <a:schemeClr val="bg1"/>
                </a:solidFill>
                <a:latin typeface="华文楷体" panose="02010600040101010101" pitchFamily="2" charset="-122"/>
                <a:ea typeface="华文楷体" panose="02010600040101010101" pitchFamily="2" charset="-122"/>
              </a:defRPr>
            </a:lvl1pPr>
          </a:lstStyle>
          <a:p>
            <a:pPr lvl="0"/>
            <a:r>
              <a:rPr lang="zh-CN" altLang="en-US" dirty="0"/>
              <a:t>点击输入文本，点击输入文本，点击输入文本，点击输入文本，点击输入文本，点击输入文本，点击输入文本，点击输入文本。</a:t>
            </a:r>
          </a:p>
        </p:txBody>
      </p:sp>
      <p:sp>
        <p:nvSpPr>
          <p:cNvPr id="11" name="文本占位符 21"/>
          <p:cNvSpPr>
            <a:spLocks noGrp="1"/>
          </p:cNvSpPr>
          <p:nvPr>
            <p:ph type="body" sz="quarter" idx="17" hasCustomPrompt="1"/>
          </p:nvPr>
        </p:nvSpPr>
        <p:spPr>
          <a:xfrm>
            <a:off x="6487295" y="810098"/>
            <a:ext cx="3862741" cy="477231"/>
          </a:xfrm>
        </p:spPr>
        <p:txBody>
          <a:bodyPr anchor="ctr">
            <a:noAutofit/>
          </a:bodyPr>
          <a:lstStyle>
            <a:lvl1pPr marL="0" indent="0" algn="ctr">
              <a:buNone/>
              <a:defRPr sz="4800" b="1">
                <a:solidFill>
                  <a:schemeClr val="tx1">
                    <a:lumMod val="50000"/>
                    <a:lumOff val="50000"/>
                  </a:schemeClr>
                </a:solidFill>
                <a:effectLst>
                  <a:reflection blurRad="6350" stA="55000" endA="300" endPos="45500" dir="5400000" sy="-100000" algn="bl" rotWithShape="0"/>
                </a:effectLst>
                <a:latin typeface="华文仿宋" panose="02010600040101010101" pitchFamily="2" charset="-122"/>
                <a:ea typeface="华文仿宋" panose="02010600040101010101" pitchFamily="2" charset="-122"/>
              </a:defRPr>
            </a:lvl1pPr>
          </a:lstStyle>
          <a:p>
            <a:pPr lvl="0"/>
            <a:r>
              <a:rPr lang="zh-CN" altLang="en-US" dirty="0"/>
              <a:t>点击输入文本</a:t>
            </a:r>
          </a:p>
        </p:txBody>
      </p:sp>
    </p:spTree>
    <p:extLst>
      <p:ext uri="{BB962C8B-B14F-4D97-AF65-F5344CB8AC3E}">
        <p14:creationId xmlns:p14="http://schemas.microsoft.com/office/powerpoint/2010/main" val="399695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E5FF"/>
            </a:gs>
            <a:gs pos="100000">
              <a:srgbClr val="CCECFF"/>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98660-C6C1-4805-B9A2-70A7B73FD231}" type="datetimeFigureOut">
              <a:rPr lang="zh-CN" altLang="en-US" smtClean="0"/>
              <a:t>2019/10/20 Sunday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08DC4-7D18-461C-88A3-D8D40B31D060}" type="slidenum">
              <a:rPr lang="zh-CN" altLang="en-US" smtClean="0"/>
              <a:t>‹#›</a:t>
            </a:fld>
            <a:endParaRPr lang="zh-CN" altLang="en-US"/>
          </a:p>
        </p:txBody>
      </p:sp>
    </p:spTree>
    <p:extLst>
      <p:ext uri="{BB962C8B-B14F-4D97-AF65-F5344CB8AC3E}">
        <p14:creationId xmlns:p14="http://schemas.microsoft.com/office/powerpoint/2010/main" val="24352954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71" r:id="rId6"/>
    <p:sldLayoutId id="2147483682" r:id="rId7"/>
    <p:sldLayoutId id="2147483681" r:id="rId8"/>
    <p:sldLayoutId id="2147483680" r:id="rId9"/>
    <p:sldLayoutId id="2147483679" r:id="rId10"/>
    <p:sldLayoutId id="2147483678" r:id="rId11"/>
    <p:sldLayoutId id="2147483677" r:id="rId12"/>
    <p:sldLayoutId id="2147483676" r:id="rId13"/>
    <p:sldLayoutId id="2147483675" r:id="rId14"/>
    <p:sldLayoutId id="2147483670" r:id="rId15"/>
    <p:sldLayoutId id="2147483669" r:id="rId16"/>
    <p:sldLayoutId id="2147483668" r:id="rId17"/>
    <p:sldLayoutId id="2147483667" r:id="rId18"/>
    <p:sldLayoutId id="2147483666" r:id="rId19"/>
    <p:sldLayoutId id="2147483665" r:id="rId20"/>
    <p:sldLayoutId id="2147483662" r:id="rId21"/>
    <p:sldLayoutId id="2147483672" r:id="rId22"/>
    <p:sldLayoutId id="2147483673" r:id="rId23"/>
    <p:sldLayoutId id="2147483674"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878541" y="954741"/>
            <a:ext cx="10515600" cy="5123329"/>
          </a:xfrm>
          <a:prstGeom prst="roundRect">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stretch>
            <a:fillRect/>
          </a:stretch>
        </p:blipFill>
        <p:spPr>
          <a:xfrm>
            <a:off x="2361598" y="1210776"/>
            <a:ext cx="7577985" cy="2280102"/>
          </a:xfrm>
          <a:prstGeom prst="rect">
            <a:avLst/>
          </a:prstGeom>
        </p:spPr>
      </p:pic>
      <p:sp>
        <p:nvSpPr>
          <p:cNvPr id="2" name="标题 1"/>
          <p:cNvSpPr>
            <a:spLocks noGrp="1"/>
          </p:cNvSpPr>
          <p:nvPr>
            <p:ph type="ctrTitle"/>
          </p:nvPr>
        </p:nvSpPr>
        <p:spPr>
          <a:xfrm>
            <a:off x="966259" y="3815865"/>
            <a:ext cx="10515600" cy="645739"/>
          </a:xfrm>
        </p:spPr>
        <p:txBody>
          <a:bodyPr>
            <a:normAutofit/>
          </a:bodyPr>
          <a:lstStyle/>
          <a:p>
            <a:r>
              <a:rPr lang="zh-CN" altLang="en-US" sz="2800" dirty="0">
                <a:solidFill>
                  <a:schemeClr val="bg2">
                    <a:lumMod val="50000"/>
                  </a:schemeClr>
                </a:solidFill>
                <a:latin typeface="造字工房尚黑 G0v1 纤细体" pitchFamily="50" charset="-122"/>
                <a:ea typeface="造字工房尚黑 G0v1 纤细体" pitchFamily="50" charset="-122"/>
              </a:rPr>
              <a:t>PINK BLUE GRADIENT ART BEAUTY</a:t>
            </a:r>
            <a:r>
              <a:rPr lang="en-US" altLang="zh-CN" sz="2800" dirty="0">
                <a:solidFill>
                  <a:schemeClr val="bg2">
                    <a:lumMod val="50000"/>
                  </a:schemeClr>
                </a:solidFill>
                <a:latin typeface="造字工房尚黑 G0v1 纤细体" pitchFamily="50" charset="-122"/>
                <a:ea typeface="造字工房尚黑 G0v1 纤细体" pitchFamily="50" charset="-122"/>
              </a:rPr>
              <a:t> PPT </a:t>
            </a:r>
            <a:r>
              <a:rPr lang="zh-CN" altLang="en-US" sz="2800" dirty="0">
                <a:solidFill>
                  <a:schemeClr val="bg2">
                    <a:lumMod val="50000"/>
                  </a:schemeClr>
                </a:solidFill>
                <a:latin typeface="造字工房尚黑 G0v1 纤细体" pitchFamily="50" charset="-122"/>
                <a:ea typeface="造字工房尚黑 G0v1 纤细体" pitchFamily="50" charset="-122"/>
              </a:rPr>
              <a:t>TEMPLATE</a:t>
            </a:r>
          </a:p>
        </p:txBody>
      </p:sp>
      <p:sp>
        <p:nvSpPr>
          <p:cNvPr id="3" name="副标题 2"/>
          <p:cNvSpPr>
            <a:spLocks noGrp="1"/>
          </p:cNvSpPr>
          <p:nvPr>
            <p:ph type="subTitle" idx="1"/>
          </p:nvPr>
        </p:nvSpPr>
        <p:spPr>
          <a:xfrm>
            <a:off x="4778988" y="4964158"/>
            <a:ext cx="3106056" cy="455145"/>
          </a:xfrm>
        </p:spPr>
        <p:txBody>
          <a:bodyPr>
            <a:noAutofit/>
          </a:bodyPr>
          <a:lstStyle/>
          <a:p>
            <a:pPr algn="ctr"/>
            <a:r>
              <a:rPr lang="en-US" altLang="zh-CN" sz="1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https://www.freeppt7.com</a:t>
            </a:r>
            <a:endParaRPr lang="en-US" altLang="zh-CN" sz="1400" dirty="0">
              <a:solidFill>
                <a:schemeClr val="tx1">
                  <a:lumMod val="65000"/>
                  <a:lumOff val="35000"/>
                </a:schemeClr>
              </a:solidFill>
            </a:endParaRPr>
          </a:p>
        </p:txBody>
      </p:sp>
    </p:spTree>
    <p:extLst>
      <p:ext uri="{BB962C8B-B14F-4D97-AF65-F5344CB8AC3E}">
        <p14:creationId xmlns:p14="http://schemas.microsoft.com/office/powerpoint/2010/main" val="36045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750"/>
                                        <p:tgtEl>
                                          <p:spTgt spid="3">
                                            <p:txEl>
                                              <p:pRg st="0" end="0"/>
                                            </p:txEl>
                                          </p:spTgt>
                                        </p:tgtEl>
                                      </p:cBhvr>
                                    </p:animEffect>
                                    <p:anim calcmode="lin" valueType="num">
                                      <p:cBhvr>
                                        <p:cTn id="20"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同侧圆角矩形 8"/>
          <p:cNvSpPr/>
          <p:nvPr/>
        </p:nvSpPr>
        <p:spPr>
          <a:xfrm rot="10800000">
            <a:off x="8082797" y="5634318"/>
            <a:ext cx="2201962" cy="658906"/>
          </a:xfrm>
          <a:prstGeom prst="round2Same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10800000">
            <a:off x="6024278" y="5634319"/>
            <a:ext cx="2201962" cy="658906"/>
          </a:xfrm>
          <a:prstGeom prst="round2Same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10"/>
          <p:cNvSpPr/>
          <p:nvPr/>
        </p:nvSpPr>
        <p:spPr>
          <a:xfrm rot="10800000">
            <a:off x="3965760" y="5634318"/>
            <a:ext cx="2201962" cy="658906"/>
          </a:xfrm>
          <a:prstGeom prst="round2Same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907240" y="658906"/>
            <a:ext cx="8377519" cy="5634318"/>
            <a:chOff x="1907240" y="658906"/>
            <a:chExt cx="8377519" cy="5634318"/>
          </a:xfrm>
          <a:effectLst>
            <a:outerShdw blurRad="317500" dist="101600" dir="2700000" algn="tl" rotWithShape="0">
              <a:prstClr val="black">
                <a:alpha val="20000"/>
              </a:prstClr>
            </a:outerShdw>
          </a:effectLst>
        </p:grpSpPr>
        <p:sp>
          <p:nvSpPr>
            <p:cNvPr id="13" name="矩形 12"/>
            <p:cNvSpPr/>
            <p:nvPr/>
          </p:nvSpPr>
          <p:spPr>
            <a:xfrm>
              <a:off x="1907241" y="658906"/>
              <a:ext cx="8377518" cy="4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13"/>
            <p:cNvSpPr/>
            <p:nvPr/>
          </p:nvSpPr>
          <p:spPr>
            <a:xfrm rot="10800000">
              <a:off x="1907240" y="5634318"/>
              <a:ext cx="2201962" cy="658906"/>
            </a:xfrm>
            <a:prstGeom prst="round2SameRect">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6"/>
          </p:nvPr>
        </p:nvSpPr>
        <p:spPr/>
        <p:txBody>
          <a:bodyPr/>
          <a:lstStyle/>
          <a:p>
            <a:r>
              <a:rPr lang="zh-CN" altLang="en-US" dirty="0"/>
              <a:t>Enter text</a:t>
            </a:r>
          </a:p>
        </p:txBody>
      </p:sp>
      <p:sp>
        <p:nvSpPr>
          <p:cNvPr id="3" name="文本占位符 2"/>
          <p:cNvSpPr>
            <a:spLocks noGrp="1"/>
          </p:cNvSpPr>
          <p:nvPr>
            <p:ph type="body" sz="quarter" idx="17"/>
          </p:nvPr>
        </p:nvSpPr>
        <p:spPr/>
        <p:txBody>
          <a:bodyPr/>
          <a:lstStyle/>
          <a:p>
            <a:r>
              <a:rPr lang="zh-CN" altLang="en-US" dirty="0"/>
              <a:t>Enter text</a:t>
            </a:r>
          </a:p>
        </p:txBody>
      </p:sp>
      <p:sp>
        <p:nvSpPr>
          <p:cNvPr id="4" name="文本占位符 3"/>
          <p:cNvSpPr>
            <a:spLocks noGrp="1"/>
          </p:cNvSpPr>
          <p:nvPr>
            <p:ph type="body" sz="quarter" idx="18"/>
          </p:nvPr>
        </p:nvSpPr>
        <p:spPr/>
        <p:txBody>
          <a:bodyPr/>
          <a:lstStyle/>
          <a:p>
            <a:r>
              <a:rPr lang="zh-CN" altLang="en-US" dirty="0"/>
              <a:t>Enter text</a:t>
            </a:r>
          </a:p>
        </p:txBody>
      </p:sp>
      <p:sp>
        <p:nvSpPr>
          <p:cNvPr id="5" name="文本占位符 4"/>
          <p:cNvSpPr>
            <a:spLocks noGrp="1"/>
          </p:cNvSpPr>
          <p:nvPr>
            <p:ph type="body" sz="quarter" idx="19"/>
          </p:nvPr>
        </p:nvSpPr>
        <p:spPr/>
        <p:txBody>
          <a:bodyPr/>
          <a:lstStyle/>
          <a:p>
            <a:r>
              <a:rPr lang="zh-CN" altLang="en-US" dirty="0"/>
              <a:t>Enter text</a:t>
            </a:r>
          </a:p>
        </p:txBody>
      </p:sp>
      <p:sp>
        <p:nvSpPr>
          <p:cNvPr id="6" name="文本占位符 5"/>
          <p:cNvSpPr>
            <a:spLocks noGrp="1"/>
          </p:cNvSpPr>
          <p:nvPr>
            <p:ph type="body" sz="quarter" idx="20"/>
          </p:nvPr>
        </p:nvSpPr>
        <p:spPr>
          <a:xfrm>
            <a:off x="4060874" y="999003"/>
            <a:ext cx="5692726" cy="833438"/>
          </a:xfrm>
        </p:spPr>
        <p:txBody>
          <a:bodyPr/>
          <a:lstStyle/>
          <a:p>
            <a:r>
              <a:rPr lang="zh-CN" altLang="en-US" dirty="0">
                <a:solidFill>
                  <a:schemeClr val="tx1"/>
                </a:solidFill>
              </a:rPr>
              <a:t>Click to enter the text</a:t>
            </a:r>
            <a:endParaRPr lang="zh-CN" altLang="en-US" dirty="0"/>
          </a:p>
          <a:p>
            <a:endParaRPr lang="zh-CN" altLang="en-US" dirty="0"/>
          </a:p>
        </p:txBody>
      </p:sp>
      <p:sp>
        <p:nvSpPr>
          <p:cNvPr id="7" name="文本占位符 6"/>
          <p:cNvSpPr>
            <a:spLocks noGrp="1"/>
          </p:cNvSpPr>
          <p:nvPr>
            <p:ph type="body" sz="quarter" idx="21"/>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a:t>
            </a:r>
            <a:endParaRPr lang="zh-CN" altLang="en-US" dirty="0"/>
          </a:p>
        </p:txBody>
      </p:sp>
      <p:pic>
        <p:nvPicPr>
          <p:cNvPr id="15" name="图片占位符 14"/>
          <p:cNvPicPr>
            <a:picLocks noGrp="1" noChangeAspect="1"/>
          </p:cNvPicPr>
          <p:nvPr>
            <p:ph type="pic" sz="quarter" idx="14"/>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30" b="12530"/>
          <a:stretch>
            <a:fillRect/>
          </a:stretch>
        </p:blipFill>
        <p:spPr/>
      </p:pic>
    </p:spTree>
    <p:extLst>
      <p:ext uri="{BB962C8B-B14F-4D97-AF65-F5344CB8AC3E}">
        <p14:creationId xmlns:p14="http://schemas.microsoft.com/office/powerpoint/2010/main" val="402809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750"/>
                                        <p:tgtEl>
                                          <p:spTgt spid="2">
                                            <p:txEl>
                                              <p:pRg st="0" end="0"/>
                                            </p:txEl>
                                          </p:spTgt>
                                        </p:tgtEl>
                                      </p:cBhvr>
                                    </p:animEffect>
                                    <p:anim calcmode="lin" valueType="num">
                                      <p:cBhvr>
                                        <p:cTn id="13"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50"/>
                                        <p:tgtEl>
                                          <p:spTgt spid="3">
                                            <p:txEl>
                                              <p:pRg st="0" end="0"/>
                                            </p:txEl>
                                          </p:spTgt>
                                        </p:tgtEl>
                                      </p:cBhvr>
                                    </p:animEffect>
                                    <p:anim calcmode="lin" valueType="num">
                                      <p:cBhvr>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750"/>
                                        <p:tgtEl>
                                          <p:spTgt spid="4">
                                            <p:txEl>
                                              <p:pRg st="0" end="0"/>
                                            </p:txEl>
                                          </p:spTgt>
                                        </p:tgtEl>
                                      </p:cBhvr>
                                    </p:animEffect>
                                    <p:anim calcmode="lin" valueType="num">
                                      <p:cBhvr>
                                        <p:cTn id="2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750"/>
                                        <p:tgtEl>
                                          <p:spTgt spid="5">
                                            <p:txEl>
                                              <p:pRg st="0" end="0"/>
                                            </p:txEl>
                                          </p:spTgt>
                                        </p:tgtEl>
                                      </p:cBhvr>
                                    </p:animEffect>
                                    <p:anim calcmode="lin" valueType="num">
                                      <p:cBhvr>
                                        <p:cTn id="2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750" fill="hold"/>
                                        <p:tgtEl>
                                          <p:spTgt spid="5">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750"/>
                                        <p:tgtEl>
                                          <p:spTgt spid="9"/>
                                        </p:tgtEl>
                                      </p:cBhvr>
                                    </p:animEffect>
                                    <p:anim calcmode="lin" valueType="num">
                                      <p:cBhvr>
                                        <p:cTn id="33" dur="750" fill="hold"/>
                                        <p:tgtEl>
                                          <p:spTgt spid="9"/>
                                        </p:tgtEl>
                                        <p:attrNameLst>
                                          <p:attrName>ppt_x</p:attrName>
                                        </p:attrNameLst>
                                      </p:cBhvr>
                                      <p:tavLst>
                                        <p:tav tm="0">
                                          <p:val>
                                            <p:strVal val="#ppt_x"/>
                                          </p:val>
                                        </p:tav>
                                        <p:tav tm="100000">
                                          <p:val>
                                            <p:strVal val="#ppt_x"/>
                                          </p:val>
                                        </p:tav>
                                      </p:tavLst>
                                    </p:anim>
                                    <p:anim calcmode="lin" valueType="num">
                                      <p:cBhvr>
                                        <p:cTn id="34" dur="75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750"/>
                                        <p:tgtEl>
                                          <p:spTgt spid="10"/>
                                        </p:tgtEl>
                                      </p:cBhvr>
                                    </p:animEffect>
                                    <p:anim calcmode="lin" valueType="num">
                                      <p:cBhvr>
                                        <p:cTn id="38" dur="750" fill="hold"/>
                                        <p:tgtEl>
                                          <p:spTgt spid="10"/>
                                        </p:tgtEl>
                                        <p:attrNameLst>
                                          <p:attrName>ppt_x</p:attrName>
                                        </p:attrNameLst>
                                      </p:cBhvr>
                                      <p:tavLst>
                                        <p:tav tm="0">
                                          <p:val>
                                            <p:strVal val="#ppt_x"/>
                                          </p:val>
                                        </p:tav>
                                        <p:tav tm="100000">
                                          <p:val>
                                            <p:strVal val="#ppt_x"/>
                                          </p:val>
                                        </p:tav>
                                      </p:tavLst>
                                    </p:anim>
                                    <p:anim calcmode="lin" valueType="num">
                                      <p:cBhvr>
                                        <p:cTn id="39" dur="75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750"/>
                                        <p:tgtEl>
                                          <p:spTgt spid="11"/>
                                        </p:tgtEl>
                                      </p:cBhvr>
                                    </p:animEffect>
                                    <p:anim calcmode="lin" valueType="num">
                                      <p:cBhvr>
                                        <p:cTn id="43" dur="750" fill="hold"/>
                                        <p:tgtEl>
                                          <p:spTgt spid="11"/>
                                        </p:tgtEl>
                                        <p:attrNameLst>
                                          <p:attrName>ppt_x</p:attrName>
                                        </p:attrNameLst>
                                      </p:cBhvr>
                                      <p:tavLst>
                                        <p:tav tm="0">
                                          <p:val>
                                            <p:strVal val="#ppt_x"/>
                                          </p:val>
                                        </p:tav>
                                        <p:tav tm="100000">
                                          <p:val>
                                            <p:strVal val="#ppt_x"/>
                                          </p:val>
                                        </p:tav>
                                      </p:tavLst>
                                    </p:anim>
                                    <p:anim calcmode="lin" valueType="num">
                                      <p:cBhvr>
                                        <p:cTn id="44" dur="75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750"/>
                            </p:stCondLst>
                            <p:childTnLst>
                              <p:par>
                                <p:cTn id="46" presetID="42" presetClass="entr" presetSubtype="0" fill="hold" grpId="0" nodeType="after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750"/>
                                        <p:tgtEl>
                                          <p:spTgt spid="6">
                                            <p:txEl>
                                              <p:pRg st="0" end="0"/>
                                            </p:txEl>
                                          </p:spTgt>
                                        </p:tgtEl>
                                      </p:cBhvr>
                                    </p:animEffect>
                                    <p:anim calcmode="lin" valueType="num">
                                      <p:cBhvr>
                                        <p:cTn id="4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750"/>
                                        <p:tgtEl>
                                          <p:spTgt spid="7"/>
                                        </p:tgtEl>
                                      </p:cBhvr>
                                    </p:animEffect>
                                    <p:anim calcmode="lin" valueType="num">
                                      <p:cBhvr>
                                        <p:cTn id="55" dur="750" fill="hold"/>
                                        <p:tgtEl>
                                          <p:spTgt spid="7"/>
                                        </p:tgtEl>
                                        <p:attrNameLst>
                                          <p:attrName>ppt_x</p:attrName>
                                        </p:attrNameLst>
                                      </p:cBhvr>
                                      <p:tavLst>
                                        <p:tav tm="0">
                                          <p:val>
                                            <p:strVal val="#ppt_x"/>
                                          </p:val>
                                        </p:tav>
                                        <p:tav tm="100000">
                                          <p:val>
                                            <p:strVal val="#ppt_x"/>
                                          </p:val>
                                        </p:tav>
                                      </p:tavLst>
                                    </p:anim>
                                    <p:anim calcmode="lin" valueType="num">
                                      <p:cBhvr>
                                        <p:cTn id="56" dur="750" fill="hold"/>
                                        <p:tgtEl>
                                          <p:spTgt spid="7"/>
                                        </p:tgtEl>
                                        <p:attrNameLst>
                                          <p:attrName>ppt_y</p:attrName>
                                        </p:attrNameLst>
                                      </p:cBhvr>
                                      <p:tavLst>
                                        <p:tav tm="0">
                                          <p:val>
                                            <p:strVal val="#ppt_y+.1"/>
                                          </p:val>
                                        </p:tav>
                                        <p:tav tm="100000">
                                          <p:val>
                                            <p:strVal val="#ppt_y"/>
                                          </p:val>
                                        </p:tav>
                                      </p:tavLst>
                                    </p:anim>
                                  </p:childTnLst>
                                </p:cTn>
                              </p:par>
                            </p:childTnLst>
                          </p:cTn>
                        </p:par>
                        <p:par>
                          <p:cTn id="57" fill="hold">
                            <p:stCondLst>
                              <p:cond delay="2250"/>
                            </p:stCondLst>
                            <p:childTnLst>
                              <p:par>
                                <p:cTn id="58" presetID="21" presetClass="entr" presetSubtype="1"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heel(1)">
                                      <p:cBhvr>
                                        <p:cTn id="6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 grpId="0" build="p"/>
      <p:bldP spid="3" grpId="0" build="p"/>
      <p:bldP spid="4" grpId="0" build="p"/>
      <p:bldP spid="5" grpId="0" build="p"/>
      <p:bldP spid="6"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021541" y="1183340"/>
            <a:ext cx="8148918" cy="4975412"/>
          </a:xfrm>
          <a:prstGeom prst="roundRect">
            <a:avLst>
              <a:gd name="adj" fmla="val 5316"/>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180230" y="827731"/>
            <a:ext cx="5831541" cy="1693592"/>
          </a:xfrm>
          <a:prstGeom prst="rect">
            <a:avLst/>
          </a:prstGeom>
          <a:solidFill>
            <a:srgbClr val="7DCAFF"/>
          </a:solidFill>
          <a:ln>
            <a:noFill/>
          </a:ln>
          <a:effectLst>
            <a:outerShdw blurRad="3175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占位符 1"/>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a:xfrm>
            <a:off x="3175531" y="3401640"/>
            <a:ext cx="5949339" cy="1560512"/>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spTree>
    <p:extLst>
      <p:ext uri="{BB962C8B-B14F-4D97-AF65-F5344CB8AC3E}">
        <p14:creationId xmlns:p14="http://schemas.microsoft.com/office/powerpoint/2010/main" val="9385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fill="hold"/>
                                        <p:tgtEl>
                                          <p:spTgt spid="5"/>
                                        </p:tgtEl>
                                        <p:attrNameLst>
                                          <p:attrName>ppt_x</p:attrName>
                                        </p:attrNameLst>
                                      </p:cBhvr>
                                      <p:tavLst>
                                        <p:tav tm="0">
                                          <p:val>
                                            <p:strVal val="#ppt_x"/>
                                          </p:val>
                                        </p:tav>
                                        <p:tav tm="100000">
                                          <p:val>
                                            <p:strVal val="#ppt_x"/>
                                          </p:val>
                                        </p:tav>
                                      </p:tavLst>
                                    </p:anim>
                                    <p:anim calcmode="lin" valueType="num">
                                      <p:cBhvr additive="base">
                                        <p:cTn id="14" dur="75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750"/>
                                        <p:tgtEl>
                                          <p:spTgt spid="2">
                                            <p:txEl>
                                              <p:pRg st="0" end="0"/>
                                            </p:txEl>
                                          </p:spTgt>
                                        </p:tgtEl>
                                      </p:cBhvr>
                                    </p:animEffect>
                                    <p:anim calcmode="lin" valueType="num">
                                      <p:cBhvr>
                                        <p:cTn id="19"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build="p"/>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a:xfrm>
            <a:off x="1821148" y="2682236"/>
            <a:ext cx="8650454" cy="1560512"/>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sp>
        <p:nvSpPr>
          <p:cNvPr id="4" name="同侧圆角矩形 3"/>
          <p:cNvSpPr/>
          <p:nvPr/>
        </p:nvSpPr>
        <p:spPr>
          <a:xfrm>
            <a:off x="1483659" y="4383741"/>
            <a:ext cx="9224682" cy="2474259"/>
          </a:xfrm>
          <a:prstGeom prst="round2Same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2505635" y="6212541"/>
            <a:ext cx="7180730" cy="107577"/>
            <a:chOff x="2505635" y="6212541"/>
            <a:chExt cx="7180730" cy="107577"/>
          </a:xfrm>
        </p:grpSpPr>
        <p:cxnSp>
          <p:nvCxnSpPr>
            <p:cNvPr id="5" name="直接箭头连接符 4"/>
            <p:cNvCxnSpPr/>
            <p:nvPr/>
          </p:nvCxnSpPr>
          <p:spPr>
            <a:xfrm>
              <a:off x="2505635" y="6320118"/>
              <a:ext cx="7180730" cy="0"/>
            </a:xfrm>
            <a:prstGeom prst="straightConnector1">
              <a:avLst/>
            </a:prstGeom>
            <a:ln w="381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等腰三角形 5"/>
            <p:cNvSpPr/>
            <p:nvPr/>
          </p:nvSpPr>
          <p:spPr>
            <a:xfrm>
              <a:off x="3213847"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4312472"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5411097"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6509722"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7608347"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8706971" y="6212541"/>
              <a:ext cx="121024" cy="80683"/>
            </a:xfrm>
            <a:prstGeom prst="triangl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22608" y="5514417"/>
            <a:ext cx="503502" cy="535640"/>
          </a:xfrm>
          <a:prstGeom prst="rect">
            <a:avLst/>
          </a:prstGeom>
        </p:spPr>
      </p:pic>
      <p:pic>
        <p:nvPicPr>
          <p:cNvPr id="13" name="图片 1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66488" y="5513359"/>
            <a:ext cx="534015" cy="536698"/>
          </a:xfrm>
          <a:prstGeom prst="rect">
            <a:avLst/>
          </a:prstGeom>
        </p:spPr>
      </p:pic>
      <p:pic>
        <p:nvPicPr>
          <p:cNvPr id="14" name="图片 13"/>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202220" y="5511279"/>
            <a:ext cx="538778" cy="538778"/>
          </a:xfrm>
          <a:prstGeom prst="rect">
            <a:avLst/>
          </a:prstGeom>
        </p:spPr>
      </p:pic>
      <p:pic>
        <p:nvPicPr>
          <p:cNvPr id="15" name="图片 14"/>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381862" y="5511279"/>
            <a:ext cx="497768" cy="526738"/>
          </a:xfrm>
          <a:prstGeom prst="rect">
            <a:avLst/>
          </a:prstGeom>
        </p:spPr>
      </p:pic>
      <p:pic>
        <p:nvPicPr>
          <p:cNvPr id="16" name="图片 15"/>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417108" y="5568446"/>
            <a:ext cx="529476" cy="495060"/>
          </a:xfrm>
          <a:prstGeom prst="rect">
            <a:avLst/>
          </a:prstGeom>
        </p:spPr>
      </p:pic>
      <p:pic>
        <p:nvPicPr>
          <p:cNvPr id="17" name="图片 16"/>
          <p:cNvPicPr>
            <a:picLocks noChangeAspect="1"/>
          </p:cNvPicPr>
          <p:nvPr/>
        </p:nvPicPr>
        <p:blipFill>
          <a:blip r:embed="rId7">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8351184" y="5150223"/>
            <a:ext cx="899834" cy="899834"/>
          </a:xfrm>
          <a:prstGeom prst="rect">
            <a:avLst/>
          </a:prstGeom>
        </p:spPr>
      </p:pic>
      <p:sp>
        <p:nvSpPr>
          <p:cNvPr id="18" name="文本框 17"/>
          <p:cNvSpPr txBox="1"/>
          <p:nvPr/>
        </p:nvSpPr>
        <p:spPr>
          <a:xfrm>
            <a:off x="8451756" y="6417554"/>
            <a:ext cx="698690" cy="461665"/>
          </a:xfrm>
          <a:prstGeom prst="rect">
            <a:avLst/>
          </a:prstGeom>
          <a:noFill/>
        </p:spPr>
        <p:txBody>
          <a:bodyPr wrap="square" rtlCol="0">
            <a:spAutoFit/>
          </a:bodyPr>
          <a:lstStyle/>
          <a:p>
            <a:pPr algn="ctr"/>
            <a:r>
              <a:rPr lang="en-US" altLang="zh-CN" sz="2400" b="1" dirty="0">
                <a:solidFill>
                  <a:schemeClr val="tx1">
                    <a:lumMod val="50000"/>
                    <a:lumOff val="50000"/>
                  </a:schemeClr>
                </a:solidFill>
                <a:latin typeface="Agency FB" panose="020B0503020202020204" pitchFamily="34" charset="0"/>
              </a:rPr>
              <a:t>2019</a:t>
            </a:r>
            <a:endParaRPr lang="zh-CN" altLang="en-US" sz="2400" b="1" dirty="0">
              <a:solidFill>
                <a:schemeClr val="tx1">
                  <a:lumMod val="50000"/>
                  <a:lumOff val="50000"/>
                </a:schemeClr>
              </a:solidFill>
              <a:latin typeface="Agency FB" panose="020B0503020202020204" pitchFamily="34" charset="0"/>
            </a:endParaRPr>
          </a:p>
        </p:txBody>
      </p:sp>
      <p:sp>
        <p:nvSpPr>
          <p:cNvPr id="19" name="文本框 18"/>
          <p:cNvSpPr txBox="1"/>
          <p:nvPr/>
        </p:nvSpPr>
        <p:spPr>
          <a:xfrm>
            <a:off x="2925014" y="641755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2008</a:t>
            </a:r>
            <a:endParaRPr lang="zh-CN" altLang="en-US" dirty="0">
              <a:solidFill>
                <a:schemeClr val="tx1">
                  <a:lumMod val="50000"/>
                  <a:lumOff val="50000"/>
                </a:schemeClr>
              </a:solidFill>
              <a:latin typeface="Agency FB" panose="020B0503020202020204" pitchFamily="34" charset="0"/>
            </a:endParaRPr>
          </a:p>
        </p:txBody>
      </p:sp>
      <p:sp>
        <p:nvSpPr>
          <p:cNvPr id="20" name="文本框 19"/>
          <p:cNvSpPr txBox="1"/>
          <p:nvPr/>
        </p:nvSpPr>
        <p:spPr>
          <a:xfrm>
            <a:off x="4023639" y="6418672"/>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2010</a:t>
            </a:r>
            <a:endParaRPr lang="zh-CN" altLang="en-US" dirty="0">
              <a:solidFill>
                <a:schemeClr val="tx1">
                  <a:lumMod val="50000"/>
                  <a:lumOff val="50000"/>
                </a:schemeClr>
              </a:solidFill>
              <a:latin typeface="Agency FB" panose="020B0503020202020204" pitchFamily="34" charset="0"/>
            </a:endParaRPr>
          </a:p>
        </p:txBody>
      </p:sp>
      <p:sp>
        <p:nvSpPr>
          <p:cNvPr id="21" name="文本框 20"/>
          <p:cNvSpPr txBox="1"/>
          <p:nvPr/>
        </p:nvSpPr>
        <p:spPr>
          <a:xfrm>
            <a:off x="5122264" y="640551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2012</a:t>
            </a:r>
            <a:endParaRPr lang="zh-CN" altLang="en-US" dirty="0">
              <a:solidFill>
                <a:schemeClr val="tx1">
                  <a:lumMod val="50000"/>
                  <a:lumOff val="50000"/>
                </a:schemeClr>
              </a:solidFill>
              <a:latin typeface="Agency FB" panose="020B0503020202020204" pitchFamily="34" charset="0"/>
            </a:endParaRPr>
          </a:p>
        </p:txBody>
      </p:sp>
      <p:sp>
        <p:nvSpPr>
          <p:cNvPr id="22" name="文本框 21"/>
          <p:cNvSpPr txBox="1"/>
          <p:nvPr/>
        </p:nvSpPr>
        <p:spPr>
          <a:xfrm>
            <a:off x="6219267" y="641867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2017</a:t>
            </a:r>
            <a:endParaRPr lang="zh-CN" altLang="en-US" dirty="0">
              <a:solidFill>
                <a:schemeClr val="tx1">
                  <a:lumMod val="50000"/>
                  <a:lumOff val="50000"/>
                </a:schemeClr>
              </a:solidFill>
              <a:latin typeface="Agency FB" panose="020B0503020202020204" pitchFamily="34" charset="0"/>
            </a:endParaRPr>
          </a:p>
        </p:txBody>
      </p:sp>
      <p:sp>
        <p:nvSpPr>
          <p:cNvPr id="23" name="文本框 22"/>
          <p:cNvSpPr txBox="1"/>
          <p:nvPr/>
        </p:nvSpPr>
        <p:spPr>
          <a:xfrm>
            <a:off x="7335511" y="6417554"/>
            <a:ext cx="698690" cy="369332"/>
          </a:xfrm>
          <a:prstGeom prst="rect">
            <a:avLst/>
          </a:prstGeom>
          <a:noFill/>
        </p:spPr>
        <p:txBody>
          <a:bodyPr wrap="square" rtlCol="0">
            <a:spAutoFit/>
          </a:bodyPr>
          <a:lstStyle/>
          <a:p>
            <a:pPr algn="ctr"/>
            <a:r>
              <a:rPr lang="en-US" altLang="zh-CN" dirty="0">
                <a:solidFill>
                  <a:schemeClr val="tx1">
                    <a:lumMod val="50000"/>
                    <a:lumOff val="50000"/>
                  </a:schemeClr>
                </a:solidFill>
                <a:latin typeface="Agency FB" panose="020B0503020202020204" pitchFamily="34" charset="0"/>
              </a:rPr>
              <a:t>2018</a:t>
            </a:r>
            <a:endParaRPr lang="zh-CN" altLang="en-US" dirty="0">
              <a:solidFill>
                <a:schemeClr val="tx1">
                  <a:lumMod val="50000"/>
                  <a:lumOff val="50000"/>
                </a:schemeClr>
              </a:solidFill>
              <a:latin typeface="Agency FB" panose="020B0503020202020204" pitchFamily="34" charset="0"/>
            </a:endParaRPr>
          </a:p>
        </p:txBody>
      </p:sp>
    </p:spTree>
    <p:extLst>
      <p:ext uri="{BB962C8B-B14F-4D97-AF65-F5344CB8AC3E}">
        <p14:creationId xmlns:p14="http://schemas.microsoft.com/office/powerpoint/2010/main" val="4594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750"/>
                                        <p:tgtEl>
                                          <p:spTgt spid="12"/>
                                        </p:tgtEl>
                                      </p:cBhvr>
                                    </p:animEffect>
                                    <p:anim calcmode="lin" valueType="num">
                                      <p:cBhvr>
                                        <p:cTn id="19" dur="750" fill="hold"/>
                                        <p:tgtEl>
                                          <p:spTgt spid="12"/>
                                        </p:tgtEl>
                                        <p:attrNameLst>
                                          <p:attrName>ppt_x</p:attrName>
                                        </p:attrNameLst>
                                      </p:cBhvr>
                                      <p:tavLst>
                                        <p:tav tm="0">
                                          <p:val>
                                            <p:strVal val="#ppt_x"/>
                                          </p:val>
                                        </p:tav>
                                        <p:tav tm="100000">
                                          <p:val>
                                            <p:strVal val="#ppt_x"/>
                                          </p:val>
                                        </p:tav>
                                      </p:tavLst>
                                    </p:anim>
                                    <p:anim calcmode="lin" valueType="num">
                                      <p:cBhvr>
                                        <p:cTn id="20" dur="75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ppt_x</p:attrName>
                                        </p:attrNameLst>
                                      </p:cBhvr>
                                      <p:tavLst>
                                        <p:tav tm="0">
                                          <p:val>
                                            <p:strVal val="#ppt_x"/>
                                          </p:val>
                                        </p:tav>
                                        <p:tav tm="100000">
                                          <p:val>
                                            <p:strVal val="#ppt_x"/>
                                          </p:val>
                                        </p:tav>
                                      </p:tavLst>
                                    </p:anim>
                                    <p:anim calcmode="lin" valueType="num">
                                      <p:cBhvr>
                                        <p:cTn id="25" dur="75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anim calcmode="lin" valueType="num">
                                      <p:cBhvr>
                                        <p:cTn id="30" dur="750" fill="hold"/>
                                        <p:tgtEl>
                                          <p:spTgt spid="13"/>
                                        </p:tgtEl>
                                        <p:attrNameLst>
                                          <p:attrName>ppt_x</p:attrName>
                                        </p:attrNameLst>
                                      </p:cBhvr>
                                      <p:tavLst>
                                        <p:tav tm="0">
                                          <p:val>
                                            <p:strVal val="#ppt_x"/>
                                          </p:val>
                                        </p:tav>
                                        <p:tav tm="100000">
                                          <p:val>
                                            <p:strVal val="#ppt_x"/>
                                          </p:val>
                                        </p:tav>
                                      </p:tavLst>
                                    </p:anim>
                                    <p:anim calcmode="lin" valueType="num">
                                      <p:cBhvr>
                                        <p:cTn id="31" dur="75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750"/>
                                        <p:tgtEl>
                                          <p:spTgt spid="20"/>
                                        </p:tgtEl>
                                      </p:cBhvr>
                                    </p:animEffect>
                                    <p:anim calcmode="lin" valueType="num">
                                      <p:cBhvr>
                                        <p:cTn id="35" dur="750" fill="hold"/>
                                        <p:tgtEl>
                                          <p:spTgt spid="20"/>
                                        </p:tgtEl>
                                        <p:attrNameLst>
                                          <p:attrName>ppt_x</p:attrName>
                                        </p:attrNameLst>
                                      </p:cBhvr>
                                      <p:tavLst>
                                        <p:tav tm="0">
                                          <p:val>
                                            <p:strVal val="#ppt_x"/>
                                          </p:val>
                                        </p:tav>
                                        <p:tav tm="100000">
                                          <p:val>
                                            <p:strVal val="#ppt_x"/>
                                          </p:val>
                                        </p:tav>
                                      </p:tavLst>
                                    </p:anim>
                                    <p:anim calcmode="lin" valueType="num">
                                      <p:cBhvr>
                                        <p:cTn id="36" dur="75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750"/>
                                        <p:tgtEl>
                                          <p:spTgt spid="21"/>
                                        </p:tgtEl>
                                      </p:cBhvr>
                                    </p:animEffect>
                                    <p:anim calcmode="lin" valueType="num">
                                      <p:cBhvr>
                                        <p:cTn id="41" dur="750" fill="hold"/>
                                        <p:tgtEl>
                                          <p:spTgt spid="21"/>
                                        </p:tgtEl>
                                        <p:attrNameLst>
                                          <p:attrName>ppt_x</p:attrName>
                                        </p:attrNameLst>
                                      </p:cBhvr>
                                      <p:tavLst>
                                        <p:tav tm="0">
                                          <p:val>
                                            <p:strVal val="#ppt_x"/>
                                          </p:val>
                                        </p:tav>
                                        <p:tav tm="100000">
                                          <p:val>
                                            <p:strVal val="#ppt_x"/>
                                          </p:val>
                                        </p:tav>
                                      </p:tavLst>
                                    </p:anim>
                                    <p:anim calcmode="lin" valueType="num">
                                      <p:cBhvr>
                                        <p:cTn id="42" dur="750" fill="hold"/>
                                        <p:tgtEl>
                                          <p:spTgt spid="2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750"/>
                                        <p:tgtEl>
                                          <p:spTgt spid="14"/>
                                        </p:tgtEl>
                                      </p:cBhvr>
                                    </p:animEffect>
                                    <p:anim calcmode="lin" valueType="num">
                                      <p:cBhvr>
                                        <p:cTn id="46" dur="750" fill="hold"/>
                                        <p:tgtEl>
                                          <p:spTgt spid="14"/>
                                        </p:tgtEl>
                                        <p:attrNameLst>
                                          <p:attrName>ppt_x</p:attrName>
                                        </p:attrNameLst>
                                      </p:cBhvr>
                                      <p:tavLst>
                                        <p:tav tm="0">
                                          <p:val>
                                            <p:strVal val="#ppt_x"/>
                                          </p:val>
                                        </p:tav>
                                        <p:tav tm="100000">
                                          <p:val>
                                            <p:strVal val="#ppt_x"/>
                                          </p:val>
                                        </p:tav>
                                      </p:tavLst>
                                    </p:anim>
                                    <p:anim calcmode="lin" valueType="num">
                                      <p:cBhvr>
                                        <p:cTn id="47" dur="750" fill="hold"/>
                                        <p:tgtEl>
                                          <p:spTgt spid="1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750"/>
                                        <p:tgtEl>
                                          <p:spTgt spid="22"/>
                                        </p:tgtEl>
                                      </p:cBhvr>
                                    </p:animEffect>
                                    <p:anim calcmode="lin" valueType="num">
                                      <p:cBhvr>
                                        <p:cTn id="52" dur="750" fill="hold"/>
                                        <p:tgtEl>
                                          <p:spTgt spid="22"/>
                                        </p:tgtEl>
                                        <p:attrNameLst>
                                          <p:attrName>ppt_x</p:attrName>
                                        </p:attrNameLst>
                                      </p:cBhvr>
                                      <p:tavLst>
                                        <p:tav tm="0">
                                          <p:val>
                                            <p:strVal val="#ppt_x"/>
                                          </p:val>
                                        </p:tav>
                                        <p:tav tm="100000">
                                          <p:val>
                                            <p:strVal val="#ppt_x"/>
                                          </p:val>
                                        </p:tav>
                                      </p:tavLst>
                                    </p:anim>
                                    <p:anim calcmode="lin" valueType="num">
                                      <p:cBhvr>
                                        <p:cTn id="53" dur="75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750"/>
                                        <p:tgtEl>
                                          <p:spTgt spid="15"/>
                                        </p:tgtEl>
                                      </p:cBhvr>
                                    </p:animEffect>
                                    <p:anim calcmode="lin" valueType="num">
                                      <p:cBhvr>
                                        <p:cTn id="57" dur="750" fill="hold"/>
                                        <p:tgtEl>
                                          <p:spTgt spid="15"/>
                                        </p:tgtEl>
                                        <p:attrNameLst>
                                          <p:attrName>ppt_x</p:attrName>
                                        </p:attrNameLst>
                                      </p:cBhvr>
                                      <p:tavLst>
                                        <p:tav tm="0">
                                          <p:val>
                                            <p:strVal val="#ppt_x"/>
                                          </p:val>
                                        </p:tav>
                                        <p:tav tm="100000">
                                          <p:val>
                                            <p:strVal val="#ppt_x"/>
                                          </p:val>
                                        </p:tav>
                                      </p:tavLst>
                                    </p:anim>
                                    <p:anim calcmode="lin" valueType="num">
                                      <p:cBhvr>
                                        <p:cTn id="58" dur="75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3750"/>
                            </p:stCondLst>
                            <p:childTnLst>
                              <p:par>
                                <p:cTn id="60" presetID="42"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750"/>
                                        <p:tgtEl>
                                          <p:spTgt spid="16"/>
                                        </p:tgtEl>
                                      </p:cBhvr>
                                    </p:animEffect>
                                    <p:anim calcmode="lin" valueType="num">
                                      <p:cBhvr>
                                        <p:cTn id="63" dur="750" fill="hold"/>
                                        <p:tgtEl>
                                          <p:spTgt spid="16"/>
                                        </p:tgtEl>
                                        <p:attrNameLst>
                                          <p:attrName>ppt_x</p:attrName>
                                        </p:attrNameLst>
                                      </p:cBhvr>
                                      <p:tavLst>
                                        <p:tav tm="0">
                                          <p:val>
                                            <p:strVal val="#ppt_x"/>
                                          </p:val>
                                        </p:tav>
                                        <p:tav tm="100000">
                                          <p:val>
                                            <p:strVal val="#ppt_x"/>
                                          </p:val>
                                        </p:tav>
                                      </p:tavLst>
                                    </p:anim>
                                    <p:anim calcmode="lin" valueType="num">
                                      <p:cBhvr>
                                        <p:cTn id="64" dur="75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750"/>
                                        <p:tgtEl>
                                          <p:spTgt spid="23"/>
                                        </p:tgtEl>
                                      </p:cBhvr>
                                    </p:animEffect>
                                    <p:anim calcmode="lin" valueType="num">
                                      <p:cBhvr>
                                        <p:cTn id="68" dur="750" fill="hold"/>
                                        <p:tgtEl>
                                          <p:spTgt spid="23"/>
                                        </p:tgtEl>
                                        <p:attrNameLst>
                                          <p:attrName>ppt_x</p:attrName>
                                        </p:attrNameLst>
                                      </p:cBhvr>
                                      <p:tavLst>
                                        <p:tav tm="0">
                                          <p:val>
                                            <p:strVal val="#ppt_x"/>
                                          </p:val>
                                        </p:tav>
                                        <p:tav tm="100000">
                                          <p:val>
                                            <p:strVal val="#ppt_x"/>
                                          </p:val>
                                        </p:tav>
                                      </p:tavLst>
                                    </p:anim>
                                    <p:anim calcmode="lin" valueType="num">
                                      <p:cBhvr>
                                        <p:cTn id="69" dur="750" fill="hold"/>
                                        <p:tgtEl>
                                          <p:spTgt spid="23"/>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42" presetClass="entr" presetSubtype="0"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750"/>
                                        <p:tgtEl>
                                          <p:spTgt spid="17"/>
                                        </p:tgtEl>
                                      </p:cBhvr>
                                    </p:animEffect>
                                    <p:anim calcmode="lin" valueType="num">
                                      <p:cBhvr>
                                        <p:cTn id="74" dur="750" fill="hold"/>
                                        <p:tgtEl>
                                          <p:spTgt spid="17"/>
                                        </p:tgtEl>
                                        <p:attrNameLst>
                                          <p:attrName>ppt_x</p:attrName>
                                        </p:attrNameLst>
                                      </p:cBhvr>
                                      <p:tavLst>
                                        <p:tav tm="0">
                                          <p:val>
                                            <p:strVal val="#ppt_x"/>
                                          </p:val>
                                        </p:tav>
                                        <p:tav tm="100000">
                                          <p:val>
                                            <p:strVal val="#ppt_x"/>
                                          </p:val>
                                        </p:tav>
                                      </p:tavLst>
                                    </p:anim>
                                    <p:anim calcmode="lin" valueType="num">
                                      <p:cBhvr>
                                        <p:cTn id="75" dur="75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750"/>
                                        <p:tgtEl>
                                          <p:spTgt spid="18"/>
                                        </p:tgtEl>
                                      </p:cBhvr>
                                    </p:animEffect>
                                    <p:anim calcmode="lin" valueType="num">
                                      <p:cBhvr>
                                        <p:cTn id="79" dur="750" fill="hold"/>
                                        <p:tgtEl>
                                          <p:spTgt spid="18"/>
                                        </p:tgtEl>
                                        <p:attrNameLst>
                                          <p:attrName>ppt_x</p:attrName>
                                        </p:attrNameLst>
                                      </p:cBhvr>
                                      <p:tavLst>
                                        <p:tav tm="0">
                                          <p:val>
                                            <p:strVal val="#ppt_x"/>
                                          </p:val>
                                        </p:tav>
                                        <p:tav tm="100000">
                                          <p:val>
                                            <p:strVal val="#ppt_x"/>
                                          </p:val>
                                        </p:tav>
                                      </p:tavLst>
                                    </p:anim>
                                    <p:anim calcmode="lin" valueType="num">
                                      <p:cBhvr>
                                        <p:cTn id="80" dur="750" fill="hold"/>
                                        <p:tgtEl>
                                          <p:spTgt spid="18"/>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2">
                                            <p:txEl>
                                              <p:pRg st="0" end="0"/>
                                            </p:txEl>
                                          </p:spTgt>
                                        </p:tgtEl>
                                        <p:attrNameLst>
                                          <p:attrName>style.visibility</p:attrName>
                                        </p:attrNameLst>
                                      </p:cBhvr>
                                      <p:to>
                                        <p:strVal val="visible"/>
                                      </p:to>
                                    </p:set>
                                    <p:animEffect transition="in" filter="fade">
                                      <p:cBhvr>
                                        <p:cTn id="84" dur="750"/>
                                        <p:tgtEl>
                                          <p:spTgt spid="2">
                                            <p:txEl>
                                              <p:pRg st="0" end="0"/>
                                            </p:txEl>
                                          </p:spTgt>
                                        </p:tgtEl>
                                      </p:cBhvr>
                                    </p:animEffect>
                                    <p:anim calcmode="lin" valueType="num">
                                      <p:cBhvr>
                                        <p:cTn id="85"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6"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Effect transition="in" filter="fade">
                                      <p:cBhvr>
                                        <p:cTn id="90" dur="750"/>
                                        <p:tgtEl>
                                          <p:spTgt spid="3"/>
                                        </p:tgtEl>
                                      </p:cBhvr>
                                    </p:animEffect>
                                    <p:anim calcmode="lin" valueType="num">
                                      <p:cBhvr>
                                        <p:cTn id="91" dur="750" fill="hold"/>
                                        <p:tgtEl>
                                          <p:spTgt spid="3"/>
                                        </p:tgtEl>
                                        <p:attrNameLst>
                                          <p:attrName>ppt_x</p:attrName>
                                        </p:attrNameLst>
                                      </p:cBhvr>
                                      <p:tavLst>
                                        <p:tav tm="0">
                                          <p:val>
                                            <p:strVal val="#ppt_x"/>
                                          </p:val>
                                        </p:tav>
                                        <p:tav tm="100000">
                                          <p:val>
                                            <p:strVal val="#ppt_x"/>
                                          </p:val>
                                        </p:tav>
                                      </p:tavLst>
                                    </p:anim>
                                    <p:anim calcmode="lin" valueType="num">
                                      <p:cBhvr>
                                        <p:cTn id="92"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animBg="1"/>
      <p:bldP spid="18" grpId="0"/>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grpSp>
        <p:nvGrpSpPr>
          <p:cNvPr id="4" name="组合 3"/>
          <p:cNvGrpSpPr/>
          <p:nvPr/>
        </p:nvGrpSpPr>
        <p:grpSpPr>
          <a:xfrm>
            <a:off x="2307291" y="1196789"/>
            <a:ext cx="3133165" cy="4840941"/>
            <a:chOff x="2307291" y="1196789"/>
            <a:chExt cx="3133165" cy="4840941"/>
          </a:xfrm>
          <a:effectLst>
            <a:outerShdw blurRad="317500" dist="228600" dir="5400000" algn="t" rotWithShape="0">
              <a:prstClr val="black">
                <a:alpha val="20000"/>
              </a:prstClr>
            </a:outerShdw>
          </a:effectLst>
        </p:grpSpPr>
        <p:sp>
          <p:nvSpPr>
            <p:cNvPr id="5" name="任意多边形 4"/>
            <p:cNvSpPr/>
            <p:nvPr/>
          </p:nvSpPr>
          <p:spPr>
            <a:xfrm>
              <a:off x="2307291" y="1196789"/>
              <a:ext cx="3133165" cy="847166"/>
            </a:xfrm>
            <a:custGeom>
              <a:avLst/>
              <a:gdLst>
                <a:gd name="connsiteX0" fmla="*/ 522205 w 3133165"/>
                <a:gd name="connsiteY0" fmla="*/ 0 h 847166"/>
                <a:gd name="connsiteX1" fmla="*/ 2610960 w 3133165"/>
                <a:gd name="connsiteY1" fmla="*/ 0 h 847166"/>
                <a:gd name="connsiteX2" fmla="*/ 3133165 w 3133165"/>
                <a:gd name="connsiteY2" fmla="*/ 522205 h 847166"/>
                <a:gd name="connsiteX3" fmla="*/ 3133165 w 3133165"/>
                <a:gd name="connsiteY3" fmla="*/ 847166 h 847166"/>
                <a:gd name="connsiteX4" fmla="*/ 0 w 3133165"/>
                <a:gd name="connsiteY4" fmla="*/ 847166 h 847166"/>
                <a:gd name="connsiteX5" fmla="*/ 0 w 3133165"/>
                <a:gd name="connsiteY5" fmla="*/ 522205 h 847166"/>
                <a:gd name="connsiteX6" fmla="*/ 522205 w 3133165"/>
                <a:gd name="connsiteY6" fmla="*/ 0 h 8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847166">
                  <a:moveTo>
                    <a:pt x="522205" y="0"/>
                  </a:moveTo>
                  <a:lnTo>
                    <a:pt x="2610960" y="0"/>
                  </a:lnTo>
                  <a:cubicBezTo>
                    <a:pt x="2899366" y="0"/>
                    <a:pt x="3133165" y="233799"/>
                    <a:pt x="3133165" y="522205"/>
                  </a:cubicBezTo>
                  <a:lnTo>
                    <a:pt x="3133165" y="847166"/>
                  </a:lnTo>
                  <a:lnTo>
                    <a:pt x="0" y="847166"/>
                  </a:lnTo>
                  <a:lnTo>
                    <a:pt x="0" y="522205"/>
                  </a:lnTo>
                  <a:cubicBezTo>
                    <a:pt x="0" y="233799"/>
                    <a:pt x="233799" y="0"/>
                    <a:pt x="522205" y="0"/>
                  </a:cubicBezTo>
                  <a:close/>
                </a:path>
              </a:pathLst>
            </a:custGeom>
            <a:solidFill>
              <a:srgbClr val="FF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2307291" y="2043955"/>
              <a:ext cx="3133165" cy="3993775"/>
            </a:xfrm>
            <a:custGeom>
              <a:avLst/>
              <a:gdLst>
                <a:gd name="connsiteX0" fmla="*/ 0 w 3133165"/>
                <a:gd name="connsiteY0" fmla="*/ 0 h 3993775"/>
                <a:gd name="connsiteX1" fmla="*/ 3133165 w 3133165"/>
                <a:gd name="connsiteY1" fmla="*/ 0 h 3993775"/>
                <a:gd name="connsiteX2" fmla="*/ 3133165 w 3133165"/>
                <a:gd name="connsiteY2" fmla="*/ 3471570 h 3993775"/>
                <a:gd name="connsiteX3" fmla="*/ 2610960 w 3133165"/>
                <a:gd name="connsiteY3" fmla="*/ 3993775 h 3993775"/>
                <a:gd name="connsiteX4" fmla="*/ 522205 w 3133165"/>
                <a:gd name="connsiteY4" fmla="*/ 3993775 h 3993775"/>
                <a:gd name="connsiteX5" fmla="*/ 0 w 3133165"/>
                <a:gd name="connsiteY5" fmla="*/ 3471570 h 3993775"/>
                <a:gd name="connsiteX6" fmla="*/ 0 w 3133165"/>
                <a:gd name="connsiteY6" fmla="*/ 0 h 3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3993775">
                  <a:moveTo>
                    <a:pt x="0" y="0"/>
                  </a:moveTo>
                  <a:lnTo>
                    <a:pt x="3133165" y="0"/>
                  </a:lnTo>
                  <a:lnTo>
                    <a:pt x="3133165" y="3471570"/>
                  </a:lnTo>
                  <a:cubicBezTo>
                    <a:pt x="3133165" y="3759976"/>
                    <a:pt x="2899366" y="3993775"/>
                    <a:pt x="2610960" y="3993775"/>
                  </a:cubicBezTo>
                  <a:lnTo>
                    <a:pt x="522205" y="3993775"/>
                  </a:lnTo>
                  <a:cubicBezTo>
                    <a:pt x="233799" y="3993775"/>
                    <a:pt x="0" y="3759976"/>
                    <a:pt x="0" y="3471570"/>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7" name="图表 6"/>
          <p:cNvGraphicFramePr/>
          <p:nvPr>
            <p:extLst>
              <p:ext uri="{D42A27DB-BD31-4B8C-83A1-F6EECF244321}">
                <p14:modId xmlns:p14="http://schemas.microsoft.com/office/powerpoint/2010/main" val="3730719223"/>
              </p:ext>
            </p:extLst>
          </p:nvPr>
        </p:nvGraphicFramePr>
        <p:xfrm>
          <a:off x="1972982" y="2656043"/>
          <a:ext cx="3801781" cy="2534521"/>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3450291" y="3440677"/>
            <a:ext cx="1990165" cy="1200329"/>
          </a:xfrm>
          <a:prstGeom prst="rect">
            <a:avLst/>
          </a:prstGeom>
          <a:noFill/>
        </p:spPr>
        <p:txBody>
          <a:bodyPr wrap="square" rtlCol="0">
            <a:spAutoFit/>
          </a:bodyPr>
          <a:lstStyle/>
          <a:p>
            <a:pPr algn="ctr"/>
            <a:r>
              <a:rPr lang="en-US" altLang="zh-CN" sz="7200" dirty="0">
                <a:solidFill>
                  <a:schemeClr val="bg1"/>
                </a:solidFill>
                <a:effectLst>
                  <a:outerShdw blurRad="38100" dist="38100" dir="2700000" algn="tl">
                    <a:srgbClr val="000000">
                      <a:alpha val="43137"/>
                    </a:srgbClr>
                  </a:outerShdw>
                </a:effectLst>
                <a:latin typeface="Agency FB" panose="020B0503020202020204" pitchFamily="34" charset="0"/>
              </a:rPr>
              <a:t>63%</a:t>
            </a:r>
            <a:endParaRPr lang="zh-CN" altLang="en-US" sz="7200" dirty="0">
              <a:solidFill>
                <a:schemeClr val="bg1"/>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2951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500"/>
                                        <p:tgtEl>
                                          <p:spTgt spid="7"/>
                                        </p:tgtEl>
                                      </p:cBhvr>
                                    </p:animEffect>
                                  </p:childTnLst>
                                </p:cTn>
                              </p:par>
                            </p:childTnLst>
                          </p:cTn>
                        </p:par>
                        <p:par>
                          <p:cTn id="14" fill="hold">
                            <p:stCondLst>
                              <p:cond delay="225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750"/>
                                        <p:tgtEl>
                                          <p:spTgt spid="2">
                                            <p:txEl>
                                              <p:pRg st="0" end="0"/>
                                            </p:txEl>
                                          </p:spTgt>
                                        </p:tgtEl>
                                      </p:cBhvr>
                                    </p:animEffect>
                                    <p:anim calcmode="lin" valueType="num">
                                      <p:cBhvr>
                                        <p:cTn id="24"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7"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grpSp>
        <p:nvGrpSpPr>
          <p:cNvPr id="4" name="组合 3"/>
          <p:cNvGrpSpPr/>
          <p:nvPr/>
        </p:nvGrpSpPr>
        <p:grpSpPr>
          <a:xfrm>
            <a:off x="6751544" y="1196789"/>
            <a:ext cx="3133165" cy="4840941"/>
            <a:chOff x="6751544" y="1196789"/>
            <a:chExt cx="3133165" cy="4840941"/>
          </a:xfrm>
          <a:effectLst>
            <a:outerShdw blurRad="317500" dist="228600" dir="5400000" algn="t" rotWithShape="0">
              <a:prstClr val="black">
                <a:alpha val="20000"/>
              </a:prstClr>
            </a:outerShdw>
          </a:effectLst>
        </p:grpSpPr>
        <p:sp>
          <p:nvSpPr>
            <p:cNvPr id="5" name="任意多边形 4"/>
            <p:cNvSpPr/>
            <p:nvPr/>
          </p:nvSpPr>
          <p:spPr>
            <a:xfrm>
              <a:off x="6751544" y="5190564"/>
              <a:ext cx="3133165" cy="847166"/>
            </a:xfrm>
            <a:custGeom>
              <a:avLst/>
              <a:gdLst>
                <a:gd name="connsiteX0" fmla="*/ 0 w 3133165"/>
                <a:gd name="connsiteY0" fmla="*/ 0 h 847166"/>
                <a:gd name="connsiteX1" fmla="*/ 3133165 w 3133165"/>
                <a:gd name="connsiteY1" fmla="*/ 0 h 847166"/>
                <a:gd name="connsiteX2" fmla="*/ 3133165 w 3133165"/>
                <a:gd name="connsiteY2" fmla="*/ 324961 h 847166"/>
                <a:gd name="connsiteX3" fmla="*/ 2610960 w 3133165"/>
                <a:gd name="connsiteY3" fmla="*/ 847166 h 847166"/>
                <a:gd name="connsiteX4" fmla="*/ 522205 w 3133165"/>
                <a:gd name="connsiteY4" fmla="*/ 847166 h 847166"/>
                <a:gd name="connsiteX5" fmla="*/ 0 w 3133165"/>
                <a:gd name="connsiteY5" fmla="*/ 324961 h 847166"/>
                <a:gd name="connsiteX6" fmla="*/ 0 w 3133165"/>
                <a:gd name="connsiteY6" fmla="*/ 0 h 84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847166">
                  <a:moveTo>
                    <a:pt x="0" y="0"/>
                  </a:moveTo>
                  <a:lnTo>
                    <a:pt x="3133165" y="0"/>
                  </a:lnTo>
                  <a:lnTo>
                    <a:pt x="3133165" y="324961"/>
                  </a:lnTo>
                  <a:cubicBezTo>
                    <a:pt x="3133165" y="613367"/>
                    <a:pt x="2899366" y="847166"/>
                    <a:pt x="2610960" y="847166"/>
                  </a:cubicBezTo>
                  <a:lnTo>
                    <a:pt x="522205" y="847166"/>
                  </a:lnTo>
                  <a:cubicBezTo>
                    <a:pt x="233799" y="847166"/>
                    <a:pt x="0" y="613367"/>
                    <a:pt x="0" y="324961"/>
                  </a:cubicBezTo>
                  <a:lnTo>
                    <a:pt x="0" y="0"/>
                  </a:lnTo>
                  <a:close/>
                </a:path>
              </a:pathLst>
            </a:cu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6751544" y="1196789"/>
              <a:ext cx="3133165" cy="3993775"/>
            </a:xfrm>
            <a:custGeom>
              <a:avLst/>
              <a:gdLst>
                <a:gd name="connsiteX0" fmla="*/ 522205 w 3133165"/>
                <a:gd name="connsiteY0" fmla="*/ 0 h 3993775"/>
                <a:gd name="connsiteX1" fmla="*/ 2610960 w 3133165"/>
                <a:gd name="connsiteY1" fmla="*/ 0 h 3993775"/>
                <a:gd name="connsiteX2" fmla="*/ 3133165 w 3133165"/>
                <a:gd name="connsiteY2" fmla="*/ 522205 h 3993775"/>
                <a:gd name="connsiteX3" fmla="*/ 3133165 w 3133165"/>
                <a:gd name="connsiteY3" fmla="*/ 3993775 h 3993775"/>
                <a:gd name="connsiteX4" fmla="*/ 0 w 3133165"/>
                <a:gd name="connsiteY4" fmla="*/ 3993775 h 3993775"/>
                <a:gd name="connsiteX5" fmla="*/ 0 w 3133165"/>
                <a:gd name="connsiteY5" fmla="*/ 522205 h 3993775"/>
                <a:gd name="connsiteX6" fmla="*/ 522205 w 3133165"/>
                <a:gd name="connsiteY6" fmla="*/ 0 h 3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165" h="3993775">
                  <a:moveTo>
                    <a:pt x="522205" y="0"/>
                  </a:moveTo>
                  <a:lnTo>
                    <a:pt x="2610960" y="0"/>
                  </a:lnTo>
                  <a:cubicBezTo>
                    <a:pt x="2899366" y="0"/>
                    <a:pt x="3133165" y="233799"/>
                    <a:pt x="3133165" y="522205"/>
                  </a:cubicBezTo>
                  <a:lnTo>
                    <a:pt x="3133165" y="3993775"/>
                  </a:lnTo>
                  <a:lnTo>
                    <a:pt x="0" y="3993775"/>
                  </a:lnTo>
                  <a:lnTo>
                    <a:pt x="0" y="522205"/>
                  </a:lnTo>
                  <a:cubicBezTo>
                    <a:pt x="0" y="233799"/>
                    <a:pt x="233799" y="0"/>
                    <a:pt x="52220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7" name="图表 6"/>
          <p:cNvGraphicFramePr/>
          <p:nvPr>
            <p:extLst>
              <p:ext uri="{D42A27DB-BD31-4B8C-83A1-F6EECF244321}">
                <p14:modId xmlns:p14="http://schemas.microsoft.com/office/powerpoint/2010/main" val="1768856541"/>
              </p:ext>
            </p:extLst>
          </p:nvPr>
        </p:nvGraphicFramePr>
        <p:xfrm>
          <a:off x="6579720" y="1922182"/>
          <a:ext cx="3691965" cy="2461310"/>
        </p:xfrm>
        <a:graphic>
          <a:graphicData uri="http://schemas.openxmlformats.org/drawingml/2006/chart">
            <c:chart xmlns:c="http://schemas.openxmlformats.org/drawingml/2006/chart" xmlns:r="http://schemas.openxmlformats.org/officeDocument/2006/relationships" r:id="rId2"/>
          </a:graphicData>
        </a:graphic>
      </p:graphicFrame>
      <p:sp>
        <p:nvSpPr>
          <p:cNvPr id="8" name="文本框 7"/>
          <p:cNvSpPr txBox="1"/>
          <p:nvPr/>
        </p:nvSpPr>
        <p:spPr>
          <a:xfrm>
            <a:off x="7453672" y="2593511"/>
            <a:ext cx="1990165" cy="1200329"/>
          </a:xfrm>
          <a:prstGeom prst="rect">
            <a:avLst/>
          </a:prstGeom>
          <a:noFill/>
        </p:spPr>
        <p:txBody>
          <a:bodyPr wrap="square" rtlCol="0">
            <a:spAutoFit/>
          </a:bodyPr>
          <a:lstStyle/>
          <a:p>
            <a:pPr algn="ctr"/>
            <a:r>
              <a:rPr lang="en-US" altLang="zh-CN" sz="7200" dirty="0">
                <a:solidFill>
                  <a:schemeClr val="tx1">
                    <a:lumMod val="50000"/>
                    <a:lumOff val="50000"/>
                  </a:schemeClr>
                </a:solidFill>
                <a:effectLst>
                  <a:outerShdw blurRad="38100" dist="38100" dir="2700000" algn="tl">
                    <a:srgbClr val="000000">
                      <a:alpha val="43137"/>
                    </a:srgbClr>
                  </a:outerShdw>
                </a:effectLst>
                <a:latin typeface="Agency FB" panose="020B0503020202020204" pitchFamily="34" charset="0"/>
              </a:rPr>
              <a:t>92%</a:t>
            </a:r>
            <a:endParaRPr lang="zh-CN" altLang="en-US" sz="7200" dirty="0">
              <a:solidFill>
                <a:schemeClr val="tx1">
                  <a:lumMod val="50000"/>
                  <a:lumOff val="50000"/>
                </a:schemeClr>
              </a:solidFill>
              <a:effectLst>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2995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500"/>
                                        <p:tgtEl>
                                          <p:spTgt spid="7"/>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250"/>
                            </p:stCondLst>
                            <p:childTnLst>
                              <p:par>
                                <p:cTn id="21" presetID="42" presetClass="entr" presetSubtype="0"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750"/>
                                        <p:tgtEl>
                                          <p:spTgt spid="2">
                                            <p:txEl>
                                              <p:pRg st="0" end="0"/>
                                            </p:txEl>
                                          </p:spTgt>
                                        </p:tgtEl>
                                      </p:cBhvr>
                                    </p:animEffect>
                                    <p:anim calcmode="lin" valueType="num">
                                      <p:cBhvr>
                                        <p:cTn id="24"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750"/>
                                        <p:tgtEl>
                                          <p:spTgt spid="3"/>
                                        </p:tgtEl>
                                      </p:cBhvr>
                                    </p:animEffect>
                                    <p:anim calcmode="lin" valueType="num">
                                      <p:cBhvr>
                                        <p:cTn id="30" dur="750" fill="hold"/>
                                        <p:tgtEl>
                                          <p:spTgt spid="3"/>
                                        </p:tgtEl>
                                        <p:attrNameLst>
                                          <p:attrName>ppt_x</p:attrName>
                                        </p:attrNameLst>
                                      </p:cBhvr>
                                      <p:tavLst>
                                        <p:tav tm="0">
                                          <p:val>
                                            <p:strVal val="#ppt_x"/>
                                          </p:val>
                                        </p:tav>
                                        <p:tav tm="100000">
                                          <p:val>
                                            <p:strVal val="#ppt_x"/>
                                          </p:val>
                                        </p:tav>
                                      </p:tavLst>
                                    </p:anim>
                                    <p:anim calcmode="lin" valueType="num">
                                      <p:cBhvr>
                                        <p:cTn id="31"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Graphic spid="7" grpId="0">
        <p:bldAsOne/>
      </p:bldGraphic>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757083" y="1013012"/>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145306" y="1013012"/>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1757083" y="3478306"/>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6145306" y="3478306"/>
            <a:ext cx="4289612" cy="2366682"/>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占位符 2"/>
          <p:cNvSpPr>
            <a:spLocks noGrp="1"/>
          </p:cNvSpPr>
          <p:nvPr>
            <p:ph type="body" sz="quarter" idx="17"/>
          </p:nvPr>
        </p:nvSpPr>
        <p:spPr/>
        <p:txBody>
          <a:bodyPr/>
          <a:lstStyle/>
          <a:p>
            <a:endParaRPr lang="zh-CN" altLang="en-US" dirty="0"/>
          </a:p>
        </p:txBody>
      </p:sp>
      <p:sp>
        <p:nvSpPr>
          <p:cNvPr id="4" name="文本占位符 3"/>
          <p:cNvSpPr>
            <a:spLocks noGrp="1"/>
          </p:cNvSpPr>
          <p:nvPr>
            <p:ph type="body" sz="quarter" idx="18"/>
          </p:nvPr>
        </p:nvSpPr>
        <p:spPr/>
        <p:txBody>
          <a:bodyPr/>
          <a:lstStyle/>
          <a:p>
            <a:r>
              <a:rPr lang="zh-CN" altLang="en-US" dirty="0">
                <a:solidFill>
                  <a:schemeClr val="tx1"/>
                </a:solidFill>
              </a:rPr>
              <a:t>Click to enter the text</a:t>
            </a:r>
            <a:endParaRPr lang="zh-CN" altLang="en-US" dirty="0"/>
          </a:p>
        </p:txBody>
      </p:sp>
      <p:sp>
        <p:nvSpPr>
          <p:cNvPr id="5" name="文本占位符 4"/>
          <p:cNvSpPr>
            <a:spLocks noGrp="1"/>
          </p:cNvSpPr>
          <p:nvPr>
            <p:ph type="body" sz="quarter" idx="19"/>
          </p:nvPr>
        </p:nvSpPr>
        <p:spPr/>
        <p:txBody>
          <a:bodyPr/>
          <a:lstStyle/>
          <a:p>
            <a:r>
              <a:rPr lang="zh-CN" altLang="en-US" dirty="0">
                <a:solidFill>
                  <a:schemeClr val="tx1"/>
                </a:solidFill>
              </a:rPr>
              <a:t>Click on the input text Click to enter the text</a:t>
            </a:r>
            <a:endParaRPr lang="zh-CN" altLang="en-US" dirty="0"/>
          </a:p>
        </p:txBody>
      </p:sp>
      <p:pic>
        <p:nvPicPr>
          <p:cNvPr id="26" name="图片占位符 25"/>
          <p:cNvPicPr>
            <a:picLocks noGrp="1" noChangeAspect="1"/>
          </p:cNvPicPr>
          <p:nvPr>
            <p:ph type="pic" sz="quarter" idx="20"/>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t="112" b="112"/>
          <a:stretch>
            <a:fillRect/>
          </a:stretch>
        </p:blipFill>
        <p:spPr/>
      </p:pic>
      <p:sp>
        <p:nvSpPr>
          <p:cNvPr id="7" name="文本占位符 6"/>
          <p:cNvSpPr>
            <a:spLocks noGrp="1"/>
          </p:cNvSpPr>
          <p:nvPr>
            <p:ph type="body" sz="quarter" idx="21"/>
          </p:nvPr>
        </p:nvSpPr>
        <p:spPr/>
        <p:txBody>
          <a:bodyPr/>
          <a:lstStyle/>
          <a:p>
            <a:endParaRPr lang="zh-CN" altLang="en-US"/>
          </a:p>
        </p:txBody>
      </p:sp>
      <p:sp>
        <p:nvSpPr>
          <p:cNvPr id="8" name="文本占位符 7"/>
          <p:cNvSpPr>
            <a:spLocks noGrp="1"/>
          </p:cNvSpPr>
          <p:nvPr>
            <p:ph type="body" sz="quarter" idx="22"/>
          </p:nvPr>
        </p:nvSpPr>
        <p:spPr/>
        <p:txBody>
          <a:bodyPr/>
          <a:lstStyle/>
          <a:p>
            <a:r>
              <a:rPr lang="zh-CN" altLang="en-US" dirty="0">
                <a:solidFill>
                  <a:schemeClr val="tx1"/>
                </a:solidFill>
              </a:rPr>
              <a:t>Click to enter the text</a:t>
            </a:r>
            <a:endParaRPr lang="zh-CN" altLang="en-US" dirty="0"/>
          </a:p>
        </p:txBody>
      </p:sp>
      <p:sp>
        <p:nvSpPr>
          <p:cNvPr id="9" name="文本占位符 8"/>
          <p:cNvSpPr>
            <a:spLocks noGrp="1"/>
          </p:cNvSpPr>
          <p:nvPr>
            <p:ph type="body" sz="quarter" idx="23"/>
          </p:nvPr>
        </p:nvSpPr>
        <p:spPr/>
        <p:txBody>
          <a:bodyPr/>
          <a:lstStyle/>
          <a:p>
            <a:r>
              <a:rPr lang="zh-CN" altLang="en-US" dirty="0">
                <a:solidFill>
                  <a:schemeClr val="tx1"/>
                </a:solidFill>
              </a:rPr>
              <a:t>Click on the input text Click to enter the text</a:t>
            </a:r>
            <a:endParaRPr lang="zh-CN" altLang="en-US" dirty="0"/>
          </a:p>
        </p:txBody>
      </p:sp>
      <p:pic>
        <p:nvPicPr>
          <p:cNvPr id="27" name="图片占位符 26"/>
          <p:cNvPicPr>
            <a:picLocks noGrp="1" noChangeAspect="1"/>
          </p:cNvPicPr>
          <p:nvPr>
            <p:ph type="pic" sz="quarter" idx="24"/>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12" b="112"/>
          <a:stretch>
            <a:fillRect/>
          </a:stretch>
        </p:blipFill>
        <p:spPr/>
      </p:pic>
      <p:sp>
        <p:nvSpPr>
          <p:cNvPr id="11" name="文本占位符 10"/>
          <p:cNvSpPr>
            <a:spLocks noGrp="1"/>
          </p:cNvSpPr>
          <p:nvPr>
            <p:ph type="body" sz="quarter" idx="25"/>
          </p:nvPr>
        </p:nvSpPr>
        <p:spPr/>
        <p:txBody>
          <a:bodyPr/>
          <a:lstStyle/>
          <a:p>
            <a:endParaRPr lang="zh-CN" altLang="en-US"/>
          </a:p>
        </p:txBody>
      </p:sp>
      <p:sp>
        <p:nvSpPr>
          <p:cNvPr id="12" name="文本占位符 11"/>
          <p:cNvSpPr>
            <a:spLocks noGrp="1"/>
          </p:cNvSpPr>
          <p:nvPr>
            <p:ph type="body" sz="quarter" idx="26"/>
          </p:nvPr>
        </p:nvSpPr>
        <p:spPr/>
        <p:txBody>
          <a:bodyPr/>
          <a:lstStyle/>
          <a:p>
            <a:r>
              <a:rPr lang="zh-CN" altLang="en-US" dirty="0">
                <a:solidFill>
                  <a:schemeClr val="tx1"/>
                </a:solidFill>
              </a:rPr>
              <a:t>Click to enter the text</a:t>
            </a:r>
            <a:endParaRPr lang="zh-CN" altLang="en-US" dirty="0"/>
          </a:p>
        </p:txBody>
      </p:sp>
      <p:sp>
        <p:nvSpPr>
          <p:cNvPr id="13" name="文本占位符 12"/>
          <p:cNvSpPr>
            <a:spLocks noGrp="1"/>
          </p:cNvSpPr>
          <p:nvPr>
            <p:ph type="body" sz="quarter" idx="27"/>
          </p:nvPr>
        </p:nvSpPr>
        <p:spPr/>
        <p:txBody>
          <a:bodyPr/>
          <a:lstStyle/>
          <a:p>
            <a:r>
              <a:rPr lang="zh-CN" altLang="en-US" dirty="0">
                <a:solidFill>
                  <a:schemeClr val="tx1"/>
                </a:solidFill>
              </a:rPr>
              <a:t>Click on the input text Click to enter the text</a:t>
            </a:r>
            <a:endParaRPr lang="zh-CN" altLang="en-US" dirty="0"/>
          </a:p>
        </p:txBody>
      </p:sp>
      <p:pic>
        <p:nvPicPr>
          <p:cNvPr id="28" name="图片占位符 27"/>
          <p:cNvPicPr>
            <a:picLocks noGrp="1" noChangeAspect="1"/>
          </p:cNvPicPr>
          <p:nvPr>
            <p:ph type="pic" sz="quarter" idx="28"/>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t="112" b="112"/>
          <a:stretch>
            <a:fillRect/>
          </a:stretch>
        </p:blipFill>
        <p:spPr/>
      </p:pic>
      <p:sp>
        <p:nvSpPr>
          <p:cNvPr id="15" name="文本占位符 14"/>
          <p:cNvSpPr>
            <a:spLocks noGrp="1"/>
          </p:cNvSpPr>
          <p:nvPr>
            <p:ph type="body" sz="quarter" idx="29"/>
          </p:nvPr>
        </p:nvSpPr>
        <p:spPr/>
        <p:txBody>
          <a:bodyPr/>
          <a:lstStyle/>
          <a:p>
            <a:endParaRPr lang="zh-CN" altLang="en-US"/>
          </a:p>
        </p:txBody>
      </p:sp>
      <p:sp>
        <p:nvSpPr>
          <p:cNvPr id="16" name="文本占位符 15"/>
          <p:cNvSpPr>
            <a:spLocks noGrp="1"/>
          </p:cNvSpPr>
          <p:nvPr>
            <p:ph type="body" sz="quarter" idx="30"/>
          </p:nvPr>
        </p:nvSpPr>
        <p:spPr/>
        <p:txBody>
          <a:bodyPr/>
          <a:lstStyle/>
          <a:p>
            <a:r>
              <a:rPr lang="zh-CN" altLang="en-US" dirty="0">
                <a:solidFill>
                  <a:schemeClr val="tx1"/>
                </a:solidFill>
              </a:rPr>
              <a:t>Click to enter the text</a:t>
            </a:r>
            <a:endParaRPr lang="zh-CN" altLang="en-US" dirty="0"/>
          </a:p>
        </p:txBody>
      </p:sp>
      <p:sp>
        <p:nvSpPr>
          <p:cNvPr id="17" name="文本占位符 16"/>
          <p:cNvSpPr>
            <a:spLocks noGrp="1"/>
          </p:cNvSpPr>
          <p:nvPr>
            <p:ph type="body" sz="quarter" idx="31"/>
          </p:nvPr>
        </p:nvSpPr>
        <p:spPr/>
        <p:txBody>
          <a:bodyPr/>
          <a:lstStyle/>
          <a:p>
            <a:r>
              <a:rPr lang="zh-CN" altLang="en-US" dirty="0">
                <a:solidFill>
                  <a:schemeClr val="tx1"/>
                </a:solidFill>
              </a:rPr>
              <a:t>Click on the input text Click to enter the text</a:t>
            </a:r>
            <a:endParaRPr lang="zh-CN" altLang="en-US" dirty="0"/>
          </a:p>
        </p:txBody>
      </p:sp>
      <p:pic>
        <p:nvPicPr>
          <p:cNvPr id="25" name="图片占位符 24"/>
          <p:cNvPicPr>
            <a:picLocks noGrp="1" noChangeAspect="1"/>
          </p:cNvPicPr>
          <p:nvPr>
            <p:ph type="pic" sz="quarter" idx="13"/>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t="112" b="112"/>
          <a:stretch>
            <a:fillRect/>
          </a:stretch>
        </p:blipFill>
        <p:spPr/>
      </p:pic>
    </p:spTree>
    <p:extLst>
      <p:ext uri="{BB962C8B-B14F-4D97-AF65-F5344CB8AC3E}">
        <p14:creationId xmlns:p14="http://schemas.microsoft.com/office/powerpoint/2010/main" val="26921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50"/>
                                        <p:tgtEl>
                                          <p:spTgt spid="19"/>
                                        </p:tgtEl>
                                      </p:cBhvr>
                                    </p:animEffect>
                                    <p:anim calcmode="lin" valueType="num">
                                      <p:cBhvr>
                                        <p:cTn id="8" dur="750" fill="hold"/>
                                        <p:tgtEl>
                                          <p:spTgt spid="19"/>
                                        </p:tgtEl>
                                        <p:attrNameLst>
                                          <p:attrName>ppt_x</p:attrName>
                                        </p:attrNameLst>
                                      </p:cBhvr>
                                      <p:tavLst>
                                        <p:tav tm="0">
                                          <p:val>
                                            <p:strVal val="#ppt_x"/>
                                          </p:val>
                                        </p:tav>
                                        <p:tav tm="100000">
                                          <p:val>
                                            <p:strVal val="#ppt_x"/>
                                          </p:val>
                                        </p:tav>
                                      </p:tavLst>
                                    </p:anim>
                                    <p:anim calcmode="lin" valueType="num">
                                      <p:cBhvr>
                                        <p:cTn id="9" dur="75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750"/>
                                        <p:tgtEl>
                                          <p:spTgt spid="3">
                                            <p:txEl>
                                              <p:pRg st="0" end="0"/>
                                            </p:txEl>
                                          </p:spTgt>
                                        </p:tgtEl>
                                      </p:cBhvr>
                                    </p:animEffect>
                                    <p:anim calcmode="lin" valueType="num">
                                      <p:cBhvr>
                                        <p:cTn id="1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750"/>
                                        <p:tgtEl>
                                          <p:spTgt spid="4">
                                            <p:txEl>
                                              <p:pRg st="0" end="0"/>
                                            </p:txEl>
                                          </p:spTgt>
                                        </p:tgtEl>
                                      </p:cBhvr>
                                    </p:animEffect>
                                    <p:anim calcmode="lin" valueType="num">
                                      <p:cBhvr>
                                        <p:cTn id="23"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75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750"/>
                                        <p:tgtEl>
                                          <p:spTgt spid="20"/>
                                        </p:tgtEl>
                                      </p:cBhvr>
                                    </p:animEffect>
                                    <p:anim calcmode="lin" valueType="num">
                                      <p:cBhvr>
                                        <p:cTn id="34" dur="750" fill="hold"/>
                                        <p:tgtEl>
                                          <p:spTgt spid="20"/>
                                        </p:tgtEl>
                                        <p:attrNameLst>
                                          <p:attrName>ppt_x</p:attrName>
                                        </p:attrNameLst>
                                      </p:cBhvr>
                                      <p:tavLst>
                                        <p:tav tm="0">
                                          <p:val>
                                            <p:strVal val="#ppt_x"/>
                                          </p:val>
                                        </p:tav>
                                        <p:tav tm="100000">
                                          <p:val>
                                            <p:strVal val="#ppt_x"/>
                                          </p:val>
                                        </p:tav>
                                      </p:tavLst>
                                    </p:anim>
                                    <p:anim calcmode="lin" valueType="num">
                                      <p:cBhvr>
                                        <p:cTn id="35" dur="75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anim calcmode="lin" valueType="num">
                                      <p:cBhvr>
                                        <p:cTn id="39" dur="750" fill="hold"/>
                                        <p:tgtEl>
                                          <p:spTgt spid="26"/>
                                        </p:tgtEl>
                                        <p:attrNameLst>
                                          <p:attrName>ppt_x</p:attrName>
                                        </p:attrNameLst>
                                      </p:cBhvr>
                                      <p:tavLst>
                                        <p:tav tm="0">
                                          <p:val>
                                            <p:strVal val="#ppt_x"/>
                                          </p:val>
                                        </p:tav>
                                        <p:tav tm="100000">
                                          <p:val>
                                            <p:strVal val="#ppt_x"/>
                                          </p:val>
                                        </p:tav>
                                      </p:tavLst>
                                    </p:anim>
                                    <p:anim calcmode="lin" valueType="num">
                                      <p:cBhvr>
                                        <p:cTn id="40" dur="750" fill="hold"/>
                                        <p:tgtEl>
                                          <p:spTgt spid="2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nodePh="1">
                                  <p:stCondLst>
                                    <p:cond delay="0"/>
                                  </p:stCondLst>
                                  <p:endCondLst>
                                    <p:cond evt="begin" delay="0">
                                      <p:tn val="41"/>
                                    </p:cond>
                                  </p:end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750"/>
                                        <p:tgtEl>
                                          <p:spTgt spid="7">
                                            <p:txEl>
                                              <p:pRg st="0" end="0"/>
                                            </p:txEl>
                                          </p:spTgt>
                                        </p:tgtEl>
                                      </p:cBhvr>
                                    </p:animEffect>
                                    <p:anim calcmode="lin" valueType="num">
                                      <p:cBhvr>
                                        <p:cTn id="4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750" fill="hold"/>
                                        <p:tgtEl>
                                          <p:spTgt spid="7">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750"/>
                                        <p:tgtEl>
                                          <p:spTgt spid="8">
                                            <p:txEl>
                                              <p:pRg st="0" end="0"/>
                                            </p:txEl>
                                          </p:spTgt>
                                        </p:tgtEl>
                                      </p:cBhvr>
                                    </p:animEffect>
                                    <p:anim calcmode="lin" valueType="num">
                                      <p:cBhvr>
                                        <p:cTn id="49"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0" dur="750" fill="hold"/>
                                        <p:tgtEl>
                                          <p:spTgt spid="8">
                                            <p:txEl>
                                              <p:pRg st="0" end="0"/>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750"/>
                                        <p:tgtEl>
                                          <p:spTgt spid="9"/>
                                        </p:tgtEl>
                                      </p:cBhvr>
                                    </p:animEffect>
                                    <p:anim calcmode="lin" valueType="num">
                                      <p:cBhvr>
                                        <p:cTn id="54" dur="750" fill="hold"/>
                                        <p:tgtEl>
                                          <p:spTgt spid="9"/>
                                        </p:tgtEl>
                                        <p:attrNameLst>
                                          <p:attrName>ppt_x</p:attrName>
                                        </p:attrNameLst>
                                      </p:cBhvr>
                                      <p:tavLst>
                                        <p:tav tm="0">
                                          <p:val>
                                            <p:strVal val="#ppt_x"/>
                                          </p:val>
                                        </p:tav>
                                        <p:tav tm="100000">
                                          <p:val>
                                            <p:strVal val="#ppt_x"/>
                                          </p:val>
                                        </p:tav>
                                      </p:tavLst>
                                    </p:anim>
                                    <p:anim calcmode="lin" valueType="num">
                                      <p:cBhvr>
                                        <p:cTn id="55" dur="75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750"/>
                                        <p:tgtEl>
                                          <p:spTgt spid="21"/>
                                        </p:tgtEl>
                                      </p:cBhvr>
                                    </p:animEffect>
                                    <p:anim calcmode="lin" valueType="num">
                                      <p:cBhvr>
                                        <p:cTn id="60" dur="750" fill="hold"/>
                                        <p:tgtEl>
                                          <p:spTgt spid="21"/>
                                        </p:tgtEl>
                                        <p:attrNameLst>
                                          <p:attrName>ppt_x</p:attrName>
                                        </p:attrNameLst>
                                      </p:cBhvr>
                                      <p:tavLst>
                                        <p:tav tm="0">
                                          <p:val>
                                            <p:strVal val="#ppt_x"/>
                                          </p:val>
                                        </p:tav>
                                        <p:tav tm="100000">
                                          <p:val>
                                            <p:strVal val="#ppt_x"/>
                                          </p:val>
                                        </p:tav>
                                      </p:tavLst>
                                    </p:anim>
                                    <p:anim calcmode="lin" valueType="num">
                                      <p:cBhvr>
                                        <p:cTn id="61" dur="75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750"/>
                                        <p:tgtEl>
                                          <p:spTgt spid="27"/>
                                        </p:tgtEl>
                                      </p:cBhvr>
                                    </p:animEffect>
                                    <p:anim calcmode="lin" valueType="num">
                                      <p:cBhvr>
                                        <p:cTn id="65" dur="750" fill="hold"/>
                                        <p:tgtEl>
                                          <p:spTgt spid="27"/>
                                        </p:tgtEl>
                                        <p:attrNameLst>
                                          <p:attrName>ppt_x</p:attrName>
                                        </p:attrNameLst>
                                      </p:cBhvr>
                                      <p:tavLst>
                                        <p:tav tm="0">
                                          <p:val>
                                            <p:strVal val="#ppt_x"/>
                                          </p:val>
                                        </p:tav>
                                        <p:tav tm="100000">
                                          <p:val>
                                            <p:strVal val="#ppt_x"/>
                                          </p:val>
                                        </p:tav>
                                      </p:tavLst>
                                    </p:anim>
                                    <p:anim calcmode="lin" valueType="num">
                                      <p:cBhvr>
                                        <p:cTn id="66" dur="75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nodePh="1">
                                  <p:stCondLst>
                                    <p:cond delay="0"/>
                                  </p:stCondLst>
                                  <p:endCondLst>
                                    <p:cond evt="begin" delay="0">
                                      <p:tn val="67"/>
                                    </p:cond>
                                  </p:endCondLst>
                                  <p:childTnLst>
                                    <p:set>
                                      <p:cBhvr>
                                        <p:cTn id="68" dur="1" fill="hold">
                                          <p:stCondLst>
                                            <p:cond delay="0"/>
                                          </p:stCondLst>
                                        </p:cTn>
                                        <p:tgtEl>
                                          <p:spTgt spid="11">
                                            <p:txEl>
                                              <p:pRg st="0" end="0"/>
                                            </p:txEl>
                                          </p:spTgt>
                                        </p:tgtEl>
                                        <p:attrNameLst>
                                          <p:attrName>style.visibility</p:attrName>
                                        </p:attrNameLst>
                                      </p:cBhvr>
                                      <p:to>
                                        <p:strVal val="visible"/>
                                      </p:to>
                                    </p:set>
                                    <p:animEffect transition="in" filter="fade">
                                      <p:cBhvr>
                                        <p:cTn id="69" dur="750"/>
                                        <p:tgtEl>
                                          <p:spTgt spid="11">
                                            <p:txEl>
                                              <p:pRg st="0" end="0"/>
                                            </p:txEl>
                                          </p:spTgt>
                                        </p:tgtEl>
                                      </p:cBhvr>
                                    </p:animEffect>
                                    <p:anim calcmode="lin" valueType="num">
                                      <p:cBhvr>
                                        <p:cTn id="7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71" dur="750" fill="hold"/>
                                        <p:tgtEl>
                                          <p:spTgt spid="11">
                                            <p:txEl>
                                              <p:pRg st="0" end="0"/>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2">
                                            <p:txEl>
                                              <p:pRg st="0" end="0"/>
                                            </p:txEl>
                                          </p:spTgt>
                                        </p:tgtEl>
                                        <p:attrNameLst>
                                          <p:attrName>style.visibility</p:attrName>
                                        </p:attrNameLst>
                                      </p:cBhvr>
                                      <p:to>
                                        <p:strVal val="visible"/>
                                      </p:to>
                                    </p:set>
                                    <p:animEffect transition="in" filter="fade">
                                      <p:cBhvr>
                                        <p:cTn id="74" dur="750"/>
                                        <p:tgtEl>
                                          <p:spTgt spid="12">
                                            <p:txEl>
                                              <p:pRg st="0" end="0"/>
                                            </p:txEl>
                                          </p:spTgt>
                                        </p:tgtEl>
                                      </p:cBhvr>
                                    </p:animEffect>
                                    <p:anim calcmode="lin" valueType="num">
                                      <p:cBhvr>
                                        <p:cTn id="75"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6" dur="750" fill="hold"/>
                                        <p:tgtEl>
                                          <p:spTgt spid="12">
                                            <p:txEl>
                                              <p:pRg st="0" end="0"/>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750"/>
                                        <p:tgtEl>
                                          <p:spTgt spid="13"/>
                                        </p:tgtEl>
                                      </p:cBhvr>
                                    </p:animEffect>
                                    <p:anim calcmode="lin" valueType="num">
                                      <p:cBhvr>
                                        <p:cTn id="80" dur="750" fill="hold"/>
                                        <p:tgtEl>
                                          <p:spTgt spid="13"/>
                                        </p:tgtEl>
                                        <p:attrNameLst>
                                          <p:attrName>ppt_x</p:attrName>
                                        </p:attrNameLst>
                                      </p:cBhvr>
                                      <p:tavLst>
                                        <p:tav tm="0">
                                          <p:val>
                                            <p:strVal val="#ppt_x"/>
                                          </p:val>
                                        </p:tav>
                                        <p:tav tm="100000">
                                          <p:val>
                                            <p:strVal val="#ppt_x"/>
                                          </p:val>
                                        </p:tav>
                                      </p:tavLst>
                                    </p:anim>
                                    <p:anim calcmode="lin" valueType="num">
                                      <p:cBhvr>
                                        <p:cTn id="81" dur="750" fill="hold"/>
                                        <p:tgtEl>
                                          <p:spTgt spid="13"/>
                                        </p:tgtEl>
                                        <p:attrNameLst>
                                          <p:attrName>ppt_y</p:attrName>
                                        </p:attrNameLst>
                                      </p:cBhvr>
                                      <p:tavLst>
                                        <p:tav tm="0">
                                          <p:val>
                                            <p:strVal val="#ppt_y+.1"/>
                                          </p:val>
                                        </p:tav>
                                        <p:tav tm="100000">
                                          <p:val>
                                            <p:strVal val="#ppt_y"/>
                                          </p:val>
                                        </p:tav>
                                      </p:tavLst>
                                    </p:anim>
                                  </p:childTnLst>
                                </p:cTn>
                              </p:par>
                            </p:childTnLst>
                          </p:cTn>
                        </p:par>
                        <p:par>
                          <p:cTn id="82" fill="hold">
                            <p:stCondLst>
                              <p:cond delay="2250"/>
                            </p:stCondLst>
                            <p:childTnLst>
                              <p:par>
                                <p:cTn id="83" presetID="42" presetClass="entr" presetSubtype="0"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anim calcmode="lin" valueType="num">
                                      <p:cBhvr>
                                        <p:cTn id="86" dur="750" fill="hold"/>
                                        <p:tgtEl>
                                          <p:spTgt spid="22"/>
                                        </p:tgtEl>
                                        <p:attrNameLst>
                                          <p:attrName>ppt_x</p:attrName>
                                        </p:attrNameLst>
                                      </p:cBhvr>
                                      <p:tavLst>
                                        <p:tav tm="0">
                                          <p:val>
                                            <p:strVal val="#ppt_x"/>
                                          </p:val>
                                        </p:tav>
                                        <p:tav tm="100000">
                                          <p:val>
                                            <p:strVal val="#ppt_x"/>
                                          </p:val>
                                        </p:tav>
                                      </p:tavLst>
                                    </p:anim>
                                    <p:anim calcmode="lin" valueType="num">
                                      <p:cBhvr>
                                        <p:cTn id="87" dur="750" fill="hold"/>
                                        <p:tgtEl>
                                          <p:spTgt spid="2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750"/>
                                        <p:tgtEl>
                                          <p:spTgt spid="28"/>
                                        </p:tgtEl>
                                      </p:cBhvr>
                                    </p:animEffect>
                                    <p:anim calcmode="lin" valueType="num">
                                      <p:cBhvr>
                                        <p:cTn id="91" dur="750" fill="hold"/>
                                        <p:tgtEl>
                                          <p:spTgt spid="28"/>
                                        </p:tgtEl>
                                        <p:attrNameLst>
                                          <p:attrName>ppt_x</p:attrName>
                                        </p:attrNameLst>
                                      </p:cBhvr>
                                      <p:tavLst>
                                        <p:tav tm="0">
                                          <p:val>
                                            <p:strVal val="#ppt_x"/>
                                          </p:val>
                                        </p:tav>
                                        <p:tav tm="100000">
                                          <p:val>
                                            <p:strVal val="#ppt_x"/>
                                          </p:val>
                                        </p:tav>
                                      </p:tavLst>
                                    </p:anim>
                                    <p:anim calcmode="lin" valueType="num">
                                      <p:cBhvr>
                                        <p:cTn id="92" dur="750" fill="hold"/>
                                        <p:tgtEl>
                                          <p:spTgt spid="2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nodePh="1">
                                  <p:stCondLst>
                                    <p:cond delay="0"/>
                                  </p:stCondLst>
                                  <p:endCondLst>
                                    <p:cond evt="begin" delay="0">
                                      <p:tn val="93"/>
                                    </p:cond>
                                  </p:endCondLst>
                                  <p:childTnLst>
                                    <p:set>
                                      <p:cBhvr>
                                        <p:cTn id="94" dur="1" fill="hold">
                                          <p:stCondLst>
                                            <p:cond delay="0"/>
                                          </p:stCondLst>
                                        </p:cTn>
                                        <p:tgtEl>
                                          <p:spTgt spid="15">
                                            <p:txEl>
                                              <p:pRg st="0" end="0"/>
                                            </p:txEl>
                                          </p:spTgt>
                                        </p:tgtEl>
                                        <p:attrNameLst>
                                          <p:attrName>style.visibility</p:attrName>
                                        </p:attrNameLst>
                                      </p:cBhvr>
                                      <p:to>
                                        <p:strVal val="visible"/>
                                      </p:to>
                                    </p:set>
                                    <p:animEffect transition="in" filter="fade">
                                      <p:cBhvr>
                                        <p:cTn id="95" dur="750"/>
                                        <p:tgtEl>
                                          <p:spTgt spid="15">
                                            <p:txEl>
                                              <p:pRg st="0" end="0"/>
                                            </p:txEl>
                                          </p:spTgt>
                                        </p:tgtEl>
                                      </p:cBhvr>
                                    </p:animEffect>
                                    <p:anim calcmode="lin" valueType="num">
                                      <p:cBhvr>
                                        <p:cTn id="96"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7" dur="750" fill="hold"/>
                                        <p:tgtEl>
                                          <p:spTgt spid="15">
                                            <p:txEl>
                                              <p:pRg st="0" end="0"/>
                                            </p:txEl>
                                          </p:spTgt>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6">
                                            <p:txEl>
                                              <p:pRg st="0" end="0"/>
                                            </p:txEl>
                                          </p:spTgt>
                                        </p:tgtEl>
                                        <p:attrNameLst>
                                          <p:attrName>style.visibility</p:attrName>
                                        </p:attrNameLst>
                                      </p:cBhvr>
                                      <p:to>
                                        <p:strVal val="visible"/>
                                      </p:to>
                                    </p:set>
                                    <p:animEffect transition="in" filter="fade">
                                      <p:cBhvr>
                                        <p:cTn id="100" dur="750"/>
                                        <p:tgtEl>
                                          <p:spTgt spid="16">
                                            <p:txEl>
                                              <p:pRg st="0" end="0"/>
                                            </p:txEl>
                                          </p:spTgt>
                                        </p:tgtEl>
                                      </p:cBhvr>
                                    </p:animEffect>
                                    <p:anim calcmode="lin" valueType="num">
                                      <p:cBhvr>
                                        <p:cTn id="101"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2" dur="750" fill="hold"/>
                                        <p:tgtEl>
                                          <p:spTgt spid="16">
                                            <p:txEl>
                                              <p:pRg st="0" end="0"/>
                                            </p:txEl>
                                          </p:spTgt>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750"/>
                                        <p:tgtEl>
                                          <p:spTgt spid="17"/>
                                        </p:tgtEl>
                                      </p:cBhvr>
                                    </p:animEffect>
                                    <p:anim calcmode="lin" valueType="num">
                                      <p:cBhvr>
                                        <p:cTn id="106" dur="750" fill="hold"/>
                                        <p:tgtEl>
                                          <p:spTgt spid="17"/>
                                        </p:tgtEl>
                                        <p:attrNameLst>
                                          <p:attrName>ppt_x</p:attrName>
                                        </p:attrNameLst>
                                      </p:cBhvr>
                                      <p:tavLst>
                                        <p:tav tm="0">
                                          <p:val>
                                            <p:strVal val="#ppt_x"/>
                                          </p:val>
                                        </p:tav>
                                        <p:tav tm="100000">
                                          <p:val>
                                            <p:strVal val="#ppt_x"/>
                                          </p:val>
                                        </p:tav>
                                      </p:tavLst>
                                    </p:anim>
                                    <p:anim calcmode="lin" valueType="num">
                                      <p:cBhvr>
                                        <p:cTn id="107"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 grpId="0" build="p"/>
      <p:bldP spid="4" grpId="0" build="p"/>
      <p:bldP spid="5" grpId="0"/>
      <p:bldP spid="7" grpId="0" build="p"/>
      <p:bldP spid="8" grpId="0" build="p"/>
      <p:bldP spid="9" grpId="0"/>
      <p:bldP spid="11" grpId="0" build="p"/>
      <p:bldP spid="12" grpId="0" build="p"/>
      <p:bldP spid="13" grpId="0"/>
      <p:bldP spid="15" grpId="0" build="p"/>
      <p:bldP spid="16" grpId="0" build="p"/>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2339789" y="242047"/>
            <a:ext cx="0" cy="64142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178424" y="1210235"/>
            <a:ext cx="322730" cy="322730"/>
          </a:xfrm>
          <a:prstGeom prst="ellipse">
            <a:avLst/>
          </a:prstGeom>
          <a:solidFill>
            <a:srgbClr val="EF6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78424" y="2265829"/>
            <a:ext cx="322730" cy="322730"/>
          </a:xfrm>
          <a:prstGeom prst="ellipse">
            <a:avLst/>
          </a:prstGeom>
          <a:solidFill>
            <a:srgbClr val="FF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178424" y="3321423"/>
            <a:ext cx="322730" cy="322730"/>
          </a:xfrm>
          <a:prstGeom prst="ellipse">
            <a:avLst/>
          </a:prstGeom>
          <a:solidFill>
            <a:srgbClr val="C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178424" y="4377017"/>
            <a:ext cx="322730" cy="322730"/>
          </a:xfrm>
          <a:prstGeom prst="ellipse">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178424" y="5432609"/>
            <a:ext cx="322730" cy="322730"/>
          </a:xfrm>
          <a:prstGeom prst="ellipse">
            <a:avLst/>
          </a:prstGeom>
          <a:solidFill>
            <a:srgbClr val="73A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标注 12"/>
          <p:cNvSpPr/>
          <p:nvPr/>
        </p:nvSpPr>
        <p:spPr>
          <a:xfrm>
            <a:off x="3334871" y="917761"/>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标注 13"/>
          <p:cNvSpPr/>
          <p:nvPr/>
        </p:nvSpPr>
        <p:spPr>
          <a:xfrm>
            <a:off x="3334871" y="2000488"/>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3334871" y="3083216"/>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15"/>
          <p:cNvSpPr/>
          <p:nvPr/>
        </p:nvSpPr>
        <p:spPr>
          <a:xfrm>
            <a:off x="3334871" y="4165944"/>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3334871" y="5248672"/>
            <a:ext cx="6239436" cy="936974"/>
          </a:xfrm>
          <a:prstGeom prst="wedgeRoundRectCallout">
            <a:avLst>
              <a:gd name="adj1" fmla="val -51221"/>
              <a:gd name="adj2" fmla="val -17518"/>
              <a:gd name="adj3" fmla="val 16667"/>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911289" y="1142999"/>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p:cNvSpPr/>
          <p:nvPr/>
        </p:nvSpPr>
        <p:spPr>
          <a:xfrm>
            <a:off x="2911288" y="2222125"/>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p:nvPr/>
        </p:nvSpPr>
        <p:spPr>
          <a:xfrm>
            <a:off x="2911288" y="3301252"/>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p:nvSpPr>
        <p:spPr>
          <a:xfrm>
            <a:off x="2911288" y="4377017"/>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p:nvPr/>
        </p:nvSpPr>
        <p:spPr>
          <a:xfrm>
            <a:off x="2911288" y="5456144"/>
            <a:ext cx="174811" cy="174811"/>
          </a:xfrm>
          <a:prstGeom prst="ellipse">
            <a:avLst/>
          </a:prstGeom>
          <a:solidFill>
            <a:schemeClr val="bg1"/>
          </a:solidFill>
          <a:ln>
            <a:noFill/>
          </a:ln>
          <a:effectLst>
            <a:outerShdw blurRad="317500" dist="101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占位符 1"/>
          <p:cNvSpPr>
            <a:spLocks noGrp="1"/>
          </p:cNvSpPr>
          <p:nvPr>
            <p:ph type="body" sz="quarter" idx="19"/>
          </p:nvPr>
        </p:nvSpPr>
        <p:spPr>
          <a:xfrm>
            <a:off x="4078942" y="1101050"/>
            <a:ext cx="4584994" cy="57039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3" name="文本占位符 2"/>
          <p:cNvSpPr>
            <a:spLocks noGrp="1"/>
          </p:cNvSpPr>
          <p:nvPr>
            <p:ph type="body" sz="quarter" idx="20"/>
          </p:nvPr>
        </p:nvSpPr>
        <p:spPr>
          <a:xfrm>
            <a:off x="4078942" y="2183777"/>
            <a:ext cx="4584994" cy="57039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4" name="文本占位符 3"/>
          <p:cNvSpPr>
            <a:spLocks noGrp="1"/>
          </p:cNvSpPr>
          <p:nvPr>
            <p:ph type="body" sz="quarter" idx="21"/>
          </p:nvPr>
        </p:nvSpPr>
        <p:spPr>
          <a:xfrm>
            <a:off x="4078942" y="3266505"/>
            <a:ext cx="4584994" cy="57039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5" name="文本占位符 4"/>
          <p:cNvSpPr>
            <a:spLocks noGrp="1"/>
          </p:cNvSpPr>
          <p:nvPr>
            <p:ph type="body" sz="quarter" idx="22"/>
          </p:nvPr>
        </p:nvSpPr>
        <p:spPr>
          <a:xfrm>
            <a:off x="4065948" y="4349233"/>
            <a:ext cx="4584994" cy="57039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6" name="文本占位符 5"/>
          <p:cNvSpPr>
            <a:spLocks noGrp="1"/>
          </p:cNvSpPr>
          <p:nvPr>
            <p:ph type="body" sz="quarter" idx="23"/>
          </p:nvPr>
        </p:nvSpPr>
        <p:spPr>
          <a:xfrm>
            <a:off x="4065948" y="5431961"/>
            <a:ext cx="4584994" cy="57039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Tree>
    <p:extLst>
      <p:ext uri="{BB962C8B-B14F-4D97-AF65-F5344CB8AC3E}">
        <p14:creationId xmlns:p14="http://schemas.microsoft.com/office/powerpoint/2010/main" val="22736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750"/>
                                        <p:tgtEl>
                                          <p:spTgt spid="18"/>
                                        </p:tgtEl>
                                      </p:cBhvr>
                                    </p:animEffect>
                                    <p:anim calcmode="lin" valueType="num">
                                      <p:cBhvr>
                                        <p:cTn id="39" dur="750" fill="hold"/>
                                        <p:tgtEl>
                                          <p:spTgt spid="18"/>
                                        </p:tgtEl>
                                        <p:attrNameLst>
                                          <p:attrName>ppt_x</p:attrName>
                                        </p:attrNameLst>
                                      </p:cBhvr>
                                      <p:tavLst>
                                        <p:tav tm="0">
                                          <p:val>
                                            <p:strVal val="#ppt_x"/>
                                          </p:val>
                                        </p:tav>
                                        <p:tav tm="100000">
                                          <p:val>
                                            <p:strVal val="#ppt_x"/>
                                          </p:val>
                                        </p:tav>
                                      </p:tavLst>
                                    </p:anim>
                                    <p:anim calcmode="lin" valueType="num">
                                      <p:cBhvr>
                                        <p:cTn id="40" dur="75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750"/>
                                        <p:tgtEl>
                                          <p:spTgt spid="13"/>
                                        </p:tgtEl>
                                      </p:cBhvr>
                                    </p:animEffect>
                                    <p:anim calcmode="lin" valueType="num">
                                      <p:cBhvr>
                                        <p:cTn id="44" dur="750" fill="hold"/>
                                        <p:tgtEl>
                                          <p:spTgt spid="13"/>
                                        </p:tgtEl>
                                        <p:attrNameLst>
                                          <p:attrName>ppt_x</p:attrName>
                                        </p:attrNameLst>
                                      </p:cBhvr>
                                      <p:tavLst>
                                        <p:tav tm="0">
                                          <p:val>
                                            <p:strVal val="#ppt_x"/>
                                          </p:val>
                                        </p:tav>
                                        <p:tav tm="100000">
                                          <p:val>
                                            <p:strVal val="#ppt_x"/>
                                          </p:val>
                                        </p:tav>
                                      </p:tavLst>
                                    </p:anim>
                                    <p:anim calcmode="lin" valueType="num">
                                      <p:cBhvr>
                                        <p:cTn id="45" dur="75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750"/>
                                        <p:tgtEl>
                                          <p:spTgt spid="2"/>
                                        </p:tgtEl>
                                      </p:cBhvr>
                                    </p:animEffect>
                                    <p:anim calcmode="lin" valueType="num">
                                      <p:cBhvr>
                                        <p:cTn id="49" dur="750" fill="hold"/>
                                        <p:tgtEl>
                                          <p:spTgt spid="2"/>
                                        </p:tgtEl>
                                        <p:attrNameLst>
                                          <p:attrName>ppt_x</p:attrName>
                                        </p:attrNameLst>
                                      </p:cBhvr>
                                      <p:tavLst>
                                        <p:tav tm="0">
                                          <p:val>
                                            <p:strVal val="#ppt_x"/>
                                          </p:val>
                                        </p:tav>
                                        <p:tav tm="100000">
                                          <p:val>
                                            <p:strVal val="#ppt_x"/>
                                          </p:val>
                                        </p:tav>
                                      </p:tavLst>
                                    </p:anim>
                                    <p:anim calcmode="lin" valueType="num">
                                      <p:cBhvr>
                                        <p:cTn id="50" dur="750" fill="hold"/>
                                        <p:tgtEl>
                                          <p:spTgt spid="2"/>
                                        </p:tgtEl>
                                        <p:attrNameLst>
                                          <p:attrName>ppt_y</p:attrName>
                                        </p:attrNameLst>
                                      </p:cBhvr>
                                      <p:tavLst>
                                        <p:tav tm="0">
                                          <p:val>
                                            <p:strVal val="#ppt_y+.1"/>
                                          </p:val>
                                        </p:tav>
                                        <p:tav tm="100000">
                                          <p:val>
                                            <p:strVal val="#ppt_y"/>
                                          </p:val>
                                        </p:tav>
                                      </p:tavLst>
                                    </p:anim>
                                  </p:childTnLst>
                                </p:cTn>
                              </p:par>
                            </p:childTnLst>
                          </p:cTn>
                        </p:par>
                        <p:par>
                          <p:cTn id="51" fill="hold">
                            <p:stCondLst>
                              <p:cond delay="2250"/>
                            </p:stCondLst>
                            <p:childTnLst>
                              <p:par>
                                <p:cTn id="52" presetID="42"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750"/>
                                        <p:tgtEl>
                                          <p:spTgt spid="14"/>
                                        </p:tgtEl>
                                      </p:cBhvr>
                                    </p:animEffect>
                                    <p:anim calcmode="lin" valueType="num">
                                      <p:cBhvr>
                                        <p:cTn id="55" dur="750" fill="hold"/>
                                        <p:tgtEl>
                                          <p:spTgt spid="14"/>
                                        </p:tgtEl>
                                        <p:attrNameLst>
                                          <p:attrName>ppt_x</p:attrName>
                                        </p:attrNameLst>
                                      </p:cBhvr>
                                      <p:tavLst>
                                        <p:tav tm="0">
                                          <p:val>
                                            <p:strVal val="#ppt_x"/>
                                          </p:val>
                                        </p:tav>
                                        <p:tav tm="100000">
                                          <p:val>
                                            <p:strVal val="#ppt_x"/>
                                          </p:val>
                                        </p:tav>
                                      </p:tavLst>
                                    </p:anim>
                                    <p:anim calcmode="lin" valueType="num">
                                      <p:cBhvr>
                                        <p:cTn id="56" dur="750" fill="hold"/>
                                        <p:tgtEl>
                                          <p:spTgt spid="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750"/>
                                        <p:tgtEl>
                                          <p:spTgt spid="19"/>
                                        </p:tgtEl>
                                      </p:cBhvr>
                                    </p:animEffect>
                                    <p:anim calcmode="lin" valueType="num">
                                      <p:cBhvr>
                                        <p:cTn id="60" dur="750" fill="hold"/>
                                        <p:tgtEl>
                                          <p:spTgt spid="19"/>
                                        </p:tgtEl>
                                        <p:attrNameLst>
                                          <p:attrName>ppt_x</p:attrName>
                                        </p:attrNameLst>
                                      </p:cBhvr>
                                      <p:tavLst>
                                        <p:tav tm="0">
                                          <p:val>
                                            <p:strVal val="#ppt_x"/>
                                          </p:val>
                                        </p:tav>
                                        <p:tav tm="100000">
                                          <p:val>
                                            <p:strVal val="#ppt_x"/>
                                          </p:val>
                                        </p:tav>
                                      </p:tavLst>
                                    </p:anim>
                                    <p:anim calcmode="lin" valueType="num">
                                      <p:cBhvr>
                                        <p:cTn id="61" dur="750" fill="hold"/>
                                        <p:tgtEl>
                                          <p:spTgt spid="1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750"/>
                                        <p:tgtEl>
                                          <p:spTgt spid="3"/>
                                        </p:tgtEl>
                                      </p:cBhvr>
                                    </p:animEffect>
                                    <p:anim calcmode="lin" valueType="num">
                                      <p:cBhvr>
                                        <p:cTn id="65" dur="750" fill="hold"/>
                                        <p:tgtEl>
                                          <p:spTgt spid="3"/>
                                        </p:tgtEl>
                                        <p:attrNameLst>
                                          <p:attrName>ppt_x</p:attrName>
                                        </p:attrNameLst>
                                      </p:cBhvr>
                                      <p:tavLst>
                                        <p:tav tm="0">
                                          <p:val>
                                            <p:strVal val="#ppt_x"/>
                                          </p:val>
                                        </p:tav>
                                        <p:tav tm="100000">
                                          <p:val>
                                            <p:strVal val="#ppt_x"/>
                                          </p:val>
                                        </p:tav>
                                      </p:tavLst>
                                    </p:anim>
                                    <p:anim calcmode="lin" valueType="num">
                                      <p:cBhvr>
                                        <p:cTn id="66" dur="750" fill="hold"/>
                                        <p:tgtEl>
                                          <p:spTgt spid="3"/>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750"/>
                                        <p:tgtEl>
                                          <p:spTgt spid="15"/>
                                        </p:tgtEl>
                                      </p:cBhvr>
                                    </p:animEffect>
                                    <p:anim calcmode="lin" valueType="num">
                                      <p:cBhvr>
                                        <p:cTn id="71" dur="750" fill="hold"/>
                                        <p:tgtEl>
                                          <p:spTgt spid="15"/>
                                        </p:tgtEl>
                                        <p:attrNameLst>
                                          <p:attrName>ppt_x</p:attrName>
                                        </p:attrNameLst>
                                      </p:cBhvr>
                                      <p:tavLst>
                                        <p:tav tm="0">
                                          <p:val>
                                            <p:strVal val="#ppt_x"/>
                                          </p:val>
                                        </p:tav>
                                        <p:tav tm="100000">
                                          <p:val>
                                            <p:strVal val="#ppt_x"/>
                                          </p:val>
                                        </p:tav>
                                      </p:tavLst>
                                    </p:anim>
                                    <p:anim calcmode="lin" valueType="num">
                                      <p:cBhvr>
                                        <p:cTn id="72" dur="75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ppt_x</p:attrName>
                                        </p:attrNameLst>
                                      </p:cBhvr>
                                      <p:tavLst>
                                        <p:tav tm="0">
                                          <p:val>
                                            <p:strVal val="#ppt_x"/>
                                          </p:val>
                                        </p:tav>
                                        <p:tav tm="100000">
                                          <p:val>
                                            <p:strVal val="#ppt_x"/>
                                          </p:val>
                                        </p:tav>
                                      </p:tavLst>
                                    </p:anim>
                                    <p:anim calcmode="lin" valueType="num">
                                      <p:cBhvr>
                                        <p:cTn id="77" dur="75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750"/>
                                        <p:tgtEl>
                                          <p:spTgt spid="4"/>
                                        </p:tgtEl>
                                      </p:cBhvr>
                                    </p:animEffect>
                                    <p:anim calcmode="lin" valueType="num">
                                      <p:cBhvr>
                                        <p:cTn id="81" dur="750" fill="hold"/>
                                        <p:tgtEl>
                                          <p:spTgt spid="4"/>
                                        </p:tgtEl>
                                        <p:attrNameLst>
                                          <p:attrName>ppt_x</p:attrName>
                                        </p:attrNameLst>
                                      </p:cBhvr>
                                      <p:tavLst>
                                        <p:tav tm="0">
                                          <p:val>
                                            <p:strVal val="#ppt_x"/>
                                          </p:val>
                                        </p:tav>
                                        <p:tav tm="100000">
                                          <p:val>
                                            <p:strVal val="#ppt_x"/>
                                          </p:val>
                                        </p:tav>
                                      </p:tavLst>
                                    </p:anim>
                                    <p:anim calcmode="lin" valueType="num">
                                      <p:cBhvr>
                                        <p:cTn id="82" dur="750" fill="hold"/>
                                        <p:tgtEl>
                                          <p:spTgt spid="4"/>
                                        </p:tgtEl>
                                        <p:attrNameLst>
                                          <p:attrName>ppt_y</p:attrName>
                                        </p:attrNameLst>
                                      </p:cBhvr>
                                      <p:tavLst>
                                        <p:tav tm="0">
                                          <p:val>
                                            <p:strVal val="#ppt_y+.1"/>
                                          </p:val>
                                        </p:tav>
                                        <p:tav tm="100000">
                                          <p:val>
                                            <p:strVal val="#ppt_y"/>
                                          </p:val>
                                        </p:tav>
                                      </p:tavLst>
                                    </p:anim>
                                  </p:childTnLst>
                                </p:cTn>
                              </p:par>
                            </p:childTnLst>
                          </p:cTn>
                        </p:par>
                        <p:par>
                          <p:cTn id="83" fill="hold">
                            <p:stCondLst>
                              <p:cond delay="3750"/>
                            </p:stCondLst>
                            <p:childTnLst>
                              <p:par>
                                <p:cTn id="84" presetID="42"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750"/>
                                        <p:tgtEl>
                                          <p:spTgt spid="16"/>
                                        </p:tgtEl>
                                      </p:cBhvr>
                                    </p:animEffect>
                                    <p:anim calcmode="lin" valueType="num">
                                      <p:cBhvr>
                                        <p:cTn id="87" dur="750" fill="hold"/>
                                        <p:tgtEl>
                                          <p:spTgt spid="16"/>
                                        </p:tgtEl>
                                        <p:attrNameLst>
                                          <p:attrName>ppt_x</p:attrName>
                                        </p:attrNameLst>
                                      </p:cBhvr>
                                      <p:tavLst>
                                        <p:tav tm="0">
                                          <p:val>
                                            <p:strVal val="#ppt_x"/>
                                          </p:val>
                                        </p:tav>
                                        <p:tav tm="100000">
                                          <p:val>
                                            <p:strVal val="#ppt_x"/>
                                          </p:val>
                                        </p:tav>
                                      </p:tavLst>
                                    </p:anim>
                                    <p:anim calcmode="lin" valueType="num">
                                      <p:cBhvr>
                                        <p:cTn id="88" dur="750" fill="hold"/>
                                        <p:tgtEl>
                                          <p:spTgt spid="1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750"/>
                                        <p:tgtEl>
                                          <p:spTgt spid="21"/>
                                        </p:tgtEl>
                                      </p:cBhvr>
                                    </p:animEffect>
                                    <p:anim calcmode="lin" valueType="num">
                                      <p:cBhvr>
                                        <p:cTn id="92" dur="750" fill="hold"/>
                                        <p:tgtEl>
                                          <p:spTgt spid="21"/>
                                        </p:tgtEl>
                                        <p:attrNameLst>
                                          <p:attrName>ppt_x</p:attrName>
                                        </p:attrNameLst>
                                      </p:cBhvr>
                                      <p:tavLst>
                                        <p:tav tm="0">
                                          <p:val>
                                            <p:strVal val="#ppt_x"/>
                                          </p:val>
                                        </p:tav>
                                        <p:tav tm="100000">
                                          <p:val>
                                            <p:strVal val="#ppt_x"/>
                                          </p:val>
                                        </p:tav>
                                      </p:tavLst>
                                    </p:anim>
                                    <p:anim calcmode="lin" valueType="num">
                                      <p:cBhvr>
                                        <p:cTn id="93" dur="750" fill="hold"/>
                                        <p:tgtEl>
                                          <p:spTgt spid="21"/>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750"/>
                                        <p:tgtEl>
                                          <p:spTgt spid="5"/>
                                        </p:tgtEl>
                                      </p:cBhvr>
                                    </p:animEffect>
                                    <p:anim calcmode="lin" valueType="num">
                                      <p:cBhvr>
                                        <p:cTn id="97" dur="750" fill="hold"/>
                                        <p:tgtEl>
                                          <p:spTgt spid="5"/>
                                        </p:tgtEl>
                                        <p:attrNameLst>
                                          <p:attrName>ppt_x</p:attrName>
                                        </p:attrNameLst>
                                      </p:cBhvr>
                                      <p:tavLst>
                                        <p:tav tm="0">
                                          <p:val>
                                            <p:strVal val="#ppt_x"/>
                                          </p:val>
                                        </p:tav>
                                        <p:tav tm="100000">
                                          <p:val>
                                            <p:strVal val="#ppt_x"/>
                                          </p:val>
                                        </p:tav>
                                      </p:tavLst>
                                    </p:anim>
                                    <p:anim calcmode="lin" valueType="num">
                                      <p:cBhvr>
                                        <p:cTn id="98" dur="750" fill="hold"/>
                                        <p:tgtEl>
                                          <p:spTgt spid="5"/>
                                        </p:tgtEl>
                                        <p:attrNameLst>
                                          <p:attrName>ppt_y</p:attrName>
                                        </p:attrNameLst>
                                      </p:cBhvr>
                                      <p:tavLst>
                                        <p:tav tm="0">
                                          <p:val>
                                            <p:strVal val="#ppt_y+.1"/>
                                          </p:val>
                                        </p:tav>
                                        <p:tav tm="100000">
                                          <p:val>
                                            <p:strVal val="#ppt_y"/>
                                          </p:val>
                                        </p:tav>
                                      </p:tavLst>
                                    </p:anim>
                                  </p:childTnLst>
                                </p:cTn>
                              </p:par>
                            </p:childTnLst>
                          </p:cTn>
                        </p:par>
                        <p:par>
                          <p:cTn id="99" fill="hold">
                            <p:stCondLst>
                              <p:cond delay="4500"/>
                            </p:stCondLst>
                            <p:childTnLst>
                              <p:par>
                                <p:cTn id="100" presetID="42" presetClass="entr" presetSubtype="0" fill="hold" grpId="0"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750"/>
                                        <p:tgtEl>
                                          <p:spTgt spid="17"/>
                                        </p:tgtEl>
                                      </p:cBhvr>
                                    </p:animEffect>
                                    <p:anim calcmode="lin" valueType="num">
                                      <p:cBhvr>
                                        <p:cTn id="103" dur="750" fill="hold"/>
                                        <p:tgtEl>
                                          <p:spTgt spid="17"/>
                                        </p:tgtEl>
                                        <p:attrNameLst>
                                          <p:attrName>ppt_x</p:attrName>
                                        </p:attrNameLst>
                                      </p:cBhvr>
                                      <p:tavLst>
                                        <p:tav tm="0">
                                          <p:val>
                                            <p:strVal val="#ppt_x"/>
                                          </p:val>
                                        </p:tav>
                                        <p:tav tm="100000">
                                          <p:val>
                                            <p:strVal val="#ppt_x"/>
                                          </p:val>
                                        </p:tav>
                                      </p:tavLst>
                                    </p:anim>
                                    <p:anim calcmode="lin" valueType="num">
                                      <p:cBhvr>
                                        <p:cTn id="104" dur="750" fill="hold"/>
                                        <p:tgtEl>
                                          <p:spTgt spid="17"/>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750"/>
                                        <p:tgtEl>
                                          <p:spTgt spid="22"/>
                                        </p:tgtEl>
                                      </p:cBhvr>
                                    </p:animEffect>
                                    <p:anim calcmode="lin" valueType="num">
                                      <p:cBhvr>
                                        <p:cTn id="108" dur="750" fill="hold"/>
                                        <p:tgtEl>
                                          <p:spTgt spid="22"/>
                                        </p:tgtEl>
                                        <p:attrNameLst>
                                          <p:attrName>ppt_x</p:attrName>
                                        </p:attrNameLst>
                                      </p:cBhvr>
                                      <p:tavLst>
                                        <p:tav tm="0">
                                          <p:val>
                                            <p:strVal val="#ppt_x"/>
                                          </p:val>
                                        </p:tav>
                                        <p:tav tm="100000">
                                          <p:val>
                                            <p:strVal val="#ppt_x"/>
                                          </p:val>
                                        </p:tav>
                                      </p:tavLst>
                                    </p:anim>
                                    <p:anim calcmode="lin" valueType="num">
                                      <p:cBhvr>
                                        <p:cTn id="109" dur="750" fill="hold"/>
                                        <p:tgtEl>
                                          <p:spTgt spid="2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6"/>
                                        </p:tgtEl>
                                        <p:attrNameLst>
                                          <p:attrName>style.visibility</p:attrName>
                                        </p:attrNameLst>
                                      </p:cBhvr>
                                      <p:to>
                                        <p:strVal val="visible"/>
                                      </p:to>
                                    </p:set>
                                    <p:animEffect transition="in" filter="fade">
                                      <p:cBhvr>
                                        <p:cTn id="112" dur="750"/>
                                        <p:tgtEl>
                                          <p:spTgt spid="6"/>
                                        </p:tgtEl>
                                      </p:cBhvr>
                                    </p:animEffect>
                                    <p:anim calcmode="lin" valueType="num">
                                      <p:cBhvr>
                                        <p:cTn id="113" dur="750" fill="hold"/>
                                        <p:tgtEl>
                                          <p:spTgt spid="6"/>
                                        </p:tgtEl>
                                        <p:attrNameLst>
                                          <p:attrName>ppt_x</p:attrName>
                                        </p:attrNameLst>
                                      </p:cBhvr>
                                      <p:tavLst>
                                        <p:tav tm="0">
                                          <p:val>
                                            <p:strVal val="#ppt_x"/>
                                          </p:val>
                                        </p:tav>
                                        <p:tav tm="100000">
                                          <p:val>
                                            <p:strVal val="#ppt_x"/>
                                          </p:val>
                                        </p:tav>
                                      </p:tavLst>
                                    </p:anim>
                                    <p:anim calcmode="lin" valueType="num">
                                      <p:cBhvr>
                                        <p:cTn id="11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 grpId="0"/>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423147" y="900953"/>
            <a:ext cx="9345706" cy="5069541"/>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423147" y="900954"/>
            <a:ext cx="3962399" cy="5158805"/>
            <a:chOff x="1423147" y="900954"/>
            <a:chExt cx="3962399" cy="5158805"/>
          </a:xfrm>
        </p:grpSpPr>
        <p:grpSp>
          <p:nvGrpSpPr>
            <p:cNvPr id="18" name="组合 17"/>
            <p:cNvGrpSpPr/>
            <p:nvPr/>
          </p:nvGrpSpPr>
          <p:grpSpPr>
            <a:xfrm>
              <a:off x="1423147" y="901725"/>
              <a:ext cx="2940423" cy="5051423"/>
              <a:chOff x="1423147" y="901725"/>
              <a:chExt cx="2940423" cy="5051423"/>
            </a:xfrm>
          </p:grpSpPr>
          <p:sp>
            <p:nvSpPr>
              <p:cNvPr id="7" name="任意多边形 6"/>
              <p:cNvSpPr/>
              <p:nvPr/>
            </p:nvSpPr>
            <p:spPr>
              <a:xfrm>
                <a:off x="1423147" y="901725"/>
                <a:ext cx="2940423" cy="5051423"/>
              </a:xfrm>
              <a:custGeom>
                <a:avLst/>
                <a:gdLst>
                  <a:gd name="connsiteX0" fmla="*/ 829666 w 2940423"/>
                  <a:gd name="connsiteY0" fmla="*/ 0 h 5051423"/>
                  <a:gd name="connsiteX1" fmla="*/ 900391 w 2940423"/>
                  <a:gd name="connsiteY1" fmla="*/ 10794 h 5051423"/>
                  <a:gd name="connsiteX2" fmla="*/ 2940423 w 2940423"/>
                  <a:gd name="connsiteY2" fmla="*/ 2513829 h 5051423"/>
                  <a:gd name="connsiteX3" fmla="*/ 900391 w 2940423"/>
                  <a:gd name="connsiteY3" fmla="*/ 5016864 h 5051423"/>
                  <a:gd name="connsiteX4" fmla="*/ 673950 w 2940423"/>
                  <a:gd name="connsiteY4" fmla="*/ 5051423 h 5051423"/>
                  <a:gd name="connsiteX5" fmla="*/ 593681 w 2940423"/>
                  <a:gd name="connsiteY5" fmla="*/ 5030783 h 5051423"/>
                  <a:gd name="connsiteX6" fmla="*/ 0 w 2940423"/>
                  <a:gd name="connsiteY6" fmla="*/ 4223830 h 5051423"/>
                  <a:gd name="connsiteX7" fmla="*/ 0 w 2940423"/>
                  <a:gd name="connsiteY7" fmla="*/ 844169 h 5051423"/>
                  <a:gd name="connsiteX8" fmla="*/ 758550 w 2940423"/>
                  <a:gd name="connsiteY8" fmla="*/ 3591 h 5051423"/>
                  <a:gd name="connsiteX9" fmla="*/ 829666 w 2940423"/>
                  <a:gd name="connsiteY9" fmla="*/ 0 h 505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0423" h="5051423">
                    <a:moveTo>
                      <a:pt x="829666" y="0"/>
                    </a:moveTo>
                    <a:lnTo>
                      <a:pt x="900391" y="10794"/>
                    </a:lnTo>
                    <a:cubicBezTo>
                      <a:pt x="2064635" y="249033"/>
                      <a:pt x="2940423" y="1279155"/>
                      <a:pt x="2940423" y="2513829"/>
                    </a:cubicBezTo>
                    <a:cubicBezTo>
                      <a:pt x="2940423" y="3748503"/>
                      <a:pt x="2064635" y="4778625"/>
                      <a:pt x="900391" y="5016864"/>
                    </a:cubicBezTo>
                    <a:lnTo>
                      <a:pt x="673950" y="5051423"/>
                    </a:lnTo>
                    <a:lnTo>
                      <a:pt x="593681" y="5030783"/>
                    </a:lnTo>
                    <a:cubicBezTo>
                      <a:pt x="249733" y="4923804"/>
                      <a:pt x="0" y="4602981"/>
                      <a:pt x="0" y="4223830"/>
                    </a:cubicBezTo>
                    <a:lnTo>
                      <a:pt x="0" y="844169"/>
                    </a:lnTo>
                    <a:cubicBezTo>
                      <a:pt x="0" y="406688"/>
                      <a:pt x="332484" y="46861"/>
                      <a:pt x="758550" y="3591"/>
                    </a:cubicBezTo>
                    <a:lnTo>
                      <a:pt x="829666" y="0"/>
                    </a:lnTo>
                    <a:close/>
                  </a:path>
                </a:pathLst>
              </a:custGeom>
              <a:solidFill>
                <a:srgbClr val="FFE5FF"/>
              </a:solidFill>
              <a:ln>
                <a:noFill/>
              </a:ln>
              <a:effectLst>
                <a:outerShdw blurRad="317500" dist="2286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223934" y="3158146"/>
                <a:ext cx="1021976" cy="523220"/>
              </a:xfrm>
              <a:prstGeom prst="rect">
                <a:avLst/>
              </a:prstGeom>
              <a:noFill/>
            </p:spPr>
            <p:txBody>
              <a:bodyPr wrap="square" rtlCol="0" anchor="ctr">
                <a:spAutoFit/>
              </a:bodyPr>
              <a:lstStyle/>
              <a:p>
                <a:pPr algn="ctr"/>
                <a:r>
                  <a:rPr lang="en-US" altLang="zh-CN" sz="2800" dirty="0">
                    <a:solidFill>
                      <a:srgbClr val="EF63CA"/>
                    </a:solidFill>
                    <a:effectLst>
                      <a:outerShdw blurRad="38100" dist="38100" dir="2700000" algn="tl">
                        <a:srgbClr val="000000">
                          <a:alpha val="43137"/>
                        </a:srgbClr>
                      </a:outerShdw>
                    </a:effectLst>
                    <a:latin typeface="Agency FB" panose="020B0503020202020204" pitchFamily="34" charset="0"/>
                  </a:rPr>
                  <a:t>100%</a:t>
                </a:r>
                <a:endParaRPr lang="zh-CN" altLang="en-US" sz="2800" dirty="0">
                  <a:solidFill>
                    <a:srgbClr val="EF63CA"/>
                  </a:solidFill>
                  <a:effectLst>
                    <a:outerShdw blurRad="38100" dist="38100" dir="2700000" algn="tl">
                      <a:srgbClr val="000000">
                        <a:alpha val="43137"/>
                      </a:srgbClr>
                    </a:outerShdw>
                  </a:effectLst>
                  <a:latin typeface="Agency FB" panose="020B0503020202020204" pitchFamily="34" charset="0"/>
                </a:endParaRPr>
              </a:p>
            </p:txBody>
          </p:sp>
          <p:sp>
            <p:nvSpPr>
              <p:cNvPr id="10" name="文本框 9"/>
              <p:cNvSpPr txBox="1"/>
              <p:nvPr/>
            </p:nvSpPr>
            <p:spPr>
              <a:xfrm rot="20437693">
                <a:off x="3171503" y="2541411"/>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98%</a:t>
                </a:r>
                <a:endParaRPr lang="zh-CN" altLang="en-US" sz="2000" dirty="0">
                  <a:solidFill>
                    <a:schemeClr val="bg1">
                      <a:lumMod val="65000"/>
                    </a:schemeClr>
                  </a:solidFill>
                  <a:latin typeface="Agency FB" panose="020B0503020202020204" pitchFamily="34" charset="0"/>
                </a:endParaRPr>
              </a:p>
            </p:txBody>
          </p:sp>
          <p:sp>
            <p:nvSpPr>
              <p:cNvPr id="12" name="文本框 11"/>
              <p:cNvSpPr txBox="1"/>
              <p:nvPr/>
            </p:nvSpPr>
            <p:spPr>
              <a:xfrm rot="19107879">
                <a:off x="2796770" y="1937118"/>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97%</a:t>
                </a:r>
                <a:endParaRPr lang="zh-CN" altLang="en-US" sz="2000" dirty="0">
                  <a:solidFill>
                    <a:schemeClr val="bg1">
                      <a:lumMod val="65000"/>
                    </a:schemeClr>
                  </a:solidFill>
                  <a:latin typeface="Agency FB" panose="020B0503020202020204" pitchFamily="34" charset="0"/>
                </a:endParaRPr>
              </a:p>
            </p:txBody>
          </p:sp>
          <p:sp>
            <p:nvSpPr>
              <p:cNvPr id="14" name="文本框 13"/>
              <p:cNvSpPr txBox="1"/>
              <p:nvPr/>
            </p:nvSpPr>
            <p:spPr>
              <a:xfrm rot="1241990">
                <a:off x="3109549" y="3964207"/>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101%</a:t>
                </a:r>
                <a:endParaRPr lang="zh-CN" altLang="en-US" sz="2000" dirty="0">
                  <a:solidFill>
                    <a:schemeClr val="bg1">
                      <a:lumMod val="65000"/>
                    </a:schemeClr>
                  </a:solidFill>
                  <a:latin typeface="Agency FB" panose="020B0503020202020204" pitchFamily="34" charset="0"/>
                </a:endParaRPr>
              </a:p>
            </p:txBody>
          </p:sp>
          <p:sp>
            <p:nvSpPr>
              <p:cNvPr id="16" name="文本框 15"/>
              <p:cNvSpPr txBox="1"/>
              <p:nvPr/>
            </p:nvSpPr>
            <p:spPr>
              <a:xfrm rot="2712017">
                <a:off x="2693095" y="4738982"/>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102%</a:t>
                </a:r>
                <a:endParaRPr lang="zh-CN" altLang="en-US" sz="2000" dirty="0">
                  <a:solidFill>
                    <a:schemeClr val="bg1">
                      <a:lumMod val="65000"/>
                    </a:schemeClr>
                  </a:solidFill>
                  <a:latin typeface="Agency FB" panose="020B0503020202020204" pitchFamily="34" charset="0"/>
                </a:endParaRPr>
              </a:p>
            </p:txBody>
          </p:sp>
        </p:grpSp>
        <p:grpSp>
          <p:nvGrpSpPr>
            <p:cNvPr id="19" name="组合 18"/>
            <p:cNvGrpSpPr/>
            <p:nvPr/>
          </p:nvGrpSpPr>
          <p:grpSpPr>
            <a:xfrm>
              <a:off x="2097097" y="900954"/>
              <a:ext cx="3288449" cy="5158805"/>
              <a:chOff x="2097097" y="900954"/>
              <a:chExt cx="3288449" cy="5158805"/>
            </a:xfrm>
          </p:grpSpPr>
          <p:sp>
            <p:nvSpPr>
              <p:cNvPr id="6" name="任意多边形 5"/>
              <p:cNvSpPr/>
              <p:nvPr/>
            </p:nvSpPr>
            <p:spPr>
              <a:xfrm>
                <a:off x="2097097" y="900954"/>
                <a:ext cx="3170789" cy="5069541"/>
              </a:xfrm>
              <a:custGeom>
                <a:avLst/>
                <a:gdLst>
                  <a:gd name="connsiteX0" fmla="*/ 170990 w 3170789"/>
                  <a:gd name="connsiteY0" fmla="*/ 0 h 5069541"/>
                  <a:gd name="connsiteX1" fmla="*/ 2223634 w 3170789"/>
                  <a:gd name="connsiteY1" fmla="*/ 0 h 5069541"/>
                  <a:gd name="connsiteX2" fmla="*/ 2380863 w 3170789"/>
                  <a:gd name="connsiteY2" fmla="*/ 172995 h 5069541"/>
                  <a:gd name="connsiteX3" fmla="*/ 3170789 w 3170789"/>
                  <a:gd name="connsiteY3" fmla="*/ 2373404 h 5069541"/>
                  <a:gd name="connsiteX4" fmla="*/ 1911941 w 3170789"/>
                  <a:gd name="connsiteY4" fmla="*/ 5042735 h 5069541"/>
                  <a:gd name="connsiteX5" fmla="*/ 1876094 w 3170789"/>
                  <a:gd name="connsiteY5" fmla="*/ 5069541 h 5069541"/>
                  <a:gd name="connsiteX6" fmla="*/ 170990 w 3170789"/>
                  <a:gd name="connsiteY6" fmla="*/ 5069541 h 5069541"/>
                  <a:gd name="connsiteX7" fmla="*/ 705 w 3170789"/>
                  <a:gd name="connsiteY7" fmla="*/ 5052375 h 5069541"/>
                  <a:gd name="connsiteX8" fmla="*/ 0 w 3170789"/>
                  <a:gd name="connsiteY8" fmla="*/ 5052194 h 5069541"/>
                  <a:gd name="connsiteX9" fmla="*/ 226441 w 3170789"/>
                  <a:gd name="connsiteY9" fmla="*/ 5017635 h 5069541"/>
                  <a:gd name="connsiteX10" fmla="*/ 2266473 w 3170789"/>
                  <a:gd name="connsiteY10" fmla="*/ 2514600 h 5069541"/>
                  <a:gd name="connsiteX11" fmla="*/ 226441 w 3170789"/>
                  <a:gd name="connsiteY11" fmla="*/ 11565 h 5069541"/>
                  <a:gd name="connsiteX12" fmla="*/ 155716 w 3170789"/>
                  <a:gd name="connsiteY12" fmla="*/ 771 h 5069541"/>
                  <a:gd name="connsiteX13" fmla="*/ 170990 w 3170789"/>
                  <a:gd name="connsiteY13" fmla="*/ 0 h 50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0789" h="5069541">
                    <a:moveTo>
                      <a:pt x="170990" y="0"/>
                    </a:moveTo>
                    <a:lnTo>
                      <a:pt x="2223634" y="0"/>
                    </a:lnTo>
                    <a:lnTo>
                      <a:pt x="2380863" y="172995"/>
                    </a:lnTo>
                    <a:cubicBezTo>
                      <a:pt x="2874347" y="770959"/>
                      <a:pt x="3170789" y="1537563"/>
                      <a:pt x="3170789" y="2373404"/>
                    </a:cubicBezTo>
                    <a:cubicBezTo>
                      <a:pt x="3170789" y="3448058"/>
                      <a:pt x="2680751" y="4408257"/>
                      <a:pt x="1911941" y="5042735"/>
                    </a:cubicBezTo>
                    <a:lnTo>
                      <a:pt x="1876094" y="5069541"/>
                    </a:lnTo>
                    <a:lnTo>
                      <a:pt x="170990" y="5069541"/>
                    </a:lnTo>
                    <a:cubicBezTo>
                      <a:pt x="112659" y="5069541"/>
                      <a:pt x="55709" y="5063630"/>
                      <a:pt x="705" y="5052375"/>
                    </a:cubicBezTo>
                    <a:lnTo>
                      <a:pt x="0" y="5052194"/>
                    </a:lnTo>
                    <a:lnTo>
                      <a:pt x="226441" y="5017635"/>
                    </a:lnTo>
                    <a:cubicBezTo>
                      <a:pt x="1390685" y="4779396"/>
                      <a:pt x="2266473" y="3749274"/>
                      <a:pt x="2266473" y="2514600"/>
                    </a:cubicBezTo>
                    <a:cubicBezTo>
                      <a:pt x="2266473" y="1279926"/>
                      <a:pt x="1390685" y="249804"/>
                      <a:pt x="226441" y="11565"/>
                    </a:cubicBezTo>
                    <a:lnTo>
                      <a:pt x="155716" y="771"/>
                    </a:lnTo>
                    <a:lnTo>
                      <a:pt x="170990" y="0"/>
                    </a:lnTo>
                    <a:close/>
                  </a:path>
                </a:pathLst>
              </a:custGeom>
              <a:solidFill>
                <a:srgbClr val="CEECFF"/>
              </a:solidFill>
              <a:ln>
                <a:noFill/>
              </a:ln>
              <a:effectLst>
                <a:outerShdw blurRad="317500" dist="2286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4363570" y="3152379"/>
                <a:ext cx="1021976" cy="523220"/>
              </a:xfrm>
              <a:prstGeom prst="rect">
                <a:avLst/>
              </a:prstGeom>
              <a:noFill/>
            </p:spPr>
            <p:txBody>
              <a:bodyPr wrap="square" rtlCol="0" anchor="ctr">
                <a:spAutoFit/>
              </a:bodyPr>
              <a:lstStyle/>
              <a:p>
                <a:pPr algn="ctr"/>
                <a:r>
                  <a:rPr lang="en-US" altLang="zh-CN" sz="2800" dirty="0">
                    <a:solidFill>
                      <a:srgbClr val="00B0F0"/>
                    </a:solidFill>
                    <a:effectLst>
                      <a:outerShdw blurRad="38100" dist="38100" dir="2700000" algn="tl">
                        <a:srgbClr val="000000">
                          <a:alpha val="43137"/>
                        </a:srgbClr>
                      </a:outerShdw>
                    </a:effectLst>
                    <a:latin typeface="Agency FB" panose="020B0503020202020204" pitchFamily="34" charset="0"/>
                  </a:rPr>
                  <a:t>100%</a:t>
                </a:r>
                <a:endParaRPr lang="zh-CN" altLang="en-US" sz="2800" dirty="0">
                  <a:solidFill>
                    <a:srgbClr val="00B0F0"/>
                  </a:solidFill>
                  <a:effectLst>
                    <a:outerShdw blurRad="38100" dist="38100" dir="2700000" algn="tl">
                      <a:srgbClr val="000000">
                        <a:alpha val="43137"/>
                      </a:srgbClr>
                    </a:outerShdw>
                  </a:effectLst>
                  <a:latin typeface="Agency FB" panose="020B0503020202020204" pitchFamily="34" charset="0"/>
                </a:endParaRPr>
              </a:p>
            </p:txBody>
          </p:sp>
          <p:sp>
            <p:nvSpPr>
              <p:cNvPr id="11" name="文本框 10"/>
              <p:cNvSpPr txBox="1"/>
              <p:nvPr/>
            </p:nvSpPr>
            <p:spPr>
              <a:xfrm rot="20437693">
                <a:off x="4244186" y="2191013"/>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98%</a:t>
                </a:r>
                <a:endParaRPr lang="zh-CN" altLang="en-US" sz="2000" dirty="0">
                  <a:solidFill>
                    <a:schemeClr val="bg1">
                      <a:lumMod val="65000"/>
                    </a:schemeClr>
                  </a:solidFill>
                  <a:latin typeface="Agency FB" panose="020B0503020202020204" pitchFamily="34" charset="0"/>
                </a:endParaRPr>
              </a:p>
            </p:txBody>
          </p:sp>
          <p:sp>
            <p:nvSpPr>
              <p:cNvPr id="13" name="文本框 12"/>
              <p:cNvSpPr txBox="1"/>
              <p:nvPr/>
            </p:nvSpPr>
            <p:spPr>
              <a:xfrm rot="19107879">
                <a:off x="3654319" y="1240066"/>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97%</a:t>
                </a:r>
                <a:endParaRPr lang="zh-CN" altLang="en-US" sz="2000" dirty="0">
                  <a:solidFill>
                    <a:schemeClr val="bg1">
                      <a:lumMod val="65000"/>
                    </a:schemeClr>
                  </a:solidFill>
                  <a:latin typeface="Agency FB" panose="020B0503020202020204" pitchFamily="34" charset="0"/>
                </a:endParaRPr>
              </a:p>
            </p:txBody>
          </p:sp>
          <p:sp>
            <p:nvSpPr>
              <p:cNvPr id="15" name="文本框 14"/>
              <p:cNvSpPr txBox="1"/>
              <p:nvPr/>
            </p:nvSpPr>
            <p:spPr>
              <a:xfrm rot="1241990">
                <a:off x="4084273" y="4358317"/>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101%</a:t>
                </a:r>
                <a:endParaRPr lang="zh-CN" altLang="en-US" sz="2000" dirty="0">
                  <a:solidFill>
                    <a:schemeClr val="bg1">
                      <a:lumMod val="65000"/>
                    </a:schemeClr>
                  </a:solidFill>
                  <a:latin typeface="Agency FB" panose="020B0503020202020204" pitchFamily="34" charset="0"/>
                </a:endParaRPr>
              </a:p>
            </p:txBody>
          </p:sp>
          <p:sp>
            <p:nvSpPr>
              <p:cNvPr id="17" name="文本框 16"/>
              <p:cNvSpPr txBox="1"/>
              <p:nvPr/>
            </p:nvSpPr>
            <p:spPr>
              <a:xfrm rot="2712017">
                <a:off x="3409401" y="5348716"/>
                <a:ext cx="1021976" cy="400110"/>
              </a:xfrm>
              <a:prstGeom prst="rect">
                <a:avLst/>
              </a:prstGeom>
              <a:noFill/>
            </p:spPr>
            <p:txBody>
              <a:bodyPr wrap="square" rtlCol="0" anchor="ctr">
                <a:spAutoFit/>
              </a:bodyPr>
              <a:lstStyle/>
              <a:p>
                <a:pPr algn="ctr"/>
                <a:r>
                  <a:rPr lang="en-US" altLang="zh-CN" sz="2000" dirty="0">
                    <a:solidFill>
                      <a:schemeClr val="bg1">
                        <a:lumMod val="65000"/>
                      </a:schemeClr>
                    </a:solidFill>
                    <a:latin typeface="Agency FB" panose="020B0503020202020204" pitchFamily="34" charset="0"/>
                  </a:rPr>
                  <a:t>102%</a:t>
                </a:r>
                <a:endParaRPr lang="zh-CN" altLang="en-US" sz="2000" dirty="0">
                  <a:solidFill>
                    <a:schemeClr val="bg1">
                      <a:lumMod val="65000"/>
                    </a:schemeClr>
                  </a:solidFill>
                  <a:latin typeface="Agency FB" panose="020B0503020202020204" pitchFamily="34" charset="0"/>
                </a:endParaRPr>
              </a:p>
            </p:txBody>
          </p:sp>
        </p:grpSp>
      </p:grpSp>
      <p:sp>
        <p:nvSpPr>
          <p:cNvPr id="2" name="文本占位符 1"/>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spTree>
    <p:extLst>
      <p:ext uri="{BB962C8B-B14F-4D97-AF65-F5344CB8AC3E}">
        <p14:creationId xmlns:p14="http://schemas.microsoft.com/office/powerpoint/2010/main" val="284094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750"/>
                                        <p:tgtEl>
                                          <p:spTgt spid="2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750"/>
                                        <p:tgtEl>
                                          <p:spTgt spid="2">
                                            <p:txEl>
                                              <p:pRg st="0" end="0"/>
                                            </p:txEl>
                                          </p:spTgt>
                                        </p:tgtEl>
                                      </p:cBhvr>
                                    </p:animEffect>
                                    <p:anim calcmode="lin" valueType="num">
                                      <p:cBhvr>
                                        <p:cTn id="1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07626" y="278963"/>
            <a:ext cx="3982571" cy="2160330"/>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2377888" y="1197763"/>
            <a:ext cx="5336241" cy="2894623"/>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5167033" y="2927257"/>
            <a:ext cx="6824382" cy="3701859"/>
          </a:xfrm>
          <a:prstGeom prst="roundRect">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占位符 10"/>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0137" b="10137"/>
          <a:stretch>
            <a:fillRect/>
          </a:stretch>
        </p:blipFill>
        <p:spPr/>
      </p:pic>
      <p:pic>
        <p:nvPicPr>
          <p:cNvPr id="12" name="图片占位符 11"/>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318" b="9318"/>
          <a:stretch>
            <a:fillRect/>
          </a:stretch>
        </p:blipFill>
        <p:spPr/>
      </p:pic>
      <p:pic>
        <p:nvPicPr>
          <p:cNvPr id="13" name="图片占位符 12"/>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9336" b="9336"/>
          <a:stretch>
            <a:fillRect/>
          </a:stretch>
        </p:blipFill>
        <p:spPr/>
      </p:pic>
      <p:sp>
        <p:nvSpPr>
          <p:cNvPr id="5" name="文本占位符 4"/>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6" name="文本占位符 5"/>
          <p:cNvSpPr>
            <a:spLocks noGrp="1"/>
          </p:cNvSpPr>
          <p:nvPr>
            <p:ph type="body" sz="quarter" idx="18"/>
          </p:nvPr>
        </p:nvSpPr>
        <p:spPr/>
        <p:txBody>
          <a:bodyPr/>
          <a:lstStyle/>
          <a:p>
            <a:r>
              <a:rPr lang="zh-CN" altLang="en-US" dirty="0">
                <a:solidFill>
                  <a:schemeClr val="tx1"/>
                </a:solidFill>
              </a:rPr>
              <a:t>Click on input text Click into text Click into text Click into text Click to enter text Click into text Click Into text Click To enter text Click to enter text Click to enter text Click to enter text Click to enter text Click to enter text Click to enter text Click to enter text Click into text</a:t>
            </a:r>
            <a:endParaRPr lang="zh-CN" altLang="en-US" dirty="0"/>
          </a:p>
        </p:txBody>
      </p:sp>
      <p:sp>
        <p:nvSpPr>
          <p:cNvPr id="7" name="文本占位符 6"/>
          <p:cNvSpPr>
            <a:spLocks noGrp="1"/>
          </p:cNvSpPr>
          <p:nvPr>
            <p:ph type="body" sz="quarter" idx="20"/>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spTree>
    <p:extLst>
      <p:ext uri="{BB962C8B-B14F-4D97-AF65-F5344CB8AC3E}">
        <p14:creationId xmlns:p14="http://schemas.microsoft.com/office/powerpoint/2010/main" val="358199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750"/>
                                        <p:tgtEl>
                                          <p:spTgt spid="11"/>
                                        </p:tgtEl>
                                      </p:cBhvr>
                                    </p:animEffect>
                                    <p:anim calcmode="lin" valueType="num">
                                      <p:cBhvr>
                                        <p:cTn id="13" dur="750" fill="hold"/>
                                        <p:tgtEl>
                                          <p:spTgt spid="11"/>
                                        </p:tgtEl>
                                        <p:attrNameLst>
                                          <p:attrName>ppt_x</p:attrName>
                                        </p:attrNameLst>
                                      </p:cBhvr>
                                      <p:tavLst>
                                        <p:tav tm="0">
                                          <p:val>
                                            <p:strVal val="#ppt_x"/>
                                          </p:val>
                                        </p:tav>
                                        <p:tav tm="100000">
                                          <p:val>
                                            <p:strVal val="#ppt_x"/>
                                          </p:val>
                                        </p:tav>
                                      </p:tavLst>
                                    </p:anim>
                                    <p:anim calcmode="lin" valueType="num">
                                      <p:cBhvr>
                                        <p:cTn id="14" dur="75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50"/>
                                        <p:tgtEl>
                                          <p:spTgt spid="9"/>
                                        </p:tgtEl>
                                      </p:cBhvr>
                                    </p:animEffect>
                                    <p:anim calcmode="lin" valueType="num">
                                      <p:cBhvr>
                                        <p:cTn id="19" dur="750" fill="hold"/>
                                        <p:tgtEl>
                                          <p:spTgt spid="9"/>
                                        </p:tgtEl>
                                        <p:attrNameLst>
                                          <p:attrName>ppt_x</p:attrName>
                                        </p:attrNameLst>
                                      </p:cBhvr>
                                      <p:tavLst>
                                        <p:tav tm="0">
                                          <p:val>
                                            <p:strVal val="#ppt_x"/>
                                          </p:val>
                                        </p:tav>
                                        <p:tav tm="100000">
                                          <p:val>
                                            <p:strVal val="#ppt_x"/>
                                          </p:val>
                                        </p:tav>
                                      </p:tavLst>
                                    </p:anim>
                                    <p:anim calcmode="lin" valueType="num">
                                      <p:cBhvr>
                                        <p:cTn id="20" dur="75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anim calcmode="lin" valueType="num">
                                      <p:cBhvr>
                                        <p:cTn id="24" dur="750" fill="hold"/>
                                        <p:tgtEl>
                                          <p:spTgt spid="12"/>
                                        </p:tgtEl>
                                        <p:attrNameLst>
                                          <p:attrName>ppt_x</p:attrName>
                                        </p:attrNameLst>
                                      </p:cBhvr>
                                      <p:tavLst>
                                        <p:tav tm="0">
                                          <p:val>
                                            <p:strVal val="#ppt_x"/>
                                          </p:val>
                                        </p:tav>
                                        <p:tav tm="100000">
                                          <p:val>
                                            <p:strVal val="#ppt_x"/>
                                          </p:val>
                                        </p:tav>
                                      </p:tavLst>
                                    </p:anim>
                                    <p:anim calcmode="lin" valueType="num">
                                      <p:cBhvr>
                                        <p:cTn id="25" dur="750" fill="hold"/>
                                        <p:tgtEl>
                                          <p:spTgt spid="12"/>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750"/>
                                        <p:tgtEl>
                                          <p:spTgt spid="10"/>
                                        </p:tgtEl>
                                      </p:cBhvr>
                                    </p:animEffect>
                                    <p:anim calcmode="lin" valueType="num">
                                      <p:cBhvr>
                                        <p:cTn id="30" dur="750" fill="hold"/>
                                        <p:tgtEl>
                                          <p:spTgt spid="10"/>
                                        </p:tgtEl>
                                        <p:attrNameLst>
                                          <p:attrName>ppt_x</p:attrName>
                                        </p:attrNameLst>
                                      </p:cBhvr>
                                      <p:tavLst>
                                        <p:tav tm="0">
                                          <p:val>
                                            <p:strVal val="#ppt_x"/>
                                          </p:val>
                                        </p:tav>
                                        <p:tav tm="100000">
                                          <p:val>
                                            <p:strVal val="#ppt_x"/>
                                          </p:val>
                                        </p:tav>
                                      </p:tavLst>
                                    </p:anim>
                                    <p:anim calcmode="lin" valueType="num">
                                      <p:cBhvr>
                                        <p:cTn id="31" dur="75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anim calcmode="lin" valueType="num">
                                      <p:cBhvr>
                                        <p:cTn id="35" dur="750" fill="hold"/>
                                        <p:tgtEl>
                                          <p:spTgt spid="13"/>
                                        </p:tgtEl>
                                        <p:attrNameLst>
                                          <p:attrName>ppt_x</p:attrName>
                                        </p:attrNameLst>
                                      </p:cBhvr>
                                      <p:tavLst>
                                        <p:tav tm="0">
                                          <p:val>
                                            <p:strVal val="#ppt_x"/>
                                          </p:val>
                                        </p:tav>
                                        <p:tav tm="100000">
                                          <p:val>
                                            <p:strVal val="#ppt_x"/>
                                          </p:val>
                                        </p:tav>
                                      </p:tavLst>
                                    </p:anim>
                                    <p:anim calcmode="lin" valueType="num">
                                      <p:cBhvr>
                                        <p:cTn id="36" dur="750" fill="hold"/>
                                        <p:tgtEl>
                                          <p:spTgt spid="13"/>
                                        </p:tgtEl>
                                        <p:attrNameLst>
                                          <p:attrName>ppt_y</p:attrName>
                                        </p:attrNameLst>
                                      </p:cBhvr>
                                      <p:tavLst>
                                        <p:tav tm="0">
                                          <p:val>
                                            <p:strVal val="#ppt_y+.1"/>
                                          </p:val>
                                        </p:tav>
                                        <p:tav tm="100000">
                                          <p:val>
                                            <p:strVal val="#ppt_y"/>
                                          </p:val>
                                        </p:tav>
                                      </p:tavLst>
                                    </p:anim>
                                  </p:childTnLst>
                                </p:cTn>
                              </p:par>
                            </p:childTnLst>
                          </p:cTn>
                        </p:par>
                        <p:par>
                          <p:cTn id="37" fill="hold">
                            <p:stCondLst>
                              <p:cond delay="2250"/>
                            </p:stCondLst>
                            <p:childTnLst>
                              <p:par>
                                <p:cTn id="38" presetID="42" presetClass="entr" presetSubtype="0"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750"/>
                                        <p:tgtEl>
                                          <p:spTgt spid="5">
                                            <p:txEl>
                                              <p:pRg st="0" end="0"/>
                                            </p:txEl>
                                          </p:spTgt>
                                        </p:tgtEl>
                                      </p:cBhvr>
                                    </p:animEffect>
                                    <p:anim calcmode="lin" valueType="num">
                                      <p:cBhvr>
                                        <p:cTn id="41"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750"/>
                                        <p:tgtEl>
                                          <p:spTgt spid="6"/>
                                        </p:tgtEl>
                                      </p:cBhvr>
                                    </p:animEffect>
                                    <p:anim calcmode="lin" valueType="num">
                                      <p:cBhvr>
                                        <p:cTn id="47" dur="750" fill="hold"/>
                                        <p:tgtEl>
                                          <p:spTgt spid="6"/>
                                        </p:tgtEl>
                                        <p:attrNameLst>
                                          <p:attrName>ppt_x</p:attrName>
                                        </p:attrNameLst>
                                      </p:cBhvr>
                                      <p:tavLst>
                                        <p:tav tm="0">
                                          <p:val>
                                            <p:strVal val="#ppt_x"/>
                                          </p:val>
                                        </p:tav>
                                        <p:tav tm="100000">
                                          <p:val>
                                            <p:strVal val="#ppt_x"/>
                                          </p:val>
                                        </p:tav>
                                      </p:tavLst>
                                    </p:anim>
                                    <p:anim calcmode="lin" valueType="num">
                                      <p:cBhvr>
                                        <p:cTn id="48" dur="75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750"/>
                                        <p:tgtEl>
                                          <p:spTgt spid="7"/>
                                        </p:tgtEl>
                                      </p:cBhvr>
                                    </p:animEffect>
                                    <p:anim calcmode="lin" valueType="num">
                                      <p:cBhvr>
                                        <p:cTn id="52" dur="750" fill="hold"/>
                                        <p:tgtEl>
                                          <p:spTgt spid="7"/>
                                        </p:tgtEl>
                                        <p:attrNameLst>
                                          <p:attrName>ppt_x</p:attrName>
                                        </p:attrNameLst>
                                      </p:cBhvr>
                                      <p:tavLst>
                                        <p:tav tm="0">
                                          <p:val>
                                            <p:strVal val="#ppt_x"/>
                                          </p:val>
                                        </p:tav>
                                        <p:tav tm="100000">
                                          <p:val>
                                            <p:strVal val="#ppt_x"/>
                                          </p:val>
                                        </p:tav>
                                      </p:tavLst>
                                    </p:anim>
                                    <p:anim calcmode="lin" valueType="num">
                                      <p:cBhvr>
                                        <p:cTn id="53"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5" grpId="0" build="p"/>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2841811" y="1257300"/>
            <a:ext cx="7888941" cy="4182036"/>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775012" y="874059"/>
            <a:ext cx="3859306" cy="4948518"/>
          </a:xfrm>
          <a:prstGeom prst="roundRect">
            <a:avLst/>
          </a:prstGeom>
          <a:solidFill>
            <a:srgbClr val="C2A3FF"/>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745441" y="4480558"/>
            <a:ext cx="1918448" cy="470648"/>
          </a:xfrm>
          <a:prstGeom prst="roundRect">
            <a:avLst>
              <a:gd name="adj" fmla="val 45238"/>
            </a:avLst>
          </a:prstGeom>
          <a:solidFill>
            <a:srgbClr val="7DCAFF"/>
          </a:solidFill>
          <a:ln>
            <a:noFill/>
          </a:ln>
          <a:effectLst>
            <a:outerShdw blurRad="190500" dist="139700" dir="5400000" sx="92000" sy="92000" algn="t" rotWithShape="0">
              <a:srgbClr val="7DCAFF">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占位符 8"/>
          <p:cNvPicPr>
            <a:picLocks noGrp="1" noChangeAspect="1"/>
          </p:cNvPicPr>
          <p:nvPr>
            <p:ph type="pic" sz="quarter" idx="13"/>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9593" r="9593"/>
          <a:stretch>
            <a:fillRect/>
          </a:stretch>
        </p:blipFill>
        <p:spPr/>
      </p:pic>
      <p:sp>
        <p:nvSpPr>
          <p:cNvPr id="3" name="文本占位符 2"/>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4" name="文本占位符 3"/>
          <p:cNvSpPr>
            <a:spLocks noGrp="1"/>
          </p:cNvSpPr>
          <p:nvPr>
            <p:ph type="body" sz="quarter" idx="18"/>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en-US" altLang="zh-CN" dirty="0"/>
          </a:p>
        </p:txBody>
      </p:sp>
      <p:sp>
        <p:nvSpPr>
          <p:cNvPr id="5" name="文本占位符 4"/>
          <p:cNvSpPr>
            <a:spLocks noGrp="1"/>
          </p:cNvSpPr>
          <p:nvPr>
            <p:ph type="body" sz="quarter" idx="19"/>
          </p:nvPr>
        </p:nvSpPr>
        <p:spPr/>
        <p:txBody>
          <a:bodyPr/>
          <a:lstStyle/>
          <a:p>
            <a:r>
              <a:rPr lang="en-US" altLang="zh-CN" dirty="0"/>
              <a:t>BUY NOW</a:t>
            </a:r>
            <a:endParaRPr lang="zh-CN" altLang="en-US" dirty="0"/>
          </a:p>
        </p:txBody>
      </p:sp>
    </p:spTree>
    <p:extLst>
      <p:ext uri="{BB962C8B-B14F-4D97-AF65-F5344CB8AC3E}">
        <p14:creationId xmlns:p14="http://schemas.microsoft.com/office/powerpoint/2010/main" val="186169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anim calcmode="lin" valueType="num">
                                      <p:cBhvr>
                                        <p:cTn id="12" dur="750" fill="hold"/>
                                        <p:tgtEl>
                                          <p:spTgt spid="8"/>
                                        </p:tgtEl>
                                        <p:attrNameLst>
                                          <p:attrName>ppt_x</p:attrName>
                                        </p:attrNameLst>
                                      </p:cBhvr>
                                      <p:tavLst>
                                        <p:tav tm="0">
                                          <p:val>
                                            <p:strVal val="#ppt_x"/>
                                          </p:val>
                                        </p:tav>
                                        <p:tav tm="100000">
                                          <p:val>
                                            <p:strVal val="#ppt_x"/>
                                          </p:val>
                                        </p:tav>
                                      </p:tavLst>
                                    </p:anim>
                                    <p:anim calcmode="lin" valueType="num">
                                      <p:cBhvr>
                                        <p:cTn id="13" dur="75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750"/>
                                        <p:tgtEl>
                                          <p:spTgt spid="5">
                                            <p:txEl>
                                              <p:pRg st="0" end="0"/>
                                            </p:txEl>
                                          </p:spTgt>
                                        </p:tgtEl>
                                      </p:cBhvr>
                                    </p:animEffect>
                                    <p:anim calcmode="lin" valueType="num">
                                      <p:cBhvr>
                                        <p:cTn id="17"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anim calcmode="lin" valueType="num">
                                      <p:cBhvr>
                                        <p:cTn id="23"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750"/>
                                        <p:tgtEl>
                                          <p:spTgt spid="4"/>
                                        </p:tgtEl>
                                      </p:cBhvr>
                                    </p:animEffect>
                                    <p:anim calcmode="lin" valueType="num">
                                      <p:cBhvr>
                                        <p:cTn id="29" dur="750" fill="hold"/>
                                        <p:tgtEl>
                                          <p:spTgt spid="4"/>
                                        </p:tgtEl>
                                        <p:attrNameLst>
                                          <p:attrName>ppt_x</p:attrName>
                                        </p:attrNameLst>
                                      </p:cBhvr>
                                      <p:tavLst>
                                        <p:tav tm="0">
                                          <p:val>
                                            <p:strVal val="#ppt_x"/>
                                          </p:val>
                                        </p:tav>
                                        <p:tav tm="100000">
                                          <p:val>
                                            <p:strVal val="#ppt_x"/>
                                          </p:val>
                                        </p:tav>
                                      </p:tavLst>
                                    </p:anim>
                                    <p:anim calcmode="lin" valueType="num">
                                      <p:cBhvr>
                                        <p:cTn id="30"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build="p"/>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1479177"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890683"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302189"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8713695" y="1506071"/>
            <a:ext cx="2245659" cy="4343400"/>
          </a:xfrm>
          <a:prstGeom prst="roundRect">
            <a:avLst/>
          </a:prstGeom>
          <a:solidFill>
            <a:schemeClr val="bg1"/>
          </a:solidFill>
          <a:ln>
            <a:noFill/>
          </a:ln>
          <a:effectLst>
            <a:outerShdw blurRad="3302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647265" y="5018473"/>
            <a:ext cx="1438247"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One</a:t>
            </a:r>
          </a:p>
        </p:txBody>
      </p:sp>
      <p:sp>
        <p:nvSpPr>
          <p:cNvPr id="15" name="文本框 14"/>
          <p:cNvSpPr txBox="1"/>
          <p:nvPr/>
        </p:nvSpPr>
        <p:spPr>
          <a:xfrm>
            <a:off x="4058771" y="5018473"/>
            <a:ext cx="1438247"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Two</a:t>
            </a:r>
          </a:p>
        </p:txBody>
      </p:sp>
      <p:sp>
        <p:nvSpPr>
          <p:cNvPr id="16" name="文本框 15"/>
          <p:cNvSpPr txBox="1"/>
          <p:nvPr/>
        </p:nvSpPr>
        <p:spPr>
          <a:xfrm>
            <a:off x="6470277" y="4965720"/>
            <a:ext cx="1673864"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Three</a:t>
            </a:r>
          </a:p>
        </p:txBody>
      </p:sp>
      <p:sp>
        <p:nvSpPr>
          <p:cNvPr id="17" name="文本框 16"/>
          <p:cNvSpPr txBox="1"/>
          <p:nvPr/>
        </p:nvSpPr>
        <p:spPr>
          <a:xfrm>
            <a:off x="8547848" y="4999189"/>
            <a:ext cx="2395817" cy="830997"/>
          </a:xfrm>
          <a:prstGeom prst="rect">
            <a:avLst/>
          </a:prstGeom>
          <a:noFill/>
        </p:spPr>
        <p:txBody>
          <a:bodyPr wrap="square" rtlCol="0">
            <a:spAutoFit/>
          </a:bodyPr>
          <a:lstStyle/>
          <a:p>
            <a:pPr algn="ctr"/>
            <a:r>
              <a:rPr lang="zh-CN" altLang="en-US" sz="4800" b="1" dirty="0">
                <a:solidFill>
                  <a:srgbClr val="FFCCFF"/>
                </a:solidFill>
                <a:effectLst>
                  <a:innerShdw blurRad="63500" dist="50800" dir="13500000">
                    <a:prstClr val="black">
                      <a:alpha val="50000"/>
                    </a:prstClr>
                  </a:innerShdw>
                </a:effectLst>
                <a:latin typeface="华文仿宋" panose="02010600040101010101" pitchFamily="2" charset="-122"/>
                <a:ea typeface="华文仿宋" panose="02010600040101010101" pitchFamily="2" charset="-122"/>
              </a:rPr>
              <a:t>Wanton</a:t>
            </a:r>
          </a:p>
        </p:txBody>
      </p:sp>
      <p:sp>
        <p:nvSpPr>
          <p:cNvPr id="2" name="文本占位符 1"/>
          <p:cNvSpPr>
            <a:spLocks noGrp="1"/>
          </p:cNvSpPr>
          <p:nvPr>
            <p:ph type="body" sz="quarter" idx="10"/>
          </p:nvPr>
        </p:nvSpPr>
        <p:spPr/>
        <p:txBody>
          <a:bodyPr/>
          <a:lstStyle/>
          <a:p>
            <a:r>
              <a:rPr lang="zh-CN" altLang="en-US" dirty="0"/>
              <a:t>Click to enter the text</a:t>
            </a:r>
          </a:p>
        </p:txBody>
      </p:sp>
      <p:sp>
        <p:nvSpPr>
          <p:cNvPr id="3" name="文本占位符 2"/>
          <p:cNvSpPr>
            <a:spLocks noGrp="1"/>
          </p:cNvSpPr>
          <p:nvPr>
            <p:ph type="body" sz="quarter" idx="11"/>
          </p:nvPr>
        </p:nvSpPr>
        <p:spPr/>
        <p:txBody>
          <a:bodyPr/>
          <a:lstStyle/>
          <a:p>
            <a:r>
              <a:rPr lang="zh-CN" altLang="en-US" dirty="0"/>
              <a:t>Click to enter the text</a:t>
            </a:r>
          </a:p>
          <a:p>
            <a:endParaRPr lang="zh-CN" altLang="en-US" dirty="0"/>
          </a:p>
        </p:txBody>
      </p:sp>
      <p:sp>
        <p:nvSpPr>
          <p:cNvPr id="4" name="文本占位符 3"/>
          <p:cNvSpPr>
            <a:spLocks noGrp="1"/>
          </p:cNvSpPr>
          <p:nvPr>
            <p:ph type="body" sz="quarter" idx="12"/>
          </p:nvPr>
        </p:nvSpPr>
        <p:spPr/>
        <p:txBody>
          <a:bodyPr/>
          <a:lstStyle/>
          <a:p>
            <a:r>
              <a:rPr lang="zh-CN" altLang="en-US" dirty="0"/>
              <a:t>Click to enter the text</a:t>
            </a:r>
          </a:p>
          <a:p>
            <a:endParaRPr lang="zh-CN" altLang="en-US" dirty="0"/>
          </a:p>
        </p:txBody>
      </p:sp>
      <p:sp>
        <p:nvSpPr>
          <p:cNvPr id="5" name="文本占位符 4"/>
          <p:cNvSpPr>
            <a:spLocks noGrp="1"/>
          </p:cNvSpPr>
          <p:nvPr>
            <p:ph type="body" sz="quarter" idx="13"/>
          </p:nvPr>
        </p:nvSpPr>
        <p:spPr/>
        <p:txBody>
          <a:bodyPr/>
          <a:lstStyle/>
          <a:p>
            <a:r>
              <a:rPr lang="zh-CN" altLang="en-US" dirty="0"/>
              <a:t>Click to enter the text</a:t>
            </a:r>
          </a:p>
          <a:p>
            <a:endParaRPr lang="zh-CN" altLang="en-US" dirty="0"/>
          </a:p>
        </p:txBody>
      </p:sp>
      <p:pic>
        <p:nvPicPr>
          <p:cNvPr id="31" name="图片占位符 30"/>
          <p:cNvPicPr>
            <a:picLocks noGrp="1" noChangeAspect="1"/>
          </p:cNvPicPr>
          <p:nvPr>
            <p:ph type="pic" sz="quarter" idx="15"/>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pic>
        <p:nvPicPr>
          <p:cNvPr id="33" name="图片占位符 32"/>
          <p:cNvPicPr>
            <a:picLocks noGrp="1" noChangeAspect="1"/>
          </p:cNvPicPr>
          <p:nvPr>
            <p:ph type="pic" sz="quarter" idx="16"/>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pic>
        <p:nvPicPr>
          <p:cNvPr id="35" name="图片占位符 34"/>
          <p:cNvPicPr>
            <a:picLocks noGrp="1" noChangeAspect="1"/>
          </p:cNvPicPr>
          <p:nvPr>
            <p:ph type="pic" sz="quarter" idx="17"/>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pic>
        <p:nvPicPr>
          <p:cNvPr id="7" name="图片占位符 6"/>
          <p:cNvPicPr>
            <a:picLocks noGrp="1" noChangeAspect="1"/>
          </p:cNvPicPr>
          <p:nvPr>
            <p:ph type="pic" sz="quarter" idx="14"/>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00" b="12500"/>
          <a:stretch>
            <a:fillRect/>
          </a:stretch>
        </p:blipFill>
        <p:spPr/>
      </p:pic>
    </p:spTree>
    <p:extLst>
      <p:ext uri="{BB962C8B-B14F-4D97-AF65-F5344CB8AC3E}">
        <p14:creationId xmlns:p14="http://schemas.microsoft.com/office/powerpoint/2010/main" val="1567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750"/>
                                        <p:tgtEl>
                                          <p:spTgt spid="2">
                                            <p:txEl>
                                              <p:pRg st="0" end="0"/>
                                            </p:txEl>
                                          </p:spTgt>
                                        </p:tgtEl>
                                      </p:cBhvr>
                                    </p:animEffect>
                                    <p:anim calcmode="lin" valueType="num">
                                      <p:cBhvr>
                                        <p:cTn id="1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9" dur="750" fill="hold"/>
                                        <p:tgtEl>
                                          <p:spTgt spid="2">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750"/>
                            </p:stCondLst>
                            <p:childTnLst>
                              <p:par>
                                <p:cTn id="26" presetID="42"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anim calcmode="lin" valueType="num">
                                      <p:cBhvr>
                                        <p:cTn id="29" dur="750" fill="hold"/>
                                        <p:tgtEl>
                                          <p:spTgt spid="11"/>
                                        </p:tgtEl>
                                        <p:attrNameLst>
                                          <p:attrName>ppt_x</p:attrName>
                                        </p:attrNameLst>
                                      </p:cBhvr>
                                      <p:tavLst>
                                        <p:tav tm="0">
                                          <p:val>
                                            <p:strVal val="#ppt_x"/>
                                          </p:val>
                                        </p:tav>
                                        <p:tav tm="100000">
                                          <p:val>
                                            <p:strVal val="#ppt_x"/>
                                          </p:val>
                                        </p:tav>
                                      </p:tavLst>
                                    </p:anim>
                                    <p:anim calcmode="lin" valueType="num">
                                      <p:cBhvr>
                                        <p:cTn id="30" dur="750" fill="hold"/>
                                        <p:tgtEl>
                                          <p:spTgt spid="11"/>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50"/>
                                        <p:tgtEl>
                                          <p:spTgt spid="15"/>
                                        </p:tgtEl>
                                      </p:cBhvr>
                                    </p:animEffect>
                                    <p:anim calcmode="lin" valueType="num">
                                      <p:cBhvr>
                                        <p:cTn id="34" dur="750" fill="hold"/>
                                        <p:tgtEl>
                                          <p:spTgt spid="15"/>
                                        </p:tgtEl>
                                        <p:attrNameLst>
                                          <p:attrName>ppt_x</p:attrName>
                                        </p:attrNameLst>
                                      </p:cBhvr>
                                      <p:tavLst>
                                        <p:tav tm="0">
                                          <p:val>
                                            <p:strVal val="#ppt_x"/>
                                          </p:val>
                                        </p:tav>
                                        <p:tav tm="100000">
                                          <p:val>
                                            <p:strVal val="#ppt_x"/>
                                          </p:val>
                                        </p:tav>
                                      </p:tavLst>
                                    </p:anim>
                                    <p:anim calcmode="lin" valueType="num">
                                      <p:cBhvr>
                                        <p:cTn id="35" dur="75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750"/>
                                        <p:tgtEl>
                                          <p:spTgt spid="3">
                                            <p:txEl>
                                              <p:pRg st="0" end="0"/>
                                            </p:txEl>
                                          </p:spTgt>
                                        </p:tgtEl>
                                      </p:cBhvr>
                                    </p:animEffect>
                                    <p:anim calcmode="lin" valueType="num">
                                      <p:cBhvr>
                                        <p:cTn id="3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0" dur="750" fill="hold"/>
                                        <p:tgtEl>
                                          <p:spTgt spid="3">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750"/>
                                        <p:tgtEl>
                                          <p:spTgt spid="31"/>
                                        </p:tgtEl>
                                      </p:cBhvr>
                                    </p:animEffect>
                                    <p:anim calcmode="lin" valueType="num">
                                      <p:cBhvr>
                                        <p:cTn id="44" dur="750" fill="hold"/>
                                        <p:tgtEl>
                                          <p:spTgt spid="31"/>
                                        </p:tgtEl>
                                        <p:attrNameLst>
                                          <p:attrName>ppt_x</p:attrName>
                                        </p:attrNameLst>
                                      </p:cBhvr>
                                      <p:tavLst>
                                        <p:tav tm="0">
                                          <p:val>
                                            <p:strVal val="#ppt_x"/>
                                          </p:val>
                                        </p:tav>
                                        <p:tav tm="100000">
                                          <p:val>
                                            <p:strVal val="#ppt_x"/>
                                          </p:val>
                                        </p:tav>
                                      </p:tavLst>
                                    </p:anim>
                                    <p:anim calcmode="lin" valueType="num">
                                      <p:cBhvr>
                                        <p:cTn id="45" dur="750" fill="hold"/>
                                        <p:tgtEl>
                                          <p:spTgt spid="31"/>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750"/>
                                        <p:tgtEl>
                                          <p:spTgt spid="12"/>
                                        </p:tgtEl>
                                      </p:cBhvr>
                                    </p:animEffect>
                                    <p:anim calcmode="lin" valueType="num">
                                      <p:cBhvr>
                                        <p:cTn id="50" dur="750" fill="hold"/>
                                        <p:tgtEl>
                                          <p:spTgt spid="12"/>
                                        </p:tgtEl>
                                        <p:attrNameLst>
                                          <p:attrName>ppt_x</p:attrName>
                                        </p:attrNameLst>
                                      </p:cBhvr>
                                      <p:tavLst>
                                        <p:tav tm="0">
                                          <p:val>
                                            <p:strVal val="#ppt_x"/>
                                          </p:val>
                                        </p:tav>
                                        <p:tav tm="100000">
                                          <p:val>
                                            <p:strVal val="#ppt_x"/>
                                          </p:val>
                                        </p:tav>
                                      </p:tavLst>
                                    </p:anim>
                                    <p:anim calcmode="lin" valueType="num">
                                      <p:cBhvr>
                                        <p:cTn id="51" dur="75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750"/>
                                        <p:tgtEl>
                                          <p:spTgt spid="16"/>
                                        </p:tgtEl>
                                      </p:cBhvr>
                                    </p:animEffect>
                                    <p:anim calcmode="lin" valueType="num">
                                      <p:cBhvr>
                                        <p:cTn id="55" dur="750" fill="hold"/>
                                        <p:tgtEl>
                                          <p:spTgt spid="16"/>
                                        </p:tgtEl>
                                        <p:attrNameLst>
                                          <p:attrName>ppt_x</p:attrName>
                                        </p:attrNameLst>
                                      </p:cBhvr>
                                      <p:tavLst>
                                        <p:tav tm="0">
                                          <p:val>
                                            <p:strVal val="#ppt_x"/>
                                          </p:val>
                                        </p:tav>
                                        <p:tav tm="100000">
                                          <p:val>
                                            <p:strVal val="#ppt_x"/>
                                          </p:val>
                                        </p:tav>
                                      </p:tavLst>
                                    </p:anim>
                                    <p:anim calcmode="lin" valueType="num">
                                      <p:cBhvr>
                                        <p:cTn id="56" dur="75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animEffect transition="in" filter="fade">
                                      <p:cBhvr>
                                        <p:cTn id="59" dur="750"/>
                                        <p:tgtEl>
                                          <p:spTgt spid="4">
                                            <p:txEl>
                                              <p:pRg st="0" end="0"/>
                                            </p:txEl>
                                          </p:spTgt>
                                        </p:tgtEl>
                                      </p:cBhvr>
                                    </p:animEffect>
                                    <p:anim calcmode="lin" valueType="num">
                                      <p:cBhvr>
                                        <p:cTn id="60"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1" dur="750" fill="hold"/>
                                        <p:tgtEl>
                                          <p:spTgt spid="4">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750"/>
                                        <p:tgtEl>
                                          <p:spTgt spid="33"/>
                                        </p:tgtEl>
                                      </p:cBhvr>
                                    </p:animEffect>
                                    <p:anim calcmode="lin" valueType="num">
                                      <p:cBhvr>
                                        <p:cTn id="65" dur="750" fill="hold"/>
                                        <p:tgtEl>
                                          <p:spTgt spid="33"/>
                                        </p:tgtEl>
                                        <p:attrNameLst>
                                          <p:attrName>ppt_x</p:attrName>
                                        </p:attrNameLst>
                                      </p:cBhvr>
                                      <p:tavLst>
                                        <p:tav tm="0">
                                          <p:val>
                                            <p:strVal val="#ppt_x"/>
                                          </p:val>
                                        </p:tav>
                                        <p:tav tm="100000">
                                          <p:val>
                                            <p:strVal val="#ppt_x"/>
                                          </p:val>
                                        </p:tav>
                                      </p:tavLst>
                                    </p:anim>
                                    <p:anim calcmode="lin" valueType="num">
                                      <p:cBhvr>
                                        <p:cTn id="66" dur="750" fill="hold"/>
                                        <p:tgtEl>
                                          <p:spTgt spid="33"/>
                                        </p:tgtEl>
                                        <p:attrNameLst>
                                          <p:attrName>ppt_y</p:attrName>
                                        </p:attrNameLst>
                                      </p:cBhvr>
                                      <p:tavLst>
                                        <p:tav tm="0">
                                          <p:val>
                                            <p:strVal val="#ppt_y+.1"/>
                                          </p:val>
                                        </p:tav>
                                        <p:tav tm="100000">
                                          <p:val>
                                            <p:strVal val="#ppt_y"/>
                                          </p:val>
                                        </p:tav>
                                      </p:tavLst>
                                    </p:anim>
                                  </p:childTnLst>
                                </p:cTn>
                              </p:par>
                            </p:childTnLst>
                          </p:cTn>
                        </p:par>
                        <p:par>
                          <p:cTn id="67" fill="hold">
                            <p:stCondLst>
                              <p:cond delay="2250"/>
                            </p:stCondLst>
                            <p:childTnLst>
                              <p:par>
                                <p:cTn id="68" presetID="42" presetClass="entr" presetSubtype="0"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750"/>
                                        <p:tgtEl>
                                          <p:spTgt spid="13"/>
                                        </p:tgtEl>
                                      </p:cBhvr>
                                    </p:animEffect>
                                    <p:anim calcmode="lin" valueType="num">
                                      <p:cBhvr>
                                        <p:cTn id="71" dur="750" fill="hold"/>
                                        <p:tgtEl>
                                          <p:spTgt spid="13"/>
                                        </p:tgtEl>
                                        <p:attrNameLst>
                                          <p:attrName>ppt_x</p:attrName>
                                        </p:attrNameLst>
                                      </p:cBhvr>
                                      <p:tavLst>
                                        <p:tav tm="0">
                                          <p:val>
                                            <p:strVal val="#ppt_x"/>
                                          </p:val>
                                        </p:tav>
                                        <p:tav tm="100000">
                                          <p:val>
                                            <p:strVal val="#ppt_x"/>
                                          </p:val>
                                        </p:tav>
                                      </p:tavLst>
                                    </p:anim>
                                    <p:anim calcmode="lin" valueType="num">
                                      <p:cBhvr>
                                        <p:cTn id="72" dur="750" fill="hold"/>
                                        <p:tgtEl>
                                          <p:spTgt spid="1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750"/>
                                        <p:tgtEl>
                                          <p:spTgt spid="17"/>
                                        </p:tgtEl>
                                      </p:cBhvr>
                                    </p:animEffect>
                                    <p:anim calcmode="lin" valueType="num">
                                      <p:cBhvr>
                                        <p:cTn id="76" dur="750" fill="hold"/>
                                        <p:tgtEl>
                                          <p:spTgt spid="17"/>
                                        </p:tgtEl>
                                        <p:attrNameLst>
                                          <p:attrName>ppt_x</p:attrName>
                                        </p:attrNameLst>
                                      </p:cBhvr>
                                      <p:tavLst>
                                        <p:tav tm="0">
                                          <p:val>
                                            <p:strVal val="#ppt_x"/>
                                          </p:val>
                                        </p:tav>
                                        <p:tav tm="100000">
                                          <p:val>
                                            <p:strVal val="#ppt_x"/>
                                          </p:val>
                                        </p:tav>
                                      </p:tavLst>
                                    </p:anim>
                                    <p:anim calcmode="lin" valueType="num">
                                      <p:cBhvr>
                                        <p:cTn id="77" dur="750" fill="hold"/>
                                        <p:tgtEl>
                                          <p:spTgt spid="17"/>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5">
                                            <p:txEl>
                                              <p:pRg st="0" end="0"/>
                                            </p:txEl>
                                          </p:spTgt>
                                        </p:tgtEl>
                                        <p:attrNameLst>
                                          <p:attrName>style.visibility</p:attrName>
                                        </p:attrNameLst>
                                      </p:cBhvr>
                                      <p:to>
                                        <p:strVal val="visible"/>
                                      </p:to>
                                    </p:set>
                                    <p:animEffect transition="in" filter="fade">
                                      <p:cBhvr>
                                        <p:cTn id="80" dur="750"/>
                                        <p:tgtEl>
                                          <p:spTgt spid="5">
                                            <p:txEl>
                                              <p:pRg st="0" end="0"/>
                                            </p:txEl>
                                          </p:spTgt>
                                        </p:tgtEl>
                                      </p:cBhvr>
                                    </p:animEffect>
                                    <p:anim calcmode="lin" valueType="num">
                                      <p:cBhvr>
                                        <p:cTn id="81"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82" dur="750" fill="hold"/>
                                        <p:tgtEl>
                                          <p:spTgt spid="5">
                                            <p:txEl>
                                              <p:pRg st="0" end="0"/>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750"/>
                                        <p:tgtEl>
                                          <p:spTgt spid="35"/>
                                        </p:tgtEl>
                                      </p:cBhvr>
                                    </p:animEffect>
                                    <p:anim calcmode="lin" valueType="num">
                                      <p:cBhvr>
                                        <p:cTn id="86" dur="750" fill="hold"/>
                                        <p:tgtEl>
                                          <p:spTgt spid="35"/>
                                        </p:tgtEl>
                                        <p:attrNameLst>
                                          <p:attrName>ppt_x</p:attrName>
                                        </p:attrNameLst>
                                      </p:cBhvr>
                                      <p:tavLst>
                                        <p:tav tm="0">
                                          <p:val>
                                            <p:strVal val="#ppt_x"/>
                                          </p:val>
                                        </p:tav>
                                        <p:tav tm="100000">
                                          <p:val>
                                            <p:strVal val="#ppt_x"/>
                                          </p:val>
                                        </p:tav>
                                      </p:tavLst>
                                    </p:anim>
                                    <p:anim calcmode="lin" valueType="num">
                                      <p:cBhvr>
                                        <p:cTn id="87" dur="75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P spid="2" grpId="0" build="p"/>
      <p:bldP spid="3" grpId="0" build="p"/>
      <p:bldP spid="4"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599764" y="1169894"/>
            <a:ext cx="6911788" cy="1828800"/>
            <a:chOff x="2599764" y="1169894"/>
            <a:chExt cx="6911788" cy="1828800"/>
          </a:xfrm>
        </p:grpSpPr>
        <p:grpSp>
          <p:nvGrpSpPr>
            <p:cNvPr id="5" name="组合 4"/>
            <p:cNvGrpSpPr/>
            <p:nvPr/>
          </p:nvGrpSpPr>
          <p:grpSpPr>
            <a:xfrm>
              <a:off x="2599764" y="1169894"/>
              <a:ext cx="6911788" cy="1828800"/>
              <a:chOff x="1775012" y="874059"/>
              <a:chExt cx="8955740" cy="4948518"/>
            </a:xfrm>
          </p:grpSpPr>
          <p:sp>
            <p:nvSpPr>
              <p:cNvPr id="7" name="圆角矩形 6"/>
              <p:cNvSpPr/>
              <p:nvPr/>
            </p:nvSpPr>
            <p:spPr>
              <a:xfrm>
                <a:off x="2841811" y="1257300"/>
                <a:ext cx="7888941" cy="4182036"/>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775012" y="874059"/>
                <a:ext cx="3859306" cy="4948518"/>
              </a:xfrm>
              <a:prstGeom prst="roundRect">
                <a:avLst/>
              </a:prstGeom>
              <a:solidFill>
                <a:srgbClr val="C2A3FF"/>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3441741" y="1440240"/>
              <a:ext cx="1294549" cy="1288108"/>
            </a:xfrm>
            <a:prstGeom prst="rect">
              <a:avLst/>
            </a:prstGeom>
            <a:effectLst>
              <a:innerShdw blurRad="63500" dist="50800" dir="16200000">
                <a:prstClr val="black">
                  <a:alpha val="20000"/>
                </a:prstClr>
              </a:innerShdw>
            </a:effectLst>
          </p:spPr>
        </p:pic>
      </p:grpSp>
      <p:grpSp>
        <p:nvGrpSpPr>
          <p:cNvPr id="9" name="组合 8"/>
          <p:cNvGrpSpPr/>
          <p:nvPr/>
        </p:nvGrpSpPr>
        <p:grpSpPr>
          <a:xfrm>
            <a:off x="2599764" y="3648635"/>
            <a:ext cx="6911788" cy="1828800"/>
            <a:chOff x="2599764" y="3648635"/>
            <a:chExt cx="6911788" cy="1828800"/>
          </a:xfrm>
        </p:grpSpPr>
        <p:sp>
          <p:nvSpPr>
            <p:cNvPr id="10" name="圆角矩形 9"/>
            <p:cNvSpPr/>
            <p:nvPr/>
          </p:nvSpPr>
          <p:spPr>
            <a:xfrm>
              <a:off x="2599764" y="3790267"/>
              <a:ext cx="6088463" cy="1545535"/>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6533048" y="3648635"/>
              <a:ext cx="2978504" cy="1828800"/>
            </a:xfrm>
            <a:prstGeom prst="roundRect">
              <a:avLst/>
            </a:prstGeom>
            <a:solidFill>
              <a:srgbClr val="C2A3FF"/>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7394206" y="3934940"/>
              <a:ext cx="1256188" cy="1256188"/>
            </a:xfrm>
            <a:prstGeom prst="rect">
              <a:avLst/>
            </a:prstGeom>
            <a:effectLst>
              <a:innerShdw blurRad="63500" dist="50800" dir="16200000">
                <a:prstClr val="black">
                  <a:alpha val="20000"/>
                </a:prstClr>
              </a:innerShdw>
            </a:effectLst>
          </p:spPr>
        </p:pic>
      </p:grpSp>
      <p:sp>
        <p:nvSpPr>
          <p:cNvPr id="2" name="文本占位符 1"/>
          <p:cNvSpPr>
            <a:spLocks noGrp="1"/>
          </p:cNvSpPr>
          <p:nvPr>
            <p:ph type="body" sz="quarter" idx="19"/>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3" name="文本占位符 2"/>
          <p:cNvSpPr>
            <a:spLocks noGrp="1"/>
          </p:cNvSpPr>
          <p:nvPr>
            <p:ph type="body" sz="quarter" idx="20"/>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Tree>
    <p:extLst>
      <p:ext uri="{BB962C8B-B14F-4D97-AF65-F5344CB8AC3E}">
        <p14:creationId xmlns:p14="http://schemas.microsoft.com/office/powerpoint/2010/main" val="233068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750"/>
                                        <p:tgtEl>
                                          <p:spTgt spid="2"/>
                                        </p:tgtEl>
                                      </p:cBhvr>
                                    </p:animEffect>
                                    <p:anim calcmode="lin" valueType="num">
                                      <p:cBhvr>
                                        <p:cTn id="14" dur="750" fill="hold"/>
                                        <p:tgtEl>
                                          <p:spTgt spid="2"/>
                                        </p:tgtEl>
                                        <p:attrNameLst>
                                          <p:attrName>ppt_x</p:attrName>
                                        </p:attrNameLst>
                                      </p:cBhvr>
                                      <p:tavLst>
                                        <p:tav tm="0">
                                          <p:val>
                                            <p:strVal val="#ppt_x"/>
                                          </p:val>
                                        </p:tav>
                                        <p:tav tm="100000">
                                          <p:val>
                                            <p:strVal val="#ppt_x"/>
                                          </p:val>
                                        </p:tav>
                                      </p:tavLst>
                                    </p:anim>
                                    <p:anim calcmode="lin" valueType="num">
                                      <p:cBhvr>
                                        <p:cTn id="15" dur="75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750"/>
                                        <p:tgtEl>
                                          <p:spTgt spid="3"/>
                                        </p:tgtEl>
                                      </p:cBhvr>
                                    </p:animEffect>
                                    <p:anim calcmode="lin" valueType="num">
                                      <p:cBhvr>
                                        <p:cTn id="26" dur="750" fill="hold"/>
                                        <p:tgtEl>
                                          <p:spTgt spid="3"/>
                                        </p:tgtEl>
                                        <p:attrNameLst>
                                          <p:attrName>ppt_x</p:attrName>
                                        </p:attrNameLst>
                                      </p:cBhvr>
                                      <p:tavLst>
                                        <p:tav tm="0">
                                          <p:val>
                                            <p:strVal val="#ppt_x"/>
                                          </p:val>
                                        </p:tav>
                                        <p:tav tm="100000">
                                          <p:val>
                                            <p:strVal val="#ppt_x"/>
                                          </p:val>
                                        </p:tav>
                                      </p:tavLst>
                                    </p:anim>
                                    <p:anim calcmode="lin" valueType="num">
                                      <p:cBhvr>
                                        <p:cTn id="27"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196788" y="510988"/>
            <a:ext cx="9722223" cy="5876364"/>
          </a:xfrm>
          <a:prstGeom prst="roundRect">
            <a:avLst>
              <a:gd name="adj" fmla="val 6378"/>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图表 5"/>
          <p:cNvGraphicFramePr/>
          <p:nvPr>
            <p:extLst>
              <p:ext uri="{D42A27DB-BD31-4B8C-83A1-F6EECF244321}">
                <p14:modId xmlns:p14="http://schemas.microsoft.com/office/powerpoint/2010/main" val="3077671275"/>
              </p:ext>
            </p:extLst>
          </p:nvPr>
        </p:nvGraphicFramePr>
        <p:xfrm>
          <a:off x="1993899" y="73983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2" name="文本占位符 1"/>
          <p:cNvSpPr>
            <a:spLocks noGrp="1"/>
          </p:cNvSpPr>
          <p:nvPr>
            <p:ph type="body" sz="quarter" idx="18"/>
          </p:nvPr>
        </p:nvSpPr>
        <p:spPr/>
        <p:txBody>
          <a:bodyPr/>
          <a:lstStyle/>
          <a:p>
            <a:r>
              <a:rPr lang="zh-CN" altLang="en-US" dirty="0">
                <a:solidFill>
                  <a:schemeClr val="tx1"/>
                </a:solidFill>
              </a:rPr>
              <a:t>Click on input text Click into text Click into text Click into text Click to enter text Click into text Click Into text Click To enter text Click to enter text</a:t>
            </a:r>
            <a:endParaRPr lang="zh-CN" altLang="en-US" dirty="0"/>
          </a:p>
        </p:txBody>
      </p:sp>
      <p:sp>
        <p:nvSpPr>
          <p:cNvPr id="3" name="文本占位符 2"/>
          <p:cNvSpPr>
            <a:spLocks noGrp="1"/>
          </p:cNvSpPr>
          <p:nvPr>
            <p:ph type="body" sz="quarter" idx="19"/>
          </p:nvPr>
        </p:nvSpPr>
        <p:spPr/>
        <p:txBody>
          <a:bodyPr/>
          <a:lstStyle/>
          <a:p>
            <a:r>
              <a:rPr lang="zh-CN" altLang="en-US" dirty="0">
                <a:solidFill>
                  <a:schemeClr val="tx1"/>
                </a:solidFill>
              </a:rPr>
              <a:t>Click on input text Click into text Click into text Click into text Click to enter text Click into text Click Into text Click To enter text Click to enter text</a:t>
            </a:r>
            <a:endParaRPr lang="zh-CN" altLang="en-US" dirty="0"/>
          </a:p>
        </p:txBody>
      </p:sp>
      <p:sp>
        <p:nvSpPr>
          <p:cNvPr id="4" name="文本占位符 3"/>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Tree>
    <p:extLst>
      <p:ext uri="{BB962C8B-B14F-4D97-AF65-F5344CB8AC3E}">
        <p14:creationId xmlns:p14="http://schemas.microsoft.com/office/powerpoint/2010/main" val="34871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4" presetClass="entr" presetSubtype="5" fill="hold" grpId="0" nodeType="afterEffect">
                                  <p:stCondLst>
                                    <p:cond delay="0"/>
                                  </p:stCondLst>
                                  <p:childTnLst>
                                    <p:set>
                                      <p:cBhvr>
                                        <p:cTn id="12"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randombar(vertical)">
                                      <p:cBhvr>
                                        <p:cTn id="13" dur="750"/>
                                        <p:tgtEl>
                                          <p:spTgt spid="6">
                                            <p:graphicEl>
                                              <a:chart seriesIdx="-3" categoryIdx="-3" bldStep="gridLegend"/>
                                            </p:graphicEl>
                                          </p:spTgt>
                                        </p:tgtEl>
                                      </p:cBhvr>
                                    </p:animEffect>
                                  </p:childTnLst>
                                </p:cTn>
                              </p:par>
                            </p:childTnLst>
                          </p:cTn>
                        </p:par>
                        <p:par>
                          <p:cTn id="14" fill="hold">
                            <p:stCondLst>
                              <p:cond delay="1500"/>
                            </p:stCondLst>
                            <p:childTnLst>
                              <p:par>
                                <p:cTn id="15" presetID="14" presetClass="entr" presetSubtype="5" fill="hold" grpId="0" nodeType="afterEffect">
                                  <p:stCondLst>
                                    <p:cond delay="0"/>
                                  </p:stCondLst>
                                  <p:childTnLst>
                                    <p:set>
                                      <p:cBhvr>
                                        <p:cTn id="1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randombar(vertical)">
                                      <p:cBhvr>
                                        <p:cTn id="17" dur="750"/>
                                        <p:tgtEl>
                                          <p:spTgt spid="6">
                                            <p:graphicEl>
                                              <a:chart seriesIdx="0" categoryIdx="-4" bldStep="series"/>
                                            </p:graphicEl>
                                          </p:spTgt>
                                        </p:tgtEl>
                                      </p:cBhvr>
                                    </p:animEffect>
                                  </p:childTnLst>
                                </p:cTn>
                              </p:par>
                            </p:childTnLst>
                          </p:cTn>
                        </p:par>
                        <p:par>
                          <p:cTn id="18" fill="hold">
                            <p:stCondLst>
                              <p:cond delay="2250"/>
                            </p:stCondLst>
                            <p:childTnLst>
                              <p:par>
                                <p:cTn id="19" presetID="14" presetClass="entr" presetSubtype="5" fill="hold" grpId="0" nodeType="afterEffect">
                                  <p:stCondLst>
                                    <p:cond delay="0"/>
                                  </p:stCondLst>
                                  <p:childTnLst>
                                    <p:set>
                                      <p:cBhvr>
                                        <p:cTn id="20"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randombar(vertical)">
                                      <p:cBhvr>
                                        <p:cTn id="21" dur="750"/>
                                        <p:tgtEl>
                                          <p:spTgt spid="6">
                                            <p:graphicEl>
                                              <a:chart seriesIdx="1" categoryIdx="-4" bldStep="series"/>
                                            </p:graphicEl>
                                          </p:spTgt>
                                        </p:tgtEl>
                                      </p:cBhvr>
                                    </p:animEffect>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ppt_x</p:attrName>
                                        </p:attrNameLst>
                                      </p:cBhvr>
                                      <p:tavLst>
                                        <p:tav tm="0">
                                          <p:val>
                                            <p:strVal val="#ppt_x"/>
                                          </p:val>
                                        </p:tav>
                                        <p:tav tm="100000">
                                          <p:val>
                                            <p:strVal val="#ppt_x"/>
                                          </p:val>
                                        </p:tav>
                                      </p:tavLst>
                                    </p:anim>
                                    <p:anim calcmode="lin" valueType="num">
                                      <p:cBhvr>
                                        <p:cTn id="27" dur="75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750"/>
                                        <p:tgtEl>
                                          <p:spTgt spid="3"/>
                                        </p:tgtEl>
                                      </p:cBhvr>
                                    </p:animEffect>
                                    <p:anim calcmode="lin" valueType="num">
                                      <p:cBhvr>
                                        <p:cTn id="32" dur="750" fill="hold"/>
                                        <p:tgtEl>
                                          <p:spTgt spid="3"/>
                                        </p:tgtEl>
                                        <p:attrNameLst>
                                          <p:attrName>ppt_x</p:attrName>
                                        </p:attrNameLst>
                                      </p:cBhvr>
                                      <p:tavLst>
                                        <p:tav tm="0">
                                          <p:val>
                                            <p:strVal val="#ppt_x"/>
                                          </p:val>
                                        </p:tav>
                                        <p:tav tm="100000">
                                          <p:val>
                                            <p:strVal val="#ppt_x"/>
                                          </p:val>
                                        </p:tav>
                                      </p:tavLst>
                                    </p:anim>
                                    <p:anim calcmode="lin" valueType="num">
                                      <p:cBhvr>
                                        <p:cTn id="33"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p:bldP spid="3"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泪滴形 6"/>
          <p:cNvSpPr/>
          <p:nvPr/>
        </p:nvSpPr>
        <p:spPr>
          <a:xfrm rot="8100000">
            <a:off x="5081213" y="1317811"/>
            <a:ext cx="2083361" cy="2083361"/>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rot="8100000">
            <a:off x="7557517" y="2017569"/>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8"/>
          <p:cNvSpPr/>
          <p:nvPr/>
        </p:nvSpPr>
        <p:spPr>
          <a:xfrm rot="8100000">
            <a:off x="9456169" y="2023480"/>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rot="8100000">
            <a:off x="3184606" y="2017567"/>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8100000">
            <a:off x="1285957" y="2017568"/>
            <a:ext cx="1503663" cy="1503663"/>
          </a:xfrm>
          <a:prstGeom prst="teardrop">
            <a:avLst/>
          </a:prstGeom>
          <a:solidFill>
            <a:schemeClr val="bg1"/>
          </a:solidFill>
          <a:ln>
            <a:noFill/>
          </a:ln>
          <a:effectLst>
            <a:outerShdw blurRad="317500" dist="2286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481852" y="4733365"/>
            <a:ext cx="11282082" cy="1425388"/>
            <a:chOff x="481852" y="4733365"/>
            <a:chExt cx="11282082" cy="1425388"/>
          </a:xfrm>
          <a:effectLst>
            <a:outerShdw blurRad="317500" dist="228600" dir="5400000" algn="t" rotWithShape="0">
              <a:prstClr val="black">
                <a:alpha val="20000"/>
              </a:prstClr>
            </a:outerShdw>
          </a:effectLst>
        </p:grpSpPr>
        <p:sp>
          <p:nvSpPr>
            <p:cNvPr id="13" name="同侧圆角矩形 12"/>
            <p:cNvSpPr/>
            <p:nvPr/>
          </p:nvSpPr>
          <p:spPr>
            <a:xfrm>
              <a:off x="4987926" y="4733365"/>
              <a:ext cx="2269937" cy="1425388"/>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同侧圆角矩形 13"/>
            <p:cNvSpPr/>
            <p:nvPr/>
          </p:nvSpPr>
          <p:spPr>
            <a:xfrm>
              <a:off x="3089275"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同侧圆角矩形 14"/>
            <p:cNvSpPr/>
            <p:nvPr/>
          </p:nvSpPr>
          <p:spPr>
            <a:xfrm>
              <a:off x="7462184"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同侧圆角矩形 15"/>
            <p:cNvSpPr/>
            <p:nvPr/>
          </p:nvSpPr>
          <p:spPr>
            <a:xfrm>
              <a:off x="1190624"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同侧圆角矩形 16"/>
            <p:cNvSpPr/>
            <p:nvPr/>
          </p:nvSpPr>
          <p:spPr>
            <a:xfrm>
              <a:off x="9360835" y="5094813"/>
              <a:ext cx="1694330" cy="1063940"/>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481852" y="6158753"/>
              <a:ext cx="11282082" cy="0"/>
            </a:xfrm>
            <a:prstGeom prst="line">
              <a:avLst/>
            </a:prstGeom>
            <a:ln w="76200">
              <a:solidFill>
                <a:srgbClr val="7DCAFF"/>
              </a:solidFill>
            </a:ln>
          </p:spPr>
          <p:style>
            <a:lnRef idx="1">
              <a:schemeClr val="accent1"/>
            </a:lnRef>
            <a:fillRef idx="0">
              <a:schemeClr val="accent1"/>
            </a:fillRef>
            <a:effectRef idx="0">
              <a:schemeClr val="accent1"/>
            </a:effectRef>
            <a:fontRef idx="minor">
              <a:schemeClr val="tx1"/>
            </a:fontRef>
          </p:style>
        </p:cxnSp>
      </p:grpSp>
      <p:pic>
        <p:nvPicPr>
          <p:cNvPr id="19" name="图片 18"/>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539331" y="2279919"/>
            <a:ext cx="983876" cy="978957"/>
          </a:xfrm>
          <a:prstGeom prst="rect">
            <a:avLst/>
          </a:prstGeom>
        </p:spPr>
      </p:pic>
      <p:pic>
        <p:nvPicPr>
          <p:cNvPr id="20" name="图片 19"/>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94834" y="2323701"/>
            <a:ext cx="865908" cy="916305"/>
          </a:xfrm>
          <a:prstGeom prst="rect">
            <a:avLst/>
          </a:prstGeom>
        </p:spPr>
      </p:pic>
      <p:pic>
        <p:nvPicPr>
          <p:cNvPr id="21" name="图片 20"/>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67025" y="1792946"/>
            <a:ext cx="929134" cy="1133090"/>
          </a:xfrm>
          <a:prstGeom prst="rect">
            <a:avLst/>
          </a:prstGeom>
        </p:spPr>
      </p:pic>
      <p:pic>
        <p:nvPicPr>
          <p:cNvPr id="22" name="图片 21"/>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85045" y="2349316"/>
            <a:ext cx="848605" cy="840161"/>
          </a:xfrm>
          <a:prstGeom prst="rect">
            <a:avLst/>
          </a:prstGeom>
        </p:spPr>
      </p:pic>
      <p:pic>
        <p:nvPicPr>
          <p:cNvPr id="23" name="图片 22"/>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758210" y="2361763"/>
            <a:ext cx="897113" cy="897113"/>
          </a:xfrm>
          <a:prstGeom prst="rect">
            <a:avLst/>
          </a:prstGeom>
        </p:spPr>
      </p:pic>
      <p:sp>
        <p:nvSpPr>
          <p:cNvPr id="2" name="文本占位符 1"/>
          <p:cNvSpPr>
            <a:spLocks noGrp="1"/>
          </p:cNvSpPr>
          <p:nvPr>
            <p:ph type="body" sz="quarter" idx="16"/>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7"/>
          </p:nvPr>
        </p:nvSpPr>
        <p:spPr/>
        <p:txBody>
          <a:bodyPr/>
          <a:lstStyle/>
          <a:p>
            <a:r>
              <a:rPr lang="zh-CN" altLang="en-US" dirty="0">
                <a:solidFill>
                  <a:schemeClr val="tx1"/>
                </a:solidFill>
              </a:rPr>
              <a:t>Click to enter the text</a:t>
            </a:r>
            <a:endParaRPr lang="zh-CN" altLang="en-US" dirty="0"/>
          </a:p>
        </p:txBody>
      </p:sp>
      <p:sp>
        <p:nvSpPr>
          <p:cNvPr id="4" name="文本占位符 3"/>
          <p:cNvSpPr>
            <a:spLocks noGrp="1"/>
          </p:cNvSpPr>
          <p:nvPr>
            <p:ph type="body" sz="quarter" idx="18"/>
          </p:nvPr>
        </p:nvSpPr>
        <p:spPr/>
        <p:txBody>
          <a:bodyPr/>
          <a:lstStyle/>
          <a:p>
            <a:r>
              <a:rPr lang="zh-CN" altLang="en-US" dirty="0">
                <a:solidFill>
                  <a:schemeClr val="tx1"/>
                </a:solidFill>
              </a:rPr>
              <a:t>Click to enter the text</a:t>
            </a:r>
            <a:endParaRPr lang="zh-CN" altLang="en-US" dirty="0"/>
          </a:p>
        </p:txBody>
      </p:sp>
      <p:sp>
        <p:nvSpPr>
          <p:cNvPr id="5" name="文本占位符 4"/>
          <p:cNvSpPr>
            <a:spLocks noGrp="1"/>
          </p:cNvSpPr>
          <p:nvPr>
            <p:ph type="body" sz="quarter" idx="19"/>
          </p:nvPr>
        </p:nvSpPr>
        <p:spPr/>
        <p:txBody>
          <a:bodyPr/>
          <a:lstStyle/>
          <a:p>
            <a:r>
              <a:rPr lang="zh-CN" altLang="en-US" dirty="0">
                <a:solidFill>
                  <a:schemeClr val="tx1"/>
                </a:solidFill>
              </a:rPr>
              <a:t>Click to enter the text</a:t>
            </a:r>
            <a:endParaRPr lang="zh-CN" altLang="en-US" dirty="0"/>
          </a:p>
        </p:txBody>
      </p:sp>
      <p:sp>
        <p:nvSpPr>
          <p:cNvPr id="6" name="文本占位符 5"/>
          <p:cNvSpPr>
            <a:spLocks noGrp="1"/>
          </p:cNvSpPr>
          <p:nvPr>
            <p:ph type="body" sz="quarter" idx="20"/>
          </p:nvPr>
        </p:nvSpPr>
        <p:spPr/>
        <p:txBody>
          <a:bodyPr/>
          <a:lstStyle/>
          <a:p>
            <a:r>
              <a:rPr lang="zh-CN" altLang="en-US" dirty="0">
                <a:solidFill>
                  <a:schemeClr val="tx1"/>
                </a:solidFill>
              </a:rPr>
              <a:t>Click to enter the text</a:t>
            </a:r>
            <a:endParaRPr lang="zh-CN" altLang="en-US" dirty="0"/>
          </a:p>
        </p:txBody>
      </p:sp>
    </p:spTree>
    <p:extLst>
      <p:ext uri="{BB962C8B-B14F-4D97-AF65-F5344CB8AC3E}">
        <p14:creationId xmlns:p14="http://schemas.microsoft.com/office/powerpoint/2010/main" val="4625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750"/>
                                        <p:tgtEl>
                                          <p:spTgt spid="4">
                                            <p:txEl>
                                              <p:pRg st="0" end="0"/>
                                            </p:txEl>
                                          </p:spTgt>
                                        </p:tgtEl>
                                      </p:cBhvr>
                                    </p:animEffect>
                                    <p:anim calcmode="lin" valueType="num">
                                      <p:cBhvr>
                                        <p:cTn id="14"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75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750"/>
                                        <p:tgtEl>
                                          <p:spTgt spid="3">
                                            <p:txEl>
                                              <p:pRg st="0" end="0"/>
                                            </p:txEl>
                                          </p:spTgt>
                                        </p:tgtEl>
                                      </p:cBhvr>
                                    </p:animEffect>
                                    <p:anim calcmode="lin" valueType="num">
                                      <p:cBhvr>
                                        <p:cTn id="19"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75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750"/>
                                        <p:tgtEl>
                                          <p:spTgt spid="5">
                                            <p:txEl>
                                              <p:pRg st="0" end="0"/>
                                            </p:txEl>
                                          </p:spTgt>
                                        </p:tgtEl>
                                      </p:cBhvr>
                                    </p:animEffect>
                                    <p:anim calcmode="lin" valueType="num">
                                      <p:cBhvr>
                                        <p:cTn id="24"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5" dur="750" fill="hold"/>
                                        <p:tgtEl>
                                          <p:spTgt spid="5">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750"/>
                                        <p:tgtEl>
                                          <p:spTgt spid="6">
                                            <p:txEl>
                                              <p:pRg st="0" end="0"/>
                                            </p:txEl>
                                          </p:spTgt>
                                        </p:tgtEl>
                                      </p:cBhvr>
                                    </p:animEffect>
                                    <p:anim calcmode="lin" valueType="num">
                                      <p:cBhvr>
                                        <p:cTn id="2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75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1750"/>
                            </p:stCondLst>
                            <p:childTnLst>
                              <p:par>
                                <p:cTn id="32" presetID="42" presetClass="entr" presetSubtype="0" fill="hold" grpId="0" nodeType="after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750"/>
                                        <p:tgtEl>
                                          <p:spTgt spid="2">
                                            <p:txEl>
                                              <p:pRg st="0" end="0"/>
                                            </p:txEl>
                                          </p:spTgt>
                                        </p:tgtEl>
                                      </p:cBhvr>
                                    </p:animEffect>
                                    <p:anim calcmode="lin" valueType="num">
                                      <p:cBhvr>
                                        <p:cTn id="35"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6"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750"/>
                                        <p:tgtEl>
                                          <p:spTgt spid="8"/>
                                        </p:tgtEl>
                                      </p:cBhvr>
                                    </p:animEffect>
                                    <p:anim calcmode="lin" valueType="num">
                                      <p:cBhvr>
                                        <p:cTn id="41" dur="750" fill="hold"/>
                                        <p:tgtEl>
                                          <p:spTgt spid="8"/>
                                        </p:tgtEl>
                                        <p:attrNameLst>
                                          <p:attrName>ppt_x</p:attrName>
                                        </p:attrNameLst>
                                      </p:cBhvr>
                                      <p:tavLst>
                                        <p:tav tm="0">
                                          <p:val>
                                            <p:strVal val="#ppt_x"/>
                                          </p:val>
                                        </p:tav>
                                        <p:tav tm="100000">
                                          <p:val>
                                            <p:strVal val="#ppt_x"/>
                                          </p:val>
                                        </p:tav>
                                      </p:tavLst>
                                    </p:anim>
                                    <p:anim calcmode="lin" valueType="num">
                                      <p:cBhvr>
                                        <p:cTn id="42" dur="75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750"/>
                                        <p:tgtEl>
                                          <p:spTgt spid="9"/>
                                        </p:tgtEl>
                                      </p:cBhvr>
                                    </p:animEffect>
                                    <p:anim calcmode="lin" valueType="num">
                                      <p:cBhvr>
                                        <p:cTn id="46" dur="750" fill="hold"/>
                                        <p:tgtEl>
                                          <p:spTgt spid="9"/>
                                        </p:tgtEl>
                                        <p:attrNameLst>
                                          <p:attrName>ppt_x</p:attrName>
                                        </p:attrNameLst>
                                      </p:cBhvr>
                                      <p:tavLst>
                                        <p:tav tm="0">
                                          <p:val>
                                            <p:strVal val="#ppt_x"/>
                                          </p:val>
                                        </p:tav>
                                        <p:tav tm="100000">
                                          <p:val>
                                            <p:strVal val="#ppt_x"/>
                                          </p:val>
                                        </p:tav>
                                      </p:tavLst>
                                    </p:anim>
                                    <p:anim calcmode="lin" valueType="num">
                                      <p:cBhvr>
                                        <p:cTn id="47" dur="75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750"/>
                                        <p:tgtEl>
                                          <p:spTgt spid="22"/>
                                        </p:tgtEl>
                                      </p:cBhvr>
                                    </p:animEffect>
                                    <p:anim calcmode="lin" valueType="num">
                                      <p:cBhvr>
                                        <p:cTn id="51" dur="750" fill="hold"/>
                                        <p:tgtEl>
                                          <p:spTgt spid="22"/>
                                        </p:tgtEl>
                                        <p:attrNameLst>
                                          <p:attrName>ppt_x</p:attrName>
                                        </p:attrNameLst>
                                      </p:cBhvr>
                                      <p:tavLst>
                                        <p:tav tm="0">
                                          <p:val>
                                            <p:strVal val="#ppt_x"/>
                                          </p:val>
                                        </p:tav>
                                        <p:tav tm="100000">
                                          <p:val>
                                            <p:strVal val="#ppt_x"/>
                                          </p:val>
                                        </p:tav>
                                      </p:tavLst>
                                    </p:anim>
                                    <p:anim calcmode="lin" valueType="num">
                                      <p:cBhvr>
                                        <p:cTn id="52" dur="75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750"/>
                                        <p:tgtEl>
                                          <p:spTgt spid="23"/>
                                        </p:tgtEl>
                                      </p:cBhvr>
                                    </p:animEffect>
                                    <p:anim calcmode="lin" valueType="num">
                                      <p:cBhvr>
                                        <p:cTn id="56" dur="750" fill="hold"/>
                                        <p:tgtEl>
                                          <p:spTgt spid="23"/>
                                        </p:tgtEl>
                                        <p:attrNameLst>
                                          <p:attrName>ppt_x</p:attrName>
                                        </p:attrNameLst>
                                      </p:cBhvr>
                                      <p:tavLst>
                                        <p:tav tm="0">
                                          <p:val>
                                            <p:strVal val="#ppt_x"/>
                                          </p:val>
                                        </p:tav>
                                        <p:tav tm="100000">
                                          <p:val>
                                            <p:strVal val="#ppt_x"/>
                                          </p:val>
                                        </p:tav>
                                      </p:tavLst>
                                    </p:anim>
                                    <p:anim calcmode="lin" valueType="num">
                                      <p:cBhvr>
                                        <p:cTn id="57" dur="750" fill="hold"/>
                                        <p:tgtEl>
                                          <p:spTgt spid="2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750"/>
                                        <p:tgtEl>
                                          <p:spTgt spid="10"/>
                                        </p:tgtEl>
                                      </p:cBhvr>
                                    </p:animEffect>
                                    <p:anim calcmode="lin" valueType="num">
                                      <p:cBhvr>
                                        <p:cTn id="61" dur="750" fill="hold"/>
                                        <p:tgtEl>
                                          <p:spTgt spid="10"/>
                                        </p:tgtEl>
                                        <p:attrNameLst>
                                          <p:attrName>ppt_x</p:attrName>
                                        </p:attrNameLst>
                                      </p:cBhvr>
                                      <p:tavLst>
                                        <p:tav tm="0">
                                          <p:val>
                                            <p:strVal val="#ppt_x"/>
                                          </p:val>
                                        </p:tav>
                                        <p:tav tm="100000">
                                          <p:val>
                                            <p:strVal val="#ppt_x"/>
                                          </p:val>
                                        </p:tav>
                                      </p:tavLst>
                                    </p:anim>
                                    <p:anim calcmode="lin" valueType="num">
                                      <p:cBhvr>
                                        <p:cTn id="62" dur="75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anim calcmode="lin" valueType="num">
                                      <p:cBhvr>
                                        <p:cTn id="66" dur="750" fill="hold"/>
                                        <p:tgtEl>
                                          <p:spTgt spid="11"/>
                                        </p:tgtEl>
                                        <p:attrNameLst>
                                          <p:attrName>ppt_x</p:attrName>
                                        </p:attrNameLst>
                                      </p:cBhvr>
                                      <p:tavLst>
                                        <p:tav tm="0">
                                          <p:val>
                                            <p:strVal val="#ppt_x"/>
                                          </p:val>
                                        </p:tav>
                                        <p:tav tm="100000">
                                          <p:val>
                                            <p:strVal val="#ppt_x"/>
                                          </p:val>
                                        </p:tav>
                                      </p:tavLst>
                                    </p:anim>
                                    <p:anim calcmode="lin" valueType="num">
                                      <p:cBhvr>
                                        <p:cTn id="67" dur="75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750"/>
                                        <p:tgtEl>
                                          <p:spTgt spid="19"/>
                                        </p:tgtEl>
                                      </p:cBhvr>
                                    </p:animEffect>
                                    <p:anim calcmode="lin" valueType="num">
                                      <p:cBhvr>
                                        <p:cTn id="71" dur="750" fill="hold"/>
                                        <p:tgtEl>
                                          <p:spTgt spid="19"/>
                                        </p:tgtEl>
                                        <p:attrNameLst>
                                          <p:attrName>ppt_x</p:attrName>
                                        </p:attrNameLst>
                                      </p:cBhvr>
                                      <p:tavLst>
                                        <p:tav tm="0">
                                          <p:val>
                                            <p:strVal val="#ppt_x"/>
                                          </p:val>
                                        </p:tav>
                                        <p:tav tm="100000">
                                          <p:val>
                                            <p:strVal val="#ppt_x"/>
                                          </p:val>
                                        </p:tav>
                                      </p:tavLst>
                                    </p:anim>
                                    <p:anim calcmode="lin" valueType="num">
                                      <p:cBhvr>
                                        <p:cTn id="72" dur="75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750"/>
                                        <p:tgtEl>
                                          <p:spTgt spid="20"/>
                                        </p:tgtEl>
                                      </p:cBhvr>
                                    </p:animEffect>
                                    <p:anim calcmode="lin" valueType="num">
                                      <p:cBhvr>
                                        <p:cTn id="76" dur="750" fill="hold"/>
                                        <p:tgtEl>
                                          <p:spTgt spid="20"/>
                                        </p:tgtEl>
                                        <p:attrNameLst>
                                          <p:attrName>ppt_x</p:attrName>
                                        </p:attrNameLst>
                                      </p:cBhvr>
                                      <p:tavLst>
                                        <p:tav tm="0">
                                          <p:val>
                                            <p:strVal val="#ppt_x"/>
                                          </p:val>
                                        </p:tav>
                                        <p:tav tm="100000">
                                          <p:val>
                                            <p:strVal val="#ppt_x"/>
                                          </p:val>
                                        </p:tav>
                                      </p:tavLst>
                                    </p:anim>
                                    <p:anim calcmode="lin" valueType="num">
                                      <p:cBhvr>
                                        <p:cTn id="77" dur="750" fill="hold"/>
                                        <p:tgtEl>
                                          <p:spTgt spid="20"/>
                                        </p:tgtEl>
                                        <p:attrNameLst>
                                          <p:attrName>ppt_y</p:attrName>
                                        </p:attrNameLst>
                                      </p:cBhvr>
                                      <p:tavLst>
                                        <p:tav tm="0">
                                          <p:val>
                                            <p:strVal val="#ppt_y+.1"/>
                                          </p:val>
                                        </p:tav>
                                        <p:tav tm="100000">
                                          <p:val>
                                            <p:strVal val="#ppt_y"/>
                                          </p:val>
                                        </p:tav>
                                      </p:tavLst>
                                    </p:anim>
                                  </p:childTnLst>
                                </p:cTn>
                              </p:par>
                            </p:childTnLst>
                          </p:cTn>
                        </p:par>
                        <p:par>
                          <p:cTn id="78" fill="hold">
                            <p:stCondLst>
                              <p:cond delay="3250"/>
                            </p:stCondLst>
                            <p:childTnLst>
                              <p:par>
                                <p:cTn id="79" presetID="42" presetClass="entr" presetSubtype="0"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750"/>
                                        <p:tgtEl>
                                          <p:spTgt spid="7"/>
                                        </p:tgtEl>
                                      </p:cBhvr>
                                    </p:animEffect>
                                    <p:anim calcmode="lin" valueType="num">
                                      <p:cBhvr>
                                        <p:cTn id="82" dur="750" fill="hold"/>
                                        <p:tgtEl>
                                          <p:spTgt spid="7"/>
                                        </p:tgtEl>
                                        <p:attrNameLst>
                                          <p:attrName>ppt_x</p:attrName>
                                        </p:attrNameLst>
                                      </p:cBhvr>
                                      <p:tavLst>
                                        <p:tav tm="0">
                                          <p:val>
                                            <p:strVal val="#ppt_x"/>
                                          </p:val>
                                        </p:tav>
                                        <p:tav tm="100000">
                                          <p:val>
                                            <p:strVal val="#ppt_x"/>
                                          </p:val>
                                        </p:tav>
                                      </p:tavLst>
                                    </p:anim>
                                    <p:anim calcmode="lin" valueType="num">
                                      <p:cBhvr>
                                        <p:cTn id="83" dur="750" fill="hold"/>
                                        <p:tgtEl>
                                          <p:spTgt spid="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750"/>
                                        <p:tgtEl>
                                          <p:spTgt spid="21"/>
                                        </p:tgtEl>
                                      </p:cBhvr>
                                    </p:animEffect>
                                    <p:anim calcmode="lin" valueType="num">
                                      <p:cBhvr>
                                        <p:cTn id="87" dur="750" fill="hold"/>
                                        <p:tgtEl>
                                          <p:spTgt spid="21"/>
                                        </p:tgtEl>
                                        <p:attrNameLst>
                                          <p:attrName>ppt_x</p:attrName>
                                        </p:attrNameLst>
                                      </p:cBhvr>
                                      <p:tavLst>
                                        <p:tav tm="0">
                                          <p:val>
                                            <p:strVal val="#ppt_x"/>
                                          </p:val>
                                        </p:tav>
                                        <p:tav tm="100000">
                                          <p:val>
                                            <p:strVal val="#ppt_x"/>
                                          </p:val>
                                        </p:tav>
                                      </p:tavLst>
                                    </p:anim>
                                    <p:anim calcmode="lin" valueType="num">
                                      <p:cBhvr>
                                        <p:cTn id="8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2" grpId="0" build="p"/>
      <p:bldP spid="3" grpId="0" build="p"/>
      <p:bldP spid="4" grpId="0" build="p"/>
      <p:bldP spid="5" grpId="0" build="p"/>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43853" y="1519517"/>
            <a:ext cx="3792071" cy="3641912"/>
            <a:chOff x="1243853" y="1519517"/>
            <a:chExt cx="3792071" cy="3641912"/>
          </a:xfrm>
          <a:effectLst>
            <a:outerShdw blurRad="317500" dist="228600" dir="5400000" algn="t" rotWithShape="0">
              <a:prstClr val="black">
                <a:alpha val="20000"/>
              </a:prstClr>
            </a:outerShdw>
          </a:effectLst>
        </p:grpSpPr>
        <p:sp>
          <p:nvSpPr>
            <p:cNvPr id="8" name="椭圆 7"/>
            <p:cNvSpPr/>
            <p:nvPr/>
          </p:nvSpPr>
          <p:spPr>
            <a:xfrm>
              <a:off x="1864660" y="2144807"/>
              <a:ext cx="2400298" cy="2400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243853" y="1519517"/>
              <a:ext cx="3641912" cy="364191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01354" y="1822077"/>
              <a:ext cx="322730" cy="322730"/>
            </a:xfrm>
            <a:prstGeom prst="ellipse">
              <a:avLst/>
            </a:prstGeom>
            <a:solidFill>
              <a:srgbClr val="FF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13194" y="3173506"/>
              <a:ext cx="322730" cy="322730"/>
            </a:xfrm>
            <a:prstGeom prst="ellipse">
              <a:avLst/>
            </a:prstGeom>
            <a:solidFill>
              <a:srgbClr val="C6A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101354" y="4520452"/>
              <a:ext cx="322730" cy="322730"/>
            </a:xfrm>
            <a:prstGeom prst="ellipse">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占位符 1"/>
          <p:cNvSpPr>
            <a:spLocks noGrp="1"/>
          </p:cNvSpPr>
          <p:nvPr>
            <p:ph type="body" sz="quarter" idx="19"/>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3" name="文本占位符 2"/>
          <p:cNvSpPr>
            <a:spLocks noGrp="1"/>
          </p:cNvSpPr>
          <p:nvPr>
            <p:ph type="body" sz="quarter" idx="20"/>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4" name="文本占位符 3"/>
          <p:cNvSpPr>
            <a:spLocks noGrp="1"/>
          </p:cNvSpPr>
          <p:nvPr>
            <p:ph type="body" sz="quarter" idx="21"/>
          </p:nvPr>
        </p:nvSpPr>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sp>
        <p:nvSpPr>
          <p:cNvPr id="5" name="文本占位符 4"/>
          <p:cNvSpPr>
            <a:spLocks noGrp="1"/>
          </p:cNvSpPr>
          <p:nvPr>
            <p:ph type="body" sz="quarter" idx="17"/>
          </p:nvPr>
        </p:nvSpPr>
        <p:spPr>
          <a:xfrm>
            <a:off x="565599" y="453907"/>
            <a:ext cx="6126749" cy="477231"/>
          </a:xfrm>
        </p:spPr>
        <p:txBody>
          <a:bodyPr/>
          <a:lstStyle/>
          <a:p>
            <a:r>
              <a:rPr lang="zh-CN" altLang="en-US" dirty="0">
                <a:solidFill>
                  <a:schemeClr val="tx1"/>
                </a:solidFill>
              </a:rPr>
              <a:t>Click to enter the text</a:t>
            </a:r>
            <a:endParaRPr lang="zh-CN" altLang="en-US" dirty="0"/>
          </a:p>
        </p:txBody>
      </p:sp>
      <p:pic>
        <p:nvPicPr>
          <p:cNvPr id="13" name="图片占位符 12"/>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76" b="12576"/>
          <a:stretch>
            <a:fillRect/>
          </a:stretch>
        </p:blipFill>
        <p:spPr/>
      </p:pic>
    </p:spTree>
    <p:extLst>
      <p:ext uri="{BB962C8B-B14F-4D97-AF65-F5344CB8AC3E}">
        <p14:creationId xmlns:p14="http://schemas.microsoft.com/office/powerpoint/2010/main" val="140848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1"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1000"/>
                                        <p:tgtEl>
                                          <p:spTgt spid="7"/>
                                        </p:tgtEl>
                                      </p:cBhvr>
                                    </p:animEffect>
                                  </p:childTnLst>
                                </p:cTn>
                              </p:par>
                            </p:childTnLst>
                          </p:cTn>
                        </p:par>
                        <p:par>
                          <p:cTn id="14" fill="hold">
                            <p:stCondLst>
                              <p:cond delay="1750"/>
                            </p:stCondLst>
                            <p:childTnLst>
                              <p:par>
                                <p:cTn id="15" presetID="21"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par>
                          <p:cTn id="18" fill="hold">
                            <p:stCondLst>
                              <p:cond delay="275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750"/>
                                        <p:tgtEl>
                                          <p:spTgt spid="2"/>
                                        </p:tgtEl>
                                      </p:cBhvr>
                                    </p:animEffect>
                                    <p:anim calcmode="lin" valueType="num">
                                      <p:cBhvr>
                                        <p:cTn id="22" dur="750" fill="hold"/>
                                        <p:tgtEl>
                                          <p:spTgt spid="2"/>
                                        </p:tgtEl>
                                        <p:attrNameLst>
                                          <p:attrName>ppt_x</p:attrName>
                                        </p:attrNameLst>
                                      </p:cBhvr>
                                      <p:tavLst>
                                        <p:tav tm="0">
                                          <p:val>
                                            <p:strVal val="#ppt_x"/>
                                          </p:val>
                                        </p:tav>
                                        <p:tav tm="100000">
                                          <p:val>
                                            <p:strVal val="#ppt_x"/>
                                          </p:val>
                                        </p:tav>
                                      </p:tavLst>
                                    </p:anim>
                                    <p:anim calcmode="lin" valueType="num">
                                      <p:cBhvr>
                                        <p:cTn id="23" dur="75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750"/>
                                        <p:tgtEl>
                                          <p:spTgt spid="3"/>
                                        </p:tgtEl>
                                      </p:cBhvr>
                                    </p:animEffect>
                                    <p:anim calcmode="lin" valueType="num">
                                      <p:cBhvr>
                                        <p:cTn id="27" dur="750" fill="hold"/>
                                        <p:tgtEl>
                                          <p:spTgt spid="3"/>
                                        </p:tgtEl>
                                        <p:attrNameLst>
                                          <p:attrName>ppt_x</p:attrName>
                                        </p:attrNameLst>
                                      </p:cBhvr>
                                      <p:tavLst>
                                        <p:tav tm="0">
                                          <p:val>
                                            <p:strVal val="#ppt_x"/>
                                          </p:val>
                                        </p:tav>
                                        <p:tav tm="100000">
                                          <p:val>
                                            <p:strVal val="#ppt_x"/>
                                          </p:val>
                                        </p:tav>
                                      </p:tavLst>
                                    </p:anim>
                                    <p:anim calcmode="lin" valueType="num">
                                      <p:cBhvr>
                                        <p:cTn id="28" dur="75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750"/>
                                        <p:tgtEl>
                                          <p:spTgt spid="4"/>
                                        </p:tgtEl>
                                      </p:cBhvr>
                                    </p:animEffect>
                                    <p:anim calcmode="lin" valueType="num">
                                      <p:cBhvr>
                                        <p:cTn id="32" dur="750" fill="hold"/>
                                        <p:tgtEl>
                                          <p:spTgt spid="4"/>
                                        </p:tgtEl>
                                        <p:attrNameLst>
                                          <p:attrName>ppt_x</p:attrName>
                                        </p:attrNameLst>
                                      </p:cBhvr>
                                      <p:tavLst>
                                        <p:tav tm="0">
                                          <p:val>
                                            <p:strVal val="#ppt_x"/>
                                          </p:val>
                                        </p:tav>
                                        <p:tav tm="100000">
                                          <p:val>
                                            <p:strVal val="#ppt_x"/>
                                          </p:val>
                                        </p:tav>
                                      </p:tavLst>
                                    </p:anim>
                                    <p:anim calcmode="lin" valueType="num">
                                      <p:cBhvr>
                                        <p:cTn id="33"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泪滴形 1"/>
          <p:cNvSpPr/>
          <p:nvPr/>
        </p:nvSpPr>
        <p:spPr>
          <a:xfrm rot="8100000">
            <a:off x="5008640" y="1819625"/>
            <a:ext cx="2171571" cy="2171571"/>
          </a:xfrm>
          <a:prstGeom prst="teardrop">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66679" y="4655440"/>
            <a:ext cx="255493" cy="255493"/>
          </a:xfrm>
          <a:prstGeom prst="ellipse">
            <a:avLst/>
          </a:prstGeom>
          <a:gradFill flip="none" rotWithShape="1">
            <a:gsLst>
              <a:gs pos="0">
                <a:schemeClr val="bg1"/>
              </a:gs>
              <a:gs pos="100000">
                <a:srgbClr val="FFFFF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994575" y="5125429"/>
            <a:ext cx="199701" cy="199701"/>
          </a:xfrm>
          <a:prstGeom prst="ellipse">
            <a:avLst/>
          </a:prstGeom>
          <a:gradFill flip="none" rotWithShape="1">
            <a:gsLst>
              <a:gs pos="0">
                <a:schemeClr val="bg1"/>
              </a:gs>
              <a:gs pos="100000">
                <a:srgbClr val="FFFFF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38900" y="5509974"/>
            <a:ext cx="3511050" cy="5805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229486" y="5326526"/>
            <a:ext cx="5729879" cy="9474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910957" y="5740723"/>
            <a:ext cx="366936" cy="60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8100000">
            <a:off x="5188132" y="1926546"/>
            <a:ext cx="1812585" cy="1812585"/>
          </a:xfrm>
          <a:prstGeom prst="teardrop">
            <a:avLst/>
          </a:prstGeom>
          <a:gradFill flip="none" rotWithShape="1">
            <a:gsLst>
              <a:gs pos="20000">
                <a:schemeClr val="bg1"/>
              </a:gs>
              <a:gs pos="46000">
                <a:srgbClr val="FFFFFF">
                  <a:alpha val="0"/>
                </a:srgbClr>
              </a:gs>
            </a:gsLst>
            <a:lin ang="189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508856" y="1993585"/>
            <a:ext cx="5171136" cy="3631763"/>
          </a:xfrm>
          <a:prstGeom prst="rect">
            <a:avLst/>
          </a:prstGeom>
          <a:noFill/>
        </p:spPr>
        <p:txBody>
          <a:bodyPr wrap="square" rtlCol="0">
            <a:spAutoFit/>
          </a:bodyPr>
          <a:lstStyle/>
          <a:p>
            <a:pPr algn="ctr"/>
            <a:r>
              <a:rPr lang="en-US" altLang="zh-CN" sz="11500" dirty="0">
                <a:solidFill>
                  <a:schemeClr val="bg1">
                    <a:lumMod val="65000"/>
                  </a:schemeClr>
                </a:solidFill>
                <a:latin typeface="Agency FB" panose="020B0503020202020204" pitchFamily="34" charset="0"/>
              </a:rPr>
              <a:t>THANK YOU YOU</a:t>
            </a:r>
            <a:endParaRPr lang="zh-CN" altLang="en-US" sz="11500" dirty="0">
              <a:solidFill>
                <a:schemeClr val="bg1">
                  <a:lumMod val="65000"/>
                </a:schemeClr>
              </a:solidFill>
              <a:latin typeface="Agency FB" panose="020B0503020202020204" pitchFamily="34" charset="0"/>
            </a:endParaRPr>
          </a:p>
        </p:txBody>
      </p:sp>
    </p:spTree>
    <p:extLst>
      <p:ext uri="{BB962C8B-B14F-4D97-AF65-F5344CB8AC3E}">
        <p14:creationId xmlns:p14="http://schemas.microsoft.com/office/powerpoint/2010/main" val="35220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C2A3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7DCA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a:xfrm>
            <a:off x="5981832" y="1156582"/>
            <a:ext cx="5205221" cy="1560512"/>
          </a:xfrm>
        </p:spPr>
        <p:txBody>
          <a:bodyPr/>
          <a:lstStyle/>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endParaRPr lang="zh-CN" altLang="en-US" dirty="0">
              <a:solidFill>
                <a:schemeClr val="tx1"/>
              </a:solidFill>
            </a:endParaRPr>
          </a:p>
        </p:txBody>
      </p:sp>
      <p:sp>
        <p:nvSpPr>
          <p:cNvPr id="4" name="文本占位符 2"/>
          <p:cNvSpPr txBox="1">
            <a:spLocks/>
          </p:cNvSpPr>
          <p:nvPr/>
        </p:nvSpPr>
        <p:spPr>
          <a:xfrm>
            <a:off x="5981831" y="3903414"/>
            <a:ext cx="5205221" cy="1560512"/>
          </a:xfrm>
          <a:prstGeom prst="rect">
            <a:avLst/>
          </a:prstGeom>
        </p:spPr>
        <p:txBody>
          <a:bodyPr vert="horz" lIns="91440" tIns="45720" rIns="91440" bIns="45720" rtlCol="0">
            <a:noAutofit/>
          </a:bodyPr>
          <a:lstStyle>
            <a:lvl1pPr marL="0" indent="363538" algn="l" defTabSz="914400" rtl="0" eaLnBrk="1" latinLnBrk="0" hangingPunct="1">
              <a:lnSpc>
                <a:spcPct val="90000"/>
              </a:lnSpc>
              <a:spcBef>
                <a:spcPts val="1000"/>
              </a:spcBef>
              <a:buFont typeface="Arial" panose="020B0604020202020204" pitchFamily="34" charset="0"/>
              <a:buNone/>
              <a:defRPr sz="2000" kern="1200">
                <a:solidFill>
                  <a:schemeClr val="tx1">
                    <a:lumMod val="50000"/>
                    <a:lumOff val="50000"/>
                  </a:schemeClr>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endParaRPr lang="zh-CN" altLang="en-US" dirty="0">
              <a:solidFill>
                <a:schemeClr val="tx1"/>
              </a:solidFill>
            </a:endParaRPr>
          </a:p>
        </p:txBody>
      </p:sp>
    </p:spTree>
    <p:extLst>
      <p:ext uri="{BB962C8B-B14F-4D97-AF65-F5344CB8AC3E}">
        <p14:creationId xmlns:p14="http://schemas.microsoft.com/office/powerpoint/2010/main" val="35911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750"/>
                                        <p:tgtEl>
                                          <p:spTgt spid="4"/>
                                        </p:tgtEl>
                                      </p:cBhvr>
                                    </p:animEffect>
                                    <p:anim calcmode="lin" valueType="num">
                                      <p:cBhvr>
                                        <p:cTn id="20" dur="750" fill="hold"/>
                                        <p:tgtEl>
                                          <p:spTgt spid="4"/>
                                        </p:tgtEl>
                                        <p:attrNameLst>
                                          <p:attrName>ppt_x</p:attrName>
                                        </p:attrNameLst>
                                      </p:cBhvr>
                                      <p:tavLst>
                                        <p:tav tm="0">
                                          <p:val>
                                            <p:strVal val="#ppt_x"/>
                                          </p:val>
                                        </p:tav>
                                        <p:tav tm="100000">
                                          <p:val>
                                            <p:strVal val="#ppt_x"/>
                                          </p:val>
                                        </p:tav>
                                      </p:tavLst>
                                    </p:anim>
                                    <p:anim calcmode="lin" valueType="num">
                                      <p:cBhvr>
                                        <p:cTn id="21"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p:txBody>
          <a:bodyPr/>
          <a:lstStyle/>
          <a:p>
            <a:r>
              <a:rPr lang="zh-CN" altLang="en-US" dirty="0">
                <a:solidFill>
                  <a:schemeClr val="tx1"/>
                </a:solidFill>
              </a:rPr>
              <a:t>Click to enter the text</a:t>
            </a:r>
            <a:endParaRPr lang="en-US" altLang="zh-CN" dirty="0">
              <a:solidFill>
                <a:schemeClr val="tx1"/>
              </a:solidFill>
            </a:endParaRPr>
          </a:p>
          <a:p>
            <a:r>
              <a:rPr lang="zh-CN" altLang="en-US" dirty="0">
                <a:solidFill>
                  <a:schemeClr val="tx1"/>
                </a:solidFill>
              </a:rPr>
              <a:t>Click to enter the text</a:t>
            </a:r>
            <a:endParaRPr lang="en-US" altLang="zh-CN" dirty="0">
              <a:solidFill>
                <a:schemeClr val="tx1"/>
              </a:solidFill>
            </a:endParaRPr>
          </a:p>
          <a:p>
            <a:r>
              <a:rPr lang="zh-CN" altLang="en-US" dirty="0">
                <a:solidFill>
                  <a:schemeClr val="tx1"/>
                </a:solidFill>
              </a:rPr>
              <a:t>Click to enter the text</a:t>
            </a:r>
          </a:p>
          <a:p>
            <a:r>
              <a:rPr lang="zh-CN" altLang="en-US" dirty="0">
                <a:solidFill>
                  <a:schemeClr val="tx1"/>
                </a:solidFill>
              </a:rPr>
              <a:t>Click to enter the text</a:t>
            </a:r>
            <a:endParaRPr lang="en-US" altLang="zh-CN" dirty="0">
              <a:solidFill>
                <a:schemeClr val="tx1"/>
              </a:solidFill>
            </a:endParaRPr>
          </a:p>
          <a:p>
            <a:endParaRPr lang="zh-CN" altLang="en-US" dirty="0"/>
          </a:p>
        </p:txBody>
      </p:sp>
    </p:spTree>
    <p:extLst>
      <p:ext uri="{BB962C8B-B14F-4D97-AF65-F5344CB8AC3E}">
        <p14:creationId xmlns:p14="http://schemas.microsoft.com/office/powerpoint/2010/main" val="254820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Click to enter the text</a:t>
            </a:r>
            <a:endParaRPr lang="zh-CN" altLang="en-US" dirty="0"/>
          </a:p>
        </p:txBody>
      </p:sp>
      <p:sp>
        <p:nvSpPr>
          <p:cNvPr id="3" name="文本占位符 2"/>
          <p:cNvSpPr>
            <a:spLocks noGrp="1"/>
          </p:cNvSpPr>
          <p:nvPr>
            <p:ph type="body" sz="quarter" idx="18"/>
          </p:nvPr>
        </p:nvSpPr>
        <p:spPr>
          <a:xfrm>
            <a:off x="6165477" y="2273757"/>
            <a:ext cx="5377388" cy="1560512"/>
          </a:xfrm>
        </p:spPr>
        <p:txBody>
          <a:bodyPr/>
          <a:lstStyle/>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r>
              <a:rPr lang="zh-CN" altLang="en-US" dirty="0">
                <a:solidFill>
                  <a:schemeClr val="tx1"/>
                </a:solidFill>
              </a:rPr>
              <a:t>Click on input text Click Into text Click To enter text</a:t>
            </a:r>
          </a:p>
          <a:p>
            <a:endParaRPr lang="zh-CN" altLang="en-US" dirty="0"/>
          </a:p>
        </p:txBody>
      </p:sp>
    </p:spTree>
    <p:extLst>
      <p:ext uri="{BB962C8B-B14F-4D97-AF65-F5344CB8AC3E}">
        <p14:creationId xmlns:p14="http://schemas.microsoft.com/office/powerpoint/2010/main" val="2025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solidFill>
                  <a:schemeClr val="tx1"/>
                </a:solidFill>
              </a:rPr>
              <a:t>Click to enter the text</a:t>
            </a:r>
            <a:endParaRPr lang="zh-CN" altLang="en-US" dirty="0"/>
          </a:p>
          <a:p>
            <a:endParaRPr lang="zh-CN" altLang="en-US" dirty="0"/>
          </a:p>
        </p:txBody>
      </p:sp>
      <p:sp>
        <p:nvSpPr>
          <p:cNvPr id="3" name="文本占位符 2"/>
          <p:cNvSpPr>
            <a:spLocks noGrp="1"/>
          </p:cNvSpPr>
          <p:nvPr>
            <p:ph type="body" sz="quarter" idx="18"/>
          </p:nvPr>
        </p:nvSpPr>
        <p:spPr>
          <a:xfrm>
            <a:off x="6433293" y="1367009"/>
            <a:ext cx="4641897" cy="1560512"/>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spTree>
    <p:extLst>
      <p:ext uri="{BB962C8B-B14F-4D97-AF65-F5344CB8AC3E}">
        <p14:creationId xmlns:p14="http://schemas.microsoft.com/office/powerpoint/2010/main" val="10373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50"/>
                                        <p:tgtEl>
                                          <p:spTgt spid="3"/>
                                        </p:tgtEl>
                                      </p:cBhvr>
                                    </p:animEffect>
                                    <p:anim calcmode="lin" valueType="num">
                                      <p:cBhvr>
                                        <p:cTn id="14" dur="750" fill="hold"/>
                                        <p:tgtEl>
                                          <p:spTgt spid="3"/>
                                        </p:tgtEl>
                                        <p:attrNameLst>
                                          <p:attrName>ppt_x</p:attrName>
                                        </p:attrNameLst>
                                      </p:cBhvr>
                                      <p:tavLst>
                                        <p:tav tm="0">
                                          <p:val>
                                            <p:strVal val="#ppt_x"/>
                                          </p:val>
                                        </p:tav>
                                        <p:tav tm="100000">
                                          <p:val>
                                            <p:strVal val="#ppt_x"/>
                                          </p:val>
                                        </p:tav>
                                      </p:tavLst>
                                    </p:anim>
                                    <p:anim calcmode="lin" valueType="num">
                                      <p:cBhvr>
                                        <p:cTn id="15"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76" b="12576"/>
          <a:stretch>
            <a:fillRect/>
          </a:stretch>
        </p:blipFill>
        <p:spPr/>
      </p:pic>
      <p:sp>
        <p:nvSpPr>
          <p:cNvPr id="3" name="文本占位符 2"/>
          <p:cNvSpPr>
            <a:spLocks noGrp="1"/>
          </p:cNvSpPr>
          <p:nvPr>
            <p:ph type="body" sz="quarter" idx="18"/>
          </p:nvPr>
        </p:nvSpPr>
        <p:spPr/>
        <p:txBody>
          <a:bodyPr/>
          <a:lstStyle/>
          <a:p>
            <a:r>
              <a:rPr lang="zh-CN" altLang="en-US" dirty="0">
                <a:solidFill>
                  <a:schemeClr val="tx1"/>
                </a:solidFill>
              </a:rPr>
              <a:t>Click to enter the text</a:t>
            </a:r>
            <a:endParaRPr lang="zh-CN" altLang="en-US" dirty="0"/>
          </a:p>
          <a:p>
            <a:endParaRPr lang="zh-CN" altLang="en-US" dirty="0"/>
          </a:p>
        </p:txBody>
      </p:sp>
      <p:sp>
        <p:nvSpPr>
          <p:cNvPr id="4" name="文本占位符 3"/>
          <p:cNvSpPr>
            <a:spLocks noGrp="1"/>
          </p:cNvSpPr>
          <p:nvPr>
            <p:ph type="body" sz="quarter" idx="19"/>
          </p:nvPr>
        </p:nvSpPr>
        <p:spPr>
          <a:xfrm>
            <a:off x="1754490" y="3842528"/>
            <a:ext cx="2052463" cy="80187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a:p>
            <a:endParaRPr lang="zh-CN" altLang="en-US" dirty="0"/>
          </a:p>
        </p:txBody>
      </p:sp>
      <p:graphicFrame>
        <p:nvGraphicFramePr>
          <p:cNvPr id="9" name="图表 8"/>
          <p:cNvGraphicFramePr/>
          <p:nvPr>
            <p:extLst>
              <p:ext uri="{D42A27DB-BD31-4B8C-83A1-F6EECF244321}">
                <p14:modId xmlns:p14="http://schemas.microsoft.com/office/powerpoint/2010/main" val="595760881"/>
              </p:ext>
            </p:extLst>
          </p:nvPr>
        </p:nvGraphicFramePr>
        <p:xfrm>
          <a:off x="4773705" y="1734830"/>
          <a:ext cx="5561106" cy="3079218"/>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占位符 4"/>
          <p:cNvSpPr>
            <a:spLocks noGrp="1"/>
          </p:cNvSpPr>
          <p:nvPr>
            <p:ph type="body" sz="quarter" idx="20"/>
          </p:nvPr>
        </p:nvSpPr>
        <p:spPr/>
        <p:txBody>
          <a:bodyPr/>
          <a:lstStyle/>
          <a:p>
            <a:endParaRPr lang="zh-CN" altLang="en-US" dirty="0"/>
          </a:p>
        </p:txBody>
      </p:sp>
      <p:sp>
        <p:nvSpPr>
          <p:cNvPr id="6" name="文本占位符 5"/>
          <p:cNvSpPr>
            <a:spLocks noGrp="1"/>
          </p:cNvSpPr>
          <p:nvPr>
            <p:ph type="body" sz="quarter" idx="21"/>
          </p:nvPr>
        </p:nvSpPr>
        <p:spPr/>
        <p:txBody>
          <a:bodyPr/>
          <a:lstStyle/>
          <a:p>
            <a:endParaRPr lang="zh-CN" altLang="en-US" dirty="0"/>
          </a:p>
        </p:txBody>
      </p:sp>
      <p:sp>
        <p:nvSpPr>
          <p:cNvPr id="7" name="文本占位符 6"/>
          <p:cNvSpPr>
            <a:spLocks noGrp="1"/>
          </p:cNvSpPr>
          <p:nvPr>
            <p:ph type="body" sz="quarter" idx="22"/>
          </p:nvPr>
        </p:nvSpPr>
        <p:spPr/>
        <p:txBody>
          <a:bodyPr/>
          <a:lstStyle/>
          <a:p>
            <a:endParaRPr lang="zh-CN" altLang="en-US" dirty="0"/>
          </a:p>
        </p:txBody>
      </p:sp>
      <p:sp>
        <p:nvSpPr>
          <p:cNvPr id="8" name="文本占位符 7"/>
          <p:cNvSpPr>
            <a:spLocks noGrp="1"/>
          </p:cNvSpPr>
          <p:nvPr>
            <p:ph type="body" sz="quarter" idx="23"/>
          </p:nvPr>
        </p:nvSpPr>
        <p:spPr/>
        <p:txBody>
          <a:bodyPr/>
          <a:lstStyle/>
          <a:p>
            <a:endParaRPr lang="zh-CN" altLang="en-US" dirty="0"/>
          </a:p>
        </p:txBody>
      </p:sp>
    </p:spTree>
    <p:extLst>
      <p:ext uri="{BB962C8B-B14F-4D97-AF65-F5344CB8AC3E}">
        <p14:creationId xmlns:p14="http://schemas.microsoft.com/office/powerpoint/2010/main" val="425059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anim calcmode="lin" valueType="num">
                                      <p:cBhvr>
                                        <p:cTn id="12"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23" dur="500"/>
                                        <p:tgtEl>
                                          <p:spTgt spid="9">
                                            <p:graphicEl>
                                              <a:chart seriesIdx="-3" categoryIdx="-3" bldStep="gridLegend"/>
                                            </p:graphicEl>
                                          </p:spTgt>
                                        </p:tgtEl>
                                      </p:cBhvr>
                                    </p:animEffect>
                                    <p:anim calcmode="lin" valueType="num">
                                      <p:cBhvr>
                                        <p:cTn id="24" dur="5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25" dur="5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4" categoryIdx="0" bldStep="category"/>
                                            </p:graphicEl>
                                          </p:spTgt>
                                        </p:tgtEl>
                                        <p:attrNameLst>
                                          <p:attrName>style.visibility</p:attrName>
                                        </p:attrNameLst>
                                      </p:cBhvr>
                                      <p:to>
                                        <p:strVal val="visible"/>
                                      </p:to>
                                    </p:set>
                                    <p:animEffect transition="in" filter="fade">
                                      <p:cBhvr>
                                        <p:cTn id="29" dur="500"/>
                                        <p:tgtEl>
                                          <p:spTgt spid="9">
                                            <p:graphicEl>
                                              <a:chart seriesIdx="-4" categoryIdx="0" bldStep="category"/>
                                            </p:graphicEl>
                                          </p:spTgt>
                                        </p:tgtEl>
                                      </p:cBhvr>
                                    </p:animEffect>
                                    <p:anim calcmode="lin" valueType="num">
                                      <p:cBhvr>
                                        <p:cTn id="30" dur="500" fill="hold"/>
                                        <p:tgtEl>
                                          <p:spTgt spid="9">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31" dur="500" fill="hold"/>
                                        <p:tgtEl>
                                          <p:spTgt spid="9">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4" categoryIdx="1" bldStep="category"/>
                                            </p:graphicEl>
                                          </p:spTgt>
                                        </p:tgtEl>
                                        <p:attrNameLst>
                                          <p:attrName>style.visibility</p:attrName>
                                        </p:attrNameLst>
                                      </p:cBhvr>
                                      <p:to>
                                        <p:strVal val="visible"/>
                                      </p:to>
                                    </p:set>
                                    <p:animEffect transition="in" filter="fade">
                                      <p:cBhvr>
                                        <p:cTn id="35" dur="500"/>
                                        <p:tgtEl>
                                          <p:spTgt spid="9">
                                            <p:graphicEl>
                                              <a:chart seriesIdx="-4" categoryIdx="1" bldStep="category"/>
                                            </p:graphicEl>
                                          </p:spTgt>
                                        </p:tgtEl>
                                      </p:cBhvr>
                                    </p:animEffect>
                                    <p:anim calcmode="lin" valueType="num">
                                      <p:cBhvr>
                                        <p:cTn id="36" dur="500" fill="hold"/>
                                        <p:tgtEl>
                                          <p:spTgt spid="9">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37" dur="500" fill="hold"/>
                                        <p:tgtEl>
                                          <p:spTgt spid="9">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9">
                                            <p:graphicEl>
                                              <a:chart seriesIdx="-4" categoryIdx="2" bldStep="category"/>
                                            </p:graphicEl>
                                          </p:spTgt>
                                        </p:tgtEl>
                                        <p:attrNameLst>
                                          <p:attrName>style.visibility</p:attrName>
                                        </p:attrNameLst>
                                      </p:cBhvr>
                                      <p:to>
                                        <p:strVal val="visible"/>
                                      </p:to>
                                    </p:set>
                                    <p:animEffect transition="in" filter="fade">
                                      <p:cBhvr>
                                        <p:cTn id="41" dur="500"/>
                                        <p:tgtEl>
                                          <p:spTgt spid="9">
                                            <p:graphicEl>
                                              <a:chart seriesIdx="-4" categoryIdx="2" bldStep="category"/>
                                            </p:graphicEl>
                                          </p:spTgt>
                                        </p:tgtEl>
                                      </p:cBhvr>
                                    </p:animEffect>
                                    <p:anim calcmode="lin" valueType="num">
                                      <p:cBhvr>
                                        <p:cTn id="42" dur="500" fill="hold"/>
                                        <p:tgtEl>
                                          <p:spTgt spid="9">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43" dur="500" fill="hold"/>
                                        <p:tgtEl>
                                          <p:spTgt spid="9">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9">
                                            <p:graphicEl>
                                              <a:chart seriesIdx="-4" categoryIdx="3" bldStep="category"/>
                                            </p:graphicEl>
                                          </p:spTgt>
                                        </p:tgtEl>
                                        <p:attrNameLst>
                                          <p:attrName>style.visibility</p:attrName>
                                        </p:attrNameLst>
                                      </p:cBhvr>
                                      <p:to>
                                        <p:strVal val="visible"/>
                                      </p:to>
                                    </p:set>
                                    <p:animEffect transition="in" filter="fade">
                                      <p:cBhvr>
                                        <p:cTn id="47" dur="500"/>
                                        <p:tgtEl>
                                          <p:spTgt spid="9">
                                            <p:graphicEl>
                                              <a:chart seriesIdx="-4" categoryIdx="3" bldStep="category"/>
                                            </p:graphicEl>
                                          </p:spTgt>
                                        </p:tgtEl>
                                      </p:cBhvr>
                                    </p:animEffect>
                                    <p:anim calcmode="lin" valueType="num">
                                      <p:cBhvr>
                                        <p:cTn id="48" dur="500" fill="hold"/>
                                        <p:tgtEl>
                                          <p:spTgt spid="9">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49" dur="500" fill="hold"/>
                                        <p:tgtEl>
                                          <p:spTgt spid="9">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nodePh="1">
                                  <p:stCondLst>
                                    <p:cond delay="0"/>
                                  </p:stCondLst>
                                  <p:endCondLst>
                                    <p:cond evt="begin" delay="0">
                                      <p:tn val="51"/>
                                    </p:cond>
                                  </p:end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750"/>
                                        <p:tgtEl>
                                          <p:spTgt spid="5">
                                            <p:txEl>
                                              <p:pRg st="0" end="0"/>
                                            </p:txEl>
                                          </p:spTgt>
                                        </p:tgtEl>
                                      </p:cBhvr>
                                    </p:animEffect>
                                    <p:anim calcmode="lin" valueType="num">
                                      <p:cBhvr>
                                        <p:cTn id="54"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55" dur="750" fill="hold"/>
                                        <p:tgtEl>
                                          <p:spTgt spid="5">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nodePh="1">
                                  <p:stCondLst>
                                    <p:cond delay="0"/>
                                  </p:stCondLst>
                                  <p:endCondLst>
                                    <p:cond evt="begin" delay="0">
                                      <p:tn val="56"/>
                                    </p:cond>
                                  </p:end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fade">
                                      <p:cBhvr>
                                        <p:cTn id="58" dur="750"/>
                                        <p:tgtEl>
                                          <p:spTgt spid="6">
                                            <p:txEl>
                                              <p:pRg st="0" end="0"/>
                                            </p:txEl>
                                          </p:spTgt>
                                        </p:tgtEl>
                                      </p:cBhvr>
                                    </p:animEffect>
                                    <p:anim calcmode="lin" valueType="num">
                                      <p:cBhvr>
                                        <p:cTn id="5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60" dur="750" fill="hold"/>
                                        <p:tgtEl>
                                          <p:spTgt spid="6">
                                            <p:txEl>
                                              <p:pRg st="0" end="0"/>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nodePh="1">
                                  <p:stCondLst>
                                    <p:cond delay="0"/>
                                  </p:stCondLst>
                                  <p:endCondLst>
                                    <p:cond evt="begin" delay="0">
                                      <p:tn val="61"/>
                                    </p:cond>
                                  </p:end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750"/>
                                        <p:tgtEl>
                                          <p:spTgt spid="7">
                                            <p:txEl>
                                              <p:pRg st="0" end="0"/>
                                            </p:txEl>
                                          </p:spTgt>
                                        </p:tgtEl>
                                      </p:cBhvr>
                                    </p:animEffect>
                                    <p:anim calcmode="lin" valueType="num">
                                      <p:cBhvr>
                                        <p:cTn id="64"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65" dur="750" fill="hold"/>
                                        <p:tgtEl>
                                          <p:spTgt spid="7">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nodePh="1">
                                  <p:stCondLst>
                                    <p:cond delay="0"/>
                                  </p:stCondLst>
                                  <p:endCondLst>
                                    <p:cond evt="begin" delay="0">
                                      <p:tn val="66"/>
                                    </p:cond>
                                  </p:endCondLst>
                                  <p:childTnLst>
                                    <p:set>
                                      <p:cBhvr>
                                        <p:cTn id="67" dur="1" fill="hold">
                                          <p:stCondLst>
                                            <p:cond delay="0"/>
                                          </p:stCondLst>
                                        </p:cTn>
                                        <p:tgtEl>
                                          <p:spTgt spid="8">
                                            <p:txEl>
                                              <p:pRg st="0" end="0"/>
                                            </p:txEl>
                                          </p:spTgt>
                                        </p:tgtEl>
                                        <p:attrNameLst>
                                          <p:attrName>style.visibility</p:attrName>
                                        </p:attrNameLst>
                                      </p:cBhvr>
                                      <p:to>
                                        <p:strVal val="visible"/>
                                      </p:to>
                                    </p:set>
                                    <p:animEffect transition="in" filter="fade">
                                      <p:cBhvr>
                                        <p:cTn id="68" dur="750"/>
                                        <p:tgtEl>
                                          <p:spTgt spid="8">
                                            <p:txEl>
                                              <p:pRg st="0" end="0"/>
                                            </p:txEl>
                                          </p:spTgt>
                                        </p:tgtEl>
                                      </p:cBhvr>
                                    </p:animEffect>
                                    <p:anim calcmode="lin" valueType="num">
                                      <p:cBhvr>
                                        <p:cTn id="69"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70"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Graphic spid="9" grpId="0" uiExpand="1">
        <p:bldSub>
          <a:bldChart bld="category"/>
        </p:bldSub>
      </p:bldGraphic>
      <p:bldP spid="5" grpId="0" build="p"/>
      <p:bldP spid="6" grpId="0" build="p"/>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76" b="12576"/>
          <a:stretch>
            <a:fillRect/>
          </a:stretch>
        </p:blipFill>
        <p:spPr/>
      </p:pic>
      <p:sp>
        <p:nvSpPr>
          <p:cNvPr id="3" name="文本占位符 2"/>
          <p:cNvSpPr>
            <a:spLocks noGrp="1"/>
          </p:cNvSpPr>
          <p:nvPr>
            <p:ph type="body" sz="quarter" idx="18"/>
          </p:nvPr>
        </p:nvSpPr>
        <p:spPr/>
        <p:txBody>
          <a:bodyPr/>
          <a:lstStyle/>
          <a:p>
            <a:r>
              <a:rPr lang="zh-CN" altLang="en-US" dirty="0">
                <a:solidFill>
                  <a:schemeClr val="tx1"/>
                </a:solidFill>
              </a:rPr>
              <a:t>Click to enter the text</a:t>
            </a:r>
            <a:endParaRPr lang="zh-CN" altLang="en-US" dirty="0"/>
          </a:p>
          <a:p>
            <a:endParaRPr lang="zh-CN" altLang="en-US" dirty="0"/>
          </a:p>
        </p:txBody>
      </p:sp>
      <p:sp>
        <p:nvSpPr>
          <p:cNvPr id="4" name="文本占位符 3"/>
          <p:cNvSpPr>
            <a:spLocks noGrp="1"/>
          </p:cNvSpPr>
          <p:nvPr>
            <p:ph type="body" sz="quarter" idx="19"/>
          </p:nvPr>
        </p:nvSpPr>
        <p:spPr>
          <a:xfrm>
            <a:off x="1731535" y="3930521"/>
            <a:ext cx="2052463" cy="801876"/>
          </a:xfrm>
        </p:spPr>
        <p:txBody>
          <a:bodyPr/>
          <a:lstStyle/>
          <a:p>
            <a:r>
              <a:rPr lang="zh-CN" altLang="en-US" dirty="0">
                <a:solidFill>
                  <a:schemeClr val="tx1"/>
                </a:solidFill>
              </a:rPr>
              <a:t>Click on input text Click Into text Click Enter text Click To enter text Click to enter text Click to enter text Click to enter text</a:t>
            </a:r>
            <a:endParaRPr lang="zh-CN" altLang="en-US" dirty="0"/>
          </a:p>
        </p:txBody>
      </p:sp>
      <p:graphicFrame>
        <p:nvGraphicFramePr>
          <p:cNvPr id="5" name="图表 4"/>
          <p:cNvGraphicFramePr/>
          <p:nvPr>
            <p:extLst>
              <p:ext uri="{D42A27DB-BD31-4B8C-83A1-F6EECF244321}">
                <p14:modId xmlns:p14="http://schemas.microsoft.com/office/powerpoint/2010/main" val="3175522708"/>
              </p:ext>
            </p:extLst>
          </p:nvPr>
        </p:nvGraphicFramePr>
        <p:xfrm>
          <a:off x="4531658" y="1191873"/>
          <a:ext cx="5903260" cy="4390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696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anim calcmode="lin" valueType="num">
                                      <p:cBhvr>
                                        <p:cTn id="12"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75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6" presetClass="entr" presetSubtype="32"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ou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2297765" y="1446072"/>
            <a:ext cx="2339788" cy="3966882"/>
          </a:xfrm>
          <a:prstGeom prst="roundRect">
            <a:avLst>
              <a:gd name="adj" fmla="val 26436"/>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869235" y="1446072"/>
            <a:ext cx="2339788" cy="3966882"/>
          </a:xfrm>
          <a:prstGeom prst="roundRect">
            <a:avLst>
              <a:gd name="adj" fmla="val 24712"/>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7440705" y="1446072"/>
            <a:ext cx="2339788" cy="3966882"/>
          </a:xfrm>
          <a:prstGeom prst="roundRect">
            <a:avLst>
              <a:gd name="adj" fmla="val 25862"/>
            </a:avLst>
          </a:prstGeom>
          <a:solidFill>
            <a:schemeClr val="bg1"/>
          </a:solidFill>
          <a:ln>
            <a:noFill/>
          </a:ln>
          <a:effectLst>
            <a:outerShdw blurRad="317500" dist="2286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11"/>
          <p:cNvPicPr>
            <a:picLocks noGrp="1" noChangeAspect="1"/>
          </p:cNvPicPr>
          <p:nvPr>
            <p:ph type="pic" sz="quarter" idx="13"/>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90" b="12590"/>
          <a:stretch>
            <a:fillRect/>
          </a:stretch>
        </p:blipFill>
        <p:spPr/>
      </p:pic>
      <p:pic>
        <p:nvPicPr>
          <p:cNvPr id="13" name="图片占位符 12"/>
          <p:cNvPicPr>
            <a:picLocks noGrp="1" noChangeAspect="1"/>
          </p:cNvPicPr>
          <p:nvPr>
            <p:ph type="pic" sz="quarter" idx="14"/>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90" b="12590"/>
          <a:stretch>
            <a:fillRect/>
          </a:stretch>
        </p:blipFill>
        <p:spPr/>
      </p:pic>
      <p:pic>
        <p:nvPicPr>
          <p:cNvPr id="14" name="图片占位符 13"/>
          <p:cNvPicPr>
            <a:picLocks noGrp="1" noChangeAspect="1"/>
          </p:cNvPicPr>
          <p:nvPr>
            <p:ph type="pic" sz="quarter" idx="15"/>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2590" b="12590"/>
          <a:stretch>
            <a:fillRect/>
          </a:stretch>
        </p:blipFill>
        <p:spPr/>
      </p:pic>
      <p:sp>
        <p:nvSpPr>
          <p:cNvPr id="5" name="文本占位符 4"/>
          <p:cNvSpPr>
            <a:spLocks noGrp="1"/>
          </p:cNvSpPr>
          <p:nvPr>
            <p:ph type="body" sz="quarter" idx="16"/>
          </p:nvPr>
        </p:nvSpPr>
        <p:spPr/>
        <p:txBody>
          <a:bodyPr/>
          <a:lstStyle/>
          <a:p>
            <a:r>
              <a:rPr lang="zh-CN" altLang="en-US" dirty="0">
                <a:solidFill>
                  <a:schemeClr val="tx1"/>
                </a:solidFill>
              </a:rPr>
              <a:t>Click to enter the text</a:t>
            </a:r>
            <a:endParaRPr lang="zh-CN" altLang="en-US" dirty="0"/>
          </a:p>
          <a:p>
            <a:endParaRPr lang="zh-CN" altLang="en-US" dirty="0"/>
          </a:p>
        </p:txBody>
      </p:sp>
      <p:sp>
        <p:nvSpPr>
          <p:cNvPr id="6" name="文本占位符 5"/>
          <p:cNvSpPr>
            <a:spLocks noGrp="1"/>
          </p:cNvSpPr>
          <p:nvPr>
            <p:ph type="body" sz="quarter" idx="17"/>
          </p:nvPr>
        </p:nvSpPr>
        <p:spPr/>
        <p:txBody>
          <a:bodyPr/>
          <a:lstStyle/>
          <a:p>
            <a:r>
              <a:rPr lang="zh-CN" altLang="en-US" dirty="0">
                <a:solidFill>
                  <a:schemeClr val="tx1"/>
                </a:solidFill>
              </a:rPr>
              <a:t>Click to enter the text</a:t>
            </a:r>
            <a:endParaRPr lang="zh-CN" altLang="en-US" dirty="0"/>
          </a:p>
          <a:p>
            <a:endParaRPr lang="zh-CN" altLang="en-US" dirty="0"/>
          </a:p>
        </p:txBody>
      </p:sp>
      <p:sp>
        <p:nvSpPr>
          <p:cNvPr id="7" name="文本占位符 6"/>
          <p:cNvSpPr>
            <a:spLocks noGrp="1"/>
          </p:cNvSpPr>
          <p:nvPr>
            <p:ph type="body" sz="quarter" idx="18"/>
          </p:nvPr>
        </p:nvSpPr>
        <p:spPr/>
        <p:txBody>
          <a:bodyPr/>
          <a:lstStyle/>
          <a:p>
            <a:r>
              <a:rPr lang="zh-CN" altLang="en-US" dirty="0">
                <a:solidFill>
                  <a:schemeClr val="tx1"/>
                </a:solidFill>
              </a:rPr>
              <a:t>Click to enter the text</a:t>
            </a:r>
            <a:endParaRPr lang="zh-CN" altLang="en-US" dirty="0"/>
          </a:p>
          <a:p>
            <a:endParaRPr lang="zh-CN" altLang="en-US" dirty="0"/>
          </a:p>
        </p:txBody>
      </p:sp>
      <p:sp>
        <p:nvSpPr>
          <p:cNvPr id="8" name="文本占位符 7"/>
          <p:cNvSpPr>
            <a:spLocks noGrp="1"/>
          </p:cNvSpPr>
          <p:nvPr>
            <p:ph type="body" sz="quarter" idx="19"/>
          </p:nvPr>
        </p:nvSpPr>
        <p:spPr>
          <a:xfrm>
            <a:off x="2807134" y="5705474"/>
            <a:ext cx="6522588" cy="833438"/>
          </a:xfrm>
        </p:spPr>
        <p:txBody>
          <a:bodyPr/>
          <a:lstStyle/>
          <a:p>
            <a:r>
              <a:rPr lang="zh-CN" altLang="en-US" dirty="0">
                <a:solidFill>
                  <a:schemeClr val="tx1"/>
                </a:solidFill>
              </a:rPr>
              <a:t>Click to enter the text</a:t>
            </a:r>
            <a:endParaRPr lang="zh-CN" altLang="en-US" dirty="0"/>
          </a:p>
          <a:p>
            <a:endParaRPr lang="zh-CN" altLang="en-US" dirty="0"/>
          </a:p>
        </p:txBody>
      </p:sp>
    </p:spTree>
    <p:extLst>
      <p:ext uri="{BB962C8B-B14F-4D97-AF65-F5344CB8AC3E}">
        <p14:creationId xmlns:p14="http://schemas.microsoft.com/office/powerpoint/2010/main" val="15552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50"/>
                                        <p:tgtEl>
                                          <p:spTgt spid="8">
                                            <p:txEl>
                                              <p:pRg st="0" end="0"/>
                                            </p:txEl>
                                          </p:spTgt>
                                        </p:tgtEl>
                                      </p:cBhvr>
                                    </p:animEffect>
                                    <p:anim calcmode="lin" valueType="num">
                                      <p:cBhvr>
                                        <p:cTn id="8"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anim calcmode="lin" valueType="num">
                                      <p:cBhvr>
                                        <p:cTn id="19" dur="750" fill="hold"/>
                                        <p:tgtEl>
                                          <p:spTgt spid="10"/>
                                        </p:tgtEl>
                                        <p:attrNameLst>
                                          <p:attrName>ppt_x</p:attrName>
                                        </p:attrNameLst>
                                      </p:cBhvr>
                                      <p:tavLst>
                                        <p:tav tm="0">
                                          <p:val>
                                            <p:strVal val="#ppt_x"/>
                                          </p:val>
                                        </p:tav>
                                        <p:tav tm="100000">
                                          <p:val>
                                            <p:strVal val="#ppt_x"/>
                                          </p:val>
                                        </p:tav>
                                      </p:tavLst>
                                    </p:anim>
                                    <p:anim calcmode="lin" valueType="num">
                                      <p:cBhvr>
                                        <p:cTn id="20" dur="75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anim calcmode="lin" valueType="num">
                                      <p:cBhvr>
                                        <p:cTn id="24" dur="750" fill="hold"/>
                                        <p:tgtEl>
                                          <p:spTgt spid="11"/>
                                        </p:tgtEl>
                                        <p:attrNameLst>
                                          <p:attrName>ppt_x</p:attrName>
                                        </p:attrNameLst>
                                      </p:cBhvr>
                                      <p:tavLst>
                                        <p:tav tm="0">
                                          <p:val>
                                            <p:strVal val="#ppt_x"/>
                                          </p:val>
                                        </p:tav>
                                        <p:tav tm="100000">
                                          <p:val>
                                            <p:strVal val="#ppt_x"/>
                                          </p:val>
                                        </p:tav>
                                      </p:tavLst>
                                    </p:anim>
                                    <p:anim calcmode="lin" valueType="num">
                                      <p:cBhvr>
                                        <p:cTn id="25" dur="75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1"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1000"/>
                                        <p:tgtEl>
                                          <p:spTgt spid="12"/>
                                        </p:tgtEl>
                                      </p:cBhvr>
                                    </p:animEffect>
                                  </p:childTnLst>
                                </p:cTn>
                              </p:par>
                              <p:par>
                                <p:cTn id="30" presetID="21" presetClass="entr" presetSubtype="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heel(1)">
                                      <p:cBhvr>
                                        <p:cTn id="32" dur="1000"/>
                                        <p:tgtEl>
                                          <p:spTgt spid="13"/>
                                        </p:tgtEl>
                                      </p:cBhvr>
                                    </p:animEffect>
                                  </p:childTnLst>
                                </p:cTn>
                              </p:par>
                              <p:par>
                                <p:cTn id="33" presetID="21" presetClass="entr" presetSubtype="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1)">
                                      <p:cBhvr>
                                        <p:cTn id="35" dur="1000"/>
                                        <p:tgtEl>
                                          <p:spTgt spid="14"/>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750"/>
                                        <p:tgtEl>
                                          <p:spTgt spid="5">
                                            <p:txEl>
                                              <p:pRg st="0" end="0"/>
                                            </p:txEl>
                                          </p:spTgt>
                                        </p:tgtEl>
                                      </p:cBhvr>
                                    </p:animEffect>
                                    <p:anim calcmode="lin" valueType="num">
                                      <p:cBhvr>
                                        <p:cTn id="4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750" fill="hold"/>
                                        <p:tgtEl>
                                          <p:spTgt spid="5">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750"/>
                                        <p:tgtEl>
                                          <p:spTgt spid="6">
                                            <p:txEl>
                                              <p:pRg st="0" end="0"/>
                                            </p:txEl>
                                          </p:spTgt>
                                        </p:tgtEl>
                                      </p:cBhvr>
                                    </p:animEffect>
                                    <p:anim calcmode="lin" valueType="num">
                                      <p:cBhvr>
                                        <p:cTn id="45"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750" fill="hold"/>
                                        <p:tgtEl>
                                          <p:spTgt spid="6">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750"/>
                                        <p:tgtEl>
                                          <p:spTgt spid="7">
                                            <p:txEl>
                                              <p:pRg st="0" end="0"/>
                                            </p:txEl>
                                          </p:spTgt>
                                        </p:tgtEl>
                                      </p:cBhvr>
                                    </p:animEffect>
                                    <p:anim calcmode="lin" valueType="num">
                                      <p:cBhvr>
                                        <p:cTn id="50"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1" dur="75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5" grpId="0" build="p"/>
      <p:bldP spid="6" grpId="0" build="p"/>
      <p:bldP spid="7" grpId="0" build="p"/>
      <p:bldP spid="8" grpId="0" build="p"/>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1400</Words>
  <Application>Microsoft Office PowerPoint</Application>
  <PresentationFormat>宽屏</PresentationFormat>
  <Paragraphs>122</Paragraphs>
  <Slides>25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华文仿宋</vt:lpstr>
      <vt:lpstr>华文楷体</vt:lpstr>
      <vt:lpstr>微软雅黑</vt:lpstr>
      <vt:lpstr>造字工房尚黑 G0v1 纤细体</vt:lpstr>
      <vt:lpstr>Agency FB</vt:lpstr>
      <vt:lpstr>Arial</vt:lpstr>
      <vt:lpstr>Calibri</vt:lpstr>
      <vt:lpstr>Calibri Light</vt:lpstr>
      <vt:lpstr>https://www.freeppt7.com</vt:lpstr>
      <vt:lpstr>PINK BLUE GRADIENT ART BEAUTY PPT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宇 之灵</cp:lastModifiedBy>
  <cp:revision>65</cp:revision>
  <dcterms:created xsi:type="dcterms:W3CDTF">2016-06-12T08:00:19Z</dcterms:created>
  <dcterms:modified xsi:type="dcterms:W3CDTF">2019-10-20T00:30:15Z</dcterms:modified>
</cp:coreProperties>
</file>