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27"/>
  </p:notesMasterIdLst>
  <p:sldIdLst>
    <p:sldId id="287" r:id="rId2"/>
    <p:sldId id="261" r:id="rId3"/>
    <p:sldId id="262" r:id="rId4"/>
    <p:sldId id="289" r:id="rId5"/>
    <p:sldId id="274" r:id="rId6"/>
    <p:sldId id="275" r:id="rId7"/>
    <p:sldId id="264" r:id="rId8"/>
    <p:sldId id="266" r:id="rId9"/>
    <p:sldId id="290" r:id="rId10"/>
    <p:sldId id="270" r:id="rId11"/>
    <p:sldId id="265" r:id="rId12"/>
    <p:sldId id="273" r:id="rId13"/>
    <p:sldId id="279" r:id="rId14"/>
    <p:sldId id="280" r:id="rId15"/>
    <p:sldId id="291" r:id="rId16"/>
    <p:sldId id="272" r:id="rId17"/>
    <p:sldId id="271" r:id="rId18"/>
    <p:sldId id="268" r:id="rId19"/>
    <p:sldId id="292" r:id="rId20"/>
    <p:sldId id="276" r:id="rId21"/>
    <p:sldId id="267" r:id="rId22"/>
    <p:sldId id="281" r:id="rId23"/>
    <p:sldId id="277" r:id="rId24"/>
    <p:sldId id="293" r:id="rId25"/>
    <p:sldId id="296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6AFE"/>
    <a:srgbClr val="CA8CFE"/>
    <a:srgbClr val="CC2D35"/>
    <a:srgbClr val="E15555"/>
    <a:srgbClr val="479AFA"/>
    <a:srgbClr val="2775DE"/>
    <a:srgbClr val="FF9409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4660"/>
  </p:normalViewPr>
  <p:slideViewPr>
    <p:cSldViewPr snapToGrid="0">
      <p:cViewPr varScale="1">
        <p:scale>
          <a:sx n="70" d="100"/>
          <a:sy n="70" d="100"/>
        </p:scale>
        <p:origin x="852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2019/10/20 Sunday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86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022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378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860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09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557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43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691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408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411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664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201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5864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695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728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6890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5101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25</a:t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08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35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888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408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05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912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37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5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椭圆 50"/>
          <p:cNvSpPr/>
          <p:nvPr/>
        </p:nvSpPr>
        <p:spPr>
          <a:xfrm>
            <a:off x="-199502" y="-447152"/>
            <a:ext cx="1389604" cy="1389604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-1530639" y="3405685"/>
            <a:ext cx="4189544" cy="4189544"/>
          </a:xfrm>
          <a:prstGeom prst="ellipse">
            <a:avLst/>
          </a:prstGeom>
          <a:gradFill flip="none" rotWithShape="1">
            <a:gsLst>
              <a:gs pos="0">
                <a:srgbClr val="2775DE"/>
              </a:gs>
              <a:gs pos="100000">
                <a:srgbClr val="E15555"/>
              </a:gs>
            </a:gsLst>
            <a:lin ang="189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10660315" y="4183949"/>
            <a:ext cx="2099018" cy="2099018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10502620" y="249761"/>
            <a:ext cx="1323994" cy="1323994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768071" y="6282967"/>
            <a:ext cx="315390" cy="315390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8983282" y="-228657"/>
            <a:ext cx="784789" cy="784789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2510423" y="2673350"/>
            <a:ext cx="7372158" cy="790959"/>
            <a:chOff x="2990847" y="4499114"/>
            <a:chExt cx="6384376" cy="790959"/>
          </a:xfrm>
        </p:grpSpPr>
        <p:sp>
          <p:nvSpPr>
            <p:cNvPr id="59" name="圆角矩形 58"/>
            <p:cNvSpPr/>
            <p:nvPr/>
          </p:nvSpPr>
          <p:spPr>
            <a:xfrm>
              <a:off x="2990851" y="4499114"/>
              <a:ext cx="6210300" cy="790959"/>
            </a:xfrm>
            <a:prstGeom prst="roundRect">
              <a:avLst>
                <a:gd name="adj" fmla="val 50000"/>
              </a:avLst>
            </a:prstGeom>
            <a:solidFill>
              <a:srgbClr val="FCFCFC"/>
            </a:solidFill>
            <a:ln w="28575">
              <a:gradFill flip="none" rotWithShape="1">
                <a:gsLst>
                  <a:gs pos="0">
                    <a:schemeClr val="accent1"/>
                  </a:gs>
                  <a:gs pos="73770">
                    <a:schemeClr val="accent6"/>
                  </a:gs>
                  <a:gs pos="39000">
                    <a:schemeClr val="accent5"/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</a:ln>
            <a:effectLst>
              <a:outerShdw blurRad="596900" sx="102000" sy="102000" algn="ctr" rotWithShape="0">
                <a:prstClr val="black">
                  <a:alpha val="26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2990847" y="4617320"/>
              <a:ext cx="63843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b="1" dirty="0"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rPr>
                <a:t>Work Summary and New Year's Plan</a:t>
              </a:r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3108764" y="5500457"/>
            <a:ext cx="5974472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The user-document can on a project or or computer, or print the presentation and make it into a film to let a edd er field The user can't</a:t>
            </a:r>
          </a:p>
        </p:txBody>
      </p:sp>
      <p:pic>
        <p:nvPicPr>
          <p:cNvPr id="63" name="Stacey Kent - The Face I Lov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5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16000" y="-485252"/>
            <a:ext cx="609600" cy="609600"/>
          </a:xfrm>
          <a:prstGeom prst="rect">
            <a:avLst/>
          </a:prstGeom>
        </p:spPr>
      </p:pic>
      <p:sp>
        <p:nvSpPr>
          <p:cNvPr id="57" name="椭圆 56"/>
          <p:cNvSpPr/>
          <p:nvPr/>
        </p:nvSpPr>
        <p:spPr>
          <a:xfrm>
            <a:off x="2658905" y="2881823"/>
            <a:ext cx="315390" cy="31539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9277184" y="2881823"/>
            <a:ext cx="315390" cy="31539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6877807" y="1373578"/>
            <a:ext cx="677540" cy="67754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709089" y="523708"/>
            <a:ext cx="488438" cy="488438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29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6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9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0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3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3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4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9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9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0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3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8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4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5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5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5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</p:childTnLst>
            </p:cTn>
          </p:par>
        </p:tnLst>
        <p:bldLst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61" grpId="0"/>
          <p:bldP spid="57" grpId="0" animBg="1"/>
          <p:bldP spid="22" grpId="0" animBg="1"/>
          <p:bldP spid="58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</p:childTnLst>
            </p:cTn>
          </p:par>
        </p:tnLst>
        <p:bldLst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61" grpId="0"/>
          <p:bldP spid="57" grpId="0" animBg="1"/>
          <p:bldP spid="22" grpId="0" animBg="1"/>
          <p:bldP spid="58" grpId="0" animBg="1"/>
          <p:bldP spid="23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íSļiḋé"/>
          <p:cNvSpPr>
            <a:spLocks/>
          </p:cNvSpPr>
          <p:nvPr/>
        </p:nvSpPr>
        <p:spPr bwMode="auto">
          <a:xfrm>
            <a:off x="5773507" y="3792766"/>
            <a:ext cx="2189394" cy="1863313"/>
          </a:xfrm>
          <a:custGeom>
            <a:avLst/>
            <a:gdLst/>
            <a:ahLst/>
            <a:cxnLst>
              <a:cxn ang="0">
                <a:pos x="675" y="0"/>
              </a:cxn>
              <a:cxn ang="0">
                <a:pos x="687" y="40"/>
              </a:cxn>
              <a:cxn ang="0">
                <a:pos x="615" y="112"/>
              </a:cxn>
              <a:cxn ang="0">
                <a:pos x="543" y="40"/>
              </a:cxn>
              <a:cxn ang="0">
                <a:pos x="555" y="0"/>
              </a:cxn>
              <a:cxn ang="0">
                <a:pos x="479" y="0"/>
              </a:cxn>
              <a:cxn ang="0">
                <a:pos x="112" y="367"/>
              </a:cxn>
              <a:cxn ang="0">
                <a:pos x="112" y="443"/>
              </a:cxn>
              <a:cxn ang="0">
                <a:pos x="72" y="431"/>
              </a:cxn>
              <a:cxn ang="0">
                <a:pos x="0" y="503"/>
              </a:cxn>
              <a:cxn ang="0">
                <a:pos x="72" y="575"/>
              </a:cxn>
              <a:cxn ang="0">
                <a:pos x="112" y="563"/>
              </a:cxn>
              <a:cxn ang="0">
                <a:pos x="112" y="639"/>
              </a:cxn>
              <a:cxn ang="0">
                <a:pos x="751" y="0"/>
              </a:cxn>
              <a:cxn ang="0">
                <a:pos x="675" y="0"/>
              </a:cxn>
            </a:cxnLst>
            <a:rect l="0" t="0" r="r" b="b"/>
            <a:pathLst>
              <a:path w="751" h="639">
                <a:moveTo>
                  <a:pt x="675" y="0"/>
                </a:moveTo>
                <a:cubicBezTo>
                  <a:pt x="682" y="12"/>
                  <a:pt x="687" y="25"/>
                  <a:pt x="687" y="40"/>
                </a:cubicBezTo>
                <a:cubicBezTo>
                  <a:pt x="687" y="80"/>
                  <a:pt x="655" y="112"/>
                  <a:pt x="615" y="112"/>
                </a:cubicBezTo>
                <a:cubicBezTo>
                  <a:pt x="575" y="112"/>
                  <a:pt x="543" y="80"/>
                  <a:pt x="543" y="40"/>
                </a:cubicBezTo>
                <a:cubicBezTo>
                  <a:pt x="543" y="25"/>
                  <a:pt x="547" y="12"/>
                  <a:pt x="555" y="0"/>
                </a:cubicBezTo>
                <a:cubicBezTo>
                  <a:pt x="479" y="0"/>
                  <a:pt x="479" y="0"/>
                  <a:pt x="479" y="0"/>
                </a:cubicBezTo>
                <a:cubicBezTo>
                  <a:pt x="479" y="203"/>
                  <a:pt x="315" y="367"/>
                  <a:pt x="112" y="367"/>
                </a:cubicBezTo>
                <a:cubicBezTo>
                  <a:pt x="112" y="443"/>
                  <a:pt x="112" y="443"/>
                  <a:pt x="112" y="443"/>
                </a:cubicBezTo>
                <a:cubicBezTo>
                  <a:pt x="100" y="436"/>
                  <a:pt x="87" y="431"/>
                  <a:pt x="72" y="431"/>
                </a:cubicBezTo>
                <a:cubicBezTo>
                  <a:pt x="32" y="431"/>
                  <a:pt x="0" y="463"/>
                  <a:pt x="0" y="503"/>
                </a:cubicBezTo>
                <a:cubicBezTo>
                  <a:pt x="0" y="543"/>
                  <a:pt x="32" y="575"/>
                  <a:pt x="72" y="575"/>
                </a:cubicBezTo>
                <a:cubicBezTo>
                  <a:pt x="87" y="575"/>
                  <a:pt x="100" y="570"/>
                  <a:pt x="112" y="563"/>
                </a:cubicBezTo>
                <a:cubicBezTo>
                  <a:pt x="112" y="639"/>
                  <a:pt x="112" y="639"/>
                  <a:pt x="112" y="639"/>
                </a:cubicBezTo>
                <a:cubicBezTo>
                  <a:pt x="465" y="639"/>
                  <a:pt x="751" y="353"/>
                  <a:pt x="751" y="0"/>
                </a:cubicBezTo>
                <a:lnTo>
                  <a:pt x="675" y="0"/>
                </a:lnTo>
                <a:close/>
              </a:path>
            </a:pathLst>
          </a:custGeom>
          <a:gradFill flip="none" rotWithShape="1">
            <a:gsLst>
              <a:gs pos="0">
                <a:srgbClr val="E15555"/>
              </a:gs>
              <a:gs pos="100000">
                <a:srgbClr val="2775DE"/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latin typeface="Century Gothic" panose="020B0502020202020204" pitchFamily="34" charset="0"/>
            </a:endParaRPr>
          </a:p>
        </p:txBody>
      </p:sp>
      <p:sp>
        <p:nvSpPr>
          <p:cNvPr id="18" name="íS1íḓè"/>
          <p:cNvSpPr>
            <a:spLocks/>
          </p:cNvSpPr>
          <p:nvPr/>
        </p:nvSpPr>
        <p:spPr bwMode="auto">
          <a:xfrm rot="16200000">
            <a:off x="5934757" y="2085689"/>
            <a:ext cx="2189394" cy="1863313"/>
          </a:xfrm>
          <a:custGeom>
            <a:avLst/>
            <a:gdLst/>
            <a:ahLst/>
            <a:cxnLst>
              <a:cxn ang="0">
                <a:pos x="675" y="0"/>
              </a:cxn>
              <a:cxn ang="0">
                <a:pos x="687" y="40"/>
              </a:cxn>
              <a:cxn ang="0">
                <a:pos x="615" y="112"/>
              </a:cxn>
              <a:cxn ang="0">
                <a:pos x="543" y="40"/>
              </a:cxn>
              <a:cxn ang="0">
                <a:pos x="555" y="0"/>
              </a:cxn>
              <a:cxn ang="0">
                <a:pos x="479" y="0"/>
              </a:cxn>
              <a:cxn ang="0">
                <a:pos x="112" y="367"/>
              </a:cxn>
              <a:cxn ang="0">
                <a:pos x="112" y="443"/>
              </a:cxn>
              <a:cxn ang="0">
                <a:pos x="72" y="431"/>
              </a:cxn>
              <a:cxn ang="0">
                <a:pos x="0" y="503"/>
              </a:cxn>
              <a:cxn ang="0">
                <a:pos x="72" y="575"/>
              </a:cxn>
              <a:cxn ang="0">
                <a:pos x="112" y="563"/>
              </a:cxn>
              <a:cxn ang="0">
                <a:pos x="112" y="639"/>
              </a:cxn>
              <a:cxn ang="0">
                <a:pos x="751" y="0"/>
              </a:cxn>
              <a:cxn ang="0">
                <a:pos x="675" y="0"/>
              </a:cxn>
            </a:cxnLst>
            <a:rect l="0" t="0" r="r" b="b"/>
            <a:pathLst>
              <a:path w="751" h="639">
                <a:moveTo>
                  <a:pt x="675" y="0"/>
                </a:moveTo>
                <a:cubicBezTo>
                  <a:pt x="682" y="12"/>
                  <a:pt x="687" y="25"/>
                  <a:pt x="687" y="40"/>
                </a:cubicBezTo>
                <a:cubicBezTo>
                  <a:pt x="687" y="80"/>
                  <a:pt x="655" y="112"/>
                  <a:pt x="615" y="112"/>
                </a:cubicBezTo>
                <a:cubicBezTo>
                  <a:pt x="575" y="112"/>
                  <a:pt x="543" y="80"/>
                  <a:pt x="543" y="40"/>
                </a:cubicBezTo>
                <a:cubicBezTo>
                  <a:pt x="543" y="25"/>
                  <a:pt x="547" y="12"/>
                  <a:pt x="555" y="0"/>
                </a:cubicBezTo>
                <a:cubicBezTo>
                  <a:pt x="479" y="0"/>
                  <a:pt x="479" y="0"/>
                  <a:pt x="479" y="0"/>
                </a:cubicBezTo>
                <a:cubicBezTo>
                  <a:pt x="479" y="203"/>
                  <a:pt x="315" y="367"/>
                  <a:pt x="112" y="367"/>
                </a:cubicBezTo>
                <a:cubicBezTo>
                  <a:pt x="112" y="443"/>
                  <a:pt x="112" y="443"/>
                  <a:pt x="112" y="443"/>
                </a:cubicBezTo>
                <a:cubicBezTo>
                  <a:pt x="100" y="436"/>
                  <a:pt x="87" y="431"/>
                  <a:pt x="72" y="431"/>
                </a:cubicBezTo>
                <a:cubicBezTo>
                  <a:pt x="32" y="431"/>
                  <a:pt x="0" y="463"/>
                  <a:pt x="0" y="503"/>
                </a:cubicBezTo>
                <a:cubicBezTo>
                  <a:pt x="0" y="543"/>
                  <a:pt x="32" y="575"/>
                  <a:pt x="72" y="575"/>
                </a:cubicBezTo>
                <a:cubicBezTo>
                  <a:pt x="87" y="575"/>
                  <a:pt x="100" y="570"/>
                  <a:pt x="112" y="563"/>
                </a:cubicBezTo>
                <a:cubicBezTo>
                  <a:pt x="112" y="639"/>
                  <a:pt x="112" y="639"/>
                  <a:pt x="112" y="639"/>
                </a:cubicBezTo>
                <a:cubicBezTo>
                  <a:pt x="465" y="639"/>
                  <a:pt x="751" y="353"/>
                  <a:pt x="751" y="0"/>
                </a:cubicBezTo>
                <a:lnTo>
                  <a:pt x="675" y="0"/>
                </a:lnTo>
                <a:close/>
              </a:path>
            </a:pathLst>
          </a:custGeom>
          <a:gradFill flip="none" rotWithShape="1">
            <a:gsLst>
              <a:gs pos="0">
                <a:srgbClr val="E15555"/>
              </a:gs>
              <a:gs pos="100000">
                <a:srgbClr val="2775DE"/>
              </a:gs>
            </a:gsLst>
            <a:lin ang="81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19" name="îṩḻïḋe"/>
          <p:cNvSpPr>
            <a:spLocks/>
          </p:cNvSpPr>
          <p:nvPr/>
        </p:nvSpPr>
        <p:spPr bwMode="auto">
          <a:xfrm flipH="1" flipV="1">
            <a:off x="4229101" y="1922647"/>
            <a:ext cx="2189394" cy="1863313"/>
          </a:xfrm>
          <a:custGeom>
            <a:avLst/>
            <a:gdLst/>
            <a:ahLst/>
            <a:cxnLst>
              <a:cxn ang="0">
                <a:pos x="675" y="0"/>
              </a:cxn>
              <a:cxn ang="0">
                <a:pos x="687" y="40"/>
              </a:cxn>
              <a:cxn ang="0">
                <a:pos x="615" y="112"/>
              </a:cxn>
              <a:cxn ang="0">
                <a:pos x="543" y="40"/>
              </a:cxn>
              <a:cxn ang="0">
                <a:pos x="555" y="0"/>
              </a:cxn>
              <a:cxn ang="0">
                <a:pos x="479" y="0"/>
              </a:cxn>
              <a:cxn ang="0">
                <a:pos x="112" y="367"/>
              </a:cxn>
              <a:cxn ang="0">
                <a:pos x="112" y="443"/>
              </a:cxn>
              <a:cxn ang="0">
                <a:pos x="72" y="431"/>
              </a:cxn>
              <a:cxn ang="0">
                <a:pos x="0" y="503"/>
              </a:cxn>
              <a:cxn ang="0">
                <a:pos x="72" y="575"/>
              </a:cxn>
              <a:cxn ang="0">
                <a:pos x="112" y="563"/>
              </a:cxn>
              <a:cxn ang="0">
                <a:pos x="112" y="639"/>
              </a:cxn>
              <a:cxn ang="0">
                <a:pos x="751" y="0"/>
              </a:cxn>
              <a:cxn ang="0">
                <a:pos x="675" y="0"/>
              </a:cxn>
            </a:cxnLst>
            <a:rect l="0" t="0" r="r" b="b"/>
            <a:pathLst>
              <a:path w="751" h="639">
                <a:moveTo>
                  <a:pt x="675" y="0"/>
                </a:moveTo>
                <a:cubicBezTo>
                  <a:pt x="682" y="12"/>
                  <a:pt x="687" y="25"/>
                  <a:pt x="687" y="40"/>
                </a:cubicBezTo>
                <a:cubicBezTo>
                  <a:pt x="687" y="80"/>
                  <a:pt x="655" y="112"/>
                  <a:pt x="615" y="112"/>
                </a:cubicBezTo>
                <a:cubicBezTo>
                  <a:pt x="575" y="112"/>
                  <a:pt x="543" y="80"/>
                  <a:pt x="543" y="40"/>
                </a:cubicBezTo>
                <a:cubicBezTo>
                  <a:pt x="543" y="25"/>
                  <a:pt x="547" y="12"/>
                  <a:pt x="555" y="0"/>
                </a:cubicBezTo>
                <a:cubicBezTo>
                  <a:pt x="479" y="0"/>
                  <a:pt x="479" y="0"/>
                  <a:pt x="479" y="0"/>
                </a:cubicBezTo>
                <a:cubicBezTo>
                  <a:pt x="479" y="203"/>
                  <a:pt x="315" y="367"/>
                  <a:pt x="112" y="367"/>
                </a:cubicBezTo>
                <a:cubicBezTo>
                  <a:pt x="112" y="443"/>
                  <a:pt x="112" y="443"/>
                  <a:pt x="112" y="443"/>
                </a:cubicBezTo>
                <a:cubicBezTo>
                  <a:pt x="100" y="436"/>
                  <a:pt x="87" y="431"/>
                  <a:pt x="72" y="431"/>
                </a:cubicBezTo>
                <a:cubicBezTo>
                  <a:pt x="32" y="431"/>
                  <a:pt x="0" y="463"/>
                  <a:pt x="0" y="503"/>
                </a:cubicBezTo>
                <a:cubicBezTo>
                  <a:pt x="0" y="543"/>
                  <a:pt x="32" y="575"/>
                  <a:pt x="72" y="575"/>
                </a:cubicBezTo>
                <a:cubicBezTo>
                  <a:pt x="87" y="575"/>
                  <a:pt x="100" y="570"/>
                  <a:pt x="112" y="563"/>
                </a:cubicBezTo>
                <a:cubicBezTo>
                  <a:pt x="112" y="639"/>
                  <a:pt x="112" y="639"/>
                  <a:pt x="112" y="639"/>
                </a:cubicBezTo>
                <a:cubicBezTo>
                  <a:pt x="465" y="639"/>
                  <a:pt x="751" y="353"/>
                  <a:pt x="751" y="0"/>
                </a:cubicBezTo>
                <a:lnTo>
                  <a:pt x="675" y="0"/>
                </a:lnTo>
                <a:close/>
              </a:path>
            </a:pathLst>
          </a:custGeom>
          <a:gradFill flip="none" rotWithShape="1">
            <a:gsLst>
              <a:gs pos="0">
                <a:srgbClr val="E15555"/>
              </a:gs>
              <a:gs pos="100000">
                <a:schemeClr val="accent6"/>
              </a:gs>
            </a:gsLst>
            <a:lin ang="189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latin typeface="Century Gothic" panose="020B0502020202020204" pitchFamily="34" charset="0"/>
            </a:endParaRPr>
          </a:p>
        </p:txBody>
      </p:sp>
      <p:sp>
        <p:nvSpPr>
          <p:cNvPr id="20" name="íş1ïḍe"/>
          <p:cNvSpPr>
            <a:spLocks/>
          </p:cNvSpPr>
          <p:nvPr/>
        </p:nvSpPr>
        <p:spPr bwMode="auto">
          <a:xfrm rot="16200000" flipH="1" flipV="1">
            <a:off x="4067853" y="3629725"/>
            <a:ext cx="2189394" cy="1863313"/>
          </a:xfrm>
          <a:custGeom>
            <a:avLst/>
            <a:gdLst/>
            <a:ahLst/>
            <a:cxnLst>
              <a:cxn ang="0">
                <a:pos x="675" y="0"/>
              </a:cxn>
              <a:cxn ang="0">
                <a:pos x="687" y="40"/>
              </a:cxn>
              <a:cxn ang="0">
                <a:pos x="615" y="112"/>
              </a:cxn>
              <a:cxn ang="0">
                <a:pos x="543" y="40"/>
              </a:cxn>
              <a:cxn ang="0">
                <a:pos x="555" y="0"/>
              </a:cxn>
              <a:cxn ang="0">
                <a:pos x="479" y="0"/>
              </a:cxn>
              <a:cxn ang="0">
                <a:pos x="112" y="367"/>
              </a:cxn>
              <a:cxn ang="0">
                <a:pos x="112" y="443"/>
              </a:cxn>
              <a:cxn ang="0">
                <a:pos x="72" y="431"/>
              </a:cxn>
              <a:cxn ang="0">
                <a:pos x="0" y="503"/>
              </a:cxn>
              <a:cxn ang="0">
                <a:pos x="72" y="575"/>
              </a:cxn>
              <a:cxn ang="0">
                <a:pos x="112" y="563"/>
              </a:cxn>
              <a:cxn ang="0">
                <a:pos x="112" y="639"/>
              </a:cxn>
              <a:cxn ang="0">
                <a:pos x="751" y="0"/>
              </a:cxn>
              <a:cxn ang="0">
                <a:pos x="675" y="0"/>
              </a:cxn>
            </a:cxnLst>
            <a:rect l="0" t="0" r="r" b="b"/>
            <a:pathLst>
              <a:path w="751" h="639">
                <a:moveTo>
                  <a:pt x="675" y="0"/>
                </a:moveTo>
                <a:cubicBezTo>
                  <a:pt x="682" y="12"/>
                  <a:pt x="687" y="25"/>
                  <a:pt x="687" y="40"/>
                </a:cubicBezTo>
                <a:cubicBezTo>
                  <a:pt x="687" y="80"/>
                  <a:pt x="655" y="112"/>
                  <a:pt x="615" y="112"/>
                </a:cubicBezTo>
                <a:cubicBezTo>
                  <a:pt x="575" y="112"/>
                  <a:pt x="543" y="80"/>
                  <a:pt x="543" y="40"/>
                </a:cubicBezTo>
                <a:cubicBezTo>
                  <a:pt x="543" y="25"/>
                  <a:pt x="547" y="12"/>
                  <a:pt x="555" y="0"/>
                </a:cubicBezTo>
                <a:cubicBezTo>
                  <a:pt x="479" y="0"/>
                  <a:pt x="479" y="0"/>
                  <a:pt x="479" y="0"/>
                </a:cubicBezTo>
                <a:cubicBezTo>
                  <a:pt x="479" y="203"/>
                  <a:pt x="315" y="367"/>
                  <a:pt x="112" y="367"/>
                </a:cubicBezTo>
                <a:cubicBezTo>
                  <a:pt x="112" y="443"/>
                  <a:pt x="112" y="443"/>
                  <a:pt x="112" y="443"/>
                </a:cubicBezTo>
                <a:cubicBezTo>
                  <a:pt x="100" y="436"/>
                  <a:pt x="87" y="431"/>
                  <a:pt x="72" y="431"/>
                </a:cubicBezTo>
                <a:cubicBezTo>
                  <a:pt x="32" y="431"/>
                  <a:pt x="0" y="463"/>
                  <a:pt x="0" y="503"/>
                </a:cubicBezTo>
                <a:cubicBezTo>
                  <a:pt x="0" y="543"/>
                  <a:pt x="32" y="575"/>
                  <a:pt x="72" y="575"/>
                </a:cubicBezTo>
                <a:cubicBezTo>
                  <a:pt x="87" y="575"/>
                  <a:pt x="100" y="570"/>
                  <a:pt x="112" y="563"/>
                </a:cubicBezTo>
                <a:cubicBezTo>
                  <a:pt x="112" y="639"/>
                  <a:pt x="112" y="639"/>
                  <a:pt x="112" y="639"/>
                </a:cubicBezTo>
                <a:cubicBezTo>
                  <a:pt x="465" y="639"/>
                  <a:pt x="751" y="353"/>
                  <a:pt x="751" y="0"/>
                </a:cubicBezTo>
                <a:lnTo>
                  <a:pt x="675" y="0"/>
                </a:lnTo>
                <a:close/>
              </a:path>
            </a:pathLst>
          </a:custGeom>
          <a:gradFill flip="none" rotWithShape="1">
            <a:gsLst>
              <a:gs pos="0">
                <a:srgbClr val="E15555"/>
              </a:gs>
              <a:gs pos="100000">
                <a:srgbClr val="2775DE"/>
              </a:gs>
            </a:gsLst>
            <a:lin ang="54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33" name="îṥľídè"/>
          <p:cNvSpPr/>
          <p:nvPr/>
        </p:nvSpPr>
        <p:spPr bwMode="auto">
          <a:xfrm>
            <a:off x="5091265" y="2784628"/>
            <a:ext cx="2009478" cy="2009474"/>
          </a:xfrm>
          <a:prstGeom prst="ellipse">
            <a:avLst/>
          </a:prstGeom>
          <a:blipFill>
            <a:blip r:embed="rId3"/>
            <a:srcRect/>
            <a:stretch>
              <a:fillRect l="-25187" r="-24871"/>
            </a:stretch>
          </a:blipFill>
          <a:ln w="19050">
            <a:noFill/>
            <a:round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/>
          </a:p>
        </p:txBody>
      </p:sp>
      <p:sp>
        <p:nvSpPr>
          <p:cNvPr id="22" name="ïṥļîḑè"/>
          <p:cNvSpPr txBox="1"/>
          <p:nvPr/>
        </p:nvSpPr>
        <p:spPr>
          <a:xfrm rot="18933073" flipH="1">
            <a:off x="4573802" y="2551049"/>
            <a:ext cx="1137335" cy="374488"/>
          </a:xfrm>
          <a:prstGeom prst="rect">
            <a:avLst/>
          </a:prstGeom>
          <a:noFill/>
        </p:spPr>
        <p:txBody>
          <a:bodyPr wrap="none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400" b="1">
                <a:solidFill>
                  <a:schemeClr val="bg1"/>
                </a:solidFill>
              </a:rPr>
              <a:t>Title text presets</a:t>
            </a:r>
          </a:p>
        </p:txBody>
      </p:sp>
      <p:sp>
        <p:nvSpPr>
          <p:cNvPr id="23" name="isľídè"/>
          <p:cNvSpPr txBox="1"/>
          <p:nvPr/>
        </p:nvSpPr>
        <p:spPr>
          <a:xfrm rot="3034644">
            <a:off x="6642547" y="2742849"/>
            <a:ext cx="1137335" cy="374488"/>
          </a:xfrm>
          <a:prstGeom prst="rect">
            <a:avLst/>
          </a:prstGeom>
          <a:noFill/>
        </p:spPr>
        <p:txBody>
          <a:bodyPr wrap="none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Title text presets</a:t>
            </a:r>
          </a:p>
        </p:txBody>
      </p:sp>
      <p:sp>
        <p:nvSpPr>
          <p:cNvPr id="24" name="íŝḷiḑê"/>
          <p:cNvSpPr txBox="1"/>
          <p:nvPr/>
        </p:nvSpPr>
        <p:spPr>
          <a:xfrm rot="19035440">
            <a:off x="6482727" y="4699645"/>
            <a:ext cx="1137335" cy="374488"/>
          </a:xfrm>
          <a:prstGeom prst="rect">
            <a:avLst/>
          </a:prstGeom>
          <a:noFill/>
        </p:spPr>
        <p:txBody>
          <a:bodyPr wrap="none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400" b="1">
                <a:solidFill>
                  <a:schemeClr val="bg1"/>
                </a:solidFill>
              </a:rPr>
              <a:t>Title text presets</a:t>
            </a:r>
          </a:p>
        </p:txBody>
      </p:sp>
      <p:sp>
        <p:nvSpPr>
          <p:cNvPr id="25" name="îSliďe"/>
          <p:cNvSpPr txBox="1"/>
          <p:nvPr/>
        </p:nvSpPr>
        <p:spPr>
          <a:xfrm rot="2835440">
            <a:off x="4465988" y="4546200"/>
            <a:ext cx="1137335" cy="374488"/>
          </a:xfrm>
          <a:prstGeom prst="rect">
            <a:avLst/>
          </a:prstGeom>
          <a:noFill/>
        </p:spPr>
        <p:txBody>
          <a:bodyPr wrap="none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400" b="1">
                <a:solidFill>
                  <a:schemeClr val="bg1"/>
                </a:solidFill>
              </a:rPr>
              <a:t>Title text presets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8184563" y="2259700"/>
            <a:ext cx="2784999" cy="957185"/>
            <a:chOff x="1541719" y="2349127"/>
            <a:chExt cx="2784999" cy="957185"/>
          </a:xfrm>
        </p:grpSpPr>
        <p:sp>
          <p:nvSpPr>
            <p:cNvPr id="35" name="文本框 34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184563" y="4315509"/>
            <a:ext cx="2784999" cy="957185"/>
            <a:chOff x="1541719" y="2349127"/>
            <a:chExt cx="2784999" cy="957185"/>
          </a:xfrm>
        </p:grpSpPr>
        <p:sp>
          <p:nvSpPr>
            <p:cNvPr id="38" name="文本框 37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237126" y="2259700"/>
            <a:ext cx="2784999" cy="957185"/>
            <a:chOff x="1541719" y="2349127"/>
            <a:chExt cx="2784999" cy="957185"/>
          </a:xfrm>
        </p:grpSpPr>
        <p:sp>
          <p:nvSpPr>
            <p:cNvPr id="41" name="文本框 40"/>
            <p:cNvSpPr txBox="1"/>
            <p:nvPr/>
          </p:nvSpPr>
          <p:spPr>
            <a:xfrm>
              <a:off x="2192937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237126" y="4315509"/>
            <a:ext cx="2784999" cy="957185"/>
            <a:chOff x="1541719" y="2349127"/>
            <a:chExt cx="2784999" cy="957185"/>
          </a:xfrm>
        </p:grpSpPr>
        <p:sp>
          <p:nvSpPr>
            <p:cNvPr id="44" name="文本框 43"/>
            <p:cNvSpPr txBox="1"/>
            <p:nvPr/>
          </p:nvSpPr>
          <p:spPr>
            <a:xfrm>
              <a:off x="2192937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547436" y="368311"/>
            <a:ext cx="7150734" cy="584775"/>
            <a:chOff x="2547436" y="368311"/>
            <a:chExt cx="7150734" cy="584775"/>
          </a:xfrm>
        </p:grpSpPr>
        <p:grpSp>
          <p:nvGrpSpPr>
            <p:cNvPr id="57" name="组合 56"/>
            <p:cNvGrpSpPr/>
            <p:nvPr/>
          </p:nvGrpSpPr>
          <p:grpSpPr>
            <a:xfrm>
              <a:off x="2547436" y="539622"/>
              <a:ext cx="7150734" cy="329051"/>
              <a:chOff x="2547436" y="539622"/>
              <a:chExt cx="7150734" cy="329051"/>
            </a:xfrm>
          </p:grpSpPr>
          <p:grpSp>
            <p:nvGrpSpPr>
              <p:cNvPr id="59" name="组合 58"/>
              <p:cNvGrpSpPr/>
              <p:nvPr/>
            </p:nvGrpSpPr>
            <p:grpSpPr>
              <a:xfrm>
                <a:off x="4397828" y="539622"/>
                <a:ext cx="3396345" cy="329051"/>
                <a:chOff x="2632243" y="3062611"/>
                <a:chExt cx="5470212" cy="529975"/>
              </a:xfrm>
            </p:grpSpPr>
            <p:sp>
              <p:nvSpPr>
                <p:cNvPr id="62" name="椭圆 61"/>
                <p:cNvSpPr/>
                <p:nvPr/>
              </p:nvSpPr>
              <p:spPr>
                <a:xfrm>
                  <a:off x="2632243" y="3062611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椭圆 62"/>
                <p:cNvSpPr/>
                <p:nvPr/>
              </p:nvSpPr>
              <p:spPr>
                <a:xfrm>
                  <a:off x="7614095" y="3104226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6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23900" b="1">
                    <a:solidFill>
                      <a:schemeClr val="tx1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60" name="直接连接符 59"/>
              <p:cNvCxnSpPr/>
              <p:nvPr/>
            </p:nvCxnSpPr>
            <p:spPr>
              <a:xfrm>
                <a:off x="2547436" y="691228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8055636" y="717066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文本框 57"/>
            <p:cNvSpPr txBox="1"/>
            <p:nvPr/>
          </p:nvSpPr>
          <p:spPr>
            <a:xfrm>
              <a:off x="5092360" y="368311"/>
              <a:ext cx="20072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b="1" dirty="0"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rPr>
                <a:t>Overview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785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9" presetID="2" presetClass="entr" presetSubtype="8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7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8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 animBg="1"/>
          <p:bldP spid="19" grpId="0" animBg="1"/>
          <p:bldP spid="20" grpId="0" animBg="1"/>
          <p:bldP spid="33" grpId="0" animBg="1"/>
          <p:bldP spid="22" grpId="0"/>
          <p:bldP spid="23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 animBg="1"/>
          <p:bldP spid="19" grpId="0" animBg="1"/>
          <p:bldP spid="20" grpId="0" animBg="1"/>
          <p:bldP spid="33" grpId="0" animBg="1"/>
          <p:bldP spid="22" grpId="0"/>
          <p:bldP spid="23" grpId="0"/>
          <p:bldP spid="24" grpId="0"/>
          <p:bldP spid="2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îṥḻîḋê"/>
          <p:cNvSpPr/>
          <p:nvPr/>
        </p:nvSpPr>
        <p:spPr>
          <a:xfrm>
            <a:off x="1248832" y="2026312"/>
            <a:ext cx="2929640" cy="1831784"/>
          </a:xfrm>
          <a:prstGeom prst="roundRect">
            <a:avLst>
              <a:gd name="adj" fmla="val 8517"/>
            </a:avLst>
          </a:prstGeom>
          <a:blipFill>
            <a:blip r:embed="rId3"/>
            <a:srcRect/>
            <a:stretch>
              <a:fillRect t="-3125" b="-308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2" name="isḷïdê"/>
          <p:cNvSpPr/>
          <p:nvPr/>
        </p:nvSpPr>
        <p:spPr>
          <a:xfrm>
            <a:off x="1248832" y="4149430"/>
            <a:ext cx="2929640" cy="526503"/>
          </a:xfrm>
          <a:custGeom>
            <a:avLst/>
            <a:gdLst>
              <a:gd name="connsiteX0" fmla="*/ 0 w 2596355"/>
              <a:gd name="connsiteY0" fmla="*/ 0 h 532518"/>
              <a:gd name="connsiteX1" fmla="*/ 2330096 w 2596355"/>
              <a:gd name="connsiteY1" fmla="*/ 0 h 532518"/>
              <a:gd name="connsiteX2" fmla="*/ 2596355 w 2596355"/>
              <a:gd name="connsiteY2" fmla="*/ 266259 h 532518"/>
              <a:gd name="connsiteX3" fmla="*/ 2330096 w 2596355"/>
              <a:gd name="connsiteY3" fmla="*/ 532518 h 532518"/>
              <a:gd name="connsiteX4" fmla="*/ 0 w 2596355"/>
              <a:gd name="connsiteY4" fmla="*/ 532518 h 532518"/>
              <a:gd name="connsiteX5" fmla="*/ 266259 w 2596355"/>
              <a:gd name="connsiteY5" fmla="*/ 266259 h 532518"/>
              <a:gd name="connsiteX6" fmla="*/ 0 w 2596355"/>
              <a:gd name="connsiteY6" fmla="*/ 0 h 53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6355" h="532518">
                <a:moveTo>
                  <a:pt x="0" y="0"/>
                </a:moveTo>
                <a:lnTo>
                  <a:pt x="2330096" y="0"/>
                </a:lnTo>
                <a:lnTo>
                  <a:pt x="2596355" y="266259"/>
                </a:lnTo>
                <a:lnTo>
                  <a:pt x="2330096" y="532518"/>
                </a:lnTo>
                <a:lnTo>
                  <a:pt x="0" y="532518"/>
                </a:lnTo>
                <a:lnTo>
                  <a:pt x="266259" y="26625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îṥḻîḋê"/>
          <p:cNvSpPr/>
          <p:nvPr/>
        </p:nvSpPr>
        <p:spPr>
          <a:xfrm>
            <a:off x="4631180" y="2026312"/>
            <a:ext cx="2929640" cy="1831784"/>
          </a:xfrm>
          <a:prstGeom prst="roundRect">
            <a:avLst>
              <a:gd name="adj" fmla="val 5970"/>
            </a:avLst>
          </a:prstGeom>
          <a:blipFill>
            <a:blip r:embed="rId4"/>
            <a:srcRect/>
            <a:stretch>
              <a:fillRect t="-3125" b="-308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6" name="isḷïdê"/>
          <p:cNvSpPr/>
          <p:nvPr/>
        </p:nvSpPr>
        <p:spPr>
          <a:xfrm>
            <a:off x="4631180" y="4149430"/>
            <a:ext cx="2929640" cy="526503"/>
          </a:xfrm>
          <a:custGeom>
            <a:avLst/>
            <a:gdLst>
              <a:gd name="connsiteX0" fmla="*/ 0 w 2596355"/>
              <a:gd name="connsiteY0" fmla="*/ 0 h 532518"/>
              <a:gd name="connsiteX1" fmla="*/ 2330096 w 2596355"/>
              <a:gd name="connsiteY1" fmla="*/ 0 h 532518"/>
              <a:gd name="connsiteX2" fmla="*/ 2596355 w 2596355"/>
              <a:gd name="connsiteY2" fmla="*/ 266259 h 532518"/>
              <a:gd name="connsiteX3" fmla="*/ 2330096 w 2596355"/>
              <a:gd name="connsiteY3" fmla="*/ 532518 h 532518"/>
              <a:gd name="connsiteX4" fmla="*/ 0 w 2596355"/>
              <a:gd name="connsiteY4" fmla="*/ 532518 h 532518"/>
              <a:gd name="connsiteX5" fmla="*/ 266259 w 2596355"/>
              <a:gd name="connsiteY5" fmla="*/ 266259 h 532518"/>
              <a:gd name="connsiteX6" fmla="*/ 0 w 2596355"/>
              <a:gd name="connsiteY6" fmla="*/ 0 h 53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6355" h="532518">
                <a:moveTo>
                  <a:pt x="0" y="0"/>
                </a:moveTo>
                <a:lnTo>
                  <a:pt x="2330096" y="0"/>
                </a:lnTo>
                <a:lnTo>
                  <a:pt x="2596355" y="266259"/>
                </a:lnTo>
                <a:lnTo>
                  <a:pt x="2330096" y="532518"/>
                </a:lnTo>
                <a:lnTo>
                  <a:pt x="0" y="532518"/>
                </a:lnTo>
                <a:lnTo>
                  <a:pt x="266259" y="26625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CC2D35"/>
              </a:gs>
              <a:gs pos="100000">
                <a:srgbClr val="2775DE"/>
              </a:gs>
            </a:gsLst>
            <a:lin ang="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8" name="îṥḻîḋê"/>
          <p:cNvSpPr/>
          <p:nvPr/>
        </p:nvSpPr>
        <p:spPr>
          <a:xfrm>
            <a:off x="8013527" y="2026312"/>
            <a:ext cx="2929640" cy="1831784"/>
          </a:xfrm>
          <a:prstGeom prst="roundRect">
            <a:avLst>
              <a:gd name="adj" fmla="val 5970"/>
            </a:avLst>
          </a:prstGeom>
          <a:blipFill>
            <a:blip r:embed="rId5"/>
            <a:srcRect/>
            <a:stretch>
              <a:fillRect t="-3125" b="-308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9" name="isḷïdê"/>
          <p:cNvSpPr/>
          <p:nvPr/>
        </p:nvSpPr>
        <p:spPr>
          <a:xfrm>
            <a:off x="8013527" y="4149430"/>
            <a:ext cx="2929640" cy="526503"/>
          </a:xfrm>
          <a:custGeom>
            <a:avLst/>
            <a:gdLst>
              <a:gd name="connsiteX0" fmla="*/ 0 w 2596355"/>
              <a:gd name="connsiteY0" fmla="*/ 0 h 532518"/>
              <a:gd name="connsiteX1" fmla="*/ 2330096 w 2596355"/>
              <a:gd name="connsiteY1" fmla="*/ 0 h 532518"/>
              <a:gd name="connsiteX2" fmla="*/ 2596355 w 2596355"/>
              <a:gd name="connsiteY2" fmla="*/ 266259 h 532518"/>
              <a:gd name="connsiteX3" fmla="*/ 2330096 w 2596355"/>
              <a:gd name="connsiteY3" fmla="*/ 532518 h 532518"/>
              <a:gd name="connsiteX4" fmla="*/ 0 w 2596355"/>
              <a:gd name="connsiteY4" fmla="*/ 532518 h 532518"/>
              <a:gd name="connsiteX5" fmla="*/ 266259 w 2596355"/>
              <a:gd name="connsiteY5" fmla="*/ 266259 h 532518"/>
              <a:gd name="connsiteX6" fmla="*/ 0 w 2596355"/>
              <a:gd name="connsiteY6" fmla="*/ 0 h 53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6355" h="532518">
                <a:moveTo>
                  <a:pt x="0" y="0"/>
                </a:moveTo>
                <a:lnTo>
                  <a:pt x="2330096" y="0"/>
                </a:lnTo>
                <a:lnTo>
                  <a:pt x="2596355" y="266259"/>
                </a:lnTo>
                <a:lnTo>
                  <a:pt x="2330096" y="532518"/>
                </a:lnTo>
                <a:lnTo>
                  <a:pt x="0" y="532518"/>
                </a:lnTo>
                <a:lnTo>
                  <a:pt x="266259" y="26625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411456" y="4228015"/>
            <a:ext cx="213378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text added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8085846" y="4908000"/>
            <a:ext cx="2784999" cy="6186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can on a project or or computer, or presentation and make it film to be used in a wilder field field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029109" y="4228015"/>
            <a:ext cx="213378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text added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1646761" y="4228015"/>
            <a:ext cx="213378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text added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4703499" y="4908000"/>
            <a:ext cx="2784999" cy="6186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can on a project or or computer, or presentation and make it film to be used in a wilder field field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321151" y="4908000"/>
            <a:ext cx="2784999" cy="6186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can on a project or or computer, or presentation and make it film to be used in a wilder field field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2547436" y="368311"/>
            <a:ext cx="7150734" cy="584775"/>
            <a:chOff x="2547436" y="368311"/>
            <a:chExt cx="7150734" cy="584775"/>
          </a:xfrm>
        </p:grpSpPr>
        <p:grpSp>
          <p:nvGrpSpPr>
            <p:cNvPr id="39" name="组合 38"/>
            <p:cNvGrpSpPr/>
            <p:nvPr/>
          </p:nvGrpSpPr>
          <p:grpSpPr>
            <a:xfrm>
              <a:off x="2547436" y="539622"/>
              <a:ext cx="7150734" cy="329051"/>
              <a:chOff x="2547436" y="539622"/>
              <a:chExt cx="7150734" cy="329051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4397828" y="539622"/>
                <a:ext cx="3396345" cy="329051"/>
                <a:chOff x="2632243" y="3062611"/>
                <a:chExt cx="5470212" cy="529975"/>
              </a:xfrm>
            </p:grpSpPr>
            <p:sp>
              <p:nvSpPr>
                <p:cNvPr id="44" name="椭圆 43"/>
                <p:cNvSpPr/>
                <p:nvPr/>
              </p:nvSpPr>
              <p:spPr>
                <a:xfrm>
                  <a:off x="2632243" y="3062611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椭圆 44"/>
                <p:cNvSpPr/>
                <p:nvPr/>
              </p:nvSpPr>
              <p:spPr>
                <a:xfrm>
                  <a:off x="7614095" y="3104226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6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23900" b="1">
                    <a:solidFill>
                      <a:schemeClr val="tx1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42" name="直接连接符 41"/>
              <p:cNvCxnSpPr/>
              <p:nvPr/>
            </p:nvCxnSpPr>
            <p:spPr>
              <a:xfrm>
                <a:off x="2547436" y="691228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8055636" y="717066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文本框 39"/>
            <p:cNvSpPr txBox="1"/>
            <p:nvPr/>
          </p:nvSpPr>
          <p:spPr>
            <a:xfrm>
              <a:off x="5092360" y="368311"/>
              <a:ext cx="20072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b="1" dirty="0"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rPr>
                <a:t>Overview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716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5" grpId="0" animBg="1"/>
      <p:bldP spid="16" grpId="0" animBg="1"/>
      <p:bldP spid="18" grpId="0" animBg="1"/>
      <p:bldP spid="19" grpId="0" animBg="1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ṣḷïde"/>
          <p:cNvSpPr>
            <a:spLocks/>
          </p:cNvSpPr>
          <p:nvPr/>
        </p:nvSpPr>
        <p:spPr bwMode="auto">
          <a:xfrm>
            <a:off x="1420684" y="2256616"/>
            <a:ext cx="4692968" cy="2870077"/>
          </a:xfrm>
          <a:custGeom>
            <a:avLst/>
            <a:gdLst>
              <a:gd name="T0" fmla="*/ 0 w 1890"/>
              <a:gd name="T1" fmla="*/ 1154 h 1154"/>
              <a:gd name="T2" fmla="*/ 0 w 1890"/>
              <a:gd name="T3" fmla="*/ 1142 h 1154"/>
              <a:gd name="T4" fmla="*/ 0 w 1890"/>
              <a:gd name="T5" fmla="*/ 1069 h 1154"/>
              <a:gd name="T6" fmla="*/ 0 w 1890"/>
              <a:gd name="T7" fmla="*/ 85 h 1154"/>
              <a:gd name="T8" fmla="*/ 77 w 1890"/>
              <a:gd name="T9" fmla="*/ 0 h 1154"/>
              <a:gd name="T10" fmla="*/ 1813 w 1890"/>
              <a:gd name="T11" fmla="*/ 0 h 1154"/>
              <a:gd name="T12" fmla="*/ 1890 w 1890"/>
              <a:gd name="T13" fmla="*/ 85 h 1154"/>
              <a:gd name="T14" fmla="*/ 1890 w 1890"/>
              <a:gd name="T15" fmla="*/ 1069 h 1154"/>
              <a:gd name="T16" fmla="*/ 1890 w 1890"/>
              <a:gd name="T17" fmla="*/ 1142 h 1154"/>
              <a:gd name="T18" fmla="*/ 1890 w 1890"/>
              <a:gd name="T19" fmla="*/ 1154 h 1154"/>
              <a:gd name="T20" fmla="*/ 0 w 1890"/>
              <a:gd name="T21" fmla="*/ 1154 h 1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90" h="1154">
                <a:moveTo>
                  <a:pt x="0" y="1154"/>
                </a:moveTo>
                <a:cubicBezTo>
                  <a:pt x="0" y="1142"/>
                  <a:pt x="0" y="1142"/>
                  <a:pt x="0" y="1142"/>
                </a:cubicBezTo>
                <a:cubicBezTo>
                  <a:pt x="0" y="1142"/>
                  <a:pt x="0" y="1109"/>
                  <a:pt x="0" y="1069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39"/>
                  <a:pt x="35" y="0"/>
                  <a:pt x="77" y="0"/>
                </a:cubicBezTo>
                <a:cubicBezTo>
                  <a:pt x="1813" y="0"/>
                  <a:pt x="1813" y="0"/>
                  <a:pt x="1813" y="0"/>
                </a:cubicBezTo>
                <a:cubicBezTo>
                  <a:pt x="1856" y="0"/>
                  <a:pt x="1890" y="39"/>
                  <a:pt x="1890" y="85"/>
                </a:cubicBezTo>
                <a:cubicBezTo>
                  <a:pt x="1890" y="1069"/>
                  <a:pt x="1890" y="1069"/>
                  <a:pt x="1890" y="1069"/>
                </a:cubicBezTo>
                <a:cubicBezTo>
                  <a:pt x="1890" y="1109"/>
                  <a:pt x="1890" y="1142"/>
                  <a:pt x="1890" y="1142"/>
                </a:cubicBezTo>
                <a:cubicBezTo>
                  <a:pt x="1890" y="1154"/>
                  <a:pt x="1890" y="1154"/>
                  <a:pt x="1890" y="1154"/>
                </a:cubicBezTo>
                <a:cubicBezTo>
                  <a:pt x="0" y="1154"/>
                  <a:pt x="0" y="1154"/>
                  <a:pt x="0" y="1154"/>
                </a:cubicBezTo>
              </a:path>
            </a:pathLst>
          </a:custGeom>
          <a:solidFill>
            <a:srgbClr val="292929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" name="îślïďé"/>
          <p:cNvSpPr>
            <a:spLocks/>
          </p:cNvSpPr>
          <p:nvPr/>
        </p:nvSpPr>
        <p:spPr bwMode="auto">
          <a:xfrm>
            <a:off x="1435602" y="2274517"/>
            <a:ext cx="4663133" cy="2837260"/>
          </a:xfrm>
          <a:custGeom>
            <a:avLst/>
            <a:gdLst>
              <a:gd name="T0" fmla="*/ 0 w 1878"/>
              <a:gd name="T1" fmla="*/ 1141 h 1141"/>
              <a:gd name="T2" fmla="*/ 0 w 1878"/>
              <a:gd name="T3" fmla="*/ 1135 h 1141"/>
              <a:gd name="T4" fmla="*/ 0 w 1878"/>
              <a:gd name="T5" fmla="*/ 1062 h 1141"/>
              <a:gd name="T6" fmla="*/ 0 w 1878"/>
              <a:gd name="T7" fmla="*/ 78 h 1141"/>
              <a:gd name="T8" fmla="*/ 71 w 1878"/>
              <a:gd name="T9" fmla="*/ 0 h 1141"/>
              <a:gd name="T10" fmla="*/ 1807 w 1878"/>
              <a:gd name="T11" fmla="*/ 0 h 1141"/>
              <a:gd name="T12" fmla="*/ 1878 w 1878"/>
              <a:gd name="T13" fmla="*/ 78 h 1141"/>
              <a:gd name="T14" fmla="*/ 1878 w 1878"/>
              <a:gd name="T15" fmla="*/ 1062 h 1141"/>
              <a:gd name="T16" fmla="*/ 1878 w 1878"/>
              <a:gd name="T17" fmla="*/ 1135 h 1141"/>
              <a:gd name="T18" fmla="*/ 1878 w 1878"/>
              <a:gd name="T19" fmla="*/ 1141 h 1141"/>
              <a:gd name="T20" fmla="*/ 0 w 1878"/>
              <a:gd name="T21" fmla="*/ 1141 h 1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78" h="1141">
                <a:moveTo>
                  <a:pt x="0" y="1141"/>
                </a:moveTo>
                <a:cubicBezTo>
                  <a:pt x="0" y="1135"/>
                  <a:pt x="0" y="1135"/>
                  <a:pt x="0" y="1135"/>
                </a:cubicBezTo>
                <a:cubicBezTo>
                  <a:pt x="0" y="1135"/>
                  <a:pt x="0" y="1102"/>
                  <a:pt x="0" y="1062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35"/>
                  <a:pt x="32" y="0"/>
                  <a:pt x="71" y="0"/>
                </a:cubicBezTo>
                <a:cubicBezTo>
                  <a:pt x="1807" y="0"/>
                  <a:pt x="1807" y="0"/>
                  <a:pt x="1807" y="0"/>
                </a:cubicBezTo>
                <a:cubicBezTo>
                  <a:pt x="1847" y="0"/>
                  <a:pt x="1878" y="35"/>
                  <a:pt x="1878" y="78"/>
                </a:cubicBezTo>
                <a:cubicBezTo>
                  <a:pt x="1878" y="1062"/>
                  <a:pt x="1878" y="1062"/>
                  <a:pt x="1878" y="1062"/>
                </a:cubicBezTo>
                <a:cubicBezTo>
                  <a:pt x="1878" y="1102"/>
                  <a:pt x="1878" y="1135"/>
                  <a:pt x="1878" y="1135"/>
                </a:cubicBezTo>
                <a:cubicBezTo>
                  <a:pt x="1878" y="1141"/>
                  <a:pt x="1878" y="1141"/>
                  <a:pt x="1878" y="1141"/>
                </a:cubicBezTo>
                <a:cubicBezTo>
                  <a:pt x="0" y="1141"/>
                  <a:pt x="0" y="1141"/>
                  <a:pt x="0" y="1141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" name="ï$1îḓe"/>
          <p:cNvSpPr>
            <a:spLocks/>
          </p:cNvSpPr>
          <p:nvPr/>
        </p:nvSpPr>
        <p:spPr bwMode="auto">
          <a:xfrm>
            <a:off x="1450520" y="2289434"/>
            <a:ext cx="4636283" cy="2807425"/>
          </a:xfrm>
          <a:custGeom>
            <a:avLst/>
            <a:gdLst>
              <a:gd name="T0" fmla="*/ 1867 w 1867"/>
              <a:gd name="T1" fmla="*/ 72 h 1129"/>
              <a:gd name="T2" fmla="*/ 1801 w 1867"/>
              <a:gd name="T3" fmla="*/ 0 h 1129"/>
              <a:gd name="T4" fmla="*/ 65 w 1867"/>
              <a:gd name="T5" fmla="*/ 0 h 1129"/>
              <a:gd name="T6" fmla="*/ 0 w 1867"/>
              <a:gd name="T7" fmla="*/ 72 h 1129"/>
              <a:gd name="T8" fmla="*/ 0 w 1867"/>
              <a:gd name="T9" fmla="*/ 1056 h 1129"/>
              <a:gd name="T10" fmla="*/ 0 w 1867"/>
              <a:gd name="T11" fmla="*/ 1129 h 1129"/>
              <a:gd name="T12" fmla="*/ 1866 w 1867"/>
              <a:gd name="T13" fmla="*/ 1129 h 1129"/>
              <a:gd name="T14" fmla="*/ 1867 w 1867"/>
              <a:gd name="T15" fmla="*/ 1056 h 1129"/>
              <a:gd name="T16" fmla="*/ 1867 w 1867"/>
              <a:gd name="T17" fmla="*/ 72 h 1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67" h="1129">
                <a:moveTo>
                  <a:pt x="1867" y="72"/>
                </a:moveTo>
                <a:cubicBezTo>
                  <a:pt x="1867" y="32"/>
                  <a:pt x="1838" y="0"/>
                  <a:pt x="1801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29" y="0"/>
                  <a:pt x="0" y="32"/>
                  <a:pt x="0" y="72"/>
                </a:cubicBezTo>
                <a:cubicBezTo>
                  <a:pt x="0" y="1056"/>
                  <a:pt x="0" y="1056"/>
                  <a:pt x="0" y="1056"/>
                </a:cubicBezTo>
                <a:cubicBezTo>
                  <a:pt x="0" y="1096"/>
                  <a:pt x="0" y="1129"/>
                  <a:pt x="0" y="1129"/>
                </a:cubicBezTo>
                <a:cubicBezTo>
                  <a:pt x="1866" y="1129"/>
                  <a:pt x="1866" y="1129"/>
                  <a:pt x="1866" y="1129"/>
                </a:cubicBezTo>
                <a:cubicBezTo>
                  <a:pt x="1866" y="1129"/>
                  <a:pt x="1867" y="1096"/>
                  <a:pt x="1867" y="1056"/>
                </a:cubicBezTo>
                <a:cubicBezTo>
                  <a:pt x="1867" y="72"/>
                  <a:pt x="1867" y="72"/>
                  <a:pt x="1867" y="72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" name="ïṩḷïďè"/>
          <p:cNvSpPr>
            <a:spLocks/>
          </p:cNvSpPr>
          <p:nvPr/>
        </p:nvSpPr>
        <p:spPr bwMode="auto">
          <a:xfrm>
            <a:off x="1574332" y="2435623"/>
            <a:ext cx="4385673" cy="24986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" name="ïsľiḓê"/>
          <p:cNvSpPr>
            <a:spLocks/>
          </p:cNvSpPr>
          <p:nvPr/>
        </p:nvSpPr>
        <p:spPr bwMode="auto">
          <a:xfrm>
            <a:off x="1574332" y="2435623"/>
            <a:ext cx="4385673" cy="24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" name="îṣļïḋê"/>
          <p:cNvSpPr>
            <a:spLocks/>
          </p:cNvSpPr>
          <p:nvPr/>
        </p:nvSpPr>
        <p:spPr bwMode="auto">
          <a:xfrm>
            <a:off x="3728384" y="2319268"/>
            <a:ext cx="79061" cy="77570"/>
          </a:xfrm>
          <a:prstGeom prst="ellipse">
            <a:avLst/>
          </a:prstGeom>
          <a:solidFill>
            <a:srgbClr val="4D4D4D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" name="îśļiďè"/>
          <p:cNvSpPr/>
          <p:nvPr/>
        </p:nvSpPr>
        <p:spPr>
          <a:xfrm>
            <a:off x="2972168" y="2289436"/>
            <a:ext cx="3114635" cy="2807425"/>
          </a:xfrm>
          <a:custGeom>
            <a:avLst/>
            <a:gdLst>
              <a:gd name="connsiteX0" fmla="*/ 1015698 w 1929418"/>
              <a:gd name="connsiteY0" fmla="*/ 0 h 1739113"/>
              <a:gd name="connsiteX1" fmla="*/ 1145021 w 1929418"/>
              <a:gd name="connsiteY1" fmla="*/ 0 h 1739113"/>
              <a:gd name="connsiteX2" fmla="*/ 1827889 w 1929418"/>
              <a:gd name="connsiteY2" fmla="*/ 0 h 1739113"/>
              <a:gd name="connsiteX3" fmla="*/ 1929418 w 1929418"/>
              <a:gd name="connsiteY3" fmla="*/ 110909 h 1739113"/>
              <a:gd name="connsiteX4" fmla="*/ 1929418 w 1929418"/>
              <a:gd name="connsiteY4" fmla="*/ 1626664 h 1739113"/>
              <a:gd name="connsiteX5" fmla="*/ 1927880 w 1929418"/>
              <a:gd name="connsiteY5" fmla="*/ 1739113 h 1739113"/>
              <a:gd name="connsiteX6" fmla="*/ 4874 w 1929418"/>
              <a:gd name="connsiteY6" fmla="*/ 1739113 h 1739113"/>
              <a:gd name="connsiteX7" fmla="*/ 0 w 1929418"/>
              <a:gd name="connsiteY7" fmla="*/ 1739113 h 1739113"/>
              <a:gd name="connsiteX8" fmla="*/ 1015698 w 1929418"/>
              <a:gd name="connsiteY8" fmla="*/ 0 h 173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9418" h="1739113">
                <a:moveTo>
                  <a:pt x="1015698" y="0"/>
                </a:moveTo>
                <a:lnTo>
                  <a:pt x="1145021" y="0"/>
                </a:lnTo>
                <a:cubicBezTo>
                  <a:pt x="1350640" y="0"/>
                  <a:pt x="1577529" y="0"/>
                  <a:pt x="1827889" y="0"/>
                </a:cubicBezTo>
                <a:cubicBezTo>
                  <a:pt x="1884807" y="0"/>
                  <a:pt x="1929418" y="49293"/>
                  <a:pt x="1929418" y="110909"/>
                </a:cubicBezTo>
                <a:cubicBezTo>
                  <a:pt x="1929418" y="110909"/>
                  <a:pt x="1929418" y="110909"/>
                  <a:pt x="1929418" y="1626664"/>
                </a:cubicBezTo>
                <a:cubicBezTo>
                  <a:pt x="1929418" y="1688280"/>
                  <a:pt x="1927880" y="1739113"/>
                  <a:pt x="1927880" y="1739113"/>
                </a:cubicBezTo>
                <a:cubicBezTo>
                  <a:pt x="1927880" y="1739113"/>
                  <a:pt x="1927880" y="1739113"/>
                  <a:pt x="4874" y="1739113"/>
                </a:cubicBezTo>
                <a:lnTo>
                  <a:pt x="0" y="1739113"/>
                </a:lnTo>
                <a:lnTo>
                  <a:pt x="1015698" y="0"/>
                </a:lnTo>
                <a:close/>
              </a:path>
            </a:pathLst>
          </a:cu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1" name="iṩ1ïḍé"/>
          <p:cNvSpPr>
            <a:spLocks/>
          </p:cNvSpPr>
          <p:nvPr/>
        </p:nvSpPr>
        <p:spPr bwMode="auto">
          <a:xfrm>
            <a:off x="874713" y="5190837"/>
            <a:ext cx="5784911" cy="131272"/>
          </a:xfrm>
          <a:custGeom>
            <a:avLst/>
            <a:gdLst>
              <a:gd name="T0" fmla="*/ 2211 w 2330"/>
              <a:gd name="T1" fmla="*/ 53 h 53"/>
              <a:gd name="T2" fmla="*/ 119 w 2330"/>
              <a:gd name="T3" fmla="*/ 53 h 53"/>
              <a:gd name="T4" fmla="*/ 2 w 2330"/>
              <a:gd name="T5" fmla="*/ 0 h 53"/>
              <a:gd name="T6" fmla="*/ 2328 w 2330"/>
              <a:gd name="T7" fmla="*/ 0 h 53"/>
              <a:gd name="T8" fmla="*/ 2211 w 2330"/>
              <a:gd name="T9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0" h="53">
                <a:moveTo>
                  <a:pt x="2211" y="53"/>
                </a:moveTo>
                <a:cubicBezTo>
                  <a:pt x="1514" y="53"/>
                  <a:pt x="817" y="53"/>
                  <a:pt x="119" y="53"/>
                </a:cubicBezTo>
                <a:cubicBezTo>
                  <a:pt x="43" y="43"/>
                  <a:pt x="0" y="10"/>
                  <a:pt x="2" y="0"/>
                </a:cubicBezTo>
                <a:cubicBezTo>
                  <a:pt x="778" y="0"/>
                  <a:pt x="1552" y="0"/>
                  <a:pt x="2328" y="0"/>
                </a:cubicBezTo>
                <a:cubicBezTo>
                  <a:pt x="2330" y="10"/>
                  <a:pt x="2287" y="43"/>
                  <a:pt x="2211" y="53"/>
                </a:cubicBezTo>
                <a:close/>
              </a:path>
            </a:pathLst>
          </a:custGeom>
          <a:gradFill>
            <a:gsLst>
              <a:gs pos="0">
                <a:srgbClr val="969696"/>
              </a:gs>
              <a:gs pos="100000">
                <a:srgbClr val="292929"/>
              </a:gs>
            </a:gsLst>
            <a:lin ang="5400000" scaled="1"/>
          </a:gra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" name="îšlídè"/>
          <p:cNvSpPr>
            <a:spLocks/>
          </p:cNvSpPr>
          <p:nvPr/>
        </p:nvSpPr>
        <p:spPr bwMode="auto">
          <a:xfrm>
            <a:off x="879188" y="5190837"/>
            <a:ext cx="5775961" cy="7458"/>
          </a:xfrm>
          <a:custGeom>
            <a:avLst/>
            <a:gdLst>
              <a:gd name="T0" fmla="*/ 2326 w 2326"/>
              <a:gd name="T1" fmla="*/ 3 h 3"/>
              <a:gd name="T2" fmla="*/ 2326 w 2326"/>
              <a:gd name="T3" fmla="*/ 0 h 3"/>
              <a:gd name="T4" fmla="*/ 0 w 2326"/>
              <a:gd name="T5" fmla="*/ 0 h 3"/>
              <a:gd name="T6" fmla="*/ 0 w 2326"/>
              <a:gd name="T7" fmla="*/ 3 h 3"/>
              <a:gd name="T8" fmla="*/ 2326 w 2326"/>
              <a:gd name="T9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26" h="3">
                <a:moveTo>
                  <a:pt x="2326" y="3"/>
                </a:moveTo>
                <a:cubicBezTo>
                  <a:pt x="2326" y="2"/>
                  <a:pt x="2326" y="1"/>
                  <a:pt x="2326" y="0"/>
                </a:cubicBezTo>
                <a:cubicBezTo>
                  <a:pt x="1550" y="0"/>
                  <a:pt x="776" y="0"/>
                  <a:pt x="0" y="0"/>
                </a:cubicBezTo>
                <a:cubicBezTo>
                  <a:pt x="0" y="1"/>
                  <a:pt x="0" y="2"/>
                  <a:pt x="0" y="3"/>
                </a:cubicBezTo>
                <a:cubicBezTo>
                  <a:pt x="776" y="3"/>
                  <a:pt x="1550" y="3"/>
                  <a:pt x="2326" y="3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" name="ï$ļîďê"/>
          <p:cNvSpPr>
            <a:spLocks/>
          </p:cNvSpPr>
          <p:nvPr/>
        </p:nvSpPr>
        <p:spPr bwMode="auto">
          <a:xfrm>
            <a:off x="879188" y="5067024"/>
            <a:ext cx="5775961" cy="123812"/>
          </a:xfrm>
          <a:custGeom>
            <a:avLst/>
            <a:gdLst>
              <a:gd name="T0" fmla="*/ 2314 w 2326"/>
              <a:gd name="T1" fmla="*/ 0 h 50"/>
              <a:gd name="T2" fmla="*/ 12 w 2326"/>
              <a:gd name="T3" fmla="*/ 0 h 50"/>
              <a:gd name="T4" fmla="*/ 0 w 2326"/>
              <a:gd name="T5" fmla="*/ 12 h 50"/>
              <a:gd name="T6" fmla="*/ 0 w 2326"/>
              <a:gd name="T7" fmla="*/ 18 h 50"/>
              <a:gd name="T8" fmla="*/ 0 w 2326"/>
              <a:gd name="T9" fmla="*/ 30 h 50"/>
              <a:gd name="T10" fmla="*/ 0 w 2326"/>
              <a:gd name="T11" fmla="*/ 50 h 50"/>
              <a:gd name="T12" fmla="*/ 2326 w 2326"/>
              <a:gd name="T13" fmla="*/ 50 h 50"/>
              <a:gd name="T14" fmla="*/ 2326 w 2326"/>
              <a:gd name="T15" fmla="*/ 30 h 50"/>
              <a:gd name="T16" fmla="*/ 2326 w 2326"/>
              <a:gd name="T17" fmla="*/ 18 h 50"/>
              <a:gd name="T18" fmla="*/ 2326 w 2326"/>
              <a:gd name="T19" fmla="*/ 12 h 50"/>
              <a:gd name="T20" fmla="*/ 2314 w 2326"/>
              <a:gd name="T21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26" h="50">
                <a:moveTo>
                  <a:pt x="2314" y="0"/>
                </a:moveTo>
                <a:cubicBezTo>
                  <a:pt x="12" y="0"/>
                  <a:pt x="12" y="0"/>
                  <a:pt x="12" y="0"/>
                </a:cubicBezTo>
                <a:cubicBezTo>
                  <a:pt x="6" y="0"/>
                  <a:pt x="0" y="6"/>
                  <a:pt x="0" y="12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50"/>
                  <a:pt x="0" y="50"/>
                  <a:pt x="0" y="50"/>
                </a:cubicBezTo>
                <a:cubicBezTo>
                  <a:pt x="2326" y="50"/>
                  <a:pt x="2326" y="50"/>
                  <a:pt x="2326" y="50"/>
                </a:cubicBezTo>
                <a:cubicBezTo>
                  <a:pt x="2326" y="30"/>
                  <a:pt x="2326" y="30"/>
                  <a:pt x="2326" y="30"/>
                </a:cubicBezTo>
                <a:cubicBezTo>
                  <a:pt x="2326" y="18"/>
                  <a:pt x="2326" y="18"/>
                  <a:pt x="2326" y="18"/>
                </a:cubicBezTo>
                <a:cubicBezTo>
                  <a:pt x="2326" y="12"/>
                  <a:pt x="2326" y="12"/>
                  <a:pt x="2326" y="12"/>
                </a:cubicBezTo>
                <a:cubicBezTo>
                  <a:pt x="2326" y="6"/>
                  <a:pt x="2321" y="0"/>
                  <a:pt x="2314" y="0"/>
                </a:cubicBez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" name="îṩļíḍe"/>
          <p:cNvSpPr>
            <a:spLocks/>
          </p:cNvSpPr>
          <p:nvPr/>
        </p:nvSpPr>
        <p:spPr bwMode="auto">
          <a:xfrm>
            <a:off x="3345010" y="5067024"/>
            <a:ext cx="848792" cy="67127"/>
          </a:xfrm>
          <a:custGeom>
            <a:avLst/>
            <a:gdLst>
              <a:gd name="T0" fmla="*/ 0 w 342"/>
              <a:gd name="T1" fmla="*/ 0 h 27"/>
              <a:gd name="T2" fmla="*/ 0 w 342"/>
              <a:gd name="T3" fmla="*/ 16 h 27"/>
              <a:gd name="T4" fmla="*/ 11 w 342"/>
              <a:gd name="T5" fmla="*/ 27 h 27"/>
              <a:gd name="T6" fmla="*/ 332 w 342"/>
              <a:gd name="T7" fmla="*/ 27 h 27"/>
              <a:gd name="T8" fmla="*/ 342 w 342"/>
              <a:gd name="T9" fmla="*/ 16 h 27"/>
              <a:gd name="T10" fmla="*/ 342 w 342"/>
              <a:gd name="T11" fmla="*/ 0 h 27"/>
              <a:gd name="T12" fmla="*/ 0 w 342"/>
              <a:gd name="T1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2" h="27">
                <a:moveTo>
                  <a:pt x="0" y="0"/>
                </a:moveTo>
                <a:cubicBezTo>
                  <a:pt x="0" y="16"/>
                  <a:pt x="0" y="16"/>
                  <a:pt x="0" y="16"/>
                </a:cubicBezTo>
                <a:cubicBezTo>
                  <a:pt x="0" y="22"/>
                  <a:pt x="5" y="27"/>
                  <a:pt x="11" y="27"/>
                </a:cubicBezTo>
                <a:cubicBezTo>
                  <a:pt x="332" y="27"/>
                  <a:pt x="332" y="27"/>
                  <a:pt x="332" y="27"/>
                </a:cubicBezTo>
                <a:cubicBezTo>
                  <a:pt x="338" y="27"/>
                  <a:pt x="342" y="22"/>
                  <a:pt x="342" y="16"/>
                </a:cubicBezTo>
                <a:cubicBezTo>
                  <a:pt x="342" y="0"/>
                  <a:pt x="342" y="0"/>
                  <a:pt x="342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777777"/>
              </a:gs>
            </a:gsLst>
            <a:lin ang="5400000" scaled="1"/>
          </a:gra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" name="iSḻidè"/>
          <p:cNvSpPr>
            <a:spLocks/>
          </p:cNvSpPr>
          <p:nvPr/>
        </p:nvSpPr>
        <p:spPr bwMode="auto">
          <a:xfrm>
            <a:off x="3345010" y="5101334"/>
            <a:ext cx="848792" cy="32818"/>
          </a:xfrm>
          <a:custGeom>
            <a:avLst/>
            <a:gdLst>
              <a:gd name="T0" fmla="*/ 332 w 342"/>
              <a:gd name="T1" fmla="*/ 11 h 13"/>
              <a:gd name="T2" fmla="*/ 11 w 342"/>
              <a:gd name="T3" fmla="*/ 11 h 13"/>
              <a:gd name="T4" fmla="*/ 0 w 342"/>
              <a:gd name="T5" fmla="*/ 0 h 13"/>
              <a:gd name="T6" fmla="*/ 0 w 342"/>
              <a:gd name="T7" fmla="*/ 2 h 13"/>
              <a:gd name="T8" fmla="*/ 11 w 342"/>
              <a:gd name="T9" fmla="*/ 13 h 13"/>
              <a:gd name="T10" fmla="*/ 332 w 342"/>
              <a:gd name="T11" fmla="*/ 13 h 13"/>
              <a:gd name="T12" fmla="*/ 342 w 342"/>
              <a:gd name="T13" fmla="*/ 2 h 13"/>
              <a:gd name="T14" fmla="*/ 342 w 342"/>
              <a:gd name="T15" fmla="*/ 0 h 13"/>
              <a:gd name="T16" fmla="*/ 332 w 342"/>
              <a:gd name="T17" fmla="*/ 1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2" h="13">
                <a:moveTo>
                  <a:pt x="332" y="11"/>
                </a:moveTo>
                <a:cubicBezTo>
                  <a:pt x="11" y="11"/>
                  <a:pt x="11" y="11"/>
                  <a:pt x="11" y="11"/>
                </a:cubicBezTo>
                <a:cubicBezTo>
                  <a:pt x="5" y="11"/>
                  <a:pt x="0" y="6"/>
                  <a:pt x="0" y="0"/>
                </a:cubicBezTo>
                <a:cubicBezTo>
                  <a:pt x="0" y="2"/>
                  <a:pt x="0" y="2"/>
                  <a:pt x="0" y="2"/>
                </a:cubicBezTo>
                <a:cubicBezTo>
                  <a:pt x="0" y="8"/>
                  <a:pt x="5" y="13"/>
                  <a:pt x="11" y="13"/>
                </a:cubicBezTo>
                <a:cubicBezTo>
                  <a:pt x="332" y="13"/>
                  <a:pt x="332" y="13"/>
                  <a:pt x="332" y="13"/>
                </a:cubicBezTo>
                <a:cubicBezTo>
                  <a:pt x="338" y="13"/>
                  <a:pt x="342" y="8"/>
                  <a:pt x="342" y="2"/>
                </a:cubicBezTo>
                <a:cubicBezTo>
                  <a:pt x="342" y="0"/>
                  <a:pt x="342" y="0"/>
                  <a:pt x="342" y="0"/>
                </a:cubicBezTo>
                <a:cubicBezTo>
                  <a:pt x="342" y="6"/>
                  <a:pt x="338" y="11"/>
                  <a:pt x="332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" name="íSlîḍè"/>
          <p:cNvSpPr/>
          <p:nvPr/>
        </p:nvSpPr>
        <p:spPr>
          <a:xfrm>
            <a:off x="1574334" y="2435624"/>
            <a:ext cx="4385671" cy="2498637"/>
          </a:xfrm>
          <a:prstGeom prst="rect">
            <a:avLst/>
          </a:prstGeom>
          <a:blipFill>
            <a:blip r:embed="rId3"/>
            <a:srcRect/>
            <a:stretch>
              <a:fillRect t="-1706" b="-1688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6" name="椭圆 25"/>
          <p:cNvSpPr/>
          <p:nvPr/>
        </p:nvSpPr>
        <p:spPr>
          <a:xfrm>
            <a:off x="7007688" y="2277710"/>
            <a:ext cx="642530" cy="642529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8" name="椭圆 26"/>
          <p:cNvSpPr/>
          <p:nvPr/>
        </p:nvSpPr>
        <p:spPr>
          <a:xfrm>
            <a:off x="7156182" y="2447724"/>
            <a:ext cx="345541" cy="302502"/>
          </a:xfrm>
          <a:custGeom>
            <a:avLst/>
            <a:gdLst>
              <a:gd name="T0" fmla="*/ 793 w 853"/>
              <a:gd name="T1" fmla="*/ 481 h 748"/>
              <a:gd name="T2" fmla="*/ 840 w 853"/>
              <a:gd name="T3" fmla="*/ 71 h 748"/>
              <a:gd name="T4" fmla="*/ 840 w 853"/>
              <a:gd name="T5" fmla="*/ 45 h 748"/>
              <a:gd name="T6" fmla="*/ 463 w 853"/>
              <a:gd name="T7" fmla="*/ 45 h 748"/>
              <a:gd name="T8" fmla="*/ 449 w 853"/>
              <a:gd name="T9" fmla="*/ 0 h 748"/>
              <a:gd name="T10" fmla="*/ 376 w 853"/>
              <a:gd name="T11" fmla="*/ 13 h 748"/>
              <a:gd name="T12" fmla="*/ 73 w 853"/>
              <a:gd name="T13" fmla="*/ 45 h 748"/>
              <a:gd name="T14" fmla="*/ 0 w 853"/>
              <a:gd name="T15" fmla="*/ 58 h 748"/>
              <a:gd name="T16" fmla="*/ 60 w 853"/>
              <a:gd name="T17" fmla="*/ 71 h 748"/>
              <a:gd name="T18" fmla="*/ 13 w 853"/>
              <a:gd name="T19" fmla="*/ 481 h 748"/>
              <a:gd name="T20" fmla="*/ 13 w 853"/>
              <a:gd name="T21" fmla="*/ 507 h 748"/>
              <a:gd name="T22" fmla="*/ 414 w 853"/>
              <a:gd name="T23" fmla="*/ 507 h 748"/>
              <a:gd name="T24" fmla="*/ 413 w 853"/>
              <a:gd name="T25" fmla="*/ 565 h 748"/>
              <a:gd name="T26" fmla="*/ 216 w 853"/>
              <a:gd name="T27" fmla="*/ 721 h 748"/>
              <a:gd name="T28" fmla="*/ 216 w 853"/>
              <a:gd name="T29" fmla="*/ 747 h 748"/>
              <a:gd name="T30" fmla="*/ 314 w 853"/>
              <a:gd name="T31" fmla="*/ 748 h 748"/>
              <a:gd name="T32" fmla="*/ 425 w 853"/>
              <a:gd name="T33" fmla="*/ 747 h 748"/>
              <a:gd name="T34" fmla="*/ 428 w 853"/>
              <a:gd name="T35" fmla="*/ 747 h 748"/>
              <a:gd name="T36" fmla="*/ 539 w 853"/>
              <a:gd name="T37" fmla="*/ 748 h 748"/>
              <a:gd name="T38" fmla="*/ 643 w 853"/>
              <a:gd name="T39" fmla="*/ 747 h 748"/>
              <a:gd name="T40" fmla="*/ 643 w 853"/>
              <a:gd name="T41" fmla="*/ 721 h 748"/>
              <a:gd name="T42" fmla="*/ 440 w 853"/>
              <a:gd name="T43" fmla="*/ 565 h 748"/>
              <a:gd name="T44" fmla="*/ 440 w 853"/>
              <a:gd name="T45" fmla="*/ 507 h 748"/>
              <a:gd name="T46" fmla="*/ 840 w 853"/>
              <a:gd name="T47" fmla="*/ 507 h 748"/>
              <a:gd name="T48" fmla="*/ 840 w 853"/>
              <a:gd name="T49" fmla="*/ 481 h 748"/>
              <a:gd name="T50" fmla="*/ 413 w 853"/>
              <a:gd name="T51" fmla="*/ 721 h 748"/>
              <a:gd name="T52" fmla="*/ 413 w 853"/>
              <a:gd name="T53" fmla="*/ 612 h 748"/>
              <a:gd name="T54" fmla="*/ 440 w 853"/>
              <a:gd name="T55" fmla="*/ 721 h 748"/>
              <a:gd name="T56" fmla="*/ 514 w 853"/>
              <a:gd name="T57" fmla="*/ 721 h 748"/>
              <a:gd name="T58" fmla="*/ 436 w 853"/>
              <a:gd name="T59" fmla="*/ 26 h 748"/>
              <a:gd name="T60" fmla="*/ 402 w 853"/>
              <a:gd name="T61" fmla="*/ 45 h 748"/>
              <a:gd name="T62" fmla="*/ 87 w 853"/>
              <a:gd name="T63" fmla="*/ 481 h 748"/>
              <a:gd name="T64" fmla="*/ 389 w 853"/>
              <a:gd name="T65" fmla="*/ 71 h 748"/>
              <a:gd name="T66" fmla="*/ 767 w 853"/>
              <a:gd name="T67" fmla="*/ 71 h 748"/>
              <a:gd name="T68" fmla="*/ 87 w 853"/>
              <a:gd name="T69" fmla="*/ 481 h 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3" h="748">
                <a:moveTo>
                  <a:pt x="840" y="481"/>
                </a:moveTo>
                <a:lnTo>
                  <a:pt x="793" y="481"/>
                </a:lnTo>
                <a:lnTo>
                  <a:pt x="793" y="71"/>
                </a:lnTo>
                <a:lnTo>
                  <a:pt x="840" y="71"/>
                </a:lnTo>
                <a:cubicBezTo>
                  <a:pt x="847" y="71"/>
                  <a:pt x="853" y="65"/>
                  <a:pt x="853" y="58"/>
                </a:cubicBezTo>
                <a:cubicBezTo>
                  <a:pt x="853" y="51"/>
                  <a:pt x="847" y="45"/>
                  <a:pt x="840" y="45"/>
                </a:cubicBezTo>
                <a:lnTo>
                  <a:pt x="780" y="45"/>
                </a:lnTo>
                <a:lnTo>
                  <a:pt x="463" y="45"/>
                </a:lnTo>
                <a:lnTo>
                  <a:pt x="463" y="13"/>
                </a:lnTo>
                <a:cubicBezTo>
                  <a:pt x="463" y="6"/>
                  <a:pt x="457" y="0"/>
                  <a:pt x="449" y="0"/>
                </a:cubicBezTo>
                <a:lnTo>
                  <a:pt x="389" y="0"/>
                </a:lnTo>
                <a:cubicBezTo>
                  <a:pt x="382" y="0"/>
                  <a:pt x="376" y="6"/>
                  <a:pt x="376" y="13"/>
                </a:cubicBezTo>
                <a:lnTo>
                  <a:pt x="376" y="45"/>
                </a:lnTo>
                <a:lnTo>
                  <a:pt x="73" y="45"/>
                </a:lnTo>
                <a:lnTo>
                  <a:pt x="13" y="45"/>
                </a:lnTo>
                <a:cubicBezTo>
                  <a:pt x="6" y="45"/>
                  <a:pt x="0" y="51"/>
                  <a:pt x="0" y="58"/>
                </a:cubicBezTo>
                <a:cubicBezTo>
                  <a:pt x="0" y="65"/>
                  <a:pt x="6" y="71"/>
                  <a:pt x="13" y="71"/>
                </a:cubicBezTo>
                <a:lnTo>
                  <a:pt x="60" y="71"/>
                </a:lnTo>
                <a:lnTo>
                  <a:pt x="60" y="481"/>
                </a:lnTo>
                <a:lnTo>
                  <a:pt x="13" y="481"/>
                </a:lnTo>
                <a:cubicBezTo>
                  <a:pt x="6" y="481"/>
                  <a:pt x="0" y="487"/>
                  <a:pt x="0" y="494"/>
                </a:cubicBezTo>
                <a:cubicBezTo>
                  <a:pt x="0" y="501"/>
                  <a:pt x="6" y="507"/>
                  <a:pt x="13" y="507"/>
                </a:cubicBezTo>
                <a:lnTo>
                  <a:pt x="73" y="507"/>
                </a:lnTo>
                <a:lnTo>
                  <a:pt x="414" y="507"/>
                </a:lnTo>
                <a:cubicBezTo>
                  <a:pt x="414" y="508"/>
                  <a:pt x="413" y="508"/>
                  <a:pt x="413" y="509"/>
                </a:cubicBezTo>
                <a:lnTo>
                  <a:pt x="413" y="565"/>
                </a:lnTo>
                <a:lnTo>
                  <a:pt x="307" y="721"/>
                </a:lnTo>
                <a:lnTo>
                  <a:pt x="216" y="721"/>
                </a:lnTo>
                <a:cubicBezTo>
                  <a:pt x="209" y="721"/>
                  <a:pt x="203" y="727"/>
                  <a:pt x="203" y="734"/>
                </a:cubicBezTo>
                <a:cubicBezTo>
                  <a:pt x="203" y="741"/>
                  <a:pt x="209" y="747"/>
                  <a:pt x="216" y="747"/>
                </a:cubicBezTo>
                <a:lnTo>
                  <a:pt x="312" y="747"/>
                </a:lnTo>
                <a:cubicBezTo>
                  <a:pt x="312" y="748"/>
                  <a:pt x="313" y="748"/>
                  <a:pt x="314" y="748"/>
                </a:cubicBezTo>
                <a:cubicBezTo>
                  <a:pt x="315" y="748"/>
                  <a:pt x="316" y="748"/>
                  <a:pt x="317" y="747"/>
                </a:cubicBezTo>
                <a:lnTo>
                  <a:pt x="425" y="747"/>
                </a:lnTo>
                <a:cubicBezTo>
                  <a:pt x="426" y="747"/>
                  <a:pt x="426" y="748"/>
                  <a:pt x="427" y="748"/>
                </a:cubicBezTo>
                <a:cubicBezTo>
                  <a:pt x="427" y="748"/>
                  <a:pt x="428" y="747"/>
                  <a:pt x="428" y="747"/>
                </a:cubicBezTo>
                <a:lnTo>
                  <a:pt x="537" y="747"/>
                </a:lnTo>
                <a:cubicBezTo>
                  <a:pt x="537" y="748"/>
                  <a:pt x="538" y="748"/>
                  <a:pt x="539" y="748"/>
                </a:cubicBezTo>
                <a:cubicBezTo>
                  <a:pt x="540" y="748"/>
                  <a:pt x="541" y="748"/>
                  <a:pt x="542" y="747"/>
                </a:cubicBezTo>
                <a:lnTo>
                  <a:pt x="643" y="747"/>
                </a:lnTo>
                <a:cubicBezTo>
                  <a:pt x="650" y="747"/>
                  <a:pt x="656" y="741"/>
                  <a:pt x="656" y="734"/>
                </a:cubicBezTo>
                <a:cubicBezTo>
                  <a:pt x="656" y="727"/>
                  <a:pt x="650" y="721"/>
                  <a:pt x="643" y="721"/>
                </a:cubicBezTo>
                <a:lnTo>
                  <a:pt x="546" y="721"/>
                </a:lnTo>
                <a:lnTo>
                  <a:pt x="440" y="565"/>
                </a:lnTo>
                <a:lnTo>
                  <a:pt x="440" y="509"/>
                </a:lnTo>
                <a:cubicBezTo>
                  <a:pt x="440" y="508"/>
                  <a:pt x="440" y="508"/>
                  <a:pt x="440" y="507"/>
                </a:cubicBezTo>
                <a:lnTo>
                  <a:pt x="780" y="507"/>
                </a:lnTo>
                <a:lnTo>
                  <a:pt x="840" y="507"/>
                </a:lnTo>
                <a:cubicBezTo>
                  <a:pt x="847" y="507"/>
                  <a:pt x="853" y="501"/>
                  <a:pt x="853" y="494"/>
                </a:cubicBezTo>
                <a:cubicBezTo>
                  <a:pt x="853" y="487"/>
                  <a:pt x="847" y="481"/>
                  <a:pt x="840" y="481"/>
                </a:cubicBezTo>
                <a:close/>
                <a:moveTo>
                  <a:pt x="413" y="612"/>
                </a:moveTo>
                <a:lnTo>
                  <a:pt x="413" y="721"/>
                </a:lnTo>
                <a:lnTo>
                  <a:pt x="339" y="721"/>
                </a:lnTo>
                <a:lnTo>
                  <a:pt x="413" y="612"/>
                </a:lnTo>
                <a:close/>
                <a:moveTo>
                  <a:pt x="514" y="721"/>
                </a:moveTo>
                <a:lnTo>
                  <a:pt x="440" y="721"/>
                </a:lnTo>
                <a:lnTo>
                  <a:pt x="440" y="612"/>
                </a:lnTo>
                <a:lnTo>
                  <a:pt x="514" y="721"/>
                </a:lnTo>
                <a:close/>
                <a:moveTo>
                  <a:pt x="402" y="26"/>
                </a:moveTo>
                <a:lnTo>
                  <a:pt x="436" y="26"/>
                </a:lnTo>
                <a:lnTo>
                  <a:pt x="436" y="45"/>
                </a:lnTo>
                <a:lnTo>
                  <a:pt x="402" y="45"/>
                </a:lnTo>
                <a:lnTo>
                  <a:pt x="402" y="26"/>
                </a:lnTo>
                <a:close/>
                <a:moveTo>
                  <a:pt x="87" y="481"/>
                </a:moveTo>
                <a:lnTo>
                  <a:pt x="87" y="71"/>
                </a:lnTo>
                <a:lnTo>
                  <a:pt x="389" y="71"/>
                </a:lnTo>
                <a:lnTo>
                  <a:pt x="449" y="71"/>
                </a:lnTo>
                <a:lnTo>
                  <a:pt x="767" y="71"/>
                </a:lnTo>
                <a:lnTo>
                  <a:pt x="767" y="481"/>
                </a:lnTo>
                <a:lnTo>
                  <a:pt x="87" y="48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007688" y="3373479"/>
            <a:ext cx="642530" cy="642529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椭圆 30"/>
          <p:cNvSpPr/>
          <p:nvPr/>
        </p:nvSpPr>
        <p:spPr>
          <a:xfrm>
            <a:off x="7156182" y="3535193"/>
            <a:ext cx="345541" cy="319102"/>
          </a:xfrm>
          <a:custGeom>
            <a:avLst/>
            <a:gdLst>
              <a:gd name="connsiteX0" fmla="*/ 186302 w 608697"/>
              <a:gd name="connsiteY0" fmla="*/ 63862 h 562124"/>
              <a:gd name="connsiteX1" fmla="*/ 204357 w 608697"/>
              <a:gd name="connsiteY1" fmla="*/ 81889 h 562124"/>
              <a:gd name="connsiteX2" fmla="*/ 186302 w 608697"/>
              <a:gd name="connsiteY2" fmla="*/ 99991 h 562124"/>
              <a:gd name="connsiteX3" fmla="*/ 99759 w 608697"/>
              <a:gd name="connsiteY3" fmla="*/ 186326 h 562124"/>
              <a:gd name="connsiteX4" fmla="*/ 81705 w 608697"/>
              <a:gd name="connsiteY4" fmla="*/ 204428 h 562124"/>
              <a:gd name="connsiteX5" fmla="*/ 63650 w 608697"/>
              <a:gd name="connsiteY5" fmla="*/ 186326 h 562124"/>
              <a:gd name="connsiteX6" fmla="*/ 186302 w 608697"/>
              <a:gd name="connsiteY6" fmla="*/ 63862 h 562124"/>
              <a:gd name="connsiteX7" fmla="*/ 175448 w 608697"/>
              <a:gd name="connsiteY7" fmla="*/ 36129 h 562124"/>
              <a:gd name="connsiteX8" fmla="*/ 36179 w 608697"/>
              <a:gd name="connsiteY8" fmla="*/ 175282 h 562124"/>
              <a:gd name="connsiteX9" fmla="*/ 276226 w 608697"/>
              <a:gd name="connsiteY9" fmla="*/ 490611 h 562124"/>
              <a:gd name="connsiteX10" fmla="*/ 276972 w 608697"/>
              <a:gd name="connsiteY10" fmla="*/ 491356 h 562124"/>
              <a:gd name="connsiteX11" fmla="*/ 304349 w 608697"/>
              <a:gd name="connsiteY11" fmla="*/ 518546 h 562124"/>
              <a:gd name="connsiteX12" fmla="*/ 331725 w 608697"/>
              <a:gd name="connsiteY12" fmla="*/ 491356 h 562124"/>
              <a:gd name="connsiteX13" fmla="*/ 332471 w 608697"/>
              <a:gd name="connsiteY13" fmla="*/ 490611 h 562124"/>
              <a:gd name="connsiteX14" fmla="*/ 572518 w 608697"/>
              <a:gd name="connsiteY14" fmla="*/ 175282 h 562124"/>
              <a:gd name="connsiteX15" fmla="*/ 433249 w 608697"/>
              <a:gd name="connsiteY15" fmla="*/ 36129 h 562124"/>
              <a:gd name="connsiteX16" fmla="*/ 318149 w 608697"/>
              <a:gd name="connsiteY16" fmla="*/ 89764 h 562124"/>
              <a:gd name="connsiteX17" fmla="*/ 304349 w 608697"/>
              <a:gd name="connsiteY17" fmla="*/ 96170 h 562124"/>
              <a:gd name="connsiteX18" fmla="*/ 290548 w 608697"/>
              <a:gd name="connsiteY18" fmla="*/ 89764 h 562124"/>
              <a:gd name="connsiteX19" fmla="*/ 175448 w 608697"/>
              <a:gd name="connsiteY19" fmla="*/ 36129 h 562124"/>
              <a:gd name="connsiteX20" fmla="*/ 175448 w 608697"/>
              <a:gd name="connsiteY20" fmla="*/ 0 h 562124"/>
              <a:gd name="connsiteX21" fmla="*/ 304349 w 608697"/>
              <a:gd name="connsiteY21" fmla="*/ 51847 h 562124"/>
              <a:gd name="connsiteX22" fmla="*/ 433249 w 608697"/>
              <a:gd name="connsiteY22" fmla="*/ 0 h 562124"/>
              <a:gd name="connsiteX23" fmla="*/ 608697 w 608697"/>
              <a:gd name="connsiteY23" fmla="*/ 175282 h 562124"/>
              <a:gd name="connsiteX24" fmla="*/ 537309 w 608697"/>
              <a:gd name="connsiteY24" fmla="*/ 342593 h 562124"/>
              <a:gd name="connsiteX25" fmla="*/ 356864 w 608697"/>
              <a:gd name="connsiteY25" fmla="*/ 517354 h 562124"/>
              <a:gd name="connsiteX26" fmla="*/ 317104 w 608697"/>
              <a:gd name="connsiteY26" fmla="*/ 556835 h 562124"/>
              <a:gd name="connsiteX27" fmla="*/ 304349 w 608697"/>
              <a:gd name="connsiteY27" fmla="*/ 562124 h 562124"/>
              <a:gd name="connsiteX28" fmla="*/ 291593 w 608697"/>
              <a:gd name="connsiteY28" fmla="*/ 556835 h 562124"/>
              <a:gd name="connsiteX29" fmla="*/ 251834 w 608697"/>
              <a:gd name="connsiteY29" fmla="*/ 517354 h 562124"/>
              <a:gd name="connsiteX30" fmla="*/ 71388 w 608697"/>
              <a:gd name="connsiteY30" fmla="*/ 342593 h 562124"/>
              <a:gd name="connsiteX31" fmla="*/ 0 w 608697"/>
              <a:gd name="connsiteY31" fmla="*/ 175282 h 562124"/>
              <a:gd name="connsiteX32" fmla="*/ 175448 w 608697"/>
              <a:gd name="connsiteY32" fmla="*/ 0 h 56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8697" h="562124">
                <a:moveTo>
                  <a:pt x="186302" y="63862"/>
                </a:moveTo>
                <a:cubicBezTo>
                  <a:pt x="196225" y="63862"/>
                  <a:pt x="204357" y="71907"/>
                  <a:pt x="204357" y="81889"/>
                </a:cubicBezTo>
                <a:cubicBezTo>
                  <a:pt x="204357" y="91871"/>
                  <a:pt x="196300" y="99991"/>
                  <a:pt x="186302" y="99991"/>
                </a:cubicBezTo>
                <a:cubicBezTo>
                  <a:pt x="137808" y="99991"/>
                  <a:pt x="99759" y="137907"/>
                  <a:pt x="99759" y="186326"/>
                </a:cubicBezTo>
                <a:cubicBezTo>
                  <a:pt x="99759" y="196308"/>
                  <a:pt x="91702" y="204428"/>
                  <a:pt x="81705" y="204428"/>
                </a:cubicBezTo>
                <a:cubicBezTo>
                  <a:pt x="71708" y="204428"/>
                  <a:pt x="63650" y="196308"/>
                  <a:pt x="63650" y="186326"/>
                </a:cubicBezTo>
                <a:cubicBezTo>
                  <a:pt x="63650" y="117645"/>
                  <a:pt x="117516" y="63862"/>
                  <a:pt x="186302" y="63862"/>
                </a:cubicBezTo>
                <a:close/>
                <a:moveTo>
                  <a:pt x="175448" y="36129"/>
                </a:moveTo>
                <a:cubicBezTo>
                  <a:pt x="97347" y="36129"/>
                  <a:pt x="36179" y="97213"/>
                  <a:pt x="36179" y="175282"/>
                </a:cubicBezTo>
                <a:cubicBezTo>
                  <a:pt x="36179" y="273687"/>
                  <a:pt x="122933" y="355182"/>
                  <a:pt x="276226" y="490611"/>
                </a:cubicBezTo>
                <a:cubicBezTo>
                  <a:pt x="276450" y="490834"/>
                  <a:pt x="276748" y="491132"/>
                  <a:pt x="276972" y="491356"/>
                </a:cubicBezTo>
                <a:lnTo>
                  <a:pt x="304349" y="518546"/>
                </a:lnTo>
                <a:lnTo>
                  <a:pt x="331725" y="491356"/>
                </a:lnTo>
                <a:cubicBezTo>
                  <a:pt x="331949" y="491132"/>
                  <a:pt x="332247" y="490834"/>
                  <a:pt x="332471" y="490611"/>
                </a:cubicBezTo>
                <a:cubicBezTo>
                  <a:pt x="485764" y="355182"/>
                  <a:pt x="572518" y="273762"/>
                  <a:pt x="572518" y="175282"/>
                </a:cubicBezTo>
                <a:cubicBezTo>
                  <a:pt x="572518" y="97213"/>
                  <a:pt x="511350" y="36129"/>
                  <a:pt x="433249" y="36129"/>
                </a:cubicBezTo>
                <a:cubicBezTo>
                  <a:pt x="390282" y="36129"/>
                  <a:pt x="346196" y="56689"/>
                  <a:pt x="318149" y="89764"/>
                </a:cubicBezTo>
                <a:cubicBezTo>
                  <a:pt x="314717" y="93861"/>
                  <a:pt x="309645" y="96170"/>
                  <a:pt x="304349" y="96170"/>
                </a:cubicBezTo>
                <a:cubicBezTo>
                  <a:pt x="299052" y="96170"/>
                  <a:pt x="293980" y="93861"/>
                  <a:pt x="290548" y="89764"/>
                </a:cubicBezTo>
                <a:cubicBezTo>
                  <a:pt x="262501" y="56689"/>
                  <a:pt x="218415" y="36129"/>
                  <a:pt x="175448" y="36129"/>
                </a:cubicBezTo>
                <a:close/>
                <a:moveTo>
                  <a:pt x="175448" y="0"/>
                </a:moveTo>
                <a:cubicBezTo>
                  <a:pt x="222891" y="0"/>
                  <a:pt x="269736" y="19145"/>
                  <a:pt x="304349" y="51847"/>
                </a:cubicBezTo>
                <a:cubicBezTo>
                  <a:pt x="338961" y="19145"/>
                  <a:pt x="385807" y="0"/>
                  <a:pt x="433249" y="0"/>
                </a:cubicBezTo>
                <a:cubicBezTo>
                  <a:pt x="531640" y="0"/>
                  <a:pt x="608697" y="77026"/>
                  <a:pt x="608697" y="175282"/>
                </a:cubicBezTo>
                <a:cubicBezTo>
                  <a:pt x="608697" y="230258"/>
                  <a:pt x="586020" y="283446"/>
                  <a:pt x="537309" y="342593"/>
                </a:cubicBezTo>
                <a:cubicBezTo>
                  <a:pt x="494865" y="394291"/>
                  <a:pt x="435711" y="447628"/>
                  <a:pt x="356864" y="517354"/>
                </a:cubicBezTo>
                <a:lnTo>
                  <a:pt x="317104" y="556835"/>
                </a:lnTo>
                <a:cubicBezTo>
                  <a:pt x="313598" y="560336"/>
                  <a:pt x="308973" y="562124"/>
                  <a:pt x="304349" y="562124"/>
                </a:cubicBezTo>
                <a:cubicBezTo>
                  <a:pt x="299724" y="562124"/>
                  <a:pt x="295099" y="560336"/>
                  <a:pt x="291593" y="556835"/>
                </a:cubicBezTo>
                <a:lnTo>
                  <a:pt x="251834" y="517354"/>
                </a:lnTo>
                <a:cubicBezTo>
                  <a:pt x="172986" y="447628"/>
                  <a:pt x="113832" y="394291"/>
                  <a:pt x="71388" y="342593"/>
                </a:cubicBezTo>
                <a:cubicBezTo>
                  <a:pt x="22677" y="283446"/>
                  <a:pt x="0" y="230258"/>
                  <a:pt x="0" y="175282"/>
                </a:cubicBezTo>
                <a:cubicBezTo>
                  <a:pt x="0" y="77026"/>
                  <a:pt x="77057" y="0"/>
                  <a:pt x="175448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7007688" y="4469248"/>
            <a:ext cx="642530" cy="642529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0" name="椭圆 33"/>
          <p:cNvSpPr/>
          <p:nvPr/>
        </p:nvSpPr>
        <p:spPr>
          <a:xfrm>
            <a:off x="7156182" y="4618003"/>
            <a:ext cx="345541" cy="345019"/>
          </a:xfrm>
          <a:custGeom>
            <a:avLst/>
            <a:gdLst>
              <a:gd name="connsiteX0" fmla="*/ 264400 w 607639"/>
              <a:gd name="connsiteY0" fmla="*/ 371924 h 606722"/>
              <a:gd name="connsiteX1" fmla="*/ 209306 w 607639"/>
              <a:gd name="connsiteY1" fmla="*/ 398407 h 606722"/>
              <a:gd name="connsiteX2" fmla="*/ 171212 w 607639"/>
              <a:gd name="connsiteY2" fmla="*/ 423290 h 606722"/>
              <a:gd name="connsiteX3" fmla="*/ 196756 w 607639"/>
              <a:gd name="connsiteY3" fmla="*/ 433510 h 606722"/>
              <a:gd name="connsiteX4" fmla="*/ 410813 w 607639"/>
              <a:gd name="connsiteY4" fmla="*/ 433510 h 606722"/>
              <a:gd name="connsiteX5" fmla="*/ 436358 w 607639"/>
              <a:gd name="connsiteY5" fmla="*/ 423290 h 606722"/>
              <a:gd name="connsiteX6" fmla="*/ 398352 w 607639"/>
              <a:gd name="connsiteY6" fmla="*/ 398407 h 606722"/>
              <a:gd name="connsiteX7" fmla="*/ 342368 w 607639"/>
              <a:gd name="connsiteY7" fmla="*/ 372457 h 606722"/>
              <a:gd name="connsiteX8" fmla="*/ 303740 w 607639"/>
              <a:gd name="connsiteY8" fmla="*/ 382499 h 606722"/>
              <a:gd name="connsiteX9" fmla="*/ 264400 w 607639"/>
              <a:gd name="connsiteY9" fmla="*/ 371924 h 606722"/>
              <a:gd name="connsiteX10" fmla="*/ 303740 w 607639"/>
              <a:gd name="connsiteY10" fmla="*/ 173124 h 606722"/>
              <a:gd name="connsiteX11" fmla="*/ 236720 w 607639"/>
              <a:gd name="connsiteY11" fmla="*/ 262970 h 606722"/>
              <a:gd name="connsiteX12" fmla="*/ 303740 w 607639"/>
              <a:gd name="connsiteY12" fmla="*/ 352906 h 606722"/>
              <a:gd name="connsiteX13" fmla="*/ 370850 w 607639"/>
              <a:gd name="connsiteY13" fmla="*/ 262970 h 606722"/>
              <a:gd name="connsiteX14" fmla="*/ 303740 w 607639"/>
              <a:gd name="connsiteY14" fmla="*/ 173124 h 606722"/>
              <a:gd name="connsiteX15" fmla="*/ 303740 w 607639"/>
              <a:gd name="connsiteY15" fmla="*/ 143530 h 606722"/>
              <a:gd name="connsiteX16" fmla="*/ 400489 w 607639"/>
              <a:gd name="connsiteY16" fmla="*/ 262970 h 606722"/>
              <a:gd name="connsiteX17" fmla="*/ 368981 w 607639"/>
              <a:gd name="connsiteY17" fmla="*/ 350684 h 606722"/>
              <a:gd name="connsiteX18" fmla="*/ 410902 w 607639"/>
              <a:gd name="connsiteY18" fmla="*/ 371568 h 606722"/>
              <a:gd name="connsiteX19" fmla="*/ 466085 w 607639"/>
              <a:gd name="connsiteY19" fmla="*/ 423290 h 606722"/>
              <a:gd name="connsiteX20" fmla="*/ 410813 w 607639"/>
              <a:gd name="connsiteY20" fmla="*/ 463192 h 606722"/>
              <a:gd name="connsiteX21" fmla="*/ 196756 w 607639"/>
              <a:gd name="connsiteY21" fmla="*/ 463192 h 606722"/>
              <a:gd name="connsiteX22" fmla="*/ 141484 w 607639"/>
              <a:gd name="connsiteY22" fmla="*/ 423290 h 606722"/>
              <a:gd name="connsiteX23" fmla="*/ 196578 w 607639"/>
              <a:gd name="connsiteY23" fmla="*/ 371657 h 606722"/>
              <a:gd name="connsiteX24" fmla="*/ 238589 w 607639"/>
              <a:gd name="connsiteY24" fmla="*/ 350773 h 606722"/>
              <a:gd name="connsiteX25" fmla="*/ 206992 w 607639"/>
              <a:gd name="connsiteY25" fmla="*/ 262970 h 606722"/>
              <a:gd name="connsiteX26" fmla="*/ 303740 w 607639"/>
              <a:gd name="connsiteY26" fmla="*/ 143530 h 606722"/>
              <a:gd name="connsiteX27" fmla="*/ 288644 w 607639"/>
              <a:gd name="connsiteY27" fmla="*/ 31105 h 606722"/>
              <a:gd name="connsiteX28" fmla="*/ 31152 w 607639"/>
              <a:gd name="connsiteY28" fmla="*/ 288209 h 606722"/>
              <a:gd name="connsiteX29" fmla="*/ 91141 w 607639"/>
              <a:gd name="connsiteY29" fmla="*/ 288209 h 606722"/>
              <a:gd name="connsiteX30" fmla="*/ 91141 w 607639"/>
              <a:gd name="connsiteY30" fmla="*/ 318514 h 606722"/>
              <a:gd name="connsiteX31" fmla="*/ 31152 w 607639"/>
              <a:gd name="connsiteY31" fmla="*/ 318514 h 606722"/>
              <a:gd name="connsiteX32" fmla="*/ 288644 w 607639"/>
              <a:gd name="connsiteY32" fmla="*/ 575617 h 606722"/>
              <a:gd name="connsiteX33" fmla="*/ 288644 w 607639"/>
              <a:gd name="connsiteY33" fmla="*/ 515718 h 606722"/>
              <a:gd name="connsiteX34" fmla="*/ 318995 w 607639"/>
              <a:gd name="connsiteY34" fmla="*/ 515718 h 606722"/>
              <a:gd name="connsiteX35" fmla="*/ 318995 w 607639"/>
              <a:gd name="connsiteY35" fmla="*/ 575617 h 606722"/>
              <a:gd name="connsiteX36" fmla="*/ 576487 w 607639"/>
              <a:gd name="connsiteY36" fmla="*/ 318514 h 606722"/>
              <a:gd name="connsiteX37" fmla="*/ 516498 w 607639"/>
              <a:gd name="connsiteY37" fmla="*/ 318514 h 606722"/>
              <a:gd name="connsiteX38" fmla="*/ 516498 w 607639"/>
              <a:gd name="connsiteY38" fmla="*/ 288209 h 606722"/>
              <a:gd name="connsiteX39" fmla="*/ 576487 w 607639"/>
              <a:gd name="connsiteY39" fmla="*/ 288209 h 606722"/>
              <a:gd name="connsiteX40" fmla="*/ 318995 w 607639"/>
              <a:gd name="connsiteY40" fmla="*/ 31105 h 606722"/>
              <a:gd name="connsiteX41" fmla="*/ 318995 w 607639"/>
              <a:gd name="connsiteY41" fmla="*/ 91004 h 606722"/>
              <a:gd name="connsiteX42" fmla="*/ 288644 w 607639"/>
              <a:gd name="connsiteY42" fmla="*/ 91004 h 606722"/>
              <a:gd name="connsiteX43" fmla="*/ 303775 w 607639"/>
              <a:gd name="connsiteY43" fmla="*/ 0 h 606722"/>
              <a:gd name="connsiteX44" fmla="*/ 607639 w 607639"/>
              <a:gd name="connsiteY44" fmla="*/ 303317 h 606722"/>
              <a:gd name="connsiteX45" fmla="*/ 303775 w 607639"/>
              <a:gd name="connsiteY45" fmla="*/ 606722 h 606722"/>
              <a:gd name="connsiteX46" fmla="*/ 0 w 607639"/>
              <a:gd name="connsiteY46" fmla="*/ 303317 h 606722"/>
              <a:gd name="connsiteX47" fmla="*/ 303775 w 607639"/>
              <a:gd name="connsiteY4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7639" h="606722">
                <a:moveTo>
                  <a:pt x="264400" y="371924"/>
                </a:moveTo>
                <a:cubicBezTo>
                  <a:pt x="249625" y="379033"/>
                  <a:pt x="214557" y="395918"/>
                  <a:pt x="209306" y="398407"/>
                </a:cubicBezTo>
                <a:cubicBezTo>
                  <a:pt x="175929" y="413870"/>
                  <a:pt x="171212" y="416536"/>
                  <a:pt x="171212" y="423290"/>
                </a:cubicBezTo>
                <a:cubicBezTo>
                  <a:pt x="171212" y="432088"/>
                  <a:pt x="177531" y="433510"/>
                  <a:pt x="196756" y="433510"/>
                </a:cubicBezTo>
                <a:lnTo>
                  <a:pt x="410813" y="433510"/>
                </a:lnTo>
                <a:cubicBezTo>
                  <a:pt x="429949" y="433510"/>
                  <a:pt x="436358" y="432088"/>
                  <a:pt x="436358" y="423290"/>
                </a:cubicBezTo>
                <a:cubicBezTo>
                  <a:pt x="436358" y="416536"/>
                  <a:pt x="431551" y="413870"/>
                  <a:pt x="398352" y="398407"/>
                </a:cubicBezTo>
                <a:cubicBezTo>
                  <a:pt x="393813" y="396363"/>
                  <a:pt x="362216" y="381699"/>
                  <a:pt x="342368" y="372457"/>
                </a:cubicBezTo>
                <a:cubicBezTo>
                  <a:pt x="330531" y="378856"/>
                  <a:pt x="317536" y="382499"/>
                  <a:pt x="303740" y="382499"/>
                </a:cubicBezTo>
                <a:cubicBezTo>
                  <a:pt x="289766" y="382499"/>
                  <a:pt x="276416" y="378589"/>
                  <a:pt x="264400" y="371924"/>
                </a:cubicBezTo>
                <a:close/>
                <a:moveTo>
                  <a:pt x="303740" y="173124"/>
                </a:moveTo>
                <a:cubicBezTo>
                  <a:pt x="266803" y="173124"/>
                  <a:pt x="236720" y="213470"/>
                  <a:pt x="236720" y="262970"/>
                </a:cubicBezTo>
                <a:cubicBezTo>
                  <a:pt x="236720" y="312559"/>
                  <a:pt x="266803" y="352906"/>
                  <a:pt x="303740" y="352906"/>
                </a:cubicBezTo>
                <a:cubicBezTo>
                  <a:pt x="340766" y="352906"/>
                  <a:pt x="370850" y="312559"/>
                  <a:pt x="370850" y="262970"/>
                </a:cubicBezTo>
                <a:cubicBezTo>
                  <a:pt x="370850" y="213470"/>
                  <a:pt x="340766" y="173124"/>
                  <a:pt x="303740" y="173124"/>
                </a:cubicBezTo>
                <a:close/>
                <a:moveTo>
                  <a:pt x="303740" y="143530"/>
                </a:moveTo>
                <a:cubicBezTo>
                  <a:pt x="357143" y="143530"/>
                  <a:pt x="400489" y="197118"/>
                  <a:pt x="400489" y="262970"/>
                </a:cubicBezTo>
                <a:cubicBezTo>
                  <a:pt x="400489" y="297807"/>
                  <a:pt x="388206" y="328822"/>
                  <a:pt x="368981" y="350684"/>
                </a:cubicBezTo>
                <a:cubicBezTo>
                  <a:pt x="386070" y="359304"/>
                  <a:pt x="408232" y="370324"/>
                  <a:pt x="410902" y="371568"/>
                </a:cubicBezTo>
                <a:cubicBezTo>
                  <a:pt x="448818" y="389164"/>
                  <a:pt x="466085" y="397163"/>
                  <a:pt x="466085" y="423290"/>
                </a:cubicBezTo>
                <a:cubicBezTo>
                  <a:pt x="466085" y="463192"/>
                  <a:pt x="424431" y="463192"/>
                  <a:pt x="410813" y="463192"/>
                </a:cubicBezTo>
                <a:lnTo>
                  <a:pt x="196756" y="463192"/>
                </a:lnTo>
                <a:cubicBezTo>
                  <a:pt x="183050" y="463192"/>
                  <a:pt x="141484" y="463192"/>
                  <a:pt x="141484" y="423290"/>
                </a:cubicBezTo>
                <a:cubicBezTo>
                  <a:pt x="141484" y="397163"/>
                  <a:pt x="158751" y="389164"/>
                  <a:pt x="196578" y="371657"/>
                </a:cubicBezTo>
                <a:cubicBezTo>
                  <a:pt x="199693" y="370146"/>
                  <a:pt x="224526" y="357794"/>
                  <a:pt x="238589" y="350773"/>
                </a:cubicBezTo>
                <a:cubicBezTo>
                  <a:pt x="219275" y="328911"/>
                  <a:pt x="206992" y="297807"/>
                  <a:pt x="206992" y="262970"/>
                </a:cubicBezTo>
                <a:cubicBezTo>
                  <a:pt x="206992" y="197118"/>
                  <a:pt x="250426" y="143530"/>
                  <a:pt x="303740" y="143530"/>
                </a:cubicBezTo>
                <a:close/>
                <a:moveTo>
                  <a:pt x="288644" y="31105"/>
                </a:moveTo>
                <a:cubicBezTo>
                  <a:pt x="149974" y="38747"/>
                  <a:pt x="38806" y="149748"/>
                  <a:pt x="31152" y="288209"/>
                </a:cubicBezTo>
                <a:lnTo>
                  <a:pt x="91141" y="288209"/>
                </a:lnTo>
                <a:lnTo>
                  <a:pt x="91141" y="318514"/>
                </a:lnTo>
                <a:lnTo>
                  <a:pt x="31152" y="318514"/>
                </a:lnTo>
                <a:cubicBezTo>
                  <a:pt x="38806" y="456975"/>
                  <a:pt x="149974" y="567886"/>
                  <a:pt x="288644" y="575617"/>
                </a:cubicBezTo>
                <a:lnTo>
                  <a:pt x="288644" y="515718"/>
                </a:lnTo>
                <a:lnTo>
                  <a:pt x="318995" y="515718"/>
                </a:lnTo>
                <a:lnTo>
                  <a:pt x="318995" y="575617"/>
                </a:lnTo>
                <a:cubicBezTo>
                  <a:pt x="457665" y="567886"/>
                  <a:pt x="568833" y="456975"/>
                  <a:pt x="576487" y="318514"/>
                </a:cubicBezTo>
                <a:lnTo>
                  <a:pt x="516498" y="318514"/>
                </a:lnTo>
                <a:lnTo>
                  <a:pt x="516498" y="288209"/>
                </a:lnTo>
                <a:lnTo>
                  <a:pt x="576487" y="288209"/>
                </a:lnTo>
                <a:cubicBezTo>
                  <a:pt x="568833" y="149748"/>
                  <a:pt x="457665" y="38747"/>
                  <a:pt x="318995" y="31105"/>
                </a:cubicBezTo>
                <a:lnTo>
                  <a:pt x="318995" y="91004"/>
                </a:lnTo>
                <a:lnTo>
                  <a:pt x="288644" y="91004"/>
                </a:lnTo>
                <a:close/>
                <a:moveTo>
                  <a:pt x="303775" y="0"/>
                </a:moveTo>
                <a:cubicBezTo>
                  <a:pt x="471550" y="0"/>
                  <a:pt x="607639" y="135795"/>
                  <a:pt x="607639" y="303317"/>
                </a:cubicBezTo>
                <a:cubicBezTo>
                  <a:pt x="607639" y="470839"/>
                  <a:pt x="471550" y="606722"/>
                  <a:pt x="303775" y="606722"/>
                </a:cubicBezTo>
                <a:cubicBezTo>
                  <a:pt x="136000" y="606722"/>
                  <a:pt x="0" y="470839"/>
                  <a:pt x="0" y="303317"/>
                </a:cubicBezTo>
                <a:cubicBezTo>
                  <a:pt x="0" y="135795"/>
                  <a:pt x="136000" y="0"/>
                  <a:pt x="303775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7904217" y="2120381"/>
            <a:ext cx="3081283" cy="957185"/>
            <a:chOff x="1541719" y="2349127"/>
            <a:chExt cx="3081283" cy="957185"/>
          </a:xfrm>
        </p:grpSpPr>
        <p:sp>
          <p:nvSpPr>
            <p:cNvPr id="36" name="文本框 35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541719" y="2687681"/>
              <a:ext cx="3081283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904217" y="3206349"/>
            <a:ext cx="3081283" cy="957185"/>
            <a:chOff x="1541719" y="2349127"/>
            <a:chExt cx="3081283" cy="957185"/>
          </a:xfrm>
        </p:grpSpPr>
        <p:sp>
          <p:nvSpPr>
            <p:cNvPr id="42" name="文本框 41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541719" y="2687681"/>
              <a:ext cx="3081283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904217" y="4311919"/>
            <a:ext cx="3081283" cy="957185"/>
            <a:chOff x="1541719" y="2349127"/>
            <a:chExt cx="3081283" cy="957185"/>
          </a:xfrm>
        </p:grpSpPr>
        <p:sp>
          <p:nvSpPr>
            <p:cNvPr id="45" name="文本框 44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541719" y="2687681"/>
              <a:ext cx="3081283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2547436" y="368311"/>
            <a:ext cx="7150734" cy="584775"/>
            <a:chOff x="2547436" y="368311"/>
            <a:chExt cx="7150734" cy="584775"/>
          </a:xfrm>
        </p:grpSpPr>
        <p:grpSp>
          <p:nvGrpSpPr>
            <p:cNvPr id="58" name="组合 57"/>
            <p:cNvGrpSpPr/>
            <p:nvPr/>
          </p:nvGrpSpPr>
          <p:grpSpPr>
            <a:xfrm>
              <a:off x="2547436" y="539622"/>
              <a:ext cx="7150734" cy="329051"/>
              <a:chOff x="2547436" y="539622"/>
              <a:chExt cx="7150734" cy="329051"/>
            </a:xfrm>
          </p:grpSpPr>
          <p:grpSp>
            <p:nvGrpSpPr>
              <p:cNvPr id="60" name="组合 59"/>
              <p:cNvGrpSpPr/>
              <p:nvPr/>
            </p:nvGrpSpPr>
            <p:grpSpPr>
              <a:xfrm>
                <a:off x="4397828" y="539622"/>
                <a:ext cx="3396345" cy="329051"/>
                <a:chOff x="2632243" y="3062611"/>
                <a:chExt cx="5470212" cy="529975"/>
              </a:xfrm>
            </p:grpSpPr>
            <p:sp>
              <p:nvSpPr>
                <p:cNvPr id="63" name="椭圆 62"/>
                <p:cNvSpPr/>
                <p:nvPr/>
              </p:nvSpPr>
              <p:spPr>
                <a:xfrm>
                  <a:off x="2632243" y="3062611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" name="椭圆 63"/>
                <p:cNvSpPr/>
                <p:nvPr/>
              </p:nvSpPr>
              <p:spPr>
                <a:xfrm>
                  <a:off x="7614095" y="3104226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6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23900" b="1">
                    <a:solidFill>
                      <a:schemeClr val="tx1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61" name="直接连接符 60"/>
              <p:cNvCxnSpPr/>
              <p:nvPr/>
            </p:nvCxnSpPr>
            <p:spPr>
              <a:xfrm>
                <a:off x="2547436" y="691228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8055636" y="717066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文本框 58"/>
            <p:cNvSpPr txBox="1"/>
            <p:nvPr/>
          </p:nvSpPr>
          <p:spPr>
            <a:xfrm>
              <a:off x="5092360" y="368311"/>
              <a:ext cx="20072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b="1" dirty="0"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rPr>
                <a:t>Overview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31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6" grpId="0" animBg="1"/>
      <p:bldP spid="38" grpId="0" animBg="1"/>
      <p:bldP spid="30" grpId="0" animBg="1"/>
      <p:bldP spid="39" grpId="0" animBg="1"/>
      <p:bldP spid="33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ṣḷiḋê"/>
          <p:cNvSpPr/>
          <p:nvPr/>
        </p:nvSpPr>
        <p:spPr>
          <a:xfrm>
            <a:off x="1206409" y="1978706"/>
            <a:ext cx="3078193" cy="1023257"/>
          </a:xfrm>
          <a:prstGeom prst="rect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27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5" name="íṩļíḍê"/>
          <p:cNvSpPr/>
          <p:nvPr/>
        </p:nvSpPr>
        <p:spPr>
          <a:xfrm>
            <a:off x="1206409" y="3130942"/>
            <a:ext cx="3078193" cy="2469078"/>
          </a:xfrm>
          <a:prstGeom prst="rect">
            <a:avLst/>
          </a:prstGeom>
          <a:blipFill>
            <a:blip r:embed="rId3"/>
            <a:srcRect/>
            <a:stretch>
              <a:fillRect l="-10438" r="-10352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" name="íS1iḍè"/>
          <p:cNvSpPr/>
          <p:nvPr/>
        </p:nvSpPr>
        <p:spPr>
          <a:xfrm>
            <a:off x="4414923" y="1978706"/>
            <a:ext cx="3378393" cy="3621314"/>
          </a:xfrm>
          <a:prstGeom prst="rect">
            <a:avLst/>
          </a:prstGeom>
          <a:blipFill>
            <a:blip r:embed="rId4"/>
            <a:srcRect/>
            <a:stretch>
              <a:fillRect l="-30538" r="-30310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7" name="iṥľïḍê"/>
          <p:cNvSpPr/>
          <p:nvPr/>
        </p:nvSpPr>
        <p:spPr>
          <a:xfrm>
            <a:off x="7923638" y="1978706"/>
            <a:ext cx="3078193" cy="2469078"/>
          </a:xfrm>
          <a:prstGeom prst="rect">
            <a:avLst/>
          </a:prstGeom>
          <a:blipFill>
            <a:blip r:embed="rId5"/>
            <a:srcRect/>
            <a:stretch>
              <a:fillRect l="-10438" r="-10352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" name="íṩļïďe"/>
          <p:cNvSpPr/>
          <p:nvPr/>
        </p:nvSpPr>
        <p:spPr>
          <a:xfrm>
            <a:off x="7923638" y="4576763"/>
            <a:ext cx="3078193" cy="1023257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2775DE"/>
              </a:gs>
            </a:gsLst>
            <a:lin ang="27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084508" y="4694879"/>
            <a:ext cx="2784999" cy="781752"/>
            <a:chOff x="1541719" y="2349127"/>
            <a:chExt cx="2784999" cy="781752"/>
          </a:xfrm>
        </p:grpSpPr>
        <p:sp>
          <p:nvSpPr>
            <p:cNvPr id="15" name="文本框 14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541719" y="2687681"/>
              <a:ext cx="2784999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+mj-ea"/>
                </a:rPr>
                <a:t>The user-document can on a project or computer, or presentation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353005" y="2099458"/>
            <a:ext cx="2784999" cy="781752"/>
            <a:chOff x="1541719" y="2349127"/>
            <a:chExt cx="2784999" cy="781752"/>
          </a:xfrm>
        </p:grpSpPr>
        <p:sp>
          <p:nvSpPr>
            <p:cNvPr id="18" name="文本框 17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541719" y="2687681"/>
              <a:ext cx="2784999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+mj-ea"/>
                </a:rPr>
                <a:t>The user-document can on a project or computer, or presentation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547436" y="368311"/>
            <a:ext cx="7150734" cy="584775"/>
            <a:chOff x="2547436" y="368311"/>
            <a:chExt cx="7150734" cy="584775"/>
          </a:xfrm>
        </p:grpSpPr>
        <p:grpSp>
          <p:nvGrpSpPr>
            <p:cNvPr id="31" name="组合 30"/>
            <p:cNvGrpSpPr/>
            <p:nvPr/>
          </p:nvGrpSpPr>
          <p:grpSpPr>
            <a:xfrm>
              <a:off x="2547436" y="539622"/>
              <a:ext cx="7150734" cy="329051"/>
              <a:chOff x="2547436" y="539622"/>
              <a:chExt cx="7150734" cy="329051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4397828" y="539622"/>
                <a:ext cx="3396345" cy="329051"/>
                <a:chOff x="2632243" y="3062611"/>
                <a:chExt cx="5470212" cy="529975"/>
              </a:xfrm>
            </p:grpSpPr>
            <p:sp>
              <p:nvSpPr>
                <p:cNvPr id="36" name="椭圆 35"/>
                <p:cNvSpPr/>
                <p:nvPr/>
              </p:nvSpPr>
              <p:spPr>
                <a:xfrm>
                  <a:off x="2632243" y="3062611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" name="椭圆 36"/>
                <p:cNvSpPr/>
                <p:nvPr/>
              </p:nvSpPr>
              <p:spPr>
                <a:xfrm>
                  <a:off x="7614095" y="3104226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6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23900" b="1">
                    <a:solidFill>
                      <a:schemeClr val="tx1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34" name="直接连接符 33"/>
              <p:cNvCxnSpPr/>
              <p:nvPr/>
            </p:nvCxnSpPr>
            <p:spPr>
              <a:xfrm>
                <a:off x="2547436" y="691228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8055636" y="717066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文本框 31"/>
            <p:cNvSpPr txBox="1"/>
            <p:nvPr/>
          </p:nvSpPr>
          <p:spPr>
            <a:xfrm>
              <a:off x="5092360" y="368311"/>
              <a:ext cx="20072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b="1" dirty="0"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rPr>
                <a:t>Overview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621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ïṡlïďê"/>
          <p:cNvSpPr/>
          <p:nvPr/>
        </p:nvSpPr>
        <p:spPr>
          <a:xfrm>
            <a:off x="6263238" y="2083692"/>
            <a:ext cx="4897072" cy="3626712"/>
          </a:xfrm>
          <a:prstGeom prst="rect">
            <a:avLst/>
          </a:prstGeom>
          <a:blipFill>
            <a:blip r:embed="rId3"/>
            <a:srcRect/>
            <a:stretch>
              <a:fillRect l="-5777" r="-5747"/>
            </a:stretch>
          </a:blipFill>
          <a:ln w="1905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5" name="íṥļíḍé"/>
          <p:cNvSpPr/>
          <p:nvPr/>
        </p:nvSpPr>
        <p:spPr>
          <a:xfrm>
            <a:off x="1018956" y="2083692"/>
            <a:ext cx="4897071" cy="3626712"/>
          </a:xfrm>
          <a:prstGeom prst="rect">
            <a:avLst/>
          </a:prstGeom>
          <a:blipFill>
            <a:blip r:embed="rId4"/>
            <a:srcRect/>
            <a:stretch>
              <a:fillRect l="-5777" r="-5747"/>
            </a:stretch>
          </a:blipFill>
          <a:ln w="1905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" name="íSḻíďê"/>
          <p:cNvSpPr/>
          <p:nvPr/>
        </p:nvSpPr>
        <p:spPr>
          <a:xfrm>
            <a:off x="6266230" y="4261117"/>
            <a:ext cx="4897070" cy="1449287"/>
          </a:xfrm>
          <a:prstGeom prst="rect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7" name="îṥ1iḍe"/>
          <p:cNvSpPr txBox="1"/>
          <p:nvPr/>
        </p:nvSpPr>
        <p:spPr>
          <a:xfrm>
            <a:off x="1028315" y="2516025"/>
            <a:ext cx="1207667" cy="3064575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id-ID" sz="13900" b="1">
                <a:solidFill>
                  <a:schemeClr val="bg1">
                    <a:alpha val="15000"/>
                  </a:schemeClr>
                </a:solidFill>
              </a:rPr>
              <a:t>1</a:t>
            </a:r>
          </a:p>
        </p:txBody>
      </p:sp>
      <p:sp>
        <p:nvSpPr>
          <p:cNvPr id="8" name="îslïḑè"/>
          <p:cNvSpPr txBox="1"/>
          <p:nvPr/>
        </p:nvSpPr>
        <p:spPr>
          <a:xfrm>
            <a:off x="6464699" y="2516025"/>
            <a:ext cx="1207667" cy="3064575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id-ID" sz="13900" b="1" dirty="0">
                <a:solidFill>
                  <a:schemeClr val="bg1">
                    <a:alpha val="15000"/>
                  </a:schemeClr>
                </a:solidFill>
              </a:rPr>
              <a:t>2</a:t>
            </a:r>
          </a:p>
        </p:txBody>
      </p:sp>
      <p:sp>
        <p:nvSpPr>
          <p:cNvPr id="9" name="íṣḷïḍé"/>
          <p:cNvSpPr/>
          <p:nvPr/>
        </p:nvSpPr>
        <p:spPr>
          <a:xfrm>
            <a:off x="1018957" y="4261118"/>
            <a:ext cx="4897070" cy="1449287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319274" y="4507167"/>
            <a:ext cx="2784999" cy="957185"/>
            <a:chOff x="1541719" y="2349127"/>
            <a:chExt cx="2784999" cy="957185"/>
          </a:xfrm>
        </p:grpSpPr>
        <p:sp>
          <p:nvSpPr>
            <p:cNvPr id="16" name="文本框 15"/>
            <p:cNvSpPr txBox="1"/>
            <p:nvPr/>
          </p:nvSpPr>
          <p:spPr>
            <a:xfrm>
              <a:off x="1867328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074991" y="4507167"/>
            <a:ext cx="2784999" cy="957185"/>
            <a:chOff x="1541719" y="2349127"/>
            <a:chExt cx="2784999" cy="957185"/>
          </a:xfrm>
        </p:grpSpPr>
        <p:sp>
          <p:nvSpPr>
            <p:cNvPr id="22" name="文本框 21"/>
            <p:cNvSpPr txBox="1"/>
            <p:nvPr/>
          </p:nvSpPr>
          <p:spPr>
            <a:xfrm>
              <a:off x="1867328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547436" y="368311"/>
            <a:ext cx="7150734" cy="584775"/>
            <a:chOff x="2547436" y="368311"/>
            <a:chExt cx="7150734" cy="584775"/>
          </a:xfrm>
        </p:grpSpPr>
        <p:grpSp>
          <p:nvGrpSpPr>
            <p:cNvPr id="35" name="组合 34"/>
            <p:cNvGrpSpPr/>
            <p:nvPr/>
          </p:nvGrpSpPr>
          <p:grpSpPr>
            <a:xfrm>
              <a:off x="2547436" y="539622"/>
              <a:ext cx="7150734" cy="329051"/>
              <a:chOff x="2547436" y="539622"/>
              <a:chExt cx="7150734" cy="329051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4397828" y="539622"/>
                <a:ext cx="3396345" cy="329051"/>
                <a:chOff x="2632243" y="3062611"/>
                <a:chExt cx="5470212" cy="529975"/>
              </a:xfrm>
            </p:grpSpPr>
            <p:sp>
              <p:nvSpPr>
                <p:cNvPr id="40" name="椭圆 39"/>
                <p:cNvSpPr/>
                <p:nvPr/>
              </p:nvSpPr>
              <p:spPr>
                <a:xfrm>
                  <a:off x="2632243" y="3062611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椭圆 40"/>
                <p:cNvSpPr/>
                <p:nvPr/>
              </p:nvSpPr>
              <p:spPr>
                <a:xfrm>
                  <a:off x="7614095" y="3104226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6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23900" b="1">
                    <a:solidFill>
                      <a:schemeClr val="tx1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38" name="直接连接符 37"/>
              <p:cNvCxnSpPr/>
              <p:nvPr/>
            </p:nvCxnSpPr>
            <p:spPr>
              <a:xfrm>
                <a:off x="2547436" y="691228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8055636" y="717066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文本框 35"/>
            <p:cNvSpPr txBox="1"/>
            <p:nvPr/>
          </p:nvSpPr>
          <p:spPr>
            <a:xfrm>
              <a:off x="5092360" y="368311"/>
              <a:ext cx="20072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b="1" dirty="0"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rPr>
                <a:t>Overview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535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6863966" y="3258020"/>
            <a:ext cx="3092834" cy="557213"/>
            <a:chOff x="6863966" y="3258020"/>
            <a:chExt cx="3092834" cy="557213"/>
          </a:xfrm>
        </p:grpSpPr>
        <p:sp>
          <p:nvSpPr>
            <p:cNvPr id="11" name="圆角矩形 10"/>
            <p:cNvSpPr/>
            <p:nvPr/>
          </p:nvSpPr>
          <p:spPr>
            <a:xfrm>
              <a:off x="6863966" y="3258020"/>
              <a:ext cx="3092834" cy="557213"/>
            </a:xfrm>
            <a:prstGeom prst="roundRect">
              <a:avLst>
                <a:gd name="adj" fmla="val 50000"/>
              </a:avLst>
            </a:prstGeom>
            <a:solidFill>
              <a:srgbClr val="FCFCFC"/>
            </a:solidFill>
            <a:ln w="28575">
              <a:gradFill flip="none" rotWithShape="1">
                <a:gsLst>
                  <a:gs pos="0">
                    <a:schemeClr val="accent1"/>
                  </a:gs>
                  <a:gs pos="73770">
                    <a:schemeClr val="accent6"/>
                  </a:gs>
                  <a:gs pos="39000">
                    <a:schemeClr val="accent5"/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</a:ln>
            <a:effectLst>
              <a:outerShdw blurRad="596900" sx="102000" sy="102000" algn="ctr" rotWithShape="0">
                <a:prstClr val="black">
                  <a:alpha val="26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3900" b="1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24916" y="3325297"/>
              <a:ext cx="27709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Insufficient work</a:t>
              </a: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6225338" y="4051166"/>
            <a:ext cx="4370091" cy="6001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The user-document can on a project or or computer, or print the presentation and make it into a film to let a edd er field The user can't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638921" y="2343688"/>
            <a:ext cx="354292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Century Gothic" panose="020B0502020202020204" pitchFamily="34" charset="0"/>
              </a:rPr>
              <a:t>PART 03</a:t>
            </a:r>
          </a:p>
        </p:txBody>
      </p:sp>
      <p:sp>
        <p:nvSpPr>
          <p:cNvPr id="15" name="椭圆 14"/>
          <p:cNvSpPr/>
          <p:nvPr/>
        </p:nvSpPr>
        <p:spPr>
          <a:xfrm>
            <a:off x="-199502" y="-447152"/>
            <a:ext cx="1389604" cy="1389604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1190102" y="1866252"/>
            <a:ext cx="4189544" cy="4189544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903799" y="4880578"/>
            <a:ext cx="2099018" cy="2099018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10181845" y="4731802"/>
            <a:ext cx="1323994" cy="1323994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9768071" y="6282967"/>
            <a:ext cx="315390" cy="315390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9880270" y="550057"/>
            <a:ext cx="784789" cy="784789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709089" y="523708"/>
            <a:ext cx="488438" cy="488438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2148942" y="2774961"/>
            <a:ext cx="2280356" cy="228035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îṧḻîďé"/>
          <p:cNvSpPr>
            <a:spLocks/>
          </p:cNvSpPr>
          <p:nvPr/>
        </p:nvSpPr>
        <p:spPr bwMode="auto">
          <a:xfrm>
            <a:off x="2741270" y="3485596"/>
            <a:ext cx="1095699" cy="1074333"/>
          </a:xfrm>
          <a:custGeom>
            <a:avLst/>
            <a:gdLst>
              <a:gd name="T0" fmla="*/ 1312 w 1990"/>
              <a:gd name="T1" fmla="*/ 1552 h 1954"/>
              <a:gd name="T2" fmla="*/ 291 w 1990"/>
              <a:gd name="T3" fmla="*/ 1746 h 1954"/>
              <a:gd name="T4" fmla="*/ 0 w 1990"/>
              <a:gd name="T5" fmla="*/ 540 h 1954"/>
              <a:gd name="T6" fmla="*/ 515 w 1990"/>
              <a:gd name="T7" fmla="*/ 249 h 1954"/>
              <a:gd name="T8" fmla="*/ 1205 w 1990"/>
              <a:gd name="T9" fmla="*/ 0 h 1954"/>
              <a:gd name="T10" fmla="*/ 1496 w 1990"/>
              <a:gd name="T11" fmla="*/ 489 h 1954"/>
              <a:gd name="T12" fmla="*/ 1413 w 1990"/>
              <a:gd name="T13" fmla="*/ 291 h 1954"/>
              <a:gd name="T14" fmla="*/ 802 w 1990"/>
              <a:gd name="T15" fmla="*/ 83 h 1954"/>
              <a:gd name="T16" fmla="*/ 1039 w 1990"/>
              <a:gd name="T17" fmla="*/ 249 h 1954"/>
              <a:gd name="T18" fmla="*/ 1243 w 1990"/>
              <a:gd name="T19" fmla="*/ 499 h 1954"/>
              <a:gd name="T20" fmla="*/ 291 w 1990"/>
              <a:gd name="T21" fmla="*/ 333 h 1954"/>
              <a:gd name="T22" fmla="*/ 83 w 1990"/>
              <a:gd name="T23" fmla="*/ 1455 h 1954"/>
              <a:gd name="T24" fmla="*/ 1039 w 1990"/>
              <a:gd name="T25" fmla="*/ 1663 h 1954"/>
              <a:gd name="T26" fmla="*/ 1641 w 1990"/>
              <a:gd name="T27" fmla="*/ 1453 h 1954"/>
              <a:gd name="T28" fmla="*/ 1138 w 1990"/>
              <a:gd name="T29" fmla="*/ 583 h 1954"/>
              <a:gd name="T30" fmla="*/ 1641 w 1990"/>
              <a:gd name="T31" fmla="*/ 1453 h 1954"/>
              <a:gd name="T32" fmla="*/ 1752 w 1990"/>
              <a:gd name="T33" fmla="*/ 809 h 1954"/>
              <a:gd name="T34" fmla="*/ 1026 w 1990"/>
              <a:gd name="T35" fmla="*/ 1228 h 1954"/>
              <a:gd name="T36" fmla="*/ 1767 w 1990"/>
              <a:gd name="T37" fmla="*/ 1422 h 1954"/>
              <a:gd name="T38" fmla="*/ 1717 w 1990"/>
              <a:gd name="T39" fmla="*/ 1835 h 1954"/>
              <a:gd name="T40" fmla="*/ 1767 w 1990"/>
              <a:gd name="T41" fmla="*/ 1422 h 1954"/>
              <a:gd name="T42" fmla="*/ 1739 w 1990"/>
              <a:gd name="T43" fmla="*/ 1874 h 1954"/>
              <a:gd name="T44" fmla="*/ 1956 w 1990"/>
              <a:gd name="T45" fmla="*/ 1749 h 1954"/>
              <a:gd name="T46" fmla="*/ 249 w 1990"/>
              <a:gd name="T47" fmla="*/ 551 h 1954"/>
              <a:gd name="T48" fmla="*/ 803 w 1990"/>
              <a:gd name="T49" fmla="*/ 613 h 1954"/>
              <a:gd name="T50" fmla="*/ 675 w 1990"/>
              <a:gd name="T51" fmla="*/ 828 h 1954"/>
              <a:gd name="T52" fmla="*/ 249 w 1990"/>
              <a:gd name="T53" fmla="*/ 890 h 1954"/>
              <a:gd name="T54" fmla="*/ 675 w 1990"/>
              <a:gd name="T55" fmla="*/ 828 h 1954"/>
              <a:gd name="T56" fmla="*/ 675 w 1990"/>
              <a:gd name="T57" fmla="*/ 1167 h 1954"/>
              <a:gd name="T58" fmla="*/ 249 w 1990"/>
              <a:gd name="T59" fmla="*/ 1105 h 1954"/>
              <a:gd name="T60" fmla="*/ 249 w 1990"/>
              <a:gd name="T61" fmla="*/ 1444 h 1954"/>
              <a:gd name="T62" fmla="*/ 803 w 1990"/>
              <a:gd name="T63" fmla="*/ 1382 h 1954"/>
              <a:gd name="T64" fmla="*/ 249 w 1990"/>
              <a:gd name="T65" fmla="*/ 1444 h 1954"/>
              <a:gd name="T66" fmla="*/ 1179 w 1990"/>
              <a:gd name="T67" fmla="*/ 961 h 1954"/>
              <a:gd name="T68" fmla="*/ 1300 w 1990"/>
              <a:gd name="T69" fmla="*/ 1219 h 1954"/>
              <a:gd name="T70" fmla="*/ 1604 w 1990"/>
              <a:gd name="T71" fmla="*/ 858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E15555"/>
          </a:solidFill>
          <a:ln w="12700">
            <a:noFill/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îṣḻíḓe"/>
          <p:cNvSpPr/>
          <p:nvPr/>
        </p:nvSpPr>
        <p:spPr>
          <a:xfrm>
            <a:off x="1331632" y="2011209"/>
            <a:ext cx="4079916" cy="4079913"/>
          </a:xfrm>
          <a:prstGeom prst="arc">
            <a:avLst>
              <a:gd name="adj1" fmla="val 12630923"/>
              <a:gd name="adj2" fmla="val 14500780"/>
            </a:avLst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42267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6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3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9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2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4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4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1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ï$lîḍe"/>
          <p:cNvSpPr/>
          <p:nvPr/>
        </p:nvSpPr>
        <p:spPr>
          <a:xfrm>
            <a:off x="1475530" y="2093215"/>
            <a:ext cx="4382900" cy="8964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cxnSp>
        <p:nvCxnSpPr>
          <p:cNvPr id="6" name="Straight Connector 10"/>
          <p:cNvCxnSpPr/>
          <p:nvPr/>
        </p:nvCxnSpPr>
        <p:spPr>
          <a:xfrm flipV="1">
            <a:off x="6095951" y="2191980"/>
            <a:ext cx="0" cy="323033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íşlidê"/>
          <p:cNvSpPr/>
          <p:nvPr/>
        </p:nvSpPr>
        <p:spPr>
          <a:xfrm>
            <a:off x="1475530" y="3336479"/>
            <a:ext cx="4382900" cy="8964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iSḻíḑe"/>
          <p:cNvSpPr/>
          <p:nvPr/>
        </p:nvSpPr>
        <p:spPr>
          <a:xfrm>
            <a:off x="1475530" y="4589034"/>
            <a:ext cx="4382900" cy="8964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45" name="îṧḷíďe"/>
          <p:cNvSpPr/>
          <p:nvPr/>
        </p:nvSpPr>
        <p:spPr>
          <a:xfrm flipH="1">
            <a:off x="6332726" y="2093215"/>
            <a:ext cx="4382900" cy="8964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işḷiḋe"/>
          <p:cNvSpPr/>
          <p:nvPr/>
        </p:nvSpPr>
        <p:spPr>
          <a:xfrm flipH="1">
            <a:off x="6332726" y="3336480"/>
            <a:ext cx="4382900" cy="8964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37" name="íṩḷîḓê"/>
          <p:cNvSpPr/>
          <p:nvPr/>
        </p:nvSpPr>
        <p:spPr>
          <a:xfrm flipH="1">
            <a:off x="6332726" y="4589034"/>
            <a:ext cx="4382900" cy="8964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îṥḷiḋé"/>
          <p:cNvSpPr>
            <a:spLocks noChangeAspect="1"/>
          </p:cNvSpPr>
          <p:nvPr/>
        </p:nvSpPr>
        <p:spPr>
          <a:xfrm>
            <a:off x="1582673" y="3453902"/>
            <a:ext cx="681129" cy="6616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4" name="ïślïďê"/>
          <p:cNvSpPr>
            <a:spLocks/>
          </p:cNvSpPr>
          <p:nvPr/>
        </p:nvSpPr>
        <p:spPr bwMode="auto">
          <a:xfrm>
            <a:off x="1764180" y="3625900"/>
            <a:ext cx="318116" cy="317635"/>
          </a:xfrm>
          <a:custGeom>
            <a:avLst/>
            <a:gdLst>
              <a:gd name="connsiteX0" fmla="*/ 278498 w 607639"/>
              <a:gd name="connsiteY0" fmla="*/ 505578 h 606722"/>
              <a:gd name="connsiteX1" fmla="*/ 253131 w 607639"/>
              <a:gd name="connsiteY1" fmla="*/ 530820 h 606722"/>
              <a:gd name="connsiteX2" fmla="*/ 278498 w 607639"/>
              <a:gd name="connsiteY2" fmla="*/ 556150 h 606722"/>
              <a:gd name="connsiteX3" fmla="*/ 506351 w 607639"/>
              <a:gd name="connsiteY3" fmla="*/ 556150 h 606722"/>
              <a:gd name="connsiteX4" fmla="*/ 531629 w 607639"/>
              <a:gd name="connsiteY4" fmla="*/ 530820 h 606722"/>
              <a:gd name="connsiteX5" fmla="*/ 506351 w 607639"/>
              <a:gd name="connsiteY5" fmla="*/ 505578 h 606722"/>
              <a:gd name="connsiteX6" fmla="*/ 126566 w 607639"/>
              <a:gd name="connsiteY6" fmla="*/ 505578 h 606722"/>
              <a:gd name="connsiteX7" fmla="*/ 101288 w 607639"/>
              <a:gd name="connsiteY7" fmla="*/ 530820 h 606722"/>
              <a:gd name="connsiteX8" fmla="*/ 126566 w 607639"/>
              <a:gd name="connsiteY8" fmla="*/ 556150 h 606722"/>
              <a:gd name="connsiteX9" fmla="*/ 177210 w 607639"/>
              <a:gd name="connsiteY9" fmla="*/ 556150 h 606722"/>
              <a:gd name="connsiteX10" fmla="*/ 202576 w 607639"/>
              <a:gd name="connsiteY10" fmla="*/ 530820 h 606722"/>
              <a:gd name="connsiteX11" fmla="*/ 177210 w 607639"/>
              <a:gd name="connsiteY11" fmla="*/ 505578 h 606722"/>
              <a:gd name="connsiteX12" fmla="*/ 0 w 607639"/>
              <a:gd name="connsiteY12" fmla="*/ 455006 h 606722"/>
              <a:gd name="connsiteX13" fmla="*/ 607639 w 607639"/>
              <a:gd name="connsiteY13" fmla="*/ 455006 h 606722"/>
              <a:gd name="connsiteX14" fmla="*/ 607639 w 607639"/>
              <a:gd name="connsiteY14" fmla="*/ 581392 h 606722"/>
              <a:gd name="connsiteX15" fmla="*/ 582273 w 607639"/>
              <a:gd name="connsiteY15" fmla="*/ 606722 h 606722"/>
              <a:gd name="connsiteX16" fmla="*/ 25278 w 607639"/>
              <a:gd name="connsiteY16" fmla="*/ 606722 h 606722"/>
              <a:gd name="connsiteX17" fmla="*/ 0 w 607639"/>
              <a:gd name="connsiteY17" fmla="*/ 581392 h 606722"/>
              <a:gd name="connsiteX18" fmla="*/ 253118 w 607639"/>
              <a:gd name="connsiteY18" fmla="*/ 173662 h 606722"/>
              <a:gd name="connsiteX19" fmla="*/ 334127 w 607639"/>
              <a:gd name="connsiteY19" fmla="*/ 227503 h 606722"/>
              <a:gd name="connsiteX20" fmla="*/ 253118 w 607639"/>
              <a:gd name="connsiteY20" fmla="*/ 281345 h 606722"/>
              <a:gd name="connsiteX21" fmla="*/ 215927 w 607639"/>
              <a:gd name="connsiteY21" fmla="*/ 104075 h 606722"/>
              <a:gd name="connsiteX22" fmla="*/ 202576 w 607639"/>
              <a:gd name="connsiteY22" fmla="*/ 126384 h 606722"/>
              <a:gd name="connsiteX23" fmla="*/ 202576 w 607639"/>
              <a:gd name="connsiteY23" fmla="*/ 328669 h 606722"/>
              <a:gd name="connsiteX24" fmla="*/ 215927 w 607639"/>
              <a:gd name="connsiteY24" fmla="*/ 350977 h 606722"/>
              <a:gd name="connsiteX25" fmla="*/ 227854 w 607639"/>
              <a:gd name="connsiteY25" fmla="*/ 353910 h 606722"/>
              <a:gd name="connsiteX26" fmla="*/ 241917 w 607639"/>
              <a:gd name="connsiteY26" fmla="*/ 349644 h 606722"/>
              <a:gd name="connsiteX27" fmla="*/ 393849 w 607639"/>
              <a:gd name="connsiteY27" fmla="*/ 248590 h 606722"/>
              <a:gd name="connsiteX28" fmla="*/ 405063 w 607639"/>
              <a:gd name="connsiteY28" fmla="*/ 227526 h 606722"/>
              <a:gd name="connsiteX29" fmla="*/ 393849 w 607639"/>
              <a:gd name="connsiteY29" fmla="*/ 206462 h 606722"/>
              <a:gd name="connsiteX30" fmla="*/ 241917 w 607639"/>
              <a:gd name="connsiteY30" fmla="*/ 105409 h 606722"/>
              <a:gd name="connsiteX31" fmla="*/ 215927 w 607639"/>
              <a:gd name="connsiteY31" fmla="*/ 104075 h 606722"/>
              <a:gd name="connsiteX32" fmla="*/ 25278 w 607639"/>
              <a:gd name="connsiteY32" fmla="*/ 0 h 606722"/>
              <a:gd name="connsiteX33" fmla="*/ 582273 w 607639"/>
              <a:gd name="connsiteY33" fmla="*/ 0 h 606722"/>
              <a:gd name="connsiteX34" fmla="*/ 607639 w 607639"/>
              <a:gd name="connsiteY34" fmla="*/ 25241 h 606722"/>
              <a:gd name="connsiteX35" fmla="*/ 607639 w 607639"/>
              <a:gd name="connsiteY35" fmla="*/ 404481 h 606722"/>
              <a:gd name="connsiteX36" fmla="*/ 0 w 607639"/>
              <a:gd name="connsiteY36" fmla="*/ 404481 h 606722"/>
              <a:gd name="connsiteX37" fmla="*/ 0 w 607639"/>
              <a:gd name="connsiteY37" fmla="*/ 25241 h 606722"/>
              <a:gd name="connsiteX38" fmla="*/ 25278 w 607639"/>
              <a:gd name="connsiteY3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7639" h="606722">
                <a:moveTo>
                  <a:pt x="278498" y="505578"/>
                </a:moveTo>
                <a:cubicBezTo>
                  <a:pt x="264524" y="505578"/>
                  <a:pt x="253131" y="516866"/>
                  <a:pt x="253131" y="530820"/>
                </a:cubicBezTo>
                <a:cubicBezTo>
                  <a:pt x="253131" y="544774"/>
                  <a:pt x="264524" y="556150"/>
                  <a:pt x="278498" y="556150"/>
                </a:cubicBezTo>
                <a:lnTo>
                  <a:pt x="506351" y="556150"/>
                </a:lnTo>
                <a:cubicBezTo>
                  <a:pt x="520325" y="556150"/>
                  <a:pt x="531629" y="544774"/>
                  <a:pt x="531629" y="530820"/>
                </a:cubicBezTo>
                <a:cubicBezTo>
                  <a:pt x="531629" y="516866"/>
                  <a:pt x="520325" y="505578"/>
                  <a:pt x="506351" y="505578"/>
                </a:cubicBezTo>
                <a:close/>
                <a:moveTo>
                  <a:pt x="126566" y="505578"/>
                </a:moveTo>
                <a:cubicBezTo>
                  <a:pt x="112592" y="505578"/>
                  <a:pt x="101288" y="516866"/>
                  <a:pt x="101288" y="530820"/>
                </a:cubicBezTo>
                <a:cubicBezTo>
                  <a:pt x="101288" y="544774"/>
                  <a:pt x="112592" y="556150"/>
                  <a:pt x="126566" y="556150"/>
                </a:cubicBezTo>
                <a:lnTo>
                  <a:pt x="177210" y="556150"/>
                </a:lnTo>
                <a:cubicBezTo>
                  <a:pt x="191184" y="556150"/>
                  <a:pt x="202576" y="544774"/>
                  <a:pt x="202576" y="530820"/>
                </a:cubicBezTo>
                <a:cubicBezTo>
                  <a:pt x="202576" y="516866"/>
                  <a:pt x="191184" y="505578"/>
                  <a:pt x="177210" y="505578"/>
                </a:cubicBezTo>
                <a:close/>
                <a:moveTo>
                  <a:pt x="0" y="455006"/>
                </a:moveTo>
                <a:lnTo>
                  <a:pt x="607639" y="455006"/>
                </a:lnTo>
                <a:lnTo>
                  <a:pt x="607639" y="581392"/>
                </a:lnTo>
                <a:cubicBezTo>
                  <a:pt x="607639" y="595346"/>
                  <a:pt x="596336" y="606722"/>
                  <a:pt x="582273" y="606722"/>
                </a:cubicBezTo>
                <a:lnTo>
                  <a:pt x="25278" y="606722"/>
                </a:lnTo>
                <a:cubicBezTo>
                  <a:pt x="11304" y="606722"/>
                  <a:pt x="0" y="595346"/>
                  <a:pt x="0" y="581392"/>
                </a:cubicBezTo>
                <a:close/>
                <a:moveTo>
                  <a:pt x="253118" y="173662"/>
                </a:moveTo>
                <a:lnTo>
                  <a:pt x="334127" y="227503"/>
                </a:lnTo>
                <a:lnTo>
                  <a:pt x="253118" y="281345"/>
                </a:lnTo>
                <a:close/>
                <a:moveTo>
                  <a:pt x="215927" y="104075"/>
                </a:moveTo>
                <a:cubicBezTo>
                  <a:pt x="207650" y="108519"/>
                  <a:pt x="202576" y="117052"/>
                  <a:pt x="202576" y="126384"/>
                </a:cubicBezTo>
                <a:lnTo>
                  <a:pt x="202576" y="328669"/>
                </a:lnTo>
                <a:cubicBezTo>
                  <a:pt x="202576" y="338001"/>
                  <a:pt x="207650" y="346533"/>
                  <a:pt x="215927" y="350977"/>
                </a:cubicBezTo>
                <a:cubicBezTo>
                  <a:pt x="219665" y="352932"/>
                  <a:pt x="223759" y="353910"/>
                  <a:pt x="227854" y="353910"/>
                </a:cubicBezTo>
                <a:cubicBezTo>
                  <a:pt x="232749" y="353910"/>
                  <a:pt x="237644" y="352488"/>
                  <a:pt x="241917" y="349644"/>
                </a:cubicBezTo>
                <a:lnTo>
                  <a:pt x="393849" y="248590"/>
                </a:lnTo>
                <a:cubicBezTo>
                  <a:pt x="400880" y="243880"/>
                  <a:pt x="405063" y="235969"/>
                  <a:pt x="405063" y="227526"/>
                </a:cubicBezTo>
                <a:cubicBezTo>
                  <a:pt x="405063" y="219083"/>
                  <a:pt x="400880" y="211173"/>
                  <a:pt x="393849" y="206462"/>
                </a:cubicBezTo>
                <a:lnTo>
                  <a:pt x="241917" y="105409"/>
                </a:lnTo>
                <a:cubicBezTo>
                  <a:pt x="234173" y="100165"/>
                  <a:pt x="224116" y="99720"/>
                  <a:pt x="215927" y="104075"/>
                </a:cubicBezTo>
                <a:close/>
                <a:moveTo>
                  <a:pt x="25278" y="0"/>
                </a:moveTo>
                <a:lnTo>
                  <a:pt x="582273" y="0"/>
                </a:lnTo>
                <a:cubicBezTo>
                  <a:pt x="596336" y="0"/>
                  <a:pt x="607639" y="11287"/>
                  <a:pt x="607639" y="25241"/>
                </a:cubicBezTo>
                <a:lnTo>
                  <a:pt x="607639" y="404481"/>
                </a:lnTo>
                <a:lnTo>
                  <a:pt x="0" y="404481"/>
                </a:lnTo>
                <a:lnTo>
                  <a:pt x="0" y="25241"/>
                </a:lnTo>
                <a:cubicBezTo>
                  <a:pt x="0" y="11287"/>
                  <a:pt x="11304" y="0"/>
                  <a:pt x="2527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noFill/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latin typeface="Century Gothic" panose="020B0502020202020204" pitchFamily="34" charset="0"/>
            </a:endParaRPr>
          </a:p>
        </p:txBody>
      </p:sp>
      <p:sp>
        <p:nvSpPr>
          <p:cNvPr id="31" name="íşḻíḓè"/>
          <p:cNvSpPr>
            <a:spLocks noChangeAspect="1"/>
          </p:cNvSpPr>
          <p:nvPr/>
        </p:nvSpPr>
        <p:spPr>
          <a:xfrm>
            <a:off x="1582673" y="4706456"/>
            <a:ext cx="681129" cy="6616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3" name="îṧḻîďé"/>
          <p:cNvSpPr>
            <a:spLocks/>
          </p:cNvSpPr>
          <p:nvPr/>
        </p:nvSpPr>
        <p:spPr bwMode="auto">
          <a:xfrm>
            <a:off x="1705777" y="4830403"/>
            <a:ext cx="433908" cy="425447"/>
          </a:xfrm>
          <a:custGeom>
            <a:avLst/>
            <a:gdLst>
              <a:gd name="T0" fmla="*/ 1312 w 1990"/>
              <a:gd name="T1" fmla="*/ 1552 h 1954"/>
              <a:gd name="T2" fmla="*/ 291 w 1990"/>
              <a:gd name="T3" fmla="*/ 1746 h 1954"/>
              <a:gd name="T4" fmla="*/ 0 w 1990"/>
              <a:gd name="T5" fmla="*/ 540 h 1954"/>
              <a:gd name="T6" fmla="*/ 515 w 1990"/>
              <a:gd name="T7" fmla="*/ 249 h 1954"/>
              <a:gd name="T8" fmla="*/ 1205 w 1990"/>
              <a:gd name="T9" fmla="*/ 0 h 1954"/>
              <a:gd name="T10" fmla="*/ 1496 w 1990"/>
              <a:gd name="T11" fmla="*/ 489 h 1954"/>
              <a:gd name="T12" fmla="*/ 1413 w 1990"/>
              <a:gd name="T13" fmla="*/ 291 h 1954"/>
              <a:gd name="T14" fmla="*/ 802 w 1990"/>
              <a:gd name="T15" fmla="*/ 83 h 1954"/>
              <a:gd name="T16" fmla="*/ 1039 w 1990"/>
              <a:gd name="T17" fmla="*/ 249 h 1954"/>
              <a:gd name="T18" fmla="*/ 1243 w 1990"/>
              <a:gd name="T19" fmla="*/ 499 h 1954"/>
              <a:gd name="T20" fmla="*/ 291 w 1990"/>
              <a:gd name="T21" fmla="*/ 333 h 1954"/>
              <a:gd name="T22" fmla="*/ 83 w 1990"/>
              <a:gd name="T23" fmla="*/ 1455 h 1954"/>
              <a:gd name="T24" fmla="*/ 1039 w 1990"/>
              <a:gd name="T25" fmla="*/ 1663 h 1954"/>
              <a:gd name="T26" fmla="*/ 1641 w 1990"/>
              <a:gd name="T27" fmla="*/ 1453 h 1954"/>
              <a:gd name="T28" fmla="*/ 1138 w 1990"/>
              <a:gd name="T29" fmla="*/ 583 h 1954"/>
              <a:gd name="T30" fmla="*/ 1641 w 1990"/>
              <a:gd name="T31" fmla="*/ 1453 h 1954"/>
              <a:gd name="T32" fmla="*/ 1752 w 1990"/>
              <a:gd name="T33" fmla="*/ 809 h 1954"/>
              <a:gd name="T34" fmla="*/ 1026 w 1990"/>
              <a:gd name="T35" fmla="*/ 1228 h 1954"/>
              <a:gd name="T36" fmla="*/ 1767 w 1990"/>
              <a:gd name="T37" fmla="*/ 1422 h 1954"/>
              <a:gd name="T38" fmla="*/ 1717 w 1990"/>
              <a:gd name="T39" fmla="*/ 1835 h 1954"/>
              <a:gd name="T40" fmla="*/ 1767 w 1990"/>
              <a:gd name="T41" fmla="*/ 1422 h 1954"/>
              <a:gd name="T42" fmla="*/ 1739 w 1990"/>
              <a:gd name="T43" fmla="*/ 1874 h 1954"/>
              <a:gd name="T44" fmla="*/ 1956 w 1990"/>
              <a:gd name="T45" fmla="*/ 1749 h 1954"/>
              <a:gd name="T46" fmla="*/ 249 w 1990"/>
              <a:gd name="T47" fmla="*/ 551 h 1954"/>
              <a:gd name="T48" fmla="*/ 803 w 1990"/>
              <a:gd name="T49" fmla="*/ 613 h 1954"/>
              <a:gd name="T50" fmla="*/ 675 w 1990"/>
              <a:gd name="T51" fmla="*/ 828 h 1954"/>
              <a:gd name="T52" fmla="*/ 249 w 1990"/>
              <a:gd name="T53" fmla="*/ 890 h 1954"/>
              <a:gd name="T54" fmla="*/ 675 w 1990"/>
              <a:gd name="T55" fmla="*/ 828 h 1954"/>
              <a:gd name="T56" fmla="*/ 675 w 1990"/>
              <a:gd name="T57" fmla="*/ 1167 h 1954"/>
              <a:gd name="T58" fmla="*/ 249 w 1990"/>
              <a:gd name="T59" fmla="*/ 1105 h 1954"/>
              <a:gd name="T60" fmla="*/ 249 w 1990"/>
              <a:gd name="T61" fmla="*/ 1444 h 1954"/>
              <a:gd name="T62" fmla="*/ 803 w 1990"/>
              <a:gd name="T63" fmla="*/ 1382 h 1954"/>
              <a:gd name="T64" fmla="*/ 249 w 1990"/>
              <a:gd name="T65" fmla="*/ 1444 h 1954"/>
              <a:gd name="T66" fmla="*/ 1179 w 1990"/>
              <a:gd name="T67" fmla="*/ 961 h 1954"/>
              <a:gd name="T68" fmla="*/ 1300 w 1990"/>
              <a:gd name="T69" fmla="*/ 1219 h 1954"/>
              <a:gd name="T70" fmla="*/ 1604 w 1990"/>
              <a:gd name="T71" fmla="*/ 858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13500000" scaled="1"/>
            <a:tileRect/>
          </a:gradFill>
          <a:ln w="12700">
            <a:noFill/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29" name="íṥlîdê"/>
          <p:cNvSpPr>
            <a:spLocks noChangeAspect="1"/>
          </p:cNvSpPr>
          <p:nvPr/>
        </p:nvSpPr>
        <p:spPr>
          <a:xfrm flipH="1">
            <a:off x="9940974" y="3453902"/>
            <a:ext cx="681129" cy="6616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0" name="ïṣľîde"/>
          <p:cNvSpPr>
            <a:spLocks/>
          </p:cNvSpPr>
          <p:nvPr/>
        </p:nvSpPr>
        <p:spPr bwMode="auto">
          <a:xfrm>
            <a:off x="10117208" y="3620385"/>
            <a:ext cx="328661" cy="328661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255" y="135"/>
              </a:cxn>
              <a:cxn ang="0">
                <a:pos x="277" y="122"/>
              </a:cxn>
              <a:cxn ang="0">
                <a:pos x="303" y="116"/>
              </a:cxn>
              <a:cxn ang="0">
                <a:pos x="296" y="105"/>
              </a:cxn>
              <a:cxn ang="0">
                <a:pos x="278" y="89"/>
              </a:cxn>
              <a:cxn ang="0">
                <a:pos x="265" y="90"/>
              </a:cxn>
              <a:cxn ang="0">
                <a:pos x="256" y="82"/>
              </a:cxn>
              <a:cxn ang="0">
                <a:pos x="231" y="73"/>
              </a:cxn>
              <a:cxn ang="0">
                <a:pos x="234" y="98"/>
              </a:cxn>
              <a:cxn ang="0">
                <a:pos x="224" y="118"/>
              </a:cxn>
              <a:cxn ang="0">
                <a:pos x="205" y="103"/>
              </a:cxn>
              <a:cxn ang="0">
                <a:pos x="175" y="89"/>
              </a:cxn>
              <a:cxn ang="0">
                <a:pos x="183" y="68"/>
              </a:cxn>
              <a:cxn ang="0">
                <a:pos x="212" y="58"/>
              </a:cxn>
              <a:cxn ang="0">
                <a:pos x="207" y="47"/>
              </a:cxn>
              <a:cxn ang="0">
                <a:pos x="188" y="50"/>
              </a:cxn>
              <a:cxn ang="0">
                <a:pos x="168" y="37"/>
              </a:cxn>
              <a:cxn ang="0">
                <a:pos x="171" y="52"/>
              </a:cxn>
              <a:cxn ang="0">
                <a:pos x="157" y="52"/>
              </a:cxn>
              <a:cxn ang="0">
                <a:pos x="141" y="40"/>
              </a:cxn>
              <a:cxn ang="0">
                <a:pos x="126" y="47"/>
              </a:cxn>
              <a:cxn ang="0">
                <a:pos x="143" y="51"/>
              </a:cxn>
              <a:cxn ang="0">
                <a:pos x="131" y="58"/>
              </a:cxn>
              <a:cxn ang="0">
                <a:pos x="56" y="107"/>
              </a:cxn>
              <a:cxn ang="0">
                <a:pos x="65" y="118"/>
              </a:cxn>
              <a:cxn ang="0">
                <a:pos x="79" y="135"/>
              </a:cxn>
              <a:cxn ang="0">
                <a:pos x="74" y="158"/>
              </a:cxn>
              <a:cxn ang="0">
                <a:pos x="88" y="185"/>
              </a:cxn>
              <a:cxn ang="0">
                <a:pos x="108" y="214"/>
              </a:cxn>
              <a:cxn ang="0">
                <a:pos x="118" y="227"/>
              </a:cxn>
              <a:cxn ang="0">
                <a:pos x="105" y="197"/>
              </a:cxn>
              <a:cxn ang="0">
                <a:pos x="125" y="225"/>
              </a:cxn>
              <a:cxn ang="0">
                <a:pos x="150" y="255"/>
              </a:cxn>
              <a:cxn ang="0">
                <a:pos x="184" y="269"/>
              </a:cxn>
              <a:cxn ang="0">
                <a:pos x="213" y="290"/>
              </a:cxn>
              <a:cxn ang="0">
                <a:pos x="224" y="288"/>
              </a:cxn>
              <a:cxn ang="0">
                <a:pos x="212" y="268"/>
              </a:cxn>
              <a:cxn ang="0">
                <a:pos x="197" y="262"/>
              </a:cxn>
              <a:cxn ang="0">
                <a:pos x="194" y="239"/>
              </a:cxn>
              <a:cxn ang="0">
                <a:pos x="171" y="250"/>
              </a:cxn>
              <a:cxn ang="0">
                <a:pos x="168" y="210"/>
              </a:cxn>
              <a:cxn ang="0">
                <a:pos x="184" y="206"/>
              </a:cxn>
              <a:cxn ang="0">
                <a:pos x="196" y="202"/>
              </a:cxn>
              <a:cxn ang="0">
                <a:pos x="214" y="211"/>
              </a:cxn>
              <a:cxn ang="0">
                <a:pos x="221" y="205"/>
              </a:cxn>
              <a:cxn ang="0">
                <a:pos x="234" y="179"/>
              </a:cxn>
              <a:cxn ang="0">
                <a:pos x="233" y="171"/>
              </a:cxn>
              <a:cxn ang="0">
                <a:pos x="252" y="157"/>
              </a:cxn>
              <a:cxn ang="0">
                <a:pos x="266" y="143"/>
              </a:cxn>
              <a:cxn ang="0">
                <a:pos x="273" y="131"/>
              </a:cxn>
              <a:cxn ang="0">
                <a:pos x="255" y="135"/>
              </a:cxn>
              <a:cxn ang="0">
                <a:pos x="295" y="298"/>
              </a:cxn>
              <a:cxn ang="0">
                <a:pos x="272" y="288"/>
              </a:cxn>
              <a:cxn ang="0">
                <a:pos x="251" y="288"/>
              </a:cxn>
              <a:cxn ang="0">
                <a:pos x="236" y="286"/>
              </a:cxn>
              <a:cxn ang="0">
                <a:pos x="230" y="307"/>
              </a:cxn>
              <a:cxn ang="0">
                <a:pos x="223" y="335"/>
              </a:cxn>
              <a:cxn ang="0">
                <a:pos x="308" y="302"/>
              </a:cxn>
            </a:cxnLst>
            <a:rect l="0" t="0" r="r" b="b"/>
            <a:pathLst>
              <a:path w="384" h="384">
                <a:moveTo>
                  <a:pt x="384" y="192"/>
                </a:moveTo>
                <a:cubicBezTo>
                  <a:pt x="384" y="298"/>
                  <a:pt x="298" y="384"/>
                  <a:pt x="192" y="384"/>
                </a:cubicBezTo>
                <a:cubicBezTo>
                  <a:pt x="86" y="384"/>
                  <a:pt x="0" y="298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298" y="0"/>
                  <a:pt x="384" y="86"/>
                  <a:pt x="384" y="192"/>
                </a:cubicBezTo>
                <a:close/>
                <a:moveTo>
                  <a:pt x="255" y="135"/>
                </a:moveTo>
                <a:cubicBezTo>
                  <a:pt x="256" y="135"/>
                  <a:pt x="257" y="130"/>
                  <a:pt x="258" y="129"/>
                </a:cubicBezTo>
                <a:cubicBezTo>
                  <a:pt x="260" y="127"/>
                  <a:pt x="262" y="126"/>
                  <a:pt x="264" y="125"/>
                </a:cubicBezTo>
                <a:cubicBezTo>
                  <a:pt x="268" y="124"/>
                  <a:pt x="272" y="123"/>
                  <a:pt x="277" y="122"/>
                </a:cubicBezTo>
                <a:cubicBezTo>
                  <a:pt x="281" y="121"/>
                  <a:pt x="286" y="121"/>
                  <a:pt x="289" y="125"/>
                </a:cubicBezTo>
                <a:cubicBezTo>
                  <a:pt x="289" y="124"/>
                  <a:pt x="295" y="119"/>
                  <a:pt x="295" y="119"/>
                </a:cubicBezTo>
                <a:cubicBezTo>
                  <a:pt x="298" y="118"/>
                  <a:pt x="301" y="118"/>
                  <a:pt x="303" y="116"/>
                </a:cubicBezTo>
                <a:cubicBezTo>
                  <a:pt x="303" y="115"/>
                  <a:pt x="303" y="110"/>
                  <a:pt x="303" y="110"/>
                </a:cubicBezTo>
                <a:cubicBezTo>
                  <a:pt x="299" y="111"/>
                  <a:pt x="298" y="107"/>
                  <a:pt x="297" y="103"/>
                </a:cubicBezTo>
                <a:cubicBezTo>
                  <a:pt x="297" y="104"/>
                  <a:pt x="297" y="104"/>
                  <a:pt x="296" y="105"/>
                </a:cubicBezTo>
                <a:cubicBezTo>
                  <a:pt x="296" y="102"/>
                  <a:pt x="291" y="104"/>
                  <a:pt x="290" y="104"/>
                </a:cubicBezTo>
                <a:cubicBezTo>
                  <a:pt x="284" y="102"/>
                  <a:pt x="285" y="98"/>
                  <a:pt x="283" y="94"/>
                </a:cubicBezTo>
                <a:cubicBezTo>
                  <a:pt x="282" y="92"/>
                  <a:pt x="279" y="91"/>
                  <a:pt x="278" y="89"/>
                </a:cubicBezTo>
                <a:cubicBezTo>
                  <a:pt x="277" y="87"/>
                  <a:pt x="277" y="84"/>
                  <a:pt x="274" y="84"/>
                </a:cubicBezTo>
                <a:cubicBezTo>
                  <a:pt x="273" y="84"/>
                  <a:pt x="270" y="89"/>
                  <a:pt x="270" y="89"/>
                </a:cubicBezTo>
                <a:cubicBezTo>
                  <a:pt x="267" y="88"/>
                  <a:pt x="266" y="89"/>
                  <a:pt x="265" y="90"/>
                </a:cubicBezTo>
                <a:cubicBezTo>
                  <a:pt x="263" y="91"/>
                  <a:pt x="262" y="91"/>
                  <a:pt x="260" y="92"/>
                </a:cubicBezTo>
                <a:cubicBezTo>
                  <a:pt x="265" y="90"/>
                  <a:pt x="258" y="88"/>
                  <a:pt x="256" y="88"/>
                </a:cubicBezTo>
                <a:cubicBezTo>
                  <a:pt x="260" y="87"/>
                  <a:pt x="258" y="83"/>
                  <a:pt x="256" y="82"/>
                </a:cubicBezTo>
                <a:cubicBezTo>
                  <a:pt x="256" y="82"/>
                  <a:pt x="257" y="82"/>
                  <a:pt x="257" y="82"/>
                </a:cubicBezTo>
                <a:cubicBezTo>
                  <a:pt x="257" y="79"/>
                  <a:pt x="250" y="77"/>
                  <a:pt x="247" y="76"/>
                </a:cubicBezTo>
                <a:cubicBezTo>
                  <a:pt x="245" y="74"/>
                  <a:pt x="233" y="72"/>
                  <a:pt x="231" y="73"/>
                </a:cubicBezTo>
                <a:cubicBezTo>
                  <a:pt x="228" y="75"/>
                  <a:pt x="231" y="80"/>
                  <a:pt x="231" y="83"/>
                </a:cubicBezTo>
                <a:cubicBezTo>
                  <a:pt x="232" y="86"/>
                  <a:pt x="228" y="86"/>
                  <a:pt x="228" y="89"/>
                </a:cubicBezTo>
                <a:cubicBezTo>
                  <a:pt x="228" y="93"/>
                  <a:pt x="236" y="92"/>
                  <a:pt x="234" y="98"/>
                </a:cubicBezTo>
                <a:cubicBezTo>
                  <a:pt x="233" y="102"/>
                  <a:pt x="228" y="102"/>
                  <a:pt x="226" y="105"/>
                </a:cubicBezTo>
                <a:cubicBezTo>
                  <a:pt x="224" y="108"/>
                  <a:pt x="227" y="112"/>
                  <a:pt x="229" y="114"/>
                </a:cubicBezTo>
                <a:cubicBezTo>
                  <a:pt x="231" y="115"/>
                  <a:pt x="225" y="118"/>
                  <a:pt x="224" y="118"/>
                </a:cubicBezTo>
                <a:cubicBezTo>
                  <a:pt x="220" y="120"/>
                  <a:pt x="217" y="114"/>
                  <a:pt x="216" y="110"/>
                </a:cubicBezTo>
                <a:cubicBezTo>
                  <a:pt x="215" y="108"/>
                  <a:pt x="215" y="104"/>
                  <a:pt x="212" y="103"/>
                </a:cubicBezTo>
                <a:cubicBezTo>
                  <a:pt x="210" y="102"/>
                  <a:pt x="206" y="102"/>
                  <a:pt x="205" y="103"/>
                </a:cubicBezTo>
                <a:cubicBezTo>
                  <a:pt x="203" y="99"/>
                  <a:pt x="198" y="98"/>
                  <a:pt x="194" y="97"/>
                </a:cubicBezTo>
                <a:cubicBezTo>
                  <a:pt x="189" y="95"/>
                  <a:pt x="185" y="95"/>
                  <a:pt x="180" y="96"/>
                </a:cubicBezTo>
                <a:cubicBezTo>
                  <a:pt x="181" y="95"/>
                  <a:pt x="179" y="88"/>
                  <a:pt x="175" y="89"/>
                </a:cubicBezTo>
                <a:cubicBezTo>
                  <a:pt x="176" y="86"/>
                  <a:pt x="176" y="84"/>
                  <a:pt x="176" y="81"/>
                </a:cubicBezTo>
                <a:cubicBezTo>
                  <a:pt x="177" y="79"/>
                  <a:pt x="178" y="77"/>
                  <a:pt x="179" y="75"/>
                </a:cubicBezTo>
                <a:cubicBezTo>
                  <a:pt x="180" y="74"/>
                  <a:pt x="185" y="69"/>
                  <a:pt x="183" y="68"/>
                </a:cubicBezTo>
                <a:cubicBezTo>
                  <a:pt x="188" y="69"/>
                  <a:pt x="193" y="69"/>
                  <a:pt x="196" y="66"/>
                </a:cubicBezTo>
                <a:cubicBezTo>
                  <a:pt x="198" y="63"/>
                  <a:pt x="199" y="60"/>
                  <a:pt x="202" y="57"/>
                </a:cubicBezTo>
                <a:cubicBezTo>
                  <a:pt x="205" y="53"/>
                  <a:pt x="209" y="58"/>
                  <a:pt x="212" y="58"/>
                </a:cubicBezTo>
                <a:cubicBezTo>
                  <a:pt x="217" y="59"/>
                  <a:pt x="217" y="53"/>
                  <a:pt x="214" y="51"/>
                </a:cubicBezTo>
                <a:cubicBezTo>
                  <a:pt x="218" y="51"/>
                  <a:pt x="215" y="45"/>
                  <a:pt x="213" y="44"/>
                </a:cubicBezTo>
                <a:cubicBezTo>
                  <a:pt x="211" y="43"/>
                  <a:pt x="202" y="46"/>
                  <a:pt x="207" y="47"/>
                </a:cubicBezTo>
                <a:cubicBezTo>
                  <a:pt x="206" y="47"/>
                  <a:pt x="200" y="59"/>
                  <a:pt x="196" y="53"/>
                </a:cubicBezTo>
                <a:cubicBezTo>
                  <a:pt x="195" y="52"/>
                  <a:pt x="195" y="47"/>
                  <a:pt x="193" y="46"/>
                </a:cubicBezTo>
                <a:cubicBezTo>
                  <a:pt x="190" y="46"/>
                  <a:pt x="189" y="49"/>
                  <a:pt x="188" y="50"/>
                </a:cubicBezTo>
                <a:cubicBezTo>
                  <a:pt x="190" y="47"/>
                  <a:pt x="181" y="45"/>
                  <a:pt x="180" y="44"/>
                </a:cubicBezTo>
                <a:cubicBezTo>
                  <a:pt x="183" y="42"/>
                  <a:pt x="180" y="39"/>
                  <a:pt x="178" y="38"/>
                </a:cubicBezTo>
                <a:cubicBezTo>
                  <a:pt x="176" y="36"/>
                  <a:pt x="169" y="35"/>
                  <a:pt x="168" y="37"/>
                </a:cubicBezTo>
                <a:cubicBezTo>
                  <a:pt x="163" y="43"/>
                  <a:pt x="173" y="44"/>
                  <a:pt x="175" y="45"/>
                </a:cubicBezTo>
                <a:cubicBezTo>
                  <a:pt x="176" y="46"/>
                  <a:pt x="179" y="48"/>
                  <a:pt x="177" y="49"/>
                </a:cubicBezTo>
                <a:cubicBezTo>
                  <a:pt x="176" y="50"/>
                  <a:pt x="171" y="51"/>
                  <a:pt x="171" y="52"/>
                </a:cubicBezTo>
                <a:cubicBezTo>
                  <a:pt x="169" y="54"/>
                  <a:pt x="172" y="57"/>
                  <a:pt x="170" y="59"/>
                </a:cubicBezTo>
                <a:cubicBezTo>
                  <a:pt x="168" y="57"/>
                  <a:pt x="168" y="53"/>
                  <a:pt x="166" y="50"/>
                </a:cubicBezTo>
                <a:cubicBezTo>
                  <a:pt x="168" y="53"/>
                  <a:pt x="157" y="52"/>
                  <a:pt x="157" y="52"/>
                </a:cubicBezTo>
                <a:cubicBezTo>
                  <a:pt x="154" y="52"/>
                  <a:pt x="148" y="54"/>
                  <a:pt x="145" y="50"/>
                </a:cubicBezTo>
                <a:cubicBezTo>
                  <a:pt x="144" y="49"/>
                  <a:pt x="144" y="44"/>
                  <a:pt x="146" y="45"/>
                </a:cubicBezTo>
                <a:cubicBezTo>
                  <a:pt x="144" y="43"/>
                  <a:pt x="142" y="41"/>
                  <a:pt x="141" y="40"/>
                </a:cubicBezTo>
                <a:cubicBezTo>
                  <a:pt x="132" y="43"/>
                  <a:pt x="125" y="47"/>
                  <a:pt x="117" y="51"/>
                </a:cubicBezTo>
                <a:cubicBezTo>
                  <a:pt x="118" y="51"/>
                  <a:pt x="119" y="51"/>
                  <a:pt x="120" y="50"/>
                </a:cubicBezTo>
                <a:cubicBezTo>
                  <a:pt x="122" y="50"/>
                  <a:pt x="124" y="48"/>
                  <a:pt x="126" y="47"/>
                </a:cubicBezTo>
                <a:cubicBezTo>
                  <a:pt x="128" y="46"/>
                  <a:pt x="134" y="43"/>
                  <a:pt x="136" y="46"/>
                </a:cubicBezTo>
                <a:cubicBezTo>
                  <a:pt x="137" y="45"/>
                  <a:pt x="137" y="45"/>
                  <a:pt x="138" y="44"/>
                </a:cubicBezTo>
                <a:cubicBezTo>
                  <a:pt x="139" y="46"/>
                  <a:pt x="141" y="48"/>
                  <a:pt x="143" y="51"/>
                </a:cubicBezTo>
                <a:cubicBezTo>
                  <a:pt x="141" y="50"/>
                  <a:pt x="137" y="50"/>
                  <a:pt x="135" y="50"/>
                </a:cubicBezTo>
                <a:cubicBezTo>
                  <a:pt x="133" y="51"/>
                  <a:pt x="130" y="51"/>
                  <a:pt x="130" y="53"/>
                </a:cubicBezTo>
                <a:cubicBezTo>
                  <a:pt x="130" y="55"/>
                  <a:pt x="131" y="57"/>
                  <a:pt x="131" y="58"/>
                </a:cubicBezTo>
                <a:cubicBezTo>
                  <a:pt x="128" y="56"/>
                  <a:pt x="125" y="52"/>
                  <a:pt x="121" y="51"/>
                </a:cubicBezTo>
                <a:cubicBezTo>
                  <a:pt x="119" y="51"/>
                  <a:pt x="117" y="51"/>
                  <a:pt x="115" y="52"/>
                </a:cubicBezTo>
                <a:cubicBezTo>
                  <a:pt x="91" y="65"/>
                  <a:pt x="71" y="84"/>
                  <a:pt x="56" y="107"/>
                </a:cubicBezTo>
                <a:cubicBezTo>
                  <a:pt x="57" y="108"/>
                  <a:pt x="58" y="109"/>
                  <a:pt x="59" y="109"/>
                </a:cubicBezTo>
                <a:cubicBezTo>
                  <a:pt x="62" y="110"/>
                  <a:pt x="59" y="117"/>
                  <a:pt x="64" y="113"/>
                </a:cubicBezTo>
                <a:cubicBezTo>
                  <a:pt x="66" y="115"/>
                  <a:pt x="66" y="116"/>
                  <a:pt x="65" y="118"/>
                </a:cubicBezTo>
                <a:cubicBezTo>
                  <a:pt x="65" y="118"/>
                  <a:pt x="75" y="124"/>
                  <a:pt x="76" y="125"/>
                </a:cubicBezTo>
                <a:cubicBezTo>
                  <a:pt x="78" y="126"/>
                  <a:pt x="80" y="128"/>
                  <a:pt x="81" y="130"/>
                </a:cubicBezTo>
                <a:cubicBezTo>
                  <a:pt x="82" y="132"/>
                  <a:pt x="80" y="134"/>
                  <a:pt x="79" y="135"/>
                </a:cubicBezTo>
                <a:cubicBezTo>
                  <a:pt x="78" y="134"/>
                  <a:pt x="75" y="130"/>
                  <a:pt x="74" y="131"/>
                </a:cubicBezTo>
                <a:cubicBezTo>
                  <a:pt x="73" y="133"/>
                  <a:pt x="74" y="139"/>
                  <a:pt x="77" y="139"/>
                </a:cubicBezTo>
                <a:cubicBezTo>
                  <a:pt x="73" y="139"/>
                  <a:pt x="75" y="155"/>
                  <a:pt x="74" y="158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73" y="161"/>
                  <a:pt x="76" y="173"/>
                  <a:pt x="81" y="172"/>
                </a:cubicBezTo>
                <a:cubicBezTo>
                  <a:pt x="78" y="172"/>
                  <a:pt x="87" y="184"/>
                  <a:pt x="88" y="185"/>
                </a:cubicBezTo>
                <a:cubicBezTo>
                  <a:pt x="91" y="187"/>
                  <a:pt x="95" y="188"/>
                  <a:pt x="97" y="192"/>
                </a:cubicBezTo>
                <a:cubicBezTo>
                  <a:pt x="100" y="195"/>
                  <a:pt x="100" y="201"/>
                  <a:pt x="103" y="203"/>
                </a:cubicBezTo>
                <a:cubicBezTo>
                  <a:pt x="102" y="206"/>
                  <a:pt x="108" y="210"/>
                  <a:pt x="108" y="214"/>
                </a:cubicBezTo>
                <a:cubicBezTo>
                  <a:pt x="108" y="214"/>
                  <a:pt x="107" y="214"/>
                  <a:pt x="107" y="215"/>
                </a:cubicBezTo>
                <a:cubicBezTo>
                  <a:pt x="108" y="218"/>
                  <a:pt x="113" y="218"/>
                  <a:pt x="115" y="221"/>
                </a:cubicBezTo>
                <a:cubicBezTo>
                  <a:pt x="116" y="223"/>
                  <a:pt x="115" y="228"/>
                  <a:pt x="118" y="227"/>
                </a:cubicBezTo>
                <a:cubicBezTo>
                  <a:pt x="118" y="222"/>
                  <a:pt x="115" y="216"/>
                  <a:pt x="112" y="212"/>
                </a:cubicBezTo>
                <a:cubicBezTo>
                  <a:pt x="110" y="209"/>
                  <a:pt x="109" y="207"/>
                  <a:pt x="108" y="204"/>
                </a:cubicBezTo>
                <a:cubicBezTo>
                  <a:pt x="106" y="202"/>
                  <a:pt x="106" y="199"/>
                  <a:pt x="105" y="197"/>
                </a:cubicBezTo>
                <a:cubicBezTo>
                  <a:pt x="106" y="197"/>
                  <a:pt x="112" y="199"/>
                  <a:pt x="111" y="200"/>
                </a:cubicBezTo>
                <a:cubicBezTo>
                  <a:pt x="109" y="205"/>
                  <a:pt x="119" y="214"/>
                  <a:pt x="122" y="217"/>
                </a:cubicBezTo>
                <a:cubicBezTo>
                  <a:pt x="123" y="218"/>
                  <a:pt x="128" y="225"/>
                  <a:pt x="125" y="225"/>
                </a:cubicBezTo>
                <a:cubicBezTo>
                  <a:pt x="129" y="225"/>
                  <a:pt x="133" y="230"/>
                  <a:pt x="135" y="233"/>
                </a:cubicBezTo>
                <a:cubicBezTo>
                  <a:pt x="137" y="236"/>
                  <a:pt x="136" y="241"/>
                  <a:pt x="138" y="245"/>
                </a:cubicBezTo>
                <a:cubicBezTo>
                  <a:pt x="139" y="250"/>
                  <a:pt x="146" y="252"/>
                  <a:pt x="150" y="255"/>
                </a:cubicBezTo>
                <a:cubicBezTo>
                  <a:pt x="154" y="256"/>
                  <a:pt x="157" y="259"/>
                  <a:pt x="160" y="260"/>
                </a:cubicBezTo>
                <a:cubicBezTo>
                  <a:pt x="166" y="262"/>
                  <a:pt x="167" y="260"/>
                  <a:pt x="171" y="260"/>
                </a:cubicBezTo>
                <a:cubicBezTo>
                  <a:pt x="178" y="259"/>
                  <a:pt x="179" y="266"/>
                  <a:pt x="184" y="269"/>
                </a:cubicBezTo>
                <a:cubicBezTo>
                  <a:pt x="187" y="270"/>
                  <a:pt x="194" y="273"/>
                  <a:pt x="198" y="271"/>
                </a:cubicBezTo>
                <a:cubicBezTo>
                  <a:pt x="196" y="272"/>
                  <a:pt x="203" y="282"/>
                  <a:pt x="204" y="283"/>
                </a:cubicBezTo>
                <a:cubicBezTo>
                  <a:pt x="206" y="286"/>
                  <a:pt x="210" y="287"/>
                  <a:pt x="213" y="290"/>
                </a:cubicBezTo>
                <a:cubicBezTo>
                  <a:pt x="213" y="290"/>
                  <a:pt x="214" y="289"/>
                  <a:pt x="214" y="288"/>
                </a:cubicBezTo>
                <a:cubicBezTo>
                  <a:pt x="213" y="291"/>
                  <a:pt x="218" y="296"/>
                  <a:pt x="221" y="296"/>
                </a:cubicBezTo>
                <a:cubicBezTo>
                  <a:pt x="223" y="295"/>
                  <a:pt x="224" y="290"/>
                  <a:pt x="224" y="288"/>
                </a:cubicBezTo>
                <a:cubicBezTo>
                  <a:pt x="219" y="290"/>
                  <a:pt x="215" y="288"/>
                  <a:pt x="212" y="283"/>
                </a:cubicBezTo>
                <a:cubicBezTo>
                  <a:pt x="211" y="282"/>
                  <a:pt x="207" y="275"/>
                  <a:pt x="211" y="275"/>
                </a:cubicBezTo>
                <a:cubicBezTo>
                  <a:pt x="216" y="275"/>
                  <a:pt x="212" y="271"/>
                  <a:pt x="212" y="268"/>
                </a:cubicBezTo>
                <a:cubicBezTo>
                  <a:pt x="211" y="264"/>
                  <a:pt x="208" y="262"/>
                  <a:pt x="206" y="259"/>
                </a:cubicBezTo>
                <a:cubicBezTo>
                  <a:pt x="205" y="262"/>
                  <a:pt x="200" y="261"/>
                  <a:pt x="198" y="259"/>
                </a:cubicBezTo>
                <a:cubicBezTo>
                  <a:pt x="198" y="259"/>
                  <a:pt x="197" y="261"/>
                  <a:pt x="197" y="262"/>
                </a:cubicBezTo>
                <a:cubicBezTo>
                  <a:pt x="196" y="262"/>
                  <a:pt x="195" y="262"/>
                  <a:pt x="194" y="261"/>
                </a:cubicBezTo>
                <a:cubicBezTo>
                  <a:pt x="194" y="258"/>
                  <a:pt x="194" y="255"/>
                  <a:pt x="195" y="251"/>
                </a:cubicBezTo>
                <a:cubicBezTo>
                  <a:pt x="196" y="247"/>
                  <a:pt x="205" y="238"/>
                  <a:pt x="194" y="239"/>
                </a:cubicBezTo>
                <a:cubicBezTo>
                  <a:pt x="190" y="239"/>
                  <a:pt x="188" y="240"/>
                  <a:pt x="187" y="244"/>
                </a:cubicBezTo>
                <a:cubicBezTo>
                  <a:pt x="186" y="247"/>
                  <a:pt x="186" y="249"/>
                  <a:pt x="183" y="251"/>
                </a:cubicBezTo>
                <a:cubicBezTo>
                  <a:pt x="181" y="252"/>
                  <a:pt x="173" y="251"/>
                  <a:pt x="171" y="250"/>
                </a:cubicBezTo>
                <a:cubicBezTo>
                  <a:pt x="166" y="247"/>
                  <a:pt x="163" y="239"/>
                  <a:pt x="163" y="234"/>
                </a:cubicBezTo>
                <a:cubicBezTo>
                  <a:pt x="163" y="227"/>
                  <a:pt x="166" y="221"/>
                  <a:pt x="163" y="215"/>
                </a:cubicBezTo>
                <a:cubicBezTo>
                  <a:pt x="164" y="213"/>
                  <a:pt x="166" y="211"/>
                  <a:pt x="168" y="210"/>
                </a:cubicBezTo>
                <a:cubicBezTo>
                  <a:pt x="169" y="209"/>
                  <a:pt x="171" y="210"/>
                  <a:pt x="172" y="207"/>
                </a:cubicBezTo>
                <a:cubicBezTo>
                  <a:pt x="171" y="207"/>
                  <a:pt x="170" y="206"/>
                  <a:pt x="170" y="206"/>
                </a:cubicBezTo>
                <a:cubicBezTo>
                  <a:pt x="173" y="208"/>
                  <a:pt x="180" y="203"/>
                  <a:pt x="184" y="206"/>
                </a:cubicBezTo>
                <a:cubicBezTo>
                  <a:pt x="186" y="207"/>
                  <a:pt x="188" y="208"/>
                  <a:pt x="189" y="205"/>
                </a:cubicBezTo>
                <a:cubicBezTo>
                  <a:pt x="189" y="205"/>
                  <a:pt x="187" y="202"/>
                  <a:pt x="188" y="200"/>
                </a:cubicBezTo>
                <a:cubicBezTo>
                  <a:pt x="189" y="204"/>
                  <a:pt x="192" y="205"/>
                  <a:pt x="196" y="202"/>
                </a:cubicBezTo>
                <a:cubicBezTo>
                  <a:pt x="197" y="203"/>
                  <a:pt x="201" y="203"/>
                  <a:pt x="204" y="204"/>
                </a:cubicBezTo>
                <a:cubicBezTo>
                  <a:pt x="207" y="206"/>
                  <a:pt x="207" y="209"/>
                  <a:pt x="211" y="205"/>
                </a:cubicBezTo>
                <a:cubicBezTo>
                  <a:pt x="213" y="208"/>
                  <a:pt x="213" y="208"/>
                  <a:pt x="214" y="211"/>
                </a:cubicBezTo>
                <a:cubicBezTo>
                  <a:pt x="214" y="214"/>
                  <a:pt x="216" y="221"/>
                  <a:pt x="218" y="222"/>
                </a:cubicBezTo>
                <a:cubicBezTo>
                  <a:pt x="224" y="225"/>
                  <a:pt x="222" y="217"/>
                  <a:pt x="222" y="214"/>
                </a:cubicBezTo>
                <a:cubicBezTo>
                  <a:pt x="222" y="213"/>
                  <a:pt x="222" y="205"/>
                  <a:pt x="221" y="205"/>
                </a:cubicBezTo>
                <a:cubicBezTo>
                  <a:pt x="213" y="203"/>
                  <a:pt x="216" y="197"/>
                  <a:pt x="221" y="193"/>
                </a:cubicBezTo>
                <a:cubicBezTo>
                  <a:pt x="222" y="192"/>
                  <a:pt x="227" y="190"/>
                  <a:pt x="230" y="188"/>
                </a:cubicBezTo>
                <a:cubicBezTo>
                  <a:pt x="232" y="186"/>
                  <a:pt x="235" y="183"/>
                  <a:pt x="234" y="179"/>
                </a:cubicBezTo>
                <a:cubicBezTo>
                  <a:pt x="235" y="179"/>
                  <a:pt x="236" y="178"/>
                  <a:pt x="236" y="177"/>
                </a:cubicBezTo>
                <a:cubicBezTo>
                  <a:pt x="236" y="177"/>
                  <a:pt x="233" y="174"/>
                  <a:pt x="232" y="175"/>
                </a:cubicBezTo>
                <a:cubicBezTo>
                  <a:pt x="234" y="174"/>
                  <a:pt x="234" y="172"/>
                  <a:pt x="233" y="171"/>
                </a:cubicBezTo>
                <a:cubicBezTo>
                  <a:pt x="235" y="169"/>
                  <a:pt x="234" y="166"/>
                  <a:pt x="236" y="165"/>
                </a:cubicBezTo>
                <a:cubicBezTo>
                  <a:pt x="239" y="169"/>
                  <a:pt x="245" y="165"/>
                  <a:pt x="242" y="162"/>
                </a:cubicBezTo>
                <a:cubicBezTo>
                  <a:pt x="244" y="158"/>
                  <a:pt x="250" y="160"/>
                  <a:pt x="252" y="157"/>
                </a:cubicBezTo>
                <a:cubicBezTo>
                  <a:pt x="255" y="158"/>
                  <a:pt x="253" y="153"/>
                  <a:pt x="255" y="150"/>
                </a:cubicBezTo>
                <a:cubicBezTo>
                  <a:pt x="256" y="148"/>
                  <a:pt x="259" y="148"/>
                  <a:pt x="262" y="147"/>
                </a:cubicBezTo>
                <a:cubicBezTo>
                  <a:pt x="262" y="147"/>
                  <a:pt x="268" y="143"/>
                  <a:pt x="266" y="143"/>
                </a:cubicBezTo>
                <a:cubicBezTo>
                  <a:pt x="270" y="144"/>
                  <a:pt x="279" y="139"/>
                  <a:pt x="272" y="135"/>
                </a:cubicBezTo>
                <a:cubicBezTo>
                  <a:pt x="273" y="133"/>
                  <a:pt x="270" y="132"/>
                  <a:pt x="268" y="132"/>
                </a:cubicBezTo>
                <a:cubicBezTo>
                  <a:pt x="269" y="131"/>
                  <a:pt x="272" y="132"/>
                  <a:pt x="273" y="131"/>
                </a:cubicBezTo>
                <a:cubicBezTo>
                  <a:pt x="276" y="129"/>
                  <a:pt x="274" y="128"/>
                  <a:pt x="271" y="127"/>
                </a:cubicBezTo>
                <a:cubicBezTo>
                  <a:pt x="268" y="126"/>
                  <a:pt x="263" y="128"/>
                  <a:pt x="261" y="130"/>
                </a:cubicBezTo>
                <a:cubicBezTo>
                  <a:pt x="259" y="132"/>
                  <a:pt x="257" y="134"/>
                  <a:pt x="255" y="135"/>
                </a:cubicBezTo>
                <a:close/>
                <a:moveTo>
                  <a:pt x="308" y="302"/>
                </a:moveTo>
                <a:cubicBezTo>
                  <a:pt x="306" y="301"/>
                  <a:pt x="303" y="301"/>
                  <a:pt x="301" y="300"/>
                </a:cubicBezTo>
                <a:cubicBezTo>
                  <a:pt x="299" y="300"/>
                  <a:pt x="298" y="299"/>
                  <a:pt x="295" y="298"/>
                </a:cubicBezTo>
                <a:cubicBezTo>
                  <a:pt x="296" y="293"/>
                  <a:pt x="290" y="292"/>
                  <a:pt x="287" y="289"/>
                </a:cubicBezTo>
                <a:cubicBezTo>
                  <a:pt x="284" y="287"/>
                  <a:pt x="282" y="284"/>
                  <a:pt x="277" y="285"/>
                </a:cubicBezTo>
                <a:cubicBezTo>
                  <a:pt x="276" y="285"/>
                  <a:pt x="271" y="287"/>
                  <a:pt x="272" y="288"/>
                </a:cubicBezTo>
                <a:cubicBezTo>
                  <a:pt x="269" y="285"/>
                  <a:pt x="268" y="284"/>
                  <a:pt x="263" y="282"/>
                </a:cubicBezTo>
                <a:cubicBezTo>
                  <a:pt x="259" y="281"/>
                  <a:pt x="257" y="276"/>
                  <a:pt x="253" y="281"/>
                </a:cubicBezTo>
                <a:cubicBezTo>
                  <a:pt x="251" y="283"/>
                  <a:pt x="252" y="286"/>
                  <a:pt x="251" y="288"/>
                </a:cubicBezTo>
                <a:cubicBezTo>
                  <a:pt x="247" y="285"/>
                  <a:pt x="254" y="282"/>
                  <a:pt x="251" y="279"/>
                </a:cubicBezTo>
                <a:cubicBezTo>
                  <a:pt x="248" y="275"/>
                  <a:pt x="243" y="281"/>
                  <a:pt x="240" y="282"/>
                </a:cubicBezTo>
                <a:cubicBezTo>
                  <a:pt x="239" y="284"/>
                  <a:pt x="237" y="284"/>
                  <a:pt x="236" y="286"/>
                </a:cubicBezTo>
                <a:cubicBezTo>
                  <a:pt x="235" y="287"/>
                  <a:pt x="234" y="290"/>
                  <a:pt x="233" y="291"/>
                </a:cubicBezTo>
                <a:cubicBezTo>
                  <a:pt x="233" y="289"/>
                  <a:pt x="228" y="290"/>
                  <a:pt x="228" y="288"/>
                </a:cubicBezTo>
                <a:cubicBezTo>
                  <a:pt x="229" y="294"/>
                  <a:pt x="229" y="301"/>
                  <a:pt x="230" y="307"/>
                </a:cubicBezTo>
                <a:cubicBezTo>
                  <a:pt x="231" y="310"/>
                  <a:pt x="230" y="316"/>
                  <a:pt x="227" y="319"/>
                </a:cubicBezTo>
                <a:cubicBezTo>
                  <a:pt x="224" y="321"/>
                  <a:pt x="221" y="324"/>
                  <a:pt x="220" y="329"/>
                </a:cubicBezTo>
                <a:cubicBezTo>
                  <a:pt x="220" y="332"/>
                  <a:pt x="220" y="334"/>
                  <a:pt x="223" y="335"/>
                </a:cubicBezTo>
                <a:cubicBezTo>
                  <a:pt x="223" y="339"/>
                  <a:pt x="219" y="342"/>
                  <a:pt x="219" y="346"/>
                </a:cubicBezTo>
                <a:cubicBezTo>
                  <a:pt x="219" y="346"/>
                  <a:pt x="220" y="348"/>
                  <a:pt x="220" y="350"/>
                </a:cubicBezTo>
                <a:cubicBezTo>
                  <a:pt x="254" y="344"/>
                  <a:pt x="285" y="327"/>
                  <a:pt x="308" y="30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13500000" scaled="1"/>
            <a:tileRect/>
          </a:gradFill>
          <a:ln w="12700">
            <a:noFill/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27" name="iś1îḓê"/>
          <p:cNvSpPr>
            <a:spLocks noChangeAspect="1"/>
          </p:cNvSpPr>
          <p:nvPr/>
        </p:nvSpPr>
        <p:spPr>
          <a:xfrm>
            <a:off x="1582673" y="2210637"/>
            <a:ext cx="681129" cy="6616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8" name="îṥḻïde"/>
          <p:cNvSpPr>
            <a:spLocks/>
          </p:cNvSpPr>
          <p:nvPr/>
        </p:nvSpPr>
        <p:spPr bwMode="auto">
          <a:xfrm>
            <a:off x="1785984" y="2404198"/>
            <a:ext cx="274508" cy="274508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13500000" scaled="1"/>
            <a:tileRect/>
          </a:gradFill>
          <a:ln w="12700">
            <a:noFill/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25" name="íṡḻîďè"/>
          <p:cNvSpPr>
            <a:spLocks noChangeAspect="1"/>
          </p:cNvSpPr>
          <p:nvPr/>
        </p:nvSpPr>
        <p:spPr>
          <a:xfrm flipH="1">
            <a:off x="9940974" y="4706456"/>
            <a:ext cx="681129" cy="6616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6" name="íSļiḓé"/>
          <p:cNvSpPr>
            <a:spLocks/>
          </p:cNvSpPr>
          <p:nvPr/>
        </p:nvSpPr>
        <p:spPr bwMode="auto">
          <a:xfrm>
            <a:off x="10134015" y="4900017"/>
            <a:ext cx="295048" cy="274508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noFill/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latin typeface="Century Gothic" panose="020B0502020202020204" pitchFamily="34" charset="0"/>
            </a:endParaRPr>
          </a:p>
        </p:txBody>
      </p:sp>
      <p:sp>
        <p:nvSpPr>
          <p:cNvPr id="23" name="íślíḓè"/>
          <p:cNvSpPr>
            <a:spLocks noChangeAspect="1"/>
          </p:cNvSpPr>
          <p:nvPr/>
        </p:nvSpPr>
        <p:spPr>
          <a:xfrm flipH="1">
            <a:off x="9940974" y="2210637"/>
            <a:ext cx="681129" cy="6616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2" name="íšḻîḍé"/>
          <p:cNvSpPr>
            <a:spLocks/>
          </p:cNvSpPr>
          <p:nvPr/>
        </p:nvSpPr>
        <p:spPr bwMode="auto">
          <a:xfrm>
            <a:off x="10124677" y="2384827"/>
            <a:ext cx="313722" cy="313249"/>
          </a:xfrm>
          <a:custGeom>
            <a:avLst/>
            <a:gdLst>
              <a:gd name="connsiteX0" fmla="*/ 506334 w 607638"/>
              <a:gd name="connsiteY0" fmla="*/ 455027 h 606722"/>
              <a:gd name="connsiteX1" fmla="*/ 506334 w 607638"/>
              <a:gd name="connsiteY1" fmla="*/ 505592 h 606722"/>
              <a:gd name="connsiteX2" fmla="*/ 531616 w 607638"/>
              <a:gd name="connsiteY2" fmla="*/ 505592 h 606722"/>
              <a:gd name="connsiteX3" fmla="*/ 556986 w 607638"/>
              <a:gd name="connsiteY3" fmla="*/ 480265 h 606722"/>
              <a:gd name="connsiteX4" fmla="*/ 531616 w 607638"/>
              <a:gd name="connsiteY4" fmla="*/ 455027 h 606722"/>
              <a:gd name="connsiteX5" fmla="*/ 430401 w 607638"/>
              <a:gd name="connsiteY5" fmla="*/ 353896 h 606722"/>
              <a:gd name="connsiteX6" fmla="*/ 405031 w 607638"/>
              <a:gd name="connsiteY6" fmla="*/ 379223 h 606722"/>
              <a:gd name="connsiteX7" fmla="*/ 430401 w 607638"/>
              <a:gd name="connsiteY7" fmla="*/ 404461 h 606722"/>
              <a:gd name="connsiteX8" fmla="*/ 455683 w 607638"/>
              <a:gd name="connsiteY8" fmla="*/ 404461 h 606722"/>
              <a:gd name="connsiteX9" fmla="*/ 455683 w 607638"/>
              <a:gd name="connsiteY9" fmla="*/ 353896 h 606722"/>
              <a:gd name="connsiteX10" fmla="*/ 480964 w 607638"/>
              <a:gd name="connsiteY10" fmla="*/ 252766 h 606722"/>
              <a:gd name="connsiteX11" fmla="*/ 506334 w 607638"/>
              <a:gd name="connsiteY11" fmla="*/ 278093 h 606722"/>
              <a:gd name="connsiteX12" fmla="*/ 506334 w 607638"/>
              <a:gd name="connsiteY12" fmla="*/ 303331 h 606722"/>
              <a:gd name="connsiteX13" fmla="*/ 556986 w 607638"/>
              <a:gd name="connsiteY13" fmla="*/ 303331 h 606722"/>
              <a:gd name="connsiteX14" fmla="*/ 582268 w 607638"/>
              <a:gd name="connsiteY14" fmla="*/ 328658 h 606722"/>
              <a:gd name="connsiteX15" fmla="*/ 556986 w 607638"/>
              <a:gd name="connsiteY15" fmla="*/ 353896 h 606722"/>
              <a:gd name="connsiteX16" fmla="*/ 506334 w 607638"/>
              <a:gd name="connsiteY16" fmla="*/ 353896 h 606722"/>
              <a:gd name="connsiteX17" fmla="*/ 506334 w 607638"/>
              <a:gd name="connsiteY17" fmla="*/ 404461 h 606722"/>
              <a:gd name="connsiteX18" fmla="*/ 531616 w 607638"/>
              <a:gd name="connsiteY18" fmla="*/ 404461 h 606722"/>
              <a:gd name="connsiteX19" fmla="*/ 607638 w 607638"/>
              <a:gd name="connsiteY19" fmla="*/ 480265 h 606722"/>
              <a:gd name="connsiteX20" fmla="*/ 531616 w 607638"/>
              <a:gd name="connsiteY20" fmla="*/ 556157 h 606722"/>
              <a:gd name="connsiteX21" fmla="*/ 506334 w 607638"/>
              <a:gd name="connsiteY21" fmla="*/ 556157 h 606722"/>
              <a:gd name="connsiteX22" fmla="*/ 506334 w 607638"/>
              <a:gd name="connsiteY22" fmla="*/ 581395 h 606722"/>
              <a:gd name="connsiteX23" fmla="*/ 480964 w 607638"/>
              <a:gd name="connsiteY23" fmla="*/ 606722 h 606722"/>
              <a:gd name="connsiteX24" fmla="*/ 455683 w 607638"/>
              <a:gd name="connsiteY24" fmla="*/ 581395 h 606722"/>
              <a:gd name="connsiteX25" fmla="*/ 455683 w 607638"/>
              <a:gd name="connsiteY25" fmla="*/ 556157 h 606722"/>
              <a:gd name="connsiteX26" fmla="*/ 405031 w 607638"/>
              <a:gd name="connsiteY26" fmla="*/ 556157 h 606722"/>
              <a:gd name="connsiteX27" fmla="*/ 379749 w 607638"/>
              <a:gd name="connsiteY27" fmla="*/ 530830 h 606722"/>
              <a:gd name="connsiteX28" fmla="*/ 405031 w 607638"/>
              <a:gd name="connsiteY28" fmla="*/ 505592 h 606722"/>
              <a:gd name="connsiteX29" fmla="*/ 455683 w 607638"/>
              <a:gd name="connsiteY29" fmla="*/ 505592 h 606722"/>
              <a:gd name="connsiteX30" fmla="*/ 455683 w 607638"/>
              <a:gd name="connsiteY30" fmla="*/ 455027 h 606722"/>
              <a:gd name="connsiteX31" fmla="*/ 430401 w 607638"/>
              <a:gd name="connsiteY31" fmla="*/ 455027 h 606722"/>
              <a:gd name="connsiteX32" fmla="*/ 354379 w 607638"/>
              <a:gd name="connsiteY32" fmla="*/ 379223 h 606722"/>
              <a:gd name="connsiteX33" fmla="*/ 430401 w 607638"/>
              <a:gd name="connsiteY33" fmla="*/ 303331 h 606722"/>
              <a:gd name="connsiteX34" fmla="*/ 455683 w 607638"/>
              <a:gd name="connsiteY34" fmla="*/ 303331 h 606722"/>
              <a:gd name="connsiteX35" fmla="*/ 455683 w 607638"/>
              <a:gd name="connsiteY35" fmla="*/ 278093 h 606722"/>
              <a:gd name="connsiteX36" fmla="*/ 480964 w 607638"/>
              <a:gd name="connsiteY36" fmla="*/ 252766 h 606722"/>
              <a:gd name="connsiteX37" fmla="*/ 303759 w 607638"/>
              <a:gd name="connsiteY37" fmla="*/ 151716 h 606722"/>
              <a:gd name="connsiteX38" fmla="*/ 329117 w 607638"/>
              <a:gd name="connsiteY38" fmla="*/ 176950 h 606722"/>
              <a:gd name="connsiteX39" fmla="*/ 329117 w 607638"/>
              <a:gd name="connsiteY39" fmla="*/ 303301 h 606722"/>
              <a:gd name="connsiteX40" fmla="*/ 303759 w 607638"/>
              <a:gd name="connsiteY40" fmla="*/ 328624 h 606722"/>
              <a:gd name="connsiteX41" fmla="*/ 227862 w 607638"/>
              <a:gd name="connsiteY41" fmla="*/ 328624 h 606722"/>
              <a:gd name="connsiteX42" fmla="*/ 202593 w 607638"/>
              <a:gd name="connsiteY42" fmla="*/ 303301 h 606722"/>
              <a:gd name="connsiteX43" fmla="*/ 227862 w 607638"/>
              <a:gd name="connsiteY43" fmla="*/ 278066 h 606722"/>
              <a:gd name="connsiteX44" fmla="*/ 278490 w 607638"/>
              <a:gd name="connsiteY44" fmla="*/ 278066 h 606722"/>
              <a:gd name="connsiteX45" fmla="*/ 278490 w 607638"/>
              <a:gd name="connsiteY45" fmla="*/ 176950 h 606722"/>
              <a:gd name="connsiteX46" fmla="*/ 303759 w 607638"/>
              <a:gd name="connsiteY46" fmla="*/ 151716 h 606722"/>
              <a:gd name="connsiteX47" fmla="*/ 303762 w 607638"/>
              <a:gd name="connsiteY47" fmla="*/ 0 h 606722"/>
              <a:gd name="connsiteX48" fmla="*/ 606634 w 607638"/>
              <a:gd name="connsiteY48" fmla="*/ 220667 h 606722"/>
              <a:gd name="connsiteX49" fmla="*/ 589190 w 607638"/>
              <a:gd name="connsiteY49" fmla="*/ 251860 h 606722"/>
              <a:gd name="connsiteX50" fmla="*/ 557950 w 607638"/>
              <a:gd name="connsiteY50" fmla="*/ 234353 h 606722"/>
              <a:gd name="connsiteX51" fmla="*/ 303762 w 607638"/>
              <a:gd name="connsiteY51" fmla="*/ 50568 h 606722"/>
              <a:gd name="connsiteX52" fmla="*/ 50642 w 607638"/>
              <a:gd name="connsiteY52" fmla="*/ 303317 h 606722"/>
              <a:gd name="connsiteX53" fmla="*/ 303762 w 607638"/>
              <a:gd name="connsiteY53" fmla="*/ 556154 h 606722"/>
              <a:gd name="connsiteX54" fmla="*/ 329127 w 607638"/>
              <a:gd name="connsiteY54" fmla="*/ 581394 h 606722"/>
              <a:gd name="connsiteX55" fmla="*/ 303762 w 607638"/>
              <a:gd name="connsiteY55" fmla="*/ 606722 h 606722"/>
              <a:gd name="connsiteX56" fmla="*/ 0 w 607638"/>
              <a:gd name="connsiteY56" fmla="*/ 303317 h 606722"/>
              <a:gd name="connsiteX57" fmla="*/ 303762 w 607638"/>
              <a:gd name="connsiteY5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07638" h="606722">
                <a:moveTo>
                  <a:pt x="506334" y="455027"/>
                </a:moveTo>
                <a:lnTo>
                  <a:pt x="506334" y="505592"/>
                </a:lnTo>
                <a:lnTo>
                  <a:pt x="531616" y="505592"/>
                </a:lnTo>
                <a:cubicBezTo>
                  <a:pt x="545592" y="505592"/>
                  <a:pt x="556986" y="494217"/>
                  <a:pt x="556986" y="480265"/>
                </a:cubicBezTo>
                <a:cubicBezTo>
                  <a:pt x="556986" y="466401"/>
                  <a:pt x="545592" y="455027"/>
                  <a:pt x="531616" y="455027"/>
                </a:cubicBezTo>
                <a:close/>
                <a:moveTo>
                  <a:pt x="430401" y="353896"/>
                </a:moveTo>
                <a:cubicBezTo>
                  <a:pt x="416425" y="353896"/>
                  <a:pt x="405031" y="365271"/>
                  <a:pt x="405031" y="379223"/>
                </a:cubicBezTo>
                <a:cubicBezTo>
                  <a:pt x="405031" y="393087"/>
                  <a:pt x="416425" y="404461"/>
                  <a:pt x="430401" y="404461"/>
                </a:cubicBezTo>
                <a:lnTo>
                  <a:pt x="455683" y="404461"/>
                </a:lnTo>
                <a:lnTo>
                  <a:pt x="455683" y="353896"/>
                </a:lnTo>
                <a:close/>
                <a:moveTo>
                  <a:pt x="480964" y="252766"/>
                </a:moveTo>
                <a:cubicBezTo>
                  <a:pt x="495029" y="252766"/>
                  <a:pt x="506334" y="264141"/>
                  <a:pt x="506334" y="278093"/>
                </a:cubicBezTo>
                <a:lnTo>
                  <a:pt x="506334" y="303331"/>
                </a:lnTo>
                <a:lnTo>
                  <a:pt x="556986" y="303331"/>
                </a:lnTo>
                <a:cubicBezTo>
                  <a:pt x="570962" y="303331"/>
                  <a:pt x="582268" y="314706"/>
                  <a:pt x="582268" y="328658"/>
                </a:cubicBezTo>
                <a:cubicBezTo>
                  <a:pt x="582268" y="342610"/>
                  <a:pt x="570962" y="353896"/>
                  <a:pt x="556986" y="353896"/>
                </a:cubicBezTo>
                <a:lnTo>
                  <a:pt x="506334" y="353896"/>
                </a:lnTo>
                <a:lnTo>
                  <a:pt x="506334" y="404461"/>
                </a:lnTo>
                <a:lnTo>
                  <a:pt x="531616" y="404461"/>
                </a:lnTo>
                <a:cubicBezTo>
                  <a:pt x="573544" y="404461"/>
                  <a:pt x="607638" y="438497"/>
                  <a:pt x="607638" y="480265"/>
                </a:cubicBezTo>
                <a:cubicBezTo>
                  <a:pt x="607638" y="522121"/>
                  <a:pt x="573544" y="556157"/>
                  <a:pt x="531616" y="556157"/>
                </a:cubicBezTo>
                <a:lnTo>
                  <a:pt x="506334" y="556157"/>
                </a:lnTo>
                <a:lnTo>
                  <a:pt x="506334" y="581395"/>
                </a:lnTo>
                <a:cubicBezTo>
                  <a:pt x="506334" y="595347"/>
                  <a:pt x="495029" y="606722"/>
                  <a:pt x="480964" y="606722"/>
                </a:cubicBezTo>
                <a:cubicBezTo>
                  <a:pt x="466988" y="606722"/>
                  <a:pt x="455683" y="595347"/>
                  <a:pt x="455683" y="581395"/>
                </a:cubicBezTo>
                <a:lnTo>
                  <a:pt x="455683" y="556157"/>
                </a:lnTo>
                <a:lnTo>
                  <a:pt x="405031" y="556157"/>
                </a:lnTo>
                <a:cubicBezTo>
                  <a:pt x="391055" y="556157"/>
                  <a:pt x="379749" y="544782"/>
                  <a:pt x="379749" y="530830"/>
                </a:cubicBezTo>
                <a:cubicBezTo>
                  <a:pt x="379749" y="516878"/>
                  <a:pt x="391055" y="505592"/>
                  <a:pt x="405031" y="505592"/>
                </a:cubicBezTo>
                <a:lnTo>
                  <a:pt x="455683" y="505592"/>
                </a:lnTo>
                <a:lnTo>
                  <a:pt x="455683" y="455027"/>
                </a:lnTo>
                <a:lnTo>
                  <a:pt x="430401" y="455027"/>
                </a:lnTo>
                <a:cubicBezTo>
                  <a:pt x="388473" y="455027"/>
                  <a:pt x="354379" y="420991"/>
                  <a:pt x="354379" y="379223"/>
                </a:cubicBezTo>
                <a:cubicBezTo>
                  <a:pt x="354379" y="337367"/>
                  <a:pt x="388473" y="303331"/>
                  <a:pt x="430401" y="303331"/>
                </a:cubicBezTo>
                <a:lnTo>
                  <a:pt x="455683" y="303331"/>
                </a:lnTo>
                <a:lnTo>
                  <a:pt x="455683" y="278093"/>
                </a:lnTo>
                <a:cubicBezTo>
                  <a:pt x="455683" y="264141"/>
                  <a:pt x="466988" y="252766"/>
                  <a:pt x="480964" y="252766"/>
                </a:cubicBezTo>
                <a:close/>
                <a:moveTo>
                  <a:pt x="303759" y="151716"/>
                </a:moveTo>
                <a:cubicBezTo>
                  <a:pt x="317817" y="151716"/>
                  <a:pt x="329117" y="163000"/>
                  <a:pt x="329117" y="176950"/>
                </a:cubicBezTo>
                <a:lnTo>
                  <a:pt x="329117" y="303301"/>
                </a:lnTo>
                <a:cubicBezTo>
                  <a:pt x="329117" y="317251"/>
                  <a:pt x="317817" y="328624"/>
                  <a:pt x="303759" y="328624"/>
                </a:cubicBezTo>
                <a:lnTo>
                  <a:pt x="227862" y="328624"/>
                </a:lnTo>
                <a:cubicBezTo>
                  <a:pt x="213893" y="328624"/>
                  <a:pt x="202593" y="317251"/>
                  <a:pt x="202593" y="303301"/>
                </a:cubicBezTo>
                <a:cubicBezTo>
                  <a:pt x="202593" y="289351"/>
                  <a:pt x="213893" y="278066"/>
                  <a:pt x="227862" y="278066"/>
                </a:cubicBezTo>
                <a:lnTo>
                  <a:pt x="278490" y="278066"/>
                </a:lnTo>
                <a:lnTo>
                  <a:pt x="278490" y="176950"/>
                </a:lnTo>
                <a:cubicBezTo>
                  <a:pt x="278490" y="163000"/>
                  <a:pt x="289790" y="151716"/>
                  <a:pt x="303759" y="151716"/>
                </a:cubicBezTo>
                <a:close/>
                <a:moveTo>
                  <a:pt x="303762" y="0"/>
                </a:moveTo>
                <a:cubicBezTo>
                  <a:pt x="443049" y="0"/>
                  <a:pt x="570410" y="92781"/>
                  <a:pt x="606634" y="220667"/>
                </a:cubicBezTo>
                <a:cubicBezTo>
                  <a:pt x="610461" y="234086"/>
                  <a:pt x="602629" y="248039"/>
                  <a:pt x="589190" y="251860"/>
                </a:cubicBezTo>
                <a:cubicBezTo>
                  <a:pt x="575839" y="255504"/>
                  <a:pt x="561688" y="247861"/>
                  <a:pt x="557950" y="234353"/>
                </a:cubicBezTo>
                <a:cubicBezTo>
                  <a:pt x="527779" y="127885"/>
                  <a:pt x="420888" y="50568"/>
                  <a:pt x="303762" y="50568"/>
                </a:cubicBezTo>
                <a:cubicBezTo>
                  <a:pt x="164208" y="50568"/>
                  <a:pt x="50642" y="163967"/>
                  <a:pt x="50642" y="303317"/>
                </a:cubicBezTo>
                <a:cubicBezTo>
                  <a:pt x="50642" y="442755"/>
                  <a:pt x="164208" y="556154"/>
                  <a:pt x="303762" y="556154"/>
                </a:cubicBezTo>
                <a:cubicBezTo>
                  <a:pt x="317824" y="556154"/>
                  <a:pt x="329127" y="567441"/>
                  <a:pt x="329127" y="581394"/>
                </a:cubicBezTo>
                <a:cubicBezTo>
                  <a:pt x="329127" y="595347"/>
                  <a:pt x="317824" y="606722"/>
                  <a:pt x="303762" y="606722"/>
                </a:cubicBezTo>
                <a:cubicBezTo>
                  <a:pt x="136261" y="606722"/>
                  <a:pt x="0" y="470661"/>
                  <a:pt x="0" y="303317"/>
                </a:cubicBezTo>
                <a:cubicBezTo>
                  <a:pt x="0" y="136061"/>
                  <a:pt x="136261" y="0"/>
                  <a:pt x="30376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noFill/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latin typeface="Century Gothic" panose="020B0502020202020204" pitchFamily="34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2534788" y="2232135"/>
            <a:ext cx="2784999" cy="6186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rPr>
              <a:t>The user can can on a project or or computer, or presentation and make it film to be used in a wilder field field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2534788" y="3475399"/>
            <a:ext cx="2784999" cy="6186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rPr>
              <a:t>The user can can on a project or or computer, or presentation and make it film to be used in a wilder field field</a:t>
            </a:r>
          </a:p>
        </p:txBody>
      </p:sp>
      <p:sp>
        <p:nvSpPr>
          <p:cNvPr id="66" name="文本框 65"/>
          <p:cNvSpPr txBox="1"/>
          <p:nvPr/>
        </p:nvSpPr>
        <p:spPr>
          <a:xfrm>
            <a:off x="2534788" y="4727954"/>
            <a:ext cx="2784999" cy="6186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rPr>
              <a:t>The user can can on a project or or computer, or presentation and make it film to be used in a wilder field field</a:t>
            </a:r>
          </a:p>
        </p:txBody>
      </p:sp>
      <p:sp>
        <p:nvSpPr>
          <p:cNvPr id="67" name="文本框 66"/>
          <p:cNvSpPr txBox="1"/>
          <p:nvPr/>
        </p:nvSpPr>
        <p:spPr>
          <a:xfrm>
            <a:off x="6918827" y="2232135"/>
            <a:ext cx="2784999" cy="6186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14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rPr>
              <a:t>The user can can on a project or or computer, or presentation and make it film to be used in a wilder field field</a:t>
            </a:r>
          </a:p>
        </p:txBody>
      </p:sp>
      <p:sp>
        <p:nvSpPr>
          <p:cNvPr id="68" name="文本框 67"/>
          <p:cNvSpPr txBox="1"/>
          <p:nvPr/>
        </p:nvSpPr>
        <p:spPr>
          <a:xfrm>
            <a:off x="6918827" y="3475399"/>
            <a:ext cx="2784999" cy="6186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14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rPr>
              <a:t>The user can can on a project or or computer, or presentation and make it film to be used in a wilder field field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6918827" y="4727954"/>
            <a:ext cx="2784999" cy="6186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14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rPr>
              <a:t>The user can can on a project or or computer, or presentation and make it film to be used in a wilder field field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2547436" y="368311"/>
            <a:ext cx="7150734" cy="584775"/>
            <a:chOff x="2547436" y="368311"/>
            <a:chExt cx="7150734" cy="584775"/>
          </a:xfrm>
        </p:grpSpPr>
        <p:grpSp>
          <p:nvGrpSpPr>
            <p:cNvPr id="39" name="组合 38"/>
            <p:cNvGrpSpPr/>
            <p:nvPr/>
          </p:nvGrpSpPr>
          <p:grpSpPr>
            <a:xfrm>
              <a:off x="2547436" y="539622"/>
              <a:ext cx="7150734" cy="329051"/>
              <a:chOff x="2547436" y="539622"/>
              <a:chExt cx="7150734" cy="329051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4397828" y="539622"/>
                <a:ext cx="3396345" cy="329051"/>
                <a:chOff x="2632243" y="3062611"/>
                <a:chExt cx="5470212" cy="529975"/>
              </a:xfrm>
            </p:grpSpPr>
            <p:sp>
              <p:nvSpPr>
                <p:cNvPr id="46" name="椭圆 45"/>
                <p:cNvSpPr/>
                <p:nvPr/>
              </p:nvSpPr>
              <p:spPr>
                <a:xfrm>
                  <a:off x="2632243" y="3062611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椭圆 46"/>
                <p:cNvSpPr/>
                <p:nvPr/>
              </p:nvSpPr>
              <p:spPr>
                <a:xfrm>
                  <a:off x="7614095" y="3104226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6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23900" b="1">
                    <a:solidFill>
                      <a:schemeClr val="tx1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43" name="直接连接符 42"/>
              <p:cNvCxnSpPr/>
              <p:nvPr/>
            </p:nvCxnSpPr>
            <p:spPr>
              <a:xfrm>
                <a:off x="2547436" y="691228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>
                <a:off x="8055636" y="717066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文本框 39"/>
            <p:cNvSpPr txBox="1"/>
            <p:nvPr/>
          </p:nvSpPr>
          <p:spPr>
            <a:xfrm>
              <a:off x="5092360" y="368311"/>
              <a:ext cx="20072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b="1" dirty="0"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rPr>
                <a:t>Overview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421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3" grpId="0" animBg="1"/>
      <p:bldP spid="49" grpId="0" animBg="1"/>
      <p:bldP spid="45" grpId="0" animBg="1"/>
      <p:bldP spid="41" grpId="0" animBg="1"/>
      <p:bldP spid="37" grpId="0" animBg="1"/>
      <p:bldP spid="33" grpId="0" animBg="1"/>
      <p:bldP spid="64" grpId="0" animBg="1"/>
      <p:bldP spid="31" grpId="0" animBg="1"/>
      <p:bldP spid="63" grpId="0" animBg="1"/>
      <p:bldP spid="29" grpId="0" animBg="1"/>
      <p:bldP spid="30" grpId="0" animBg="1"/>
      <p:bldP spid="27" grpId="0" animBg="1"/>
      <p:bldP spid="28" grpId="0" animBg="1"/>
      <p:bldP spid="25" grpId="0" animBg="1"/>
      <p:bldP spid="26" grpId="0" animBg="1"/>
      <p:bldP spid="23" grpId="0" animBg="1"/>
      <p:bldP spid="62" grpId="0" animBg="1"/>
      <p:bldP spid="61" grpId="0"/>
      <p:bldP spid="65" grpId="0"/>
      <p:bldP spid="66" grpId="0"/>
      <p:bldP spid="67" grpId="0"/>
      <p:bldP spid="68" grpId="0"/>
      <p:bldP spid="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ṧľíḋè"/>
          <p:cNvSpPr/>
          <p:nvPr/>
        </p:nvSpPr>
        <p:spPr>
          <a:xfrm>
            <a:off x="3315472" y="1635497"/>
            <a:ext cx="5621867" cy="852092"/>
          </a:xfrm>
          <a:prstGeom prst="roundRect">
            <a:avLst>
              <a:gd name="adj" fmla="val 24492"/>
            </a:avLst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745383" y="2597678"/>
            <a:ext cx="6762044" cy="793750"/>
            <a:chOff x="2745383" y="2597678"/>
            <a:chExt cx="6762044" cy="793750"/>
          </a:xfrm>
        </p:grpSpPr>
        <p:cxnSp>
          <p:nvCxnSpPr>
            <p:cNvPr id="19" name="Straight Connector 9"/>
            <p:cNvCxnSpPr/>
            <p:nvPr/>
          </p:nvCxnSpPr>
          <p:spPr>
            <a:xfrm flipH="1">
              <a:off x="2745383" y="3150268"/>
              <a:ext cx="6762044" cy="0"/>
            </a:xfrm>
            <a:prstGeom prst="lin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0"/>
            <p:cNvCxnSpPr/>
            <p:nvPr/>
          </p:nvCxnSpPr>
          <p:spPr>
            <a:xfrm>
              <a:off x="2745383" y="3150268"/>
              <a:ext cx="0" cy="241160"/>
            </a:xfrm>
            <a:prstGeom prst="lin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1"/>
            <p:cNvCxnSpPr/>
            <p:nvPr/>
          </p:nvCxnSpPr>
          <p:spPr>
            <a:xfrm>
              <a:off x="9507427" y="3150268"/>
              <a:ext cx="0" cy="241160"/>
            </a:xfrm>
            <a:prstGeom prst="lin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2"/>
            <p:cNvCxnSpPr/>
            <p:nvPr/>
          </p:nvCxnSpPr>
          <p:spPr>
            <a:xfrm>
              <a:off x="6126408" y="2597678"/>
              <a:ext cx="0" cy="793750"/>
            </a:xfrm>
            <a:prstGeom prst="lin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íṣľïḓe"/>
          <p:cNvSpPr/>
          <p:nvPr/>
        </p:nvSpPr>
        <p:spPr>
          <a:xfrm>
            <a:off x="1126662" y="4050683"/>
            <a:ext cx="3237447" cy="1957160"/>
          </a:xfrm>
          <a:prstGeom prst="roundRect">
            <a:avLst>
              <a:gd name="adj" fmla="val 6934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0" anchor="t" anchorCtr="1">
            <a:normAutofit/>
          </a:bodyPr>
          <a:lstStyle/>
          <a:p>
            <a:pPr algn="ctr">
              <a:lnSpc>
                <a:spcPct val="120000"/>
              </a:lnSpc>
              <a:defRPr/>
            </a:pPr>
            <a:endParaRPr lang="zh-CN" altLang="en-US" sz="1100" dirty="0">
              <a:solidFill>
                <a:schemeClr val="dk1">
                  <a:lumMod val="100000"/>
                </a:schemeClr>
              </a:solidFill>
            </a:endParaRPr>
          </a:p>
        </p:txBody>
      </p:sp>
      <p:sp>
        <p:nvSpPr>
          <p:cNvPr id="7" name="îṥ1îḓe"/>
          <p:cNvSpPr/>
          <p:nvPr/>
        </p:nvSpPr>
        <p:spPr>
          <a:xfrm>
            <a:off x="1126664" y="3495675"/>
            <a:ext cx="3237445" cy="45857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îŝḷîḋe"/>
          <p:cNvSpPr>
            <a:spLocks/>
          </p:cNvSpPr>
          <p:nvPr/>
        </p:nvSpPr>
        <p:spPr bwMode="auto">
          <a:xfrm>
            <a:off x="9251250" y="4212024"/>
            <a:ext cx="498866" cy="489139"/>
          </a:xfrm>
          <a:custGeom>
            <a:avLst/>
            <a:gdLst>
              <a:gd name="T0" fmla="*/ 1312 w 1990"/>
              <a:gd name="T1" fmla="*/ 1552 h 1954"/>
              <a:gd name="T2" fmla="*/ 291 w 1990"/>
              <a:gd name="T3" fmla="*/ 1746 h 1954"/>
              <a:gd name="T4" fmla="*/ 0 w 1990"/>
              <a:gd name="T5" fmla="*/ 540 h 1954"/>
              <a:gd name="T6" fmla="*/ 515 w 1990"/>
              <a:gd name="T7" fmla="*/ 249 h 1954"/>
              <a:gd name="T8" fmla="*/ 1205 w 1990"/>
              <a:gd name="T9" fmla="*/ 0 h 1954"/>
              <a:gd name="T10" fmla="*/ 1496 w 1990"/>
              <a:gd name="T11" fmla="*/ 489 h 1954"/>
              <a:gd name="T12" fmla="*/ 1413 w 1990"/>
              <a:gd name="T13" fmla="*/ 291 h 1954"/>
              <a:gd name="T14" fmla="*/ 802 w 1990"/>
              <a:gd name="T15" fmla="*/ 83 h 1954"/>
              <a:gd name="T16" fmla="*/ 1039 w 1990"/>
              <a:gd name="T17" fmla="*/ 249 h 1954"/>
              <a:gd name="T18" fmla="*/ 1243 w 1990"/>
              <a:gd name="T19" fmla="*/ 499 h 1954"/>
              <a:gd name="T20" fmla="*/ 291 w 1990"/>
              <a:gd name="T21" fmla="*/ 333 h 1954"/>
              <a:gd name="T22" fmla="*/ 83 w 1990"/>
              <a:gd name="T23" fmla="*/ 1455 h 1954"/>
              <a:gd name="T24" fmla="*/ 1039 w 1990"/>
              <a:gd name="T25" fmla="*/ 1663 h 1954"/>
              <a:gd name="T26" fmla="*/ 1641 w 1990"/>
              <a:gd name="T27" fmla="*/ 1453 h 1954"/>
              <a:gd name="T28" fmla="*/ 1138 w 1990"/>
              <a:gd name="T29" fmla="*/ 583 h 1954"/>
              <a:gd name="T30" fmla="*/ 1641 w 1990"/>
              <a:gd name="T31" fmla="*/ 1453 h 1954"/>
              <a:gd name="T32" fmla="*/ 1752 w 1990"/>
              <a:gd name="T33" fmla="*/ 809 h 1954"/>
              <a:gd name="T34" fmla="*/ 1026 w 1990"/>
              <a:gd name="T35" fmla="*/ 1228 h 1954"/>
              <a:gd name="T36" fmla="*/ 1767 w 1990"/>
              <a:gd name="T37" fmla="*/ 1422 h 1954"/>
              <a:gd name="T38" fmla="*/ 1717 w 1990"/>
              <a:gd name="T39" fmla="*/ 1835 h 1954"/>
              <a:gd name="T40" fmla="*/ 1767 w 1990"/>
              <a:gd name="T41" fmla="*/ 1422 h 1954"/>
              <a:gd name="T42" fmla="*/ 1739 w 1990"/>
              <a:gd name="T43" fmla="*/ 1874 h 1954"/>
              <a:gd name="T44" fmla="*/ 1956 w 1990"/>
              <a:gd name="T45" fmla="*/ 1749 h 1954"/>
              <a:gd name="T46" fmla="*/ 249 w 1990"/>
              <a:gd name="T47" fmla="*/ 551 h 1954"/>
              <a:gd name="T48" fmla="*/ 803 w 1990"/>
              <a:gd name="T49" fmla="*/ 613 h 1954"/>
              <a:gd name="T50" fmla="*/ 675 w 1990"/>
              <a:gd name="T51" fmla="*/ 828 h 1954"/>
              <a:gd name="T52" fmla="*/ 249 w 1990"/>
              <a:gd name="T53" fmla="*/ 890 h 1954"/>
              <a:gd name="T54" fmla="*/ 675 w 1990"/>
              <a:gd name="T55" fmla="*/ 828 h 1954"/>
              <a:gd name="T56" fmla="*/ 675 w 1990"/>
              <a:gd name="T57" fmla="*/ 1167 h 1954"/>
              <a:gd name="T58" fmla="*/ 249 w 1990"/>
              <a:gd name="T59" fmla="*/ 1105 h 1954"/>
              <a:gd name="T60" fmla="*/ 249 w 1990"/>
              <a:gd name="T61" fmla="*/ 1444 h 1954"/>
              <a:gd name="T62" fmla="*/ 803 w 1990"/>
              <a:gd name="T63" fmla="*/ 1382 h 1954"/>
              <a:gd name="T64" fmla="*/ 249 w 1990"/>
              <a:gd name="T65" fmla="*/ 1444 h 1954"/>
              <a:gd name="T66" fmla="*/ 1179 w 1990"/>
              <a:gd name="T67" fmla="*/ 961 h 1954"/>
              <a:gd name="T68" fmla="*/ 1300 w 1990"/>
              <a:gd name="T69" fmla="*/ 1219 h 1954"/>
              <a:gd name="T70" fmla="*/ 1604 w 1990"/>
              <a:gd name="T71" fmla="*/ 858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noFill/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latin typeface="Century Gothic" panose="020B0502020202020204" pitchFamily="34" charset="0"/>
            </a:endParaRPr>
          </a:p>
        </p:txBody>
      </p:sp>
      <p:sp>
        <p:nvSpPr>
          <p:cNvPr id="10" name="iṩ1ïdè"/>
          <p:cNvSpPr>
            <a:spLocks/>
          </p:cNvSpPr>
          <p:nvPr/>
        </p:nvSpPr>
        <p:spPr bwMode="auto">
          <a:xfrm>
            <a:off x="2495949" y="4207160"/>
            <a:ext cx="498867" cy="498867"/>
          </a:xfrm>
          <a:custGeom>
            <a:avLst/>
            <a:gdLst>
              <a:gd name="T0" fmla="*/ 223 w 228"/>
              <a:gd name="T1" fmla="*/ 95 h 228"/>
              <a:gd name="T2" fmla="*/ 196 w 228"/>
              <a:gd name="T3" fmla="*/ 90 h 228"/>
              <a:gd name="T4" fmla="*/ 189 w 228"/>
              <a:gd name="T5" fmla="*/ 74 h 228"/>
              <a:gd name="T6" fmla="*/ 205 w 228"/>
              <a:gd name="T7" fmla="*/ 50 h 228"/>
              <a:gd name="T8" fmla="*/ 205 w 228"/>
              <a:gd name="T9" fmla="*/ 43 h 228"/>
              <a:gd name="T10" fmla="*/ 185 w 228"/>
              <a:gd name="T11" fmla="*/ 24 h 228"/>
              <a:gd name="T12" fmla="*/ 178 w 228"/>
              <a:gd name="T13" fmla="*/ 23 h 228"/>
              <a:gd name="T14" fmla="*/ 155 w 228"/>
              <a:gd name="T15" fmla="*/ 39 h 228"/>
              <a:gd name="T16" fmla="*/ 138 w 228"/>
              <a:gd name="T17" fmla="*/ 32 h 228"/>
              <a:gd name="T18" fmla="*/ 133 w 228"/>
              <a:gd name="T19" fmla="*/ 5 h 228"/>
              <a:gd name="T20" fmla="*/ 127 w 228"/>
              <a:gd name="T21" fmla="*/ 0 h 228"/>
              <a:gd name="T22" fmla="*/ 100 w 228"/>
              <a:gd name="T23" fmla="*/ 0 h 228"/>
              <a:gd name="T24" fmla="*/ 94 w 228"/>
              <a:gd name="T25" fmla="*/ 5 h 228"/>
              <a:gd name="T26" fmla="*/ 89 w 228"/>
              <a:gd name="T27" fmla="*/ 32 h 228"/>
              <a:gd name="T28" fmla="*/ 73 w 228"/>
              <a:gd name="T29" fmla="*/ 39 h 228"/>
              <a:gd name="T30" fmla="*/ 50 w 228"/>
              <a:gd name="T31" fmla="*/ 23 h 228"/>
              <a:gd name="T32" fmla="*/ 43 w 228"/>
              <a:gd name="T33" fmla="*/ 24 h 228"/>
              <a:gd name="T34" fmla="*/ 23 w 228"/>
              <a:gd name="T35" fmla="*/ 43 h 228"/>
              <a:gd name="T36" fmla="*/ 23 w 228"/>
              <a:gd name="T37" fmla="*/ 51 h 228"/>
              <a:gd name="T38" fmla="*/ 39 w 228"/>
              <a:gd name="T39" fmla="*/ 74 h 228"/>
              <a:gd name="T40" fmla="*/ 32 w 228"/>
              <a:gd name="T41" fmla="*/ 90 h 228"/>
              <a:gd name="T42" fmla="*/ 5 w 228"/>
              <a:gd name="T43" fmla="*/ 95 h 228"/>
              <a:gd name="T44" fmla="*/ 0 w 228"/>
              <a:gd name="T45" fmla="*/ 100 h 228"/>
              <a:gd name="T46" fmla="*/ 0 w 228"/>
              <a:gd name="T47" fmla="*/ 128 h 228"/>
              <a:gd name="T48" fmla="*/ 5 w 228"/>
              <a:gd name="T49" fmla="*/ 134 h 228"/>
              <a:gd name="T50" fmla="*/ 32 w 228"/>
              <a:gd name="T51" fmla="*/ 139 h 228"/>
              <a:gd name="T52" fmla="*/ 39 w 228"/>
              <a:gd name="T53" fmla="*/ 155 h 228"/>
              <a:gd name="T54" fmla="*/ 23 w 228"/>
              <a:gd name="T55" fmla="*/ 178 h 228"/>
              <a:gd name="T56" fmla="*/ 24 w 228"/>
              <a:gd name="T57" fmla="*/ 185 h 228"/>
              <a:gd name="T58" fmla="*/ 43 w 228"/>
              <a:gd name="T59" fmla="*/ 204 h 228"/>
              <a:gd name="T60" fmla="*/ 51 w 228"/>
              <a:gd name="T61" fmla="*/ 205 h 228"/>
              <a:gd name="T62" fmla="*/ 73 w 228"/>
              <a:gd name="T63" fmla="*/ 189 h 228"/>
              <a:gd name="T64" fmla="*/ 89 w 228"/>
              <a:gd name="T65" fmla="*/ 196 h 228"/>
              <a:gd name="T66" fmla="*/ 94 w 228"/>
              <a:gd name="T67" fmla="*/ 223 h 228"/>
              <a:gd name="T68" fmla="*/ 100 w 228"/>
              <a:gd name="T69" fmla="*/ 228 h 228"/>
              <a:gd name="T70" fmla="*/ 127 w 228"/>
              <a:gd name="T71" fmla="*/ 228 h 228"/>
              <a:gd name="T72" fmla="*/ 133 w 228"/>
              <a:gd name="T73" fmla="*/ 223 h 228"/>
              <a:gd name="T74" fmla="*/ 138 w 228"/>
              <a:gd name="T75" fmla="*/ 196 h 228"/>
              <a:gd name="T76" fmla="*/ 154 w 228"/>
              <a:gd name="T77" fmla="*/ 190 h 228"/>
              <a:gd name="T78" fmla="*/ 177 w 228"/>
              <a:gd name="T79" fmla="*/ 205 h 228"/>
              <a:gd name="T80" fmla="*/ 185 w 228"/>
              <a:gd name="T81" fmla="*/ 205 h 228"/>
              <a:gd name="T82" fmla="*/ 204 w 228"/>
              <a:gd name="T83" fmla="*/ 185 h 228"/>
              <a:gd name="T84" fmla="*/ 205 w 228"/>
              <a:gd name="T85" fmla="*/ 178 h 228"/>
              <a:gd name="T86" fmla="*/ 189 w 228"/>
              <a:gd name="T87" fmla="*/ 155 h 228"/>
              <a:gd name="T88" fmla="*/ 196 w 228"/>
              <a:gd name="T89" fmla="*/ 139 h 228"/>
              <a:gd name="T90" fmla="*/ 223 w 228"/>
              <a:gd name="T91" fmla="*/ 134 h 228"/>
              <a:gd name="T92" fmla="*/ 228 w 228"/>
              <a:gd name="T93" fmla="*/ 128 h 228"/>
              <a:gd name="T94" fmla="*/ 228 w 228"/>
              <a:gd name="T95" fmla="*/ 100 h 228"/>
              <a:gd name="T96" fmla="*/ 223 w 228"/>
              <a:gd name="T97" fmla="*/ 95 h 228"/>
              <a:gd name="T98" fmla="*/ 114 w 228"/>
              <a:gd name="T99" fmla="*/ 149 h 228"/>
              <a:gd name="T100" fmla="*/ 79 w 228"/>
              <a:gd name="T101" fmla="*/ 114 h 228"/>
              <a:gd name="T102" fmla="*/ 114 w 228"/>
              <a:gd name="T103" fmla="*/ 79 h 228"/>
              <a:gd name="T104" fmla="*/ 149 w 228"/>
              <a:gd name="T105" fmla="*/ 114 h 228"/>
              <a:gd name="T106" fmla="*/ 114 w 228"/>
              <a:gd name="T107" fmla="*/ 149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8" h="228">
                <a:moveTo>
                  <a:pt x="223" y="95"/>
                </a:moveTo>
                <a:cubicBezTo>
                  <a:pt x="196" y="90"/>
                  <a:pt x="196" y="90"/>
                  <a:pt x="196" y="90"/>
                </a:cubicBezTo>
                <a:cubicBezTo>
                  <a:pt x="194" y="84"/>
                  <a:pt x="192" y="79"/>
                  <a:pt x="189" y="74"/>
                </a:cubicBezTo>
                <a:cubicBezTo>
                  <a:pt x="205" y="50"/>
                  <a:pt x="205" y="50"/>
                  <a:pt x="205" y="50"/>
                </a:cubicBezTo>
                <a:cubicBezTo>
                  <a:pt x="207" y="48"/>
                  <a:pt x="206" y="45"/>
                  <a:pt x="205" y="43"/>
                </a:cubicBezTo>
                <a:cubicBezTo>
                  <a:pt x="185" y="24"/>
                  <a:pt x="185" y="24"/>
                  <a:pt x="185" y="24"/>
                </a:cubicBezTo>
                <a:cubicBezTo>
                  <a:pt x="183" y="22"/>
                  <a:pt x="180" y="21"/>
                  <a:pt x="178" y="23"/>
                </a:cubicBezTo>
                <a:cubicBezTo>
                  <a:pt x="155" y="39"/>
                  <a:pt x="155" y="39"/>
                  <a:pt x="155" y="39"/>
                </a:cubicBezTo>
                <a:cubicBezTo>
                  <a:pt x="149" y="36"/>
                  <a:pt x="144" y="34"/>
                  <a:pt x="138" y="32"/>
                </a:cubicBezTo>
                <a:cubicBezTo>
                  <a:pt x="133" y="5"/>
                  <a:pt x="133" y="5"/>
                  <a:pt x="133" y="5"/>
                </a:cubicBezTo>
                <a:cubicBezTo>
                  <a:pt x="133" y="2"/>
                  <a:pt x="130" y="0"/>
                  <a:pt x="127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97" y="0"/>
                  <a:pt x="95" y="2"/>
                  <a:pt x="94" y="5"/>
                </a:cubicBezTo>
                <a:cubicBezTo>
                  <a:pt x="89" y="32"/>
                  <a:pt x="89" y="32"/>
                  <a:pt x="89" y="32"/>
                </a:cubicBezTo>
                <a:cubicBezTo>
                  <a:pt x="83" y="34"/>
                  <a:pt x="78" y="36"/>
                  <a:pt x="73" y="39"/>
                </a:cubicBezTo>
                <a:cubicBezTo>
                  <a:pt x="50" y="23"/>
                  <a:pt x="50" y="23"/>
                  <a:pt x="50" y="23"/>
                </a:cubicBezTo>
                <a:cubicBezTo>
                  <a:pt x="48" y="22"/>
                  <a:pt x="45" y="22"/>
                  <a:pt x="43" y="24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5"/>
                  <a:pt x="21" y="49"/>
                  <a:pt x="23" y="51"/>
                </a:cubicBezTo>
                <a:cubicBezTo>
                  <a:pt x="39" y="74"/>
                  <a:pt x="39" y="74"/>
                  <a:pt x="39" y="74"/>
                </a:cubicBezTo>
                <a:cubicBezTo>
                  <a:pt x="36" y="79"/>
                  <a:pt x="34" y="84"/>
                  <a:pt x="32" y="90"/>
                </a:cubicBezTo>
                <a:cubicBezTo>
                  <a:pt x="5" y="95"/>
                  <a:pt x="5" y="95"/>
                  <a:pt x="5" y="95"/>
                </a:cubicBezTo>
                <a:cubicBezTo>
                  <a:pt x="2" y="95"/>
                  <a:pt x="0" y="98"/>
                  <a:pt x="0" y="100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31"/>
                  <a:pt x="2" y="133"/>
                  <a:pt x="5" y="134"/>
                </a:cubicBezTo>
                <a:cubicBezTo>
                  <a:pt x="32" y="139"/>
                  <a:pt x="32" y="139"/>
                  <a:pt x="32" y="139"/>
                </a:cubicBezTo>
                <a:cubicBezTo>
                  <a:pt x="34" y="144"/>
                  <a:pt x="36" y="150"/>
                  <a:pt x="39" y="155"/>
                </a:cubicBezTo>
                <a:cubicBezTo>
                  <a:pt x="23" y="178"/>
                  <a:pt x="23" y="178"/>
                  <a:pt x="23" y="178"/>
                </a:cubicBezTo>
                <a:cubicBezTo>
                  <a:pt x="22" y="180"/>
                  <a:pt x="22" y="183"/>
                  <a:pt x="24" y="185"/>
                </a:cubicBezTo>
                <a:cubicBezTo>
                  <a:pt x="43" y="204"/>
                  <a:pt x="43" y="204"/>
                  <a:pt x="43" y="204"/>
                </a:cubicBezTo>
                <a:cubicBezTo>
                  <a:pt x="45" y="206"/>
                  <a:pt x="48" y="207"/>
                  <a:pt x="51" y="205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8" y="192"/>
                  <a:pt x="84" y="194"/>
                  <a:pt x="89" y="196"/>
                </a:cubicBezTo>
                <a:cubicBezTo>
                  <a:pt x="94" y="223"/>
                  <a:pt x="94" y="223"/>
                  <a:pt x="94" y="223"/>
                </a:cubicBezTo>
                <a:cubicBezTo>
                  <a:pt x="95" y="226"/>
                  <a:pt x="97" y="228"/>
                  <a:pt x="100" y="228"/>
                </a:cubicBezTo>
                <a:cubicBezTo>
                  <a:pt x="127" y="228"/>
                  <a:pt x="127" y="228"/>
                  <a:pt x="127" y="228"/>
                </a:cubicBezTo>
                <a:cubicBezTo>
                  <a:pt x="130" y="228"/>
                  <a:pt x="133" y="226"/>
                  <a:pt x="133" y="223"/>
                </a:cubicBezTo>
                <a:cubicBezTo>
                  <a:pt x="138" y="196"/>
                  <a:pt x="138" y="196"/>
                  <a:pt x="138" y="196"/>
                </a:cubicBezTo>
                <a:cubicBezTo>
                  <a:pt x="144" y="194"/>
                  <a:pt x="149" y="192"/>
                  <a:pt x="154" y="190"/>
                </a:cubicBezTo>
                <a:cubicBezTo>
                  <a:pt x="177" y="205"/>
                  <a:pt x="177" y="205"/>
                  <a:pt x="177" y="205"/>
                </a:cubicBezTo>
                <a:cubicBezTo>
                  <a:pt x="180" y="207"/>
                  <a:pt x="183" y="207"/>
                  <a:pt x="185" y="205"/>
                </a:cubicBezTo>
                <a:cubicBezTo>
                  <a:pt x="204" y="185"/>
                  <a:pt x="204" y="185"/>
                  <a:pt x="204" y="185"/>
                </a:cubicBezTo>
                <a:cubicBezTo>
                  <a:pt x="206" y="183"/>
                  <a:pt x="206" y="180"/>
                  <a:pt x="205" y="178"/>
                </a:cubicBezTo>
                <a:cubicBezTo>
                  <a:pt x="189" y="155"/>
                  <a:pt x="189" y="155"/>
                  <a:pt x="189" y="155"/>
                </a:cubicBezTo>
                <a:cubicBezTo>
                  <a:pt x="192" y="150"/>
                  <a:pt x="194" y="144"/>
                  <a:pt x="196" y="139"/>
                </a:cubicBezTo>
                <a:cubicBezTo>
                  <a:pt x="223" y="134"/>
                  <a:pt x="223" y="134"/>
                  <a:pt x="223" y="134"/>
                </a:cubicBezTo>
                <a:cubicBezTo>
                  <a:pt x="226" y="133"/>
                  <a:pt x="228" y="131"/>
                  <a:pt x="228" y="128"/>
                </a:cubicBezTo>
                <a:cubicBezTo>
                  <a:pt x="228" y="100"/>
                  <a:pt x="228" y="100"/>
                  <a:pt x="228" y="100"/>
                </a:cubicBezTo>
                <a:cubicBezTo>
                  <a:pt x="228" y="98"/>
                  <a:pt x="226" y="95"/>
                  <a:pt x="223" y="95"/>
                </a:cubicBezTo>
                <a:close/>
                <a:moveTo>
                  <a:pt x="114" y="149"/>
                </a:moveTo>
                <a:cubicBezTo>
                  <a:pt x="95" y="149"/>
                  <a:pt x="79" y="133"/>
                  <a:pt x="79" y="114"/>
                </a:cubicBezTo>
                <a:cubicBezTo>
                  <a:pt x="79" y="95"/>
                  <a:pt x="95" y="79"/>
                  <a:pt x="114" y="79"/>
                </a:cubicBezTo>
                <a:cubicBezTo>
                  <a:pt x="133" y="79"/>
                  <a:pt x="149" y="95"/>
                  <a:pt x="149" y="114"/>
                </a:cubicBezTo>
                <a:cubicBezTo>
                  <a:pt x="149" y="133"/>
                  <a:pt x="133" y="149"/>
                  <a:pt x="114" y="14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noFill/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latin typeface="Century Gothic" panose="020B0502020202020204" pitchFamily="34" charset="0"/>
            </a:endParaRPr>
          </a:p>
        </p:txBody>
      </p:sp>
      <p:sp>
        <p:nvSpPr>
          <p:cNvPr id="27" name="is1iďé"/>
          <p:cNvSpPr>
            <a:spLocks/>
          </p:cNvSpPr>
          <p:nvPr/>
        </p:nvSpPr>
        <p:spPr bwMode="auto">
          <a:xfrm>
            <a:off x="5876972" y="4254700"/>
            <a:ext cx="498867" cy="403787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13500000" scaled="1"/>
            <a:tileRect/>
          </a:gradFill>
          <a:ln w="12700">
            <a:noFill/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12" name="íśļïḑê"/>
          <p:cNvSpPr/>
          <p:nvPr/>
        </p:nvSpPr>
        <p:spPr>
          <a:xfrm>
            <a:off x="4507683" y="3495675"/>
            <a:ext cx="3237445" cy="45857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14" name="ïṧľïḓé"/>
          <p:cNvSpPr/>
          <p:nvPr/>
        </p:nvSpPr>
        <p:spPr>
          <a:xfrm>
            <a:off x="7909724" y="3495675"/>
            <a:ext cx="3237445" cy="45857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isḷíḋe"/>
          <p:cNvSpPr/>
          <p:nvPr/>
        </p:nvSpPr>
        <p:spPr>
          <a:xfrm>
            <a:off x="4507682" y="4050683"/>
            <a:ext cx="3237447" cy="1957160"/>
          </a:xfrm>
          <a:prstGeom prst="roundRect">
            <a:avLst>
              <a:gd name="adj" fmla="val 5960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0" anchor="t" anchorCtr="1">
            <a:normAutofit/>
          </a:bodyPr>
          <a:lstStyle/>
          <a:p>
            <a:pPr algn="ctr">
              <a:lnSpc>
                <a:spcPct val="120000"/>
              </a:lnSpc>
              <a:defRPr/>
            </a:pPr>
            <a:endParaRPr lang="zh-CN" altLang="en-US" sz="1100" dirty="0">
              <a:solidFill>
                <a:schemeClr val="dk1">
                  <a:lumMod val="100000"/>
                </a:schemeClr>
              </a:solidFill>
            </a:endParaRPr>
          </a:p>
        </p:txBody>
      </p:sp>
      <p:sp>
        <p:nvSpPr>
          <p:cNvPr id="18" name="iṧ1ïḍe"/>
          <p:cNvSpPr/>
          <p:nvPr/>
        </p:nvSpPr>
        <p:spPr>
          <a:xfrm>
            <a:off x="7909725" y="4050683"/>
            <a:ext cx="3237447" cy="1957160"/>
          </a:xfrm>
          <a:prstGeom prst="roundRect">
            <a:avLst>
              <a:gd name="adj" fmla="val 4987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0" anchor="t" anchorCtr="1">
            <a:normAutofit/>
          </a:bodyPr>
          <a:lstStyle/>
          <a:p>
            <a:pPr algn="ctr">
              <a:lnSpc>
                <a:spcPct val="120000"/>
              </a:lnSpc>
              <a:defRPr/>
            </a:pPr>
            <a:endParaRPr lang="zh-CN" altLang="en-US" sz="1100" dirty="0">
              <a:solidFill>
                <a:schemeClr val="dk1">
                  <a:lumMod val="100000"/>
                </a:schemeClr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8135946" y="4849804"/>
            <a:ext cx="2784999" cy="957185"/>
            <a:chOff x="1541719" y="2349127"/>
            <a:chExt cx="2784999" cy="957185"/>
          </a:xfrm>
        </p:grpSpPr>
        <p:sp>
          <p:nvSpPr>
            <p:cNvPr id="24" name="文本框 23"/>
            <p:cNvSpPr txBox="1"/>
            <p:nvPr/>
          </p:nvSpPr>
          <p:spPr>
            <a:xfrm>
              <a:off x="1867328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733905" y="4849804"/>
            <a:ext cx="2784999" cy="957185"/>
            <a:chOff x="1541719" y="2349127"/>
            <a:chExt cx="2784999" cy="957185"/>
          </a:xfrm>
        </p:grpSpPr>
        <p:sp>
          <p:nvSpPr>
            <p:cNvPr id="29" name="文本框 28"/>
            <p:cNvSpPr txBox="1"/>
            <p:nvPr/>
          </p:nvSpPr>
          <p:spPr>
            <a:xfrm>
              <a:off x="1867328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352882" y="4849804"/>
            <a:ext cx="2784999" cy="957185"/>
            <a:chOff x="1541719" y="2349127"/>
            <a:chExt cx="2784999" cy="957185"/>
          </a:xfrm>
        </p:grpSpPr>
        <p:sp>
          <p:nvSpPr>
            <p:cNvPr id="32" name="文本框 31"/>
            <p:cNvSpPr txBox="1"/>
            <p:nvPr/>
          </p:nvSpPr>
          <p:spPr>
            <a:xfrm>
              <a:off x="1867328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8433792" y="3540069"/>
            <a:ext cx="213378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text added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5046813" y="3540069"/>
            <a:ext cx="213378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text added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1678491" y="3540069"/>
            <a:ext cx="213378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text added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3900563" y="1810404"/>
            <a:ext cx="4416273" cy="5133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rPr>
              <a:t>The user can can on a project or or computer, or presentation and make it film to be used in a wilder field field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2547436" y="368311"/>
            <a:ext cx="7150734" cy="584775"/>
            <a:chOff x="2547436" y="368311"/>
            <a:chExt cx="7150734" cy="584775"/>
          </a:xfrm>
        </p:grpSpPr>
        <p:grpSp>
          <p:nvGrpSpPr>
            <p:cNvPr id="50" name="组合 49"/>
            <p:cNvGrpSpPr/>
            <p:nvPr/>
          </p:nvGrpSpPr>
          <p:grpSpPr>
            <a:xfrm>
              <a:off x="2547436" y="539622"/>
              <a:ext cx="7150734" cy="329051"/>
              <a:chOff x="2547436" y="539622"/>
              <a:chExt cx="7150734" cy="329051"/>
            </a:xfrm>
          </p:grpSpPr>
          <p:grpSp>
            <p:nvGrpSpPr>
              <p:cNvPr id="52" name="组合 51"/>
              <p:cNvGrpSpPr/>
              <p:nvPr/>
            </p:nvGrpSpPr>
            <p:grpSpPr>
              <a:xfrm>
                <a:off x="4397828" y="539622"/>
                <a:ext cx="3396345" cy="329051"/>
                <a:chOff x="2632243" y="3062611"/>
                <a:chExt cx="5470212" cy="529975"/>
              </a:xfrm>
            </p:grpSpPr>
            <p:sp>
              <p:nvSpPr>
                <p:cNvPr id="55" name="椭圆 54"/>
                <p:cNvSpPr/>
                <p:nvPr/>
              </p:nvSpPr>
              <p:spPr>
                <a:xfrm>
                  <a:off x="2632243" y="3062611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" name="椭圆 55"/>
                <p:cNvSpPr/>
                <p:nvPr/>
              </p:nvSpPr>
              <p:spPr>
                <a:xfrm>
                  <a:off x="7614095" y="3104226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6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23900" b="1">
                    <a:solidFill>
                      <a:schemeClr val="tx1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53" name="直接连接符 52"/>
              <p:cNvCxnSpPr/>
              <p:nvPr/>
            </p:nvCxnSpPr>
            <p:spPr>
              <a:xfrm>
                <a:off x="2547436" y="691228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8055636" y="717066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文本框 50"/>
            <p:cNvSpPr txBox="1"/>
            <p:nvPr/>
          </p:nvSpPr>
          <p:spPr>
            <a:xfrm>
              <a:off x="5092360" y="368311"/>
              <a:ext cx="20072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b="1" dirty="0"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rPr>
                <a:t>Overview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527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26" grpId="0" animBg="1"/>
      <p:bldP spid="10" grpId="0" animBg="1"/>
      <p:bldP spid="27" grpId="0" animBg="1"/>
      <p:bldP spid="12" grpId="0" animBg="1"/>
      <p:bldP spid="14" grpId="0" animBg="1"/>
      <p:bldP spid="17" grpId="0" animBg="1"/>
      <p:bldP spid="18" grpId="0" animBg="1"/>
      <p:bldP spid="34" grpId="0"/>
      <p:bldP spid="35" grpId="0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îṡ1ídè"/>
          <p:cNvSpPr>
            <a:spLocks/>
          </p:cNvSpPr>
          <p:nvPr/>
        </p:nvSpPr>
        <p:spPr bwMode="auto">
          <a:xfrm rot="18746405">
            <a:off x="5483346" y="2166807"/>
            <a:ext cx="679489" cy="671135"/>
          </a:xfrm>
          <a:custGeom>
            <a:avLst/>
            <a:gdLst>
              <a:gd name="T0" fmla="*/ 2147483647 w 21600"/>
              <a:gd name="T1" fmla="*/ 0 h 21356"/>
              <a:gd name="T2" fmla="*/ 2147483647 w 21600"/>
              <a:gd name="T3" fmla="*/ 2147483647 h 21356"/>
              <a:gd name="T4" fmla="*/ 0 w 21600"/>
              <a:gd name="T5" fmla="*/ 2147483647 h 21356"/>
              <a:gd name="T6" fmla="*/ 0 60000 65536"/>
              <a:gd name="T7" fmla="*/ 0 60000 65536"/>
              <a:gd name="T8" fmla="*/ 0 60000 65536"/>
              <a:gd name="T9" fmla="*/ 0 w 21600"/>
              <a:gd name="T10" fmla="*/ 0 h 21356"/>
              <a:gd name="T11" fmla="*/ 21600 w 21600"/>
              <a:gd name="T12" fmla="*/ 21356 h 213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356" fill="none" extrusionOk="0">
                <a:moveTo>
                  <a:pt x="3237" y="-1"/>
                </a:moveTo>
                <a:cubicBezTo>
                  <a:pt x="13795" y="1600"/>
                  <a:pt x="21600" y="10676"/>
                  <a:pt x="21600" y="21356"/>
                </a:cubicBezTo>
              </a:path>
              <a:path w="21600" h="21356" stroke="0" extrusionOk="0">
                <a:moveTo>
                  <a:pt x="3237" y="-1"/>
                </a:moveTo>
                <a:cubicBezTo>
                  <a:pt x="13795" y="1600"/>
                  <a:pt x="21600" y="10676"/>
                  <a:pt x="21600" y="21356"/>
                </a:cubicBezTo>
                <a:lnTo>
                  <a:pt x="0" y="21356"/>
                </a:lnTo>
                <a:lnTo>
                  <a:pt x="3237" y="-1"/>
                </a:lnTo>
                <a:close/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0" name="ïşḷîḑè"/>
          <p:cNvSpPr>
            <a:spLocks/>
          </p:cNvSpPr>
          <p:nvPr/>
        </p:nvSpPr>
        <p:spPr bwMode="auto">
          <a:xfrm rot="21275257">
            <a:off x="5950448" y="2451858"/>
            <a:ext cx="1761381" cy="1762774"/>
          </a:xfrm>
          <a:custGeom>
            <a:avLst/>
            <a:gdLst>
              <a:gd name="T0" fmla="*/ 2147483647 w 1816"/>
              <a:gd name="T1" fmla="*/ 2147483647 h 1816"/>
              <a:gd name="T2" fmla="*/ 2147483647 w 1816"/>
              <a:gd name="T3" fmla="*/ 2147483647 h 1816"/>
              <a:gd name="T4" fmla="*/ 2147483647 w 1816"/>
              <a:gd name="T5" fmla="*/ 2147483647 h 1816"/>
              <a:gd name="T6" fmla="*/ 2147483647 w 1816"/>
              <a:gd name="T7" fmla="*/ 2147483647 h 1816"/>
              <a:gd name="T8" fmla="*/ 2147483647 w 1816"/>
              <a:gd name="T9" fmla="*/ 2147483647 h 1816"/>
              <a:gd name="T10" fmla="*/ 2147483647 w 1816"/>
              <a:gd name="T11" fmla="*/ 2147483647 h 1816"/>
              <a:gd name="T12" fmla="*/ 2147483647 w 1816"/>
              <a:gd name="T13" fmla="*/ 2147483647 h 1816"/>
              <a:gd name="T14" fmla="*/ 2147483647 w 1816"/>
              <a:gd name="T15" fmla="*/ 2147483647 h 1816"/>
              <a:gd name="T16" fmla="*/ 2147483647 w 1816"/>
              <a:gd name="T17" fmla="*/ 2147483647 h 1816"/>
              <a:gd name="T18" fmla="*/ 2147483647 w 1816"/>
              <a:gd name="T19" fmla="*/ 2147483647 h 1816"/>
              <a:gd name="T20" fmla="*/ 2147483647 w 1816"/>
              <a:gd name="T21" fmla="*/ 2147483647 h 1816"/>
              <a:gd name="T22" fmla="*/ 2147483647 w 1816"/>
              <a:gd name="T23" fmla="*/ 2147483647 h 1816"/>
              <a:gd name="T24" fmla="*/ 0 w 1816"/>
              <a:gd name="T25" fmla="*/ 2147483647 h 1816"/>
              <a:gd name="T26" fmla="*/ 2147483647 w 1816"/>
              <a:gd name="T27" fmla="*/ 2147483647 h 1816"/>
              <a:gd name="T28" fmla="*/ 2147483647 w 1816"/>
              <a:gd name="T29" fmla="*/ 2147483647 h 1816"/>
              <a:gd name="T30" fmla="*/ 2147483647 w 1816"/>
              <a:gd name="T31" fmla="*/ 2147483647 h 1816"/>
              <a:gd name="T32" fmla="*/ 2147483647 w 1816"/>
              <a:gd name="T33" fmla="*/ 2147483647 h 1816"/>
              <a:gd name="T34" fmla="*/ 2147483647 w 1816"/>
              <a:gd name="T35" fmla="*/ 2147483647 h 1816"/>
              <a:gd name="T36" fmla="*/ 2147483647 w 1816"/>
              <a:gd name="T37" fmla="*/ 2147483647 h 1816"/>
              <a:gd name="T38" fmla="*/ 2147483647 w 1816"/>
              <a:gd name="T39" fmla="*/ 2147483647 h 1816"/>
              <a:gd name="T40" fmla="*/ 2147483647 w 1816"/>
              <a:gd name="T41" fmla="*/ 2147483647 h 1816"/>
              <a:gd name="T42" fmla="*/ 2147483647 w 1816"/>
              <a:gd name="T43" fmla="*/ 2147483647 h 1816"/>
              <a:gd name="T44" fmla="*/ 2147483647 w 1816"/>
              <a:gd name="T45" fmla="*/ 2147483647 h 1816"/>
              <a:gd name="T46" fmla="*/ 2147483647 w 1816"/>
              <a:gd name="T47" fmla="*/ 2147483647 h 1816"/>
              <a:gd name="T48" fmla="*/ 2147483647 w 1816"/>
              <a:gd name="T49" fmla="*/ 2147483647 h 1816"/>
              <a:gd name="T50" fmla="*/ 2147483647 w 1816"/>
              <a:gd name="T51" fmla="*/ 2147483647 h 1816"/>
              <a:gd name="T52" fmla="*/ 2147483647 w 1816"/>
              <a:gd name="T53" fmla="*/ 2147483647 h 1816"/>
              <a:gd name="T54" fmla="*/ 2147483647 w 1816"/>
              <a:gd name="T55" fmla="*/ 2147483647 h 1816"/>
              <a:gd name="T56" fmla="*/ 2147483647 w 1816"/>
              <a:gd name="T57" fmla="*/ 2147483647 h 1816"/>
              <a:gd name="T58" fmla="*/ 2147483647 w 1816"/>
              <a:gd name="T59" fmla="*/ 2147483647 h 1816"/>
              <a:gd name="T60" fmla="*/ 2147483647 w 1816"/>
              <a:gd name="T61" fmla="*/ 2147483647 h 1816"/>
              <a:gd name="T62" fmla="*/ 2147483647 w 1816"/>
              <a:gd name="T63" fmla="*/ 2147483647 h 1816"/>
              <a:gd name="T64" fmla="*/ 2147483647 w 1816"/>
              <a:gd name="T65" fmla="*/ 2147483647 h 1816"/>
              <a:gd name="T66" fmla="*/ 2147483647 w 1816"/>
              <a:gd name="T67" fmla="*/ 2147483647 h 1816"/>
              <a:gd name="T68" fmla="*/ 2147483647 w 1816"/>
              <a:gd name="T69" fmla="*/ 2147483647 h 1816"/>
              <a:gd name="T70" fmla="*/ 2147483647 w 1816"/>
              <a:gd name="T71" fmla="*/ 2147483647 h 1816"/>
              <a:gd name="T72" fmla="*/ 2147483647 w 1816"/>
              <a:gd name="T73" fmla="*/ 2147483647 h 1816"/>
              <a:gd name="T74" fmla="*/ 2147483647 w 1816"/>
              <a:gd name="T75" fmla="*/ 2147483647 h 1816"/>
              <a:gd name="T76" fmla="*/ 2147483647 w 1816"/>
              <a:gd name="T77" fmla="*/ 2147483647 h 1816"/>
              <a:gd name="T78" fmla="*/ 2147483647 w 1816"/>
              <a:gd name="T79" fmla="*/ 2147483647 h 1816"/>
              <a:gd name="T80" fmla="*/ 2147483647 w 1816"/>
              <a:gd name="T81" fmla="*/ 2147483647 h 1816"/>
              <a:gd name="T82" fmla="*/ 2147483647 w 1816"/>
              <a:gd name="T83" fmla="*/ 2147483647 h 1816"/>
              <a:gd name="T84" fmla="*/ 2147483647 w 1816"/>
              <a:gd name="T85" fmla="*/ 2147483647 h 1816"/>
              <a:gd name="T86" fmla="*/ 2147483647 w 1816"/>
              <a:gd name="T87" fmla="*/ 2147483647 h 1816"/>
              <a:gd name="T88" fmla="*/ 2147483647 w 1816"/>
              <a:gd name="T89" fmla="*/ 2147483647 h 1816"/>
              <a:gd name="T90" fmla="*/ 2147483647 w 1816"/>
              <a:gd name="T91" fmla="*/ 2147483647 h 1816"/>
              <a:gd name="T92" fmla="*/ 2147483647 w 1816"/>
              <a:gd name="T93" fmla="*/ 2147483647 h 1816"/>
              <a:gd name="T94" fmla="*/ 2147483647 w 1816"/>
              <a:gd name="T95" fmla="*/ 2147483647 h 1816"/>
              <a:gd name="T96" fmla="*/ 2147483647 w 1816"/>
              <a:gd name="T97" fmla="*/ 2147483647 h 1816"/>
              <a:gd name="T98" fmla="*/ 2147483647 w 1816"/>
              <a:gd name="T99" fmla="*/ 2147483647 h 1816"/>
              <a:gd name="T100" fmla="*/ 2147483647 w 1816"/>
              <a:gd name="T101" fmla="*/ 2147483647 h 1816"/>
              <a:gd name="T102" fmla="*/ 2147483647 w 1816"/>
              <a:gd name="T103" fmla="*/ 2147483647 h 181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816"/>
              <a:gd name="T157" fmla="*/ 0 h 1816"/>
              <a:gd name="T158" fmla="*/ 1816 w 1816"/>
              <a:gd name="T159" fmla="*/ 1816 h 181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816" h="1816">
                <a:moveTo>
                  <a:pt x="1816" y="978"/>
                </a:moveTo>
                <a:lnTo>
                  <a:pt x="1816" y="836"/>
                </a:lnTo>
                <a:lnTo>
                  <a:pt x="1710" y="836"/>
                </a:lnTo>
                <a:lnTo>
                  <a:pt x="1706" y="792"/>
                </a:lnTo>
                <a:lnTo>
                  <a:pt x="1698" y="750"/>
                </a:lnTo>
                <a:lnTo>
                  <a:pt x="1688" y="708"/>
                </a:lnTo>
                <a:lnTo>
                  <a:pt x="1678" y="666"/>
                </a:lnTo>
                <a:lnTo>
                  <a:pt x="1774" y="626"/>
                </a:lnTo>
                <a:lnTo>
                  <a:pt x="1718" y="494"/>
                </a:lnTo>
                <a:lnTo>
                  <a:pt x="1622" y="534"/>
                </a:lnTo>
                <a:lnTo>
                  <a:pt x="1602" y="496"/>
                </a:lnTo>
                <a:lnTo>
                  <a:pt x="1578" y="460"/>
                </a:lnTo>
                <a:lnTo>
                  <a:pt x="1552" y="424"/>
                </a:lnTo>
                <a:lnTo>
                  <a:pt x="1526" y="390"/>
                </a:lnTo>
                <a:lnTo>
                  <a:pt x="1600" y="316"/>
                </a:lnTo>
                <a:lnTo>
                  <a:pt x="1498" y="216"/>
                </a:lnTo>
                <a:lnTo>
                  <a:pt x="1426" y="290"/>
                </a:lnTo>
                <a:lnTo>
                  <a:pt x="1392" y="262"/>
                </a:lnTo>
                <a:lnTo>
                  <a:pt x="1356" y="236"/>
                </a:lnTo>
                <a:lnTo>
                  <a:pt x="1318" y="214"/>
                </a:lnTo>
                <a:lnTo>
                  <a:pt x="1280" y="192"/>
                </a:lnTo>
                <a:lnTo>
                  <a:pt x="1320" y="96"/>
                </a:lnTo>
                <a:lnTo>
                  <a:pt x="1188" y="42"/>
                </a:lnTo>
                <a:lnTo>
                  <a:pt x="1150" y="138"/>
                </a:lnTo>
                <a:lnTo>
                  <a:pt x="1108" y="126"/>
                </a:lnTo>
                <a:lnTo>
                  <a:pt x="1066" y="116"/>
                </a:lnTo>
                <a:lnTo>
                  <a:pt x="1022" y="110"/>
                </a:lnTo>
                <a:lnTo>
                  <a:pt x="978" y="104"/>
                </a:lnTo>
                <a:lnTo>
                  <a:pt x="978" y="0"/>
                </a:lnTo>
                <a:lnTo>
                  <a:pt x="836" y="0"/>
                </a:lnTo>
                <a:lnTo>
                  <a:pt x="836" y="104"/>
                </a:lnTo>
                <a:lnTo>
                  <a:pt x="792" y="110"/>
                </a:lnTo>
                <a:lnTo>
                  <a:pt x="750" y="116"/>
                </a:lnTo>
                <a:lnTo>
                  <a:pt x="706" y="126"/>
                </a:lnTo>
                <a:lnTo>
                  <a:pt x="666" y="138"/>
                </a:lnTo>
                <a:lnTo>
                  <a:pt x="626" y="42"/>
                </a:lnTo>
                <a:lnTo>
                  <a:pt x="494" y="96"/>
                </a:lnTo>
                <a:lnTo>
                  <a:pt x="534" y="192"/>
                </a:lnTo>
                <a:lnTo>
                  <a:pt x="496" y="214"/>
                </a:lnTo>
                <a:lnTo>
                  <a:pt x="460" y="236"/>
                </a:lnTo>
                <a:lnTo>
                  <a:pt x="424" y="262"/>
                </a:lnTo>
                <a:lnTo>
                  <a:pt x="390" y="290"/>
                </a:lnTo>
                <a:lnTo>
                  <a:pt x="316" y="216"/>
                </a:lnTo>
                <a:lnTo>
                  <a:pt x="216" y="316"/>
                </a:lnTo>
                <a:lnTo>
                  <a:pt x="288" y="390"/>
                </a:lnTo>
                <a:lnTo>
                  <a:pt x="262" y="424"/>
                </a:lnTo>
                <a:lnTo>
                  <a:pt x="236" y="460"/>
                </a:lnTo>
                <a:lnTo>
                  <a:pt x="214" y="496"/>
                </a:lnTo>
                <a:lnTo>
                  <a:pt x="192" y="534"/>
                </a:lnTo>
                <a:lnTo>
                  <a:pt x="96" y="494"/>
                </a:lnTo>
                <a:lnTo>
                  <a:pt x="42" y="626"/>
                </a:lnTo>
                <a:lnTo>
                  <a:pt x="138" y="666"/>
                </a:lnTo>
                <a:lnTo>
                  <a:pt x="126" y="708"/>
                </a:lnTo>
                <a:lnTo>
                  <a:pt x="116" y="750"/>
                </a:lnTo>
                <a:lnTo>
                  <a:pt x="108" y="792"/>
                </a:lnTo>
                <a:lnTo>
                  <a:pt x="104" y="836"/>
                </a:lnTo>
                <a:lnTo>
                  <a:pt x="0" y="836"/>
                </a:lnTo>
                <a:lnTo>
                  <a:pt x="0" y="978"/>
                </a:lnTo>
                <a:lnTo>
                  <a:pt x="104" y="978"/>
                </a:lnTo>
                <a:lnTo>
                  <a:pt x="108" y="1022"/>
                </a:lnTo>
                <a:lnTo>
                  <a:pt x="116" y="1066"/>
                </a:lnTo>
                <a:lnTo>
                  <a:pt x="126" y="1108"/>
                </a:lnTo>
                <a:lnTo>
                  <a:pt x="138" y="1150"/>
                </a:lnTo>
                <a:lnTo>
                  <a:pt x="42" y="1190"/>
                </a:lnTo>
                <a:lnTo>
                  <a:pt x="96" y="1320"/>
                </a:lnTo>
                <a:lnTo>
                  <a:pt x="192" y="1280"/>
                </a:lnTo>
                <a:lnTo>
                  <a:pt x="214" y="1320"/>
                </a:lnTo>
                <a:lnTo>
                  <a:pt x="236" y="1356"/>
                </a:lnTo>
                <a:lnTo>
                  <a:pt x="262" y="1392"/>
                </a:lnTo>
                <a:lnTo>
                  <a:pt x="288" y="1426"/>
                </a:lnTo>
                <a:lnTo>
                  <a:pt x="216" y="1500"/>
                </a:lnTo>
                <a:lnTo>
                  <a:pt x="316" y="1600"/>
                </a:lnTo>
                <a:lnTo>
                  <a:pt x="390" y="1526"/>
                </a:lnTo>
                <a:lnTo>
                  <a:pt x="424" y="1554"/>
                </a:lnTo>
                <a:lnTo>
                  <a:pt x="460" y="1578"/>
                </a:lnTo>
                <a:lnTo>
                  <a:pt x="496" y="1602"/>
                </a:lnTo>
                <a:lnTo>
                  <a:pt x="534" y="1622"/>
                </a:lnTo>
                <a:lnTo>
                  <a:pt x="494" y="1718"/>
                </a:lnTo>
                <a:lnTo>
                  <a:pt x="626" y="1774"/>
                </a:lnTo>
                <a:lnTo>
                  <a:pt x="666" y="1678"/>
                </a:lnTo>
                <a:lnTo>
                  <a:pt x="706" y="1690"/>
                </a:lnTo>
                <a:lnTo>
                  <a:pt x="750" y="1698"/>
                </a:lnTo>
                <a:lnTo>
                  <a:pt x="792" y="1706"/>
                </a:lnTo>
                <a:lnTo>
                  <a:pt x="836" y="1712"/>
                </a:lnTo>
                <a:lnTo>
                  <a:pt x="836" y="1816"/>
                </a:lnTo>
                <a:lnTo>
                  <a:pt x="978" y="1816"/>
                </a:lnTo>
                <a:lnTo>
                  <a:pt x="978" y="1712"/>
                </a:lnTo>
                <a:lnTo>
                  <a:pt x="1022" y="1706"/>
                </a:lnTo>
                <a:lnTo>
                  <a:pt x="1066" y="1698"/>
                </a:lnTo>
                <a:lnTo>
                  <a:pt x="1108" y="1690"/>
                </a:lnTo>
                <a:lnTo>
                  <a:pt x="1150" y="1678"/>
                </a:lnTo>
                <a:lnTo>
                  <a:pt x="1188" y="1774"/>
                </a:lnTo>
                <a:lnTo>
                  <a:pt x="1320" y="1718"/>
                </a:lnTo>
                <a:lnTo>
                  <a:pt x="1280" y="1622"/>
                </a:lnTo>
                <a:lnTo>
                  <a:pt x="1318" y="1602"/>
                </a:lnTo>
                <a:lnTo>
                  <a:pt x="1356" y="1578"/>
                </a:lnTo>
                <a:lnTo>
                  <a:pt x="1392" y="1554"/>
                </a:lnTo>
                <a:lnTo>
                  <a:pt x="1426" y="1526"/>
                </a:lnTo>
                <a:lnTo>
                  <a:pt x="1498" y="1600"/>
                </a:lnTo>
                <a:lnTo>
                  <a:pt x="1600" y="1500"/>
                </a:lnTo>
                <a:lnTo>
                  <a:pt x="1526" y="1426"/>
                </a:lnTo>
                <a:lnTo>
                  <a:pt x="1552" y="1392"/>
                </a:lnTo>
                <a:lnTo>
                  <a:pt x="1578" y="1356"/>
                </a:lnTo>
                <a:lnTo>
                  <a:pt x="1602" y="1320"/>
                </a:lnTo>
                <a:lnTo>
                  <a:pt x="1622" y="1280"/>
                </a:lnTo>
                <a:lnTo>
                  <a:pt x="1718" y="1320"/>
                </a:lnTo>
                <a:lnTo>
                  <a:pt x="1774" y="1190"/>
                </a:lnTo>
                <a:lnTo>
                  <a:pt x="1678" y="1150"/>
                </a:lnTo>
                <a:lnTo>
                  <a:pt x="1688" y="1108"/>
                </a:lnTo>
                <a:lnTo>
                  <a:pt x="1698" y="1066"/>
                </a:lnTo>
                <a:lnTo>
                  <a:pt x="1706" y="1022"/>
                </a:lnTo>
                <a:lnTo>
                  <a:pt x="1710" y="978"/>
                </a:lnTo>
                <a:lnTo>
                  <a:pt x="1816" y="978"/>
                </a:lnTo>
                <a:close/>
                <a:moveTo>
                  <a:pt x="908" y="1614"/>
                </a:moveTo>
                <a:lnTo>
                  <a:pt x="908" y="1614"/>
                </a:lnTo>
                <a:lnTo>
                  <a:pt x="872" y="1612"/>
                </a:lnTo>
                <a:lnTo>
                  <a:pt x="836" y="1610"/>
                </a:lnTo>
                <a:lnTo>
                  <a:pt x="800" y="1606"/>
                </a:lnTo>
                <a:lnTo>
                  <a:pt x="766" y="1600"/>
                </a:lnTo>
                <a:lnTo>
                  <a:pt x="730" y="1592"/>
                </a:lnTo>
                <a:lnTo>
                  <a:pt x="698" y="1582"/>
                </a:lnTo>
                <a:lnTo>
                  <a:pt x="664" y="1570"/>
                </a:lnTo>
                <a:lnTo>
                  <a:pt x="632" y="1558"/>
                </a:lnTo>
                <a:lnTo>
                  <a:pt x="602" y="1544"/>
                </a:lnTo>
                <a:lnTo>
                  <a:pt x="570" y="1528"/>
                </a:lnTo>
                <a:lnTo>
                  <a:pt x="542" y="1512"/>
                </a:lnTo>
                <a:lnTo>
                  <a:pt x="512" y="1492"/>
                </a:lnTo>
                <a:lnTo>
                  <a:pt x="484" y="1474"/>
                </a:lnTo>
                <a:lnTo>
                  <a:pt x="458" y="1452"/>
                </a:lnTo>
                <a:lnTo>
                  <a:pt x="432" y="1430"/>
                </a:lnTo>
                <a:lnTo>
                  <a:pt x="408" y="1406"/>
                </a:lnTo>
                <a:lnTo>
                  <a:pt x="384" y="1382"/>
                </a:lnTo>
                <a:lnTo>
                  <a:pt x="362" y="1356"/>
                </a:lnTo>
                <a:lnTo>
                  <a:pt x="342" y="1330"/>
                </a:lnTo>
                <a:lnTo>
                  <a:pt x="322" y="1302"/>
                </a:lnTo>
                <a:lnTo>
                  <a:pt x="304" y="1274"/>
                </a:lnTo>
                <a:lnTo>
                  <a:pt x="286" y="1244"/>
                </a:lnTo>
                <a:lnTo>
                  <a:pt x="272" y="1214"/>
                </a:lnTo>
                <a:lnTo>
                  <a:pt x="256" y="1182"/>
                </a:lnTo>
                <a:lnTo>
                  <a:pt x="244" y="1150"/>
                </a:lnTo>
                <a:lnTo>
                  <a:pt x="234" y="1118"/>
                </a:lnTo>
                <a:lnTo>
                  <a:pt x="224" y="1084"/>
                </a:lnTo>
                <a:lnTo>
                  <a:pt x="216" y="1050"/>
                </a:lnTo>
                <a:lnTo>
                  <a:pt x="210" y="1016"/>
                </a:lnTo>
                <a:lnTo>
                  <a:pt x="206" y="980"/>
                </a:lnTo>
                <a:lnTo>
                  <a:pt x="202" y="944"/>
                </a:lnTo>
                <a:lnTo>
                  <a:pt x="202" y="908"/>
                </a:lnTo>
                <a:lnTo>
                  <a:pt x="202" y="872"/>
                </a:lnTo>
                <a:lnTo>
                  <a:pt x="206" y="836"/>
                </a:lnTo>
                <a:lnTo>
                  <a:pt x="210" y="800"/>
                </a:lnTo>
                <a:lnTo>
                  <a:pt x="216" y="766"/>
                </a:lnTo>
                <a:lnTo>
                  <a:pt x="224" y="732"/>
                </a:lnTo>
                <a:lnTo>
                  <a:pt x="234" y="698"/>
                </a:lnTo>
                <a:lnTo>
                  <a:pt x="244" y="664"/>
                </a:lnTo>
                <a:lnTo>
                  <a:pt x="256" y="632"/>
                </a:lnTo>
                <a:lnTo>
                  <a:pt x="272" y="602"/>
                </a:lnTo>
                <a:lnTo>
                  <a:pt x="286" y="572"/>
                </a:lnTo>
                <a:lnTo>
                  <a:pt x="304" y="542"/>
                </a:lnTo>
                <a:lnTo>
                  <a:pt x="322" y="512"/>
                </a:lnTo>
                <a:lnTo>
                  <a:pt x="342" y="486"/>
                </a:lnTo>
                <a:lnTo>
                  <a:pt x="362" y="458"/>
                </a:lnTo>
                <a:lnTo>
                  <a:pt x="384" y="432"/>
                </a:lnTo>
                <a:lnTo>
                  <a:pt x="408" y="408"/>
                </a:lnTo>
                <a:lnTo>
                  <a:pt x="432" y="386"/>
                </a:lnTo>
                <a:lnTo>
                  <a:pt x="458" y="362"/>
                </a:lnTo>
                <a:lnTo>
                  <a:pt x="484" y="342"/>
                </a:lnTo>
                <a:lnTo>
                  <a:pt x="512" y="322"/>
                </a:lnTo>
                <a:lnTo>
                  <a:pt x="542" y="304"/>
                </a:lnTo>
                <a:lnTo>
                  <a:pt x="570" y="286"/>
                </a:lnTo>
                <a:lnTo>
                  <a:pt x="602" y="272"/>
                </a:lnTo>
                <a:lnTo>
                  <a:pt x="632" y="258"/>
                </a:lnTo>
                <a:lnTo>
                  <a:pt x="664" y="244"/>
                </a:lnTo>
                <a:lnTo>
                  <a:pt x="698" y="234"/>
                </a:lnTo>
                <a:lnTo>
                  <a:pt x="730" y="224"/>
                </a:lnTo>
                <a:lnTo>
                  <a:pt x="766" y="216"/>
                </a:lnTo>
                <a:lnTo>
                  <a:pt x="800" y="210"/>
                </a:lnTo>
                <a:lnTo>
                  <a:pt x="836" y="206"/>
                </a:lnTo>
                <a:lnTo>
                  <a:pt x="872" y="202"/>
                </a:lnTo>
                <a:lnTo>
                  <a:pt x="908" y="202"/>
                </a:lnTo>
                <a:lnTo>
                  <a:pt x="944" y="202"/>
                </a:lnTo>
                <a:lnTo>
                  <a:pt x="980" y="206"/>
                </a:lnTo>
                <a:lnTo>
                  <a:pt x="1014" y="210"/>
                </a:lnTo>
                <a:lnTo>
                  <a:pt x="1050" y="216"/>
                </a:lnTo>
                <a:lnTo>
                  <a:pt x="1084" y="224"/>
                </a:lnTo>
                <a:lnTo>
                  <a:pt x="1118" y="234"/>
                </a:lnTo>
                <a:lnTo>
                  <a:pt x="1150" y="244"/>
                </a:lnTo>
                <a:lnTo>
                  <a:pt x="1182" y="258"/>
                </a:lnTo>
                <a:lnTo>
                  <a:pt x="1214" y="272"/>
                </a:lnTo>
                <a:lnTo>
                  <a:pt x="1244" y="286"/>
                </a:lnTo>
                <a:lnTo>
                  <a:pt x="1274" y="304"/>
                </a:lnTo>
                <a:lnTo>
                  <a:pt x="1302" y="322"/>
                </a:lnTo>
                <a:lnTo>
                  <a:pt x="1330" y="342"/>
                </a:lnTo>
                <a:lnTo>
                  <a:pt x="1356" y="362"/>
                </a:lnTo>
                <a:lnTo>
                  <a:pt x="1382" y="386"/>
                </a:lnTo>
                <a:lnTo>
                  <a:pt x="1406" y="408"/>
                </a:lnTo>
                <a:lnTo>
                  <a:pt x="1430" y="432"/>
                </a:lnTo>
                <a:lnTo>
                  <a:pt x="1452" y="458"/>
                </a:lnTo>
                <a:lnTo>
                  <a:pt x="1474" y="486"/>
                </a:lnTo>
                <a:lnTo>
                  <a:pt x="1492" y="512"/>
                </a:lnTo>
                <a:lnTo>
                  <a:pt x="1512" y="542"/>
                </a:lnTo>
                <a:lnTo>
                  <a:pt x="1528" y="572"/>
                </a:lnTo>
                <a:lnTo>
                  <a:pt x="1544" y="602"/>
                </a:lnTo>
                <a:lnTo>
                  <a:pt x="1558" y="632"/>
                </a:lnTo>
                <a:lnTo>
                  <a:pt x="1570" y="664"/>
                </a:lnTo>
                <a:lnTo>
                  <a:pt x="1582" y="698"/>
                </a:lnTo>
                <a:lnTo>
                  <a:pt x="1592" y="732"/>
                </a:lnTo>
                <a:lnTo>
                  <a:pt x="1598" y="766"/>
                </a:lnTo>
                <a:lnTo>
                  <a:pt x="1606" y="800"/>
                </a:lnTo>
                <a:lnTo>
                  <a:pt x="1610" y="836"/>
                </a:lnTo>
                <a:lnTo>
                  <a:pt x="1612" y="872"/>
                </a:lnTo>
                <a:lnTo>
                  <a:pt x="1614" y="908"/>
                </a:lnTo>
                <a:lnTo>
                  <a:pt x="1612" y="944"/>
                </a:lnTo>
                <a:lnTo>
                  <a:pt x="1610" y="980"/>
                </a:lnTo>
                <a:lnTo>
                  <a:pt x="1606" y="1016"/>
                </a:lnTo>
                <a:lnTo>
                  <a:pt x="1598" y="1050"/>
                </a:lnTo>
                <a:lnTo>
                  <a:pt x="1592" y="1084"/>
                </a:lnTo>
                <a:lnTo>
                  <a:pt x="1582" y="1118"/>
                </a:lnTo>
                <a:lnTo>
                  <a:pt x="1570" y="1150"/>
                </a:lnTo>
                <a:lnTo>
                  <a:pt x="1558" y="1182"/>
                </a:lnTo>
                <a:lnTo>
                  <a:pt x="1544" y="1214"/>
                </a:lnTo>
                <a:lnTo>
                  <a:pt x="1528" y="1244"/>
                </a:lnTo>
                <a:lnTo>
                  <a:pt x="1512" y="1274"/>
                </a:lnTo>
                <a:lnTo>
                  <a:pt x="1492" y="1302"/>
                </a:lnTo>
                <a:lnTo>
                  <a:pt x="1474" y="1330"/>
                </a:lnTo>
                <a:lnTo>
                  <a:pt x="1452" y="1356"/>
                </a:lnTo>
                <a:lnTo>
                  <a:pt x="1430" y="1382"/>
                </a:lnTo>
                <a:lnTo>
                  <a:pt x="1406" y="1406"/>
                </a:lnTo>
                <a:lnTo>
                  <a:pt x="1382" y="1430"/>
                </a:lnTo>
                <a:lnTo>
                  <a:pt x="1356" y="1452"/>
                </a:lnTo>
                <a:lnTo>
                  <a:pt x="1330" y="1474"/>
                </a:lnTo>
                <a:lnTo>
                  <a:pt x="1302" y="1492"/>
                </a:lnTo>
                <a:lnTo>
                  <a:pt x="1274" y="1512"/>
                </a:lnTo>
                <a:lnTo>
                  <a:pt x="1244" y="1528"/>
                </a:lnTo>
                <a:lnTo>
                  <a:pt x="1214" y="1544"/>
                </a:lnTo>
                <a:lnTo>
                  <a:pt x="1182" y="1558"/>
                </a:lnTo>
                <a:lnTo>
                  <a:pt x="1150" y="1570"/>
                </a:lnTo>
                <a:lnTo>
                  <a:pt x="1118" y="1582"/>
                </a:lnTo>
                <a:lnTo>
                  <a:pt x="1084" y="1592"/>
                </a:lnTo>
                <a:lnTo>
                  <a:pt x="1050" y="1600"/>
                </a:lnTo>
                <a:lnTo>
                  <a:pt x="1014" y="1606"/>
                </a:lnTo>
                <a:lnTo>
                  <a:pt x="980" y="1610"/>
                </a:lnTo>
                <a:lnTo>
                  <a:pt x="944" y="1612"/>
                </a:lnTo>
                <a:lnTo>
                  <a:pt x="908" y="1614"/>
                </a:lnTo>
                <a:close/>
              </a:path>
            </a:pathLst>
          </a:custGeom>
          <a:solidFill>
            <a:schemeClr val="bg1">
              <a:lumMod val="85000"/>
              <a:alpha val="79999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1" name="îṥḷíḋê"/>
          <p:cNvSpPr>
            <a:spLocks/>
          </p:cNvSpPr>
          <p:nvPr/>
        </p:nvSpPr>
        <p:spPr bwMode="auto">
          <a:xfrm rot="21275257">
            <a:off x="3731711" y="2520475"/>
            <a:ext cx="2297454" cy="2297454"/>
          </a:xfrm>
          <a:custGeom>
            <a:avLst/>
            <a:gdLst>
              <a:gd name="T0" fmla="*/ 2147483647 w 2622"/>
              <a:gd name="T1" fmla="*/ 2147483647 h 2622"/>
              <a:gd name="T2" fmla="*/ 2147483647 w 2622"/>
              <a:gd name="T3" fmla="*/ 2147483647 h 2622"/>
              <a:gd name="T4" fmla="*/ 2147483647 w 2622"/>
              <a:gd name="T5" fmla="*/ 2147483647 h 2622"/>
              <a:gd name="T6" fmla="*/ 2147483647 w 2622"/>
              <a:gd name="T7" fmla="*/ 2147483647 h 2622"/>
              <a:gd name="T8" fmla="*/ 2147483647 w 2622"/>
              <a:gd name="T9" fmla="*/ 2147483647 h 2622"/>
              <a:gd name="T10" fmla="*/ 2147483647 w 2622"/>
              <a:gd name="T11" fmla="*/ 2147483647 h 2622"/>
              <a:gd name="T12" fmla="*/ 2147483647 w 2622"/>
              <a:gd name="T13" fmla="*/ 2147483647 h 2622"/>
              <a:gd name="T14" fmla="*/ 2147483647 w 2622"/>
              <a:gd name="T15" fmla="*/ 2147483647 h 2622"/>
              <a:gd name="T16" fmla="*/ 2147483647 w 2622"/>
              <a:gd name="T17" fmla="*/ 2147483647 h 2622"/>
              <a:gd name="T18" fmla="*/ 2147483647 w 2622"/>
              <a:gd name="T19" fmla="*/ 2147483647 h 2622"/>
              <a:gd name="T20" fmla="*/ 2147483647 w 2622"/>
              <a:gd name="T21" fmla="*/ 2147483647 h 2622"/>
              <a:gd name="T22" fmla="*/ 2147483647 w 2622"/>
              <a:gd name="T23" fmla="*/ 2147483647 h 2622"/>
              <a:gd name="T24" fmla="*/ 2147483647 w 2622"/>
              <a:gd name="T25" fmla="*/ 2147483647 h 2622"/>
              <a:gd name="T26" fmla="*/ 2147483647 w 2622"/>
              <a:gd name="T27" fmla="*/ 2147483647 h 2622"/>
              <a:gd name="T28" fmla="*/ 2147483647 w 2622"/>
              <a:gd name="T29" fmla="*/ 2147483647 h 2622"/>
              <a:gd name="T30" fmla="*/ 2147483647 w 2622"/>
              <a:gd name="T31" fmla="*/ 2147483647 h 2622"/>
              <a:gd name="T32" fmla="*/ 2147483647 w 2622"/>
              <a:gd name="T33" fmla="*/ 2147483647 h 2622"/>
              <a:gd name="T34" fmla="*/ 2147483647 w 2622"/>
              <a:gd name="T35" fmla="*/ 2147483647 h 2622"/>
              <a:gd name="T36" fmla="*/ 2147483647 w 2622"/>
              <a:gd name="T37" fmla="*/ 2147483647 h 2622"/>
              <a:gd name="T38" fmla="*/ 2147483647 w 2622"/>
              <a:gd name="T39" fmla="*/ 2147483647 h 2622"/>
              <a:gd name="T40" fmla="*/ 2147483647 w 2622"/>
              <a:gd name="T41" fmla="*/ 2147483647 h 2622"/>
              <a:gd name="T42" fmla="*/ 2147483647 w 2622"/>
              <a:gd name="T43" fmla="*/ 2147483647 h 2622"/>
              <a:gd name="T44" fmla="*/ 2147483647 w 2622"/>
              <a:gd name="T45" fmla="*/ 2147483647 h 2622"/>
              <a:gd name="T46" fmla="*/ 2147483647 w 2622"/>
              <a:gd name="T47" fmla="*/ 2147483647 h 2622"/>
              <a:gd name="T48" fmla="*/ 2147483647 w 2622"/>
              <a:gd name="T49" fmla="*/ 2147483647 h 2622"/>
              <a:gd name="T50" fmla="*/ 2147483647 w 2622"/>
              <a:gd name="T51" fmla="*/ 2147483647 h 2622"/>
              <a:gd name="T52" fmla="*/ 2147483647 w 2622"/>
              <a:gd name="T53" fmla="*/ 2147483647 h 2622"/>
              <a:gd name="T54" fmla="*/ 2147483647 w 2622"/>
              <a:gd name="T55" fmla="*/ 2147483647 h 2622"/>
              <a:gd name="T56" fmla="*/ 2147483647 w 2622"/>
              <a:gd name="T57" fmla="*/ 2147483647 h 2622"/>
              <a:gd name="T58" fmla="*/ 2147483647 w 2622"/>
              <a:gd name="T59" fmla="*/ 2147483647 h 2622"/>
              <a:gd name="T60" fmla="*/ 2147483647 w 2622"/>
              <a:gd name="T61" fmla="*/ 2147483647 h 2622"/>
              <a:gd name="T62" fmla="*/ 2147483647 w 2622"/>
              <a:gd name="T63" fmla="*/ 2147483647 h 2622"/>
              <a:gd name="T64" fmla="*/ 2147483647 w 2622"/>
              <a:gd name="T65" fmla="*/ 2147483647 h 2622"/>
              <a:gd name="T66" fmla="*/ 2147483647 w 2622"/>
              <a:gd name="T67" fmla="*/ 2147483647 h 2622"/>
              <a:gd name="T68" fmla="*/ 2147483647 w 2622"/>
              <a:gd name="T69" fmla="*/ 2147483647 h 2622"/>
              <a:gd name="T70" fmla="*/ 2147483647 w 2622"/>
              <a:gd name="T71" fmla="*/ 2147483647 h 2622"/>
              <a:gd name="T72" fmla="*/ 2147483647 w 2622"/>
              <a:gd name="T73" fmla="*/ 2147483647 h 2622"/>
              <a:gd name="T74" fmla="*/ 2147483647 w 2622"/>
              <a:gd name="T75" fmla="*/ 2147483647 h 2622"/>
              <a:gd name="T76" fmla="*/ 2147483647 w 2622"/>
              <a:gd name="T77" fmla="*/ 2147483647 h 2622"/>
              <a:gd name="T78" fmla="*/ 2147483647 w 2622"/>
              <a:gd name="T79" fmla="*/ 2147483647 h 2622"/>
              <a:gd name="T80" fmla="*/ 2147483647 w 2622"/>
              <a:gd name="T81" fmla="*/ 2147483647 h 2622"/>
              <a:gd name="T82" fmla="*/ 2147483647 w 2622"/>
              <a:gd name="T83" fmla="*/ 2147483647 h 2622"/>
              <a:gd name="T84" fmla="*/ 2147483647 w 2622"/>
              <a:gd name="T85" fmla="*/ 2147483647 h 2622"/>
              <a:gd name="T86" fmla="*/ 2147483647 w 2622"/>
              <a:gd name="T87" fmla="*/ 2147483647 h 2622"/>
              <a:gd name="T88" fmla="*/ 2147483647 w 2622"/>
              <a:gd name="T89" fmla="*/ 2147483647 h 2622"/>
              <a:gd name="T90" fmla="*/ 2147483647 w 2622"/>
              <a:gd name="T91" fmla="*/ 2147483647 h 2622"/>
              <a:gd name="T92" fmla="*/ 2147483647 w 2622"/>
              <a:gd name="T93" fmla="*/ 2147483647 h 2622"/>
              <a:gd name="T94" fmla="*/ 2147483647 w 2622"/>
              <a:gd name="T95" fmla="*/ 2147483647 h 2622"/>
              <a:gd name="T96" fmla="*/ 2147483647 w 2622"/>
              <a:gd name="T97" fmla="*/ 2147483647 h 2622"/>
              <a:gd name="T98" fmla="*/ 2147483647 w 2622"/>
              <a:gd name="T99" fmla="*/ 2147483647 h 2622"/>
              <a:gd name="T100" fmla="*/ 2147483647 w 2622"/>
              <a:gd name="T101" fmla="*/ 2147483647 h 2622"/>
              <a:gd name="T102" fmla="*/ 2147483647 w 2622"/>
              <a:gd name="T103" fmla="*/ 2147483647 h 2622"/>
              <a:gd name="T104" fmla="*/ 2147483647 w 2622"/>
              <a:gd name="T105" fmla="*/ 2147483647 h 2622"/>
              <a:gd name="T106" fmla="*/ 2147483647 w 2622"/>
              <a:gd name="T107" fmla="*/ 2147483647 h 262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622"/>
              <a:gd name="T163" fmla="*/ 0 h 2622"/>
              <a:gd name="T164" fmla="*/ 2622 w 2622"/>
              <a:gd name="T165" fmla="*/ 2622 h 262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622" h="2622">
                <a:moveTo>
                  <a:pt x="2622" y="1382"/>
                </a:moveTo>
                <a:lnTo>
                  <a:pt x="2622" y="1240"/>
                </a:lnTo>
                <a:lnTo>
                  <a:pt x="2520" y="1240"/>
                </a:lnTo>
                <a:lnTo>
                  <a:pt x="2516" y="1196"/>
                </a:lnTo>
                <a:lnTo>
                  <a:pt x="2512" y="1152"/>
                </a:lnTo>
                <a:lnTo>
                  <a:pt x="2506" y="1110"/>
                </a:lnTo>
                <a:lnTo>
                  <a:pt x="2498" y="1068"/>
                </a:lnTo>
                <a:lnTo>
                  <a:pt x="2596" y="1040"/>
                </a:lnTo>
                <a:lnTo>
                  <a:pt x="2560" y="904"/>
                </a:lnTo>
                <a:lnTo>
                  <a:pt x="2460" y="930"/>
                </a:lnTo>
                <a:lnTo>
                  <a:pt x="2446" y="888"/>
                </a:lnTo>
                <a:lnTo>
                  <a:pt x="2430" y="848"/>
                </a:lnTo>
                <a:lnTo>
                  <a:pt x="2412" y="808"/>
                </a:lnTo>
                <a:lnTo>
                  <a:pt x="2394" y="768"/>
                </a:lnTo>
                <a:lnTo>
                  <a:pt x="2482" y="718"/>
                </a:lnTo>
                <a:lnTo>
                  <a:pt x="2412" y="594"/>
                </a:lnTo>
                <a:lnTo>
                  <a:pt x="2322" y="646"/>
                </a:lnTo>
                <a:lnTo>
                  <a:pt x="2298" y="610"/>
                </a:lnTo>
                <a:lnTo>
                  <a:pt x="2272" y="574"/>
                </a:lnTo>
                <a:lnTo>
                  <a:pt x="2244" y="540"/>
                </a:lnTo>
                <a:lnTo>
                  <a:pt x="2216" y="508"/>
                </a:lnTo>
                <a:lnTo>
                  <a:pt x="2290" y="434"/>
                </a:lnTo>
                <a:lnTo>
                  <a:pt x="2188" y="334"/>
                </a:lnTo>
                <a:lnTo>
                  <a:pt x="2116" y="406"/>
                </a:lnTo>
                <a:lnTo>
                  <a:pt x="2082" y="378"/>
                </a:lnTo>
                <a:lnTo>
                  <a:pt x="2048" y="352"/>
                </a:lnTo>
                <a:lnTo>
                  <a:pt x="2014" y="326"/>
                </a:lnTo>
                <a:lnTo>
                  <a:pt x="1978" y="300"/>
                </a:lnTo>
                <a:lnTo>
                  <a:pt x="2028" y="212"/>
                </a:lnTo>
                <a:lnTo>
                  <a:pt x="1906" y="140"/>
                </a:lnTo>
                <a:lnTo>
                  <a:pt x="1854" y="230"/>
                </a:lnTo>
                <a:lnTo>
                  <a:pt x="1816" y="210"/>
                </a:lnTo>
                <a:lnTo>
                  <a:pt x="1776" y="194"/>
                </a:lnTo>
                <a:lnTo>
                  <a:pt x="1734" y="178"/>
                </a:lnTo>
                <a:lnTo>
                  <a:pt x="1694" y="162"/>
                </a:lnTo>
                <a:lnTo>
                  <a:pt x="1720" y="64"/>
                </a:lnTo>
                <a:lnTo>
                  <a:pt x="1582" y="26"/>
                </a:lnTo>
                <a:lnTo>
                  <a:pt x="1556" y="126"/>
                </a:lnTo>
                <a:lnTo>
                  <a:pt x="1514" y="118"/>
                </a:lnTo>
                <a:lnTo>
                  <a:pt x="1470" y="112"/>
                </a:lnTo>
                <a:lnTo>
                  <a:pt x="1426" y="106"/>
                </a:lnTo>
                <a:lnTo>
                  <a:pt x="1382" y="104"/>
                </a:lnTo>
                <a:lnTo>
                  <a:pt x="1382" y="0"/>
                </a:lnTo>
                <a:lnTo>
                  <a:pt x="1240" y="0"/>
                </a:lnTo>
                <a:lnTo>
                  <a:pt x="1240" y="104"/>
                </a:lnTo>
                <a:lnTo>
                  <a:pt x="1196" y="106"/>
                </a:lnTo>
                <a:lnTo>
                  <a:pt x="1154" y="112"/>
                </a:lnTo>
                <a:lnTo>
                  <a:pt x="1110" y="118"/>
                </a:lnTo>
                <a:lnTo>
                  <a:pt x="1068" y="126"/>
                </a:lnTo>
                <a:lnTo>
                  <a:pt x="1042" y="26"/>
                </a:lnTo>
                <a:lnTo>
                  <a:pt x="904" y="64"/>
                </a:lnTo>
                <a:lnTo>
                  <a:pt x="930" y="162"/>
                </a:lnTo>
                <a:lnTo>
                  <a:pt x="890" y="178"/>
                </a:lnTo>
                <a:lnTo>
                  <a:pt x="848" y="194"/>
                </a:lnTo>
                <a:lnTo>
                  <a:pt x="808" y="210"/>
                </a:lnTo>
                <a:lnTo>
                  <a:pt x="770" y="230"/>
                </a:lnTo>
                <a:lnTo>
                  <a:pt x="718" y="140"/>
                </a:lnTo>
                <a:lnTo>
                  <a:pt x="594" y="212"/>
                </a:lnTo>
                <a:lnTo>
                  <a:pt x="646" y="300"/>
                </a:lnTo>
                <a:lnTo>
                  <a:pt x="610" y="326"/>
                </a:lnTo>
                <a:lnTo>
                  <a:pt x="576" y="352"/>
                </a:lnTo>
                <a:lnTo>
                  <a:pt x="542" y="378"/>
                </a:lnTo>
                <a:lnTo>
                  <a:pt x="508" y="406"/>
                </a:lnTo>
                <a:lnTo>
                  <a:pt x="436" y="334"/>
                </a:lnTo>
                <a:lnTo>
                  <a:pt x="334" y="434"/>
                </a:lnTo>
                <a:lnTo>
                  <a:pt x="408" y="508"/>
                </a:lnTo>
                <a:lnTo>
                  <a:pt x="378" y="540"/>
                </a:lnTo>
                <a:lnTo>
                  <a:pt x="352" y="574"/>
                </a:lnTo>
                <a:lnTo>
                  <a:pt x="326" y="610"/>
                </a:lnTo>
                <a:lnTo>
                  <a:pt x="302" y="646"/>
                </a:lnTo>
                <a:lnTo>
                  <a:pt x="212" y="594"/>
                </a:lnTo>
                <a:lnTo>
                  <a:pt x="140" y="718"/>
                </a:lnTo>
                <a:lnTo>
                  <a:pt x="230" y="768"/>
                </a:lnTo>
                <a:lnTo>
                  <a:pt x="212" y="808"/>
                </a:lnTo>
                <a:lnTo>
                  <a:pt x="194" y="848"/>
                </a:lnTo>
                <a:lnTo>
                  <a:pt x="178" y="888"/>
                </a:lnTo>
                <a:lnTo>
                  <a:pt x="164" y="930"/>
                </a:lnTo>
                <a:lnTo>
                  <a:pt x="64" y="904"/>
                </a:lnTo>
                <a:lnTo>
                  <a:pt x="26" y="1040"/>
                </a:lnTo>
                <a:lnTo>
                  <a:pt x="126" y="1068"/>
                </a:lnTo>
                <a:lnTo>
                  <a:pt x="118" y="1110"/>
                </a:lnTo>
                <a:lnTo>
                  <a:pt x="112" y="1152"/>
                </a:lnTo>
                <a:lnTo>
                  <a:pt x="108" y="1196"/>
                </a:lnTo>
                <a:lnTo>
                  <a:pt x="104" y="1240"/>
                </a:lnTo>
                <a:lnTo>
                  <a:pt x="0" y="1240"/>
                </a:lnTo>
                <a:lnTo>
                  <a:pt x="0" y="1382"/>
                </a:lnTo>
                <a:lnTo>
                  <a:pt x="104" y="1382"/>
                </a:lnTo>
                <a:lnTo>
                  <a:pt x="108" y="1426"/>
                </a:lnTo>
                <a:lnTo>
                  <a:pt x="112" y="1470"/>
                </a:lnTo>
                <a:lnTo>
                  <a:pt x="118" y="1512"/>
                </a:lnTo>
                <a:lnTo>
                  <a:pt x="126" y="1556"/>
                </a:lnTo>
                <a:lnTo>
                  <a:pt x="26" y="1582"/>
                </a:lnTo>
                <a:lnTo>
                  <a:pt x="64" y="1720"/>
                </a:lnTo>
                <a:lnTo>
                  <a:pt x="164" y="1692"/>
                </a:lnTo>
                <a:lnTo>
                  <a:pt x="178" y="1734"/>
                </a:lnTo>
                <a:lnTo>
                  <a:pt x="194" y="1774"/>
                </a:lnTo>
                <a:lnTo>
                  <a:pt x="212" y="1814"/>
                </a:lnTo>
                <a:lnTo>
                  <a:pt x="230" y="1854"/>
                </a:lnTo>
                <a:lnTo>
                  <a:pt x="140" y="1906"/>
                </a:lnTo>
                <a:lnTo>
                  <a:pt x="212" y="2028"/>
                </a:lnTo>
                <a:lnTo>
                  <a:pt x="302" y="1978"/>
                </a:lnTo>
                <a:lnTo>
                  <a:pt x="326" y="2014"/>
                </a:lnTo>
                <a:lnTo>
                  <a:pt x="352" y="2048"/>
                </a:lnTo>
                <a:lnTo>
                  <a:pt x="378" y="2082"/>
                </a:lnTo>
                <a:lnTo>
                  <a:pt x="408" y="2116"/>
                </a:lnTo>
                <a:lnTo>
                  <a:pt x="334" y="2188"/>
                </a:lnTo>
                <a:lnTo>
                  <a:pt x="436" y="2288"/>
                </a:lnTo>
                <a:lnTo>
                  <a:pt x="508" y="2216"/>
                </a:lnTo>
                <a:lnTo>
                  <a:pt x="542" y="2244"/>
                </a:lnTo>
                <a:lnTo>
                  <a:pt x="576" y="2272"/>
                </a:lnTo>
                <a:lnTo>
                  <a:pt x="610" y="2298"/>
                </a:lnTo>
                <a:lnTo>
                  <a:pt x="646" y="2322"/>
                </a:lnTo>
                <a:lnTo>
                  <a:pt x="594" y="2412"/>
                </a:lnTo>
                <a:lnTo>
                  <a:pt x="718" y="2482"/>
                </a:lnTo>
                <a:lnTo>
                  <a:pt x="770" y="2394"/>
                </a:lnTo>
                <a:lnTo>
                  <a:pt x="808" y="2412"/>
                </a:lnTo>
                <a:lnTo>
                  <a:pt x="848" y="2430"/>
                </a:lnTo>
                <a:lnTo>
                  <a:pt x="890" y="2446"/>
                </a:lnTo>
                <a:lnTo>
                  <a:pt x="930" y="2460"/>
                </a:lnTo>
                <a:lnTo>
                  <a:pt x="904" y="2560"/>
                </a:lnTo>
                <a:lnTo>
                  <a:pt x="1042" y="2596"/>
                </a:lnTo>
                <a:lnTo>
                  <a:pt x="1068" y="2498"/>
                </a:lnTo>
                <a:lnTo>
                  <a:pt x="1110" y="2504"/>
                </a:lnTo>
                <a:lnTo>
                  <a:pt x="1154" y="2512"/>
                </a:lnTo>
                <a:lnTo>
                  <a:pt x="1196" y="2516"/>
                </a:lnTo>
                <a:lnTo>
                  <a:pt x="1240" y="2520"/>
                </a:lnTo>
                <a:lnTo>
                  <a:pt x="1240" y="2622"/>
                </a:lnTo>
                <a:lnTo>
                  <a:pt x="1382" y="2622"/>
                </a:lnTo>
                <a:lnTo>
                  <a:pt x="1382" y="2520"/>
                </a:lnTo>
                <a:lnTo>
                  <a:pt x="1426" y="2516"/>
                </a:lnTo>
                <a:lnTo>
                  <a:pt x="1470" y="2512"/>
                </a:lnTo>
                <a:lnTo>
                  <a:pt x="1514" y="2504"/>
                </a:lnTo>
                <a:lnTo>
                  <a:pt x="1556" y="2498"/>
                </a:lnTo>
                <a:lnTo>
                  <a:pt x="1582" y="2596"/>
                </a:lnTo>
                <a:lnTo>
                  <a:pt x="1720" y="2560"/>
                </a:lnTo>
                <a:lnTo>
                  <a:pt x="1694" y="2460"/>
                </a:lnTo>
                <a:lnTo>
                  <a:pt x="1734" y="2446"/>
                </a:lnTo>
                <a:lnTo>
                  <a:pt x="1776" y="2430"/>
                </a:lnTo>
                <a:lnTo>
                  <a:pt x="1816" y="2412"/>
                </a:lnTo>
                <a:lnTo>
                  <a:pt x="1854" y="2394"/>
                </a:lnTo>
                <a:lnTo>
                  <a:pt x="1906" y="2482"/>
                </a:lnTo>
                <a:lnTo>
                  <a:pt x="2028" y="2412"/>
                </a:lnTo>
                <a:lnTo>
                  <a:pt x="1978" y="2322"/>
                </a:lnTo>
                <a:lnTo>
                  <a:pt x="2014" y="2298"/>
                </a:lnTo>
                <a:lnTo>
                  <a:pt x="2048" y="2272"/>
                </a:lnTo>
                <a:lnTo>
                  <a:pt x="2082" y="2244"/>
                </a:lnTo>
                <a:lnTo>
                  <a:pt x="2116" y="2216"/>
                </a:lnTo>
                <a:lnTo>
                  <a:pt x="2188" y="2288"/>
                </a:lnTo>
                <a:lnTo>
                  <a:pt x="2290" y="2188"/>
                </a:lnTo>
                <a:lnTo>
                  <a:pt x="2216" y="2116"/>
                </a:lnTo>
                <a:lnTo>
                  <a:pt x="2244" y="2082"/>
                </a:lnTo>
                <a:lnTo>
                  <a:pt x="2272" y="2048"/>
                </a:lnTo>
                <a:lnTo>
                  <a:pt x="2298" y="2014"/>
                </a:lnTo>
                <a:lnTo>
                  <a:pt x="2322" y="1978"/>
                </a:lnTo>
                <a:lnTo>
                  <a:pt x="2412" y="2028"/>
                </a:lnTo>
                <a:lnTo>
                  <a:pt x="2482" y="1906"/>
                </a:lnTo>
                <a:lnTo>
                  <a:pt x="2394" y="1854"/>
                </a:lnTo>
                <a:lnTo>
                  <a:pt x="2412" y="1814"/>
                </a:lnTo>
                <a:lnTo>
                  <a:pt x="2430" y="1774"/>
                </a:lnTo>
                <a:lnTo>
                  <a:pt x="2446" y="1734"/>
                </a:lnTo>
                <a:lnTo>
                  <a:pt x="2460" y="1692"/>
                </a:lnTo>
                <a:lnTo>
                  <a:pt x="2560" y="1720"/>
                </a:lnTo>
                <a:lnTo>
                  <a:pt x="2596" y="1582"/>
                </a:lnTo>
                <a:lnTo>
                  <a:pt x="2498" y="1556"/>
                </a:lnTo>
                <a:lnTo>
                  <a:pt x="2506" y="1512"/>
                </a:lnTo>
                <a:lnTo>
                  <a:pt x="2512" y="1470"/>
                </a:lnTo>
                <a:lnTo>
                  <a:pt x="2516" y="1426"/>
                </a:lnTo>
                <a:lnTo>
                  <a:pt x="2520" y="1382"/>
                </a:lnTo>
                <a:lnTo>
                  <a:pt x="2622" y="1382"/>
                </a:lnTo>
                <a:close/>
                <a:moveTo>
                  <a:pt x="1312" y="2420"/>
                </a:moveTo>
                <a:lnTo>
                  <a:pt x="1312" y="2420"/>
                </a:lnTo>
                <a:lnTo>
                  <a:pt x="1254" y="2420"/>
                </a:lnTo>
                <a:lnTo>
                  <a:pt x="1198" y="2416"/>
                </a:lnTo>
                <a:lnTo>
                  <a:pt x="1142" y="2408"/>
                </a:lnTo>
                <a:lnTo>
                  <a:pt x="1088" y="2398"/>
                </a:lnTo>
                <a:lnTo>
                  <a:pt x="1034" y="2386"/>
                </a:lnTo>
                <a:lnTo>
                  <a:pt x="982" y="2370"/>
                </a:lnTo>
                <a:lnTo>
                  <a:pt x="930" y="2354"/>
                </a:lnTo>
                <a:lnTo>
                  <a:pt x="880" y="2334"/>
                </a:lnTo>
                <a:lnTo>
                  <a:pt x="830" y="2312"/>
                </a:lnTo>
                <a:lnTo>
                  <a:pt x="782" y="2286"/>
                </a:lnTo>
                <a:lnTo>
                  <a:pt x="736" y="2260"/>
                </a:lnTo>
                <a:lnTo>
                  <a:pt x="692" y="2232"/>
                </a:lnTo>
                <a:lnTo>
                  <a:pt x="648" y="2200"/>
                </a:lnTo>
                <a:lnTo>
                  <a:pt x="606" y="2168"/>
                </a:lnTo>
                <a:lnTo>
                  <a:pt x="566" y="2132"/>
                </a:lnTo>
                <a:lnTo>
                  <a:pt x="528" y="2096"/>
                </a:lnTo>
                <a:lnTo>
                  <a:pt x="490" y="2058"/>
                </a:lnTo>
                <a:lnTo>
                  <a:pt x="456" y="2018"/>
                </a:lnTo>
                <a:lnTo>
                  <a:pt x="422" y="1976"/>
                </a:lnTo>
                <a:lnTo>
                  <a:pt x="392" y="1932"/>
                </a:lnTo>
                <a:lnTo>
                  <a:pt x="362" y="1886"/>
                </a:lnTo>
                <a:lnTo>
                  <a:pt x="336" y="1840"/>
                </a:lnTo>
                <a:lnTo>
                  <a:pt x="312" y="1792"/>
                </a:lnTo>
                <a:lnTo>
                  <a:pt x="290" y="1744"/>
                </a:lnTo>
                <a:lnTo>
                  <a:pt x="270" y="1692"/>
                </a:lnTo>
                <a:lnTo>
                  <a:pt x="252" y="1642"/>
                </a:lnTo>
                <a:lnTo>
                  <a:pt x="238" y="1588"/>
                </a:lnTo>
                <a:lnTo>
                  <a:pt x="224" y="1534"/>
                </a:lnTo>
                <a:lnTo>
                  <a:pt x="216" y="1480"/>
                </a:lnTo>
                <a:lnTo>
                  <a:pt x="208" y="1424"/>
                </a:lnTo>
                <a:lnTo>
                  <a:pt x="204" y="1368"/>
                </a:lnTo>
                <a:lnTo>
                  <a:pt x="202" y="1312"/>
                </a:lnTo>
                <a:lnTo>
                  <a:pt x="204" y="1254"/>
                </a:lnTo>
                <a:lnTo>
                  <a:pt x="208" y="1198"/>
                </a:lnTo>
                <a:lnTo>
                  <a:pt x="216" y="1142"/>
                </a:lnTo>
                <a:lnTo>
                  <a:pt x="224" y="1088"/>
                </a:lnTo>
                <a:lnTo>
                  <a:pt x="238" y="1034"/>
                </a:lnTo>
                <a:lnTo>
                  <a:pt x="252" y="982"/>
                </a:lnTo>
                <a:lnTo>
                  <a:pt x="270" y="930"/>
                </a:lnTo>
                <a:lnTo>
                  <a:pt x="290" y="880"/>
                </a:lnTo>
                <a:lnTo>
                  <a:pt x="312" y="830"/>
                </a:lnTo>
                <a:lnTo>
                  <a:pt x="336" y="782"/>
                </a:lnTo>
                <a:lnTo>
                  <a:pt x="362" y="736"/>
                </a:lnTo>
                <a:lnTo>
                  <a:pt x="392" y="692"/>
                </a:lnTo>
                <a:lnTo>
                  <a:pt x="422" y="648"/>
                </a:lnTo>
                <a:lnTo>
                  <a:pt x="456" y="606"/>
                </a:lnTo>
                <a:lnTo>
                  <a:pt x="490" y="566"/>
                </a:lnTo>
                <a:lnTo>
                  <a:pt x="528" y="526"/>
                </a:lnTo>
                <a:lnTo>
                  <a:pt x="566" y="490"/>
                </a:lnTo>
                <a:lnTo>
                  <a:pt x="606" y="456"/>
                </a:lnTo>
                <a:lnTo>
                  <a:pt x="648" y="422"/>
                </a:lnTo>
                <a:lnTo>
                  <a:pt x="692" y="392"/>
                </a:lnTo>
                <a:lnTo>
                  <a:pt x="736" y="362"/>
                </a:lnTo>
                <a:lnTo>
                  <a:pt x="782" y="336"/>
                </a:lnTo>
                <a:lnTo>
                  <a:pt x="830" y="312"/>
                </a:lnTo>
                <a:lnTo>
                  <a:pt x="880" y="290"/>
                </a:lnTo>
                <a:lnTo>
                  <a:pt x="930" y="270"/>
                </a:lnTo>
                <a:lnTo>
                  <a:pt x="982" y="252"/>
                </a:lnTo>
                <a:lnTo>
                  <a:pt x="1034" y="236"/>
                </a:lnTo>
                <a:lnTo>
                  <a:pt x="1088" y="224"/>
                </a:lnTo>
                <a:lnTo>
                  <a:pt x="1142" y="214"/>
                </a:lnTo>
                <a:lnTo>
                  <a:pt x="1198" y="208"/>
                </a:lnTo>
                <a:lnTo>
                  <a:pt x="1254" y="204"/>
                </a:lnTo>
                <a:lnTo>
                  <a:pt x="1312" y="202"/>
                </a:lnTo>
                <a:lnTo>
                  <a:pt x="1368" y="204"/>
                </a:lnTo>
                <a:lnTo>
                  <a:pt x="1426" y="208"/>
                </a:lnTo>
                <a:lnTo>
                  <a:pt x="1480" y="214"/>
                </a:lnTo>
                <a:lnTo>
                  <a:pt x="1536" y="224"/>
                </a:lnTo>
                <a:lnTo>
                  <a:pt x="1588" y="236"/>
                </a:lnTo>
                <a:lnTo>
                  <a:pt x="1642" y="252"/>
                </a:lnTo>
                <a:lnTo>
                  <a:pt x="1694" y="270"/>
                </a:lnTo>
                <a:lnTo>
                  <a:pt x="1744" y="290"/>
                </a:lnTo>
                <a:lnTo>
                  <a:pt x="1792" y="312"/>
                </a:lnTo>
                <a:lnTo>
                  <a:pt x="1840" y="336"/>
                </a:lnTo>
                <a:lnTo>
                  <a:pt x="1886" y="362"/>
                </a:lnTo>
                <a:lnTo>
                  <a:pt x="1932" y="392"/>
                </a:lnTo>
                <a:lnTo>
                  <a:pt x="1976" y="422"/>
                </a:lnTo>
                <a:lnTo>
                  <a:pt x="2018" y="456"/>
                </a:lnTo>
                <a:lnTo>
                  <a:pt x="2058" y="490"/>
                </a:lnTo>
                <a:lnTo>
                  <a:pt x="2096" y="526"/>
                </a:lnTo>
                <a:lnTo>
                  <a:pt x="2132" y="566"/>
                </a:lnTo>
                <a:lnTo>
                  <a:pt x="2168" y="606"/>
                </a:lnTo>
                <a:lnTo>
                  <a:pt x="2200" y="648"/>
                </a:lnTo>
                <a:lnTo>
                  <a:pt x="2232" y="692"/>
                </a:lnTo>
                <a:lnTo>
                  <a:pt x="2260" y="736"/>
                </a:lnTo>
                <a:lnTo>
                  <a:pt x="2288" y="782"/>
                </a:lnTo>
                <a:lnTo>
                  <a:pt x="2312" y="830"/>
                </a:lnTo>
                <a:lnTo>
                  <a:pt x="2334" y="880"/>
                </a:lnTo>
                <a:lnTo>
                  <a:pt x="2354" y="930"/>
                </a:lnTo>
                <a:lnTo>
                  <a:pt x="2372" y="982"/>
                </a:lnTo>
                <a:lnTo>
                  <a:pt x="2386" y="1034"/>
                </a:lnTo>
                <a:lnTo>
                  <a:pt x="2398" y="1088"/>
                </a:lnTo>
                <a:lnTo>
                  <a:pt x="2408" y="1142"/>
                </a:lnTo>
                <a:lnTo>
                  <a:pt x="2416" y="1198"/>
                </a:lnTo>
                <a:lnTo>
                  <a:pt x="2420" y="1254"/>
                </a:lnTo>
                <a:lnTo>
                  <a:pt x="2422" y="1312"/>
                </a:lnTo>
                <a:lnTo>
                  <a:pt x="2420" y="1368"/>
                </a:lnTo>
                <a:lnTo>
                  <a:pt x="2416" y="1424"/>
                </a:lnTo>
                <a:lnTo>
                  <a:pt x="2408" y="1480"/>
                </a:lnTo>
                <a:lnTo>
                  <a:pt x="2398" y="1534"/>
                </a:lnTo>
                <a:lnTo>
                  <a:pt x="2386" y="1588"/>
                </a:lnTo>
                <a:lnTo>
                  <a:pt x="2372" y="1642"/>
                </a:lnTo>
                <a:lnTo>
                  <a:pt x="2354" y="1692"/>
                </a:lnTo>
                <a:lnTo>
                  <a:pt x="2334" y="1744"/>
                </a:lnTo>
                <a:lnTo>
                  <a:pt x="2312" y="1792"/>
                </a:lnTo>
                <a:lnTo>
                  <a:pt x="2288" y="1840"/>
                </a:lnTo>
                <a:lnTo>
                  <a:pt x="2260" y="1886"/>
                </a:lnTo>
                <a:lnTo>
                  <a:pt x="2232" y="1932"/>
                </a:lnTo>
                <a:lnTo>
                  <a:pt x="2200" y="1976"/>
                </a:lnTo>
                <a:lnTo>
                  <a:pt x="2168" y="2018"/>
                </a:lnTo>
                <a:lnTo>
                  <a:pt x="2132" y="2058"/>
                </a:lnTo>
                <a:lnTo>
                  <a:pt x="2096" y="2096"/>
                </a:lnTo>
                <a:lnTo>
                  <a:pt x="2058" y="2132"/>
                </a:lnTo>
                <a:lnTo>
                  <a:pt x="2018" y="2168"/>
                </a:lnTo>
                <a:lnTo>
                  <a:pt x="1976" y="2200"/>
                </a:lnTo>
                <a:lnTo>
                  <a:pt x="1932" y="2232"/>
                </a:lnTo>
                <a:lnTo>
                  <a:pt x="1886" y="2260"/>
                </a:lnTo>
                <a:lnTo>
                  <a:pt x="1840" y="2286"/>
                </a:lnTo>
                <a:lnTo>
                  <a:pt x="1792" y="2312"/>
                </a:lnTo>
                <a:lnTo>
                  <a:pt x="1744" y="2334"/>
                </a:lnTo>
                <a:lnTo>
                  <a:pt x="1694" y="2354"/>
                </a:lnTo>
                <a:lnTo>
                  <a:pt x="1642" y="2370"/>
                </a:lnTo>
                <a:lnTo>
                  <a:pt x="1588" y="2386"/>
                </a:lnTo>
                <a:lnTo>
                  <a:pt x="1536" y="2398"/>
                </a:lnTo>
                <a:lnTo>
                  <a:pt x="1480" y="2408"/>
                </a:lnTo>
                <a:lnTo>
                  <a:pt x="1426" y="2416"/>
                </a:lnTo>
                <a:lnTo>
                  <a:pt x="1368" y="2420"/>
                </a:lnTo>
                <a:lnTo>
                  <a:pt x="1312" y="2420"/>
                </a:lnTo>
                <a:close/>
              </a:path>
            </a:pathLst>
          </a:custGeom>
          <a:solidFill>
            <a:schemeClr val="bg1">
              <a:lumMod val="85000"/>
              <a:alpha val="79999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2" name="íṣḻiḋe"/>
          <p:cNvSpPr>
            <a:spLocks/>
          </p:cNvSpPr>
          <p:nvPr/>
        </p:nvSpPr>
        <p:spPr bwMode="auto">
          <a:xfrm rot="21275257">
            <a:off x="3977448" y="2766753"/>
            <a:ext cx="1806327" cy="1804927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33" name="îSliḍé"/>
          <p:cNvSpPr>
            <a:spLocks/>
          </p:cNvSpPr>
          <p:nvPr/>
        </p:nvSpPr>
        <p:spPr bwMode="auto">
          <a:xfrm rot="21275257">
            <a:off x="6231766" y="2723472"/>
            <a:ext cx="1207410" cy="1207185"/>
          </a:xfrm>
          <a:prstGeom prst="ellipse">
            <a:avLst/>
          </a:prstGeom>
          <a:gradFill flip="none" rotWithShape="1">
            <a:gsLst>
              <a:gs pos="0">
                <a:srgbClr val="2775DE"/>
              </a:gs>
              <a:gs pos="100000">
                <a:srgbClr val="479AFA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latin typeface="Century Gothic" panose="020B0502020202020204" pitchFamily="34" charset="0"/>
            </a:endParaRPr>
          </a:p>
        </p:txBody>
      </p:sp>
      <p:sp>
        <p:nvSpPr>
          <p:cNvPr id="34" name="íŝḷiḑê"/>
          <p:cNvSpPr>
            <a:spLocks/>
          </p:cNvSpPr>
          <p:nvPr/>
        </p:nvSpPr>
        <p:spPr bwMode="auto">
          <a:xfrm rot="21275257">
            <a:off x="6916122" y="3879454"/>
            <a:ext cx="1544167" cy="1544168"/>
          </a:xfrm>
          <a:custGeom>
            <a:avLst/>
            <a:gdLst>
              <a:gd name="T0" fmla="*/ 2147483647 w 1816"/>
              <a:gd name="T1" fmla="*/ 2147483647 h 1816"/>
              <a:gd name="T2" fmla="*/ 2147483647 w 1816"/>
              <a:gd name="T3" fmla="*/ 2147483647 h 1816"/>
              <a:gd name="T4" fmla="*/ 2147483647 w 1816"/>
              <a:gd name="T5" fmla="*/ 2147483647 h 1816"/>
              <a:gd name="T6" fmla="*/ 2147483647 w 1816"/>
              <a:gd name="T7" fmla="*/ 2147483647 h 1816"/>
              <a:gd name="T8" fmla="*/ 2147483647 w 1816"/>
              <a:gd name="T9" fmla="*/ 2147483647 h 1816"/>
              <a:gd name="T10" fmla="*/ 2147483647 w 1816"/>
              <a:gd name="T11" fmla="*/ 2147483647 h 1816"/>
              <a:gd name="T12" fmla="*/ 2147483647 w 1816"/>
              <a:gd name="T13" fmla="*/ 2147483647 h 1816"/>
              <a:gd name="T14" fmla="*/ 2147483647 w 1816"/>
              <a:gd name="T15" fmla="*/ 2147483647 h 1816"/>
              <a:gd name="T16" fmla="*/ 2147483647 w 1816"/>
              <a:gd name="T17" fmla="*/ 2147483647 h 1816"/>
              <a:gd name="T18" fmla="*/ 2147483647 w 1816"/>
              <a:gd name="T19" fmla="*/ 2147483647 h 1816"/>
              <a:gd name="T20" fmla="*/ 2147483647 w 1816"/>
              <a:gd name="T21" fmla="*/ 2147483647 h 1816"/>
              <a:gd name="T22" fmla="*/ 2147483647 w 1816"/>
              <a:gd name="T23" fmla="*/ 2147483647 h 1816"/>
              <a:gd name="T24" fmla="*/ 0 w 1816"/>
              <a:gd name="T25" fmla="*/ 2147483647 h 1816"/>
              <a:gd name="T26" fmla="*/ 2147483647 w 1816"/>
              <a:gd name="T27" fmla="*/ 2147483647 h 1816"/>
              <a:gd name="T28" fmla="*/ 2147483647 w 1816"/>
              <a:gd name="T29" fmla="*/ 2147483647 h 1816"/>
              <a:gd name="T30" fmla="*/ 2147483647 w 1816"/>
              <a:gd name="T31" fmla="*/ 2147483647 h 1816"/>
              <a:gd name="T32" fmla="*/ 2147483647 w 1816"/>
              <a:gd name="T33" fmla="*/ 2147483647 h 1816"/>
              <a:gd name="T34" fmla="*/ 2147483647 w 1816"/>
              <a:gd name="T35" fmla="*/ 2147483647 h 1816"/>
              <a:gd name="T36" fmla="*/ 2147483647 w 1816"/>
              <a:gd name="T37" fmla="*/ 2147483647 h 1816"/>
              <a:gd name="T38" fmla="*/ 2147483647 w 1816"/>
              <a:gd name="T39" fmla="*/ 2147483647 h 1816"/>
              <a:gd name="T40" fmla="*/ 2147483647 w 1816"/>
              <a:gd name="T41" fmla="*/ 2147483647 h 1816"/>
              <a:gd name="T42" fmla="*/ 2147483647 w 1816"/>
              <a:gd name="T43" fmla="*/ 2147483647 h 1816"/>
              <a:gd name="T44" fmla="*/ 2147483647 w 1816"/>
              <a:gd name="T45" fmla="*/ 2147483647 h 1816"/>
              <a:gd name="T46" fmla="*/ 2147483647 w 1816"/>
              <a:gd name="T47" fmla="*/ 2147483647 h 1816"/>
              <a:gd name="T48" fmla="*/ 2147483647 w 1816"/>
              <a:gd name="T49" fmla="*/ 2147483647 h 1816"/>
              <a:gd name="T50" fmla="*/ 2147483647 w 1816"/>
              <a:gd name="T51" fmla="*/ 2147483647 h 1816"/>
              <a:gd name="T52" fmla="*/ 2147483647 w 1816"/>
              <a:gd name="T53" fmla="*/ 2147483647 h 1816"/>
              <a:gd name="T54" fmla="*/ 2147483647 w 1816"/>
              <a:gd name="T55" fmla="*/ 2147483647 h 1816"/>
              <a:gd name="T56" fmla="*/ 2147483647 w 1816"/>
              <a:gd name="T57" fmla="*/ 2147483647 h 1816"/>
              <a:gd name="T58" fmla="*/ 2147483647 w 1816"/>
              <a:gd name="T59" fmla="*/ 2147483647 h 1816"/>
              <a:gd name="T60" fmla="*/ 2147483647 w 1816"/>
              <a:gd name="T61" fmla="*/ 2147483647 h 1816"/>
              <a:gd name="T62" fmla="*/ 2147483647 w 1816"/>
              <a:gd name="T63" fmla="*/ 2147483647 h 1816"/>
              <a:gd name="T64" fmla="*/ 2147483647 w 1816"/>
              <a:gd name="T65" fmla="*/ 2147483647 h 1816"/>
              <a:gd name="T66" fmla="*/ 2147483647 w 1816"/>
              <a:gd name="T67" fmla="*/ 2147483647 h 1816"/>
              <a:gd name="T68" fmla="*/ 2147483647 w 1816"/>
              <a:gd name="T69" fmla="*/ 2147483647 h 1816"/>
              <a:gd name="T70" fmla="*/ 2147483647 w 1816"/>
              <a:gd name="T71" fmla="*/ 2147483647 h 1816"/>
              <a:gd name="T72" fmla="*/ 2147483647 w 1816"/>
              <a:gd name="T73" fmla="*/ 2147483647 h 1816"/>
              <a:gd name="T74" fmla="*/ 2147483647 w 1816"/>
              <a:gd name="T75" fmla="*/ 2147483647 h 1816"/>
              <a:gd name="T76" fmla="*/ 2147483647 w 1816"/>
              <a:gd name="T77" fmla="*/ 2147483647 h 1816"/>
              <a:gd name="T78" fmla="*/ 2147483647 w 1816"/>
              <a:gd name="T79" fmla="*/ 2147483647 h 1816"/>
              <a:gd name="T80" fmla="*/ 2147483647 w 1816"/>
              <a:gd name="T81" fmla="*/ 2147483647 h 1816"/>
              <a:gd name="T82" fmla="*/ 2147483647 w 1816"/>
              <a:gd name="T83" fmla="*/ 2147483647 h 1816"/>
              <a:gd name="T84" fmla="*/ 2147483647 w 1816"/>
              <a:gd name="T85" fmla="*/ 2147483647 h 1816"/>
              <a:gd name="T86" fmla="*/ 2147483647 w 1816"/>
              <a:gd name="T87" fmla="*/ 2147483647 h 1816"/>
              <a:gd name="T88" fmla="*/ 2147483647 w 1816"/>
              <a:gd name="T89" fmla="*/ 2147483647 h 1816"/>
              <a:gd name="T90" fmla="*/ 2147483647 w 1816"/>
              <a:gd name="T91" fmla="*/ 2147483647 h 1816"/>
              <a:gd name="T92" fmla="*/ 2147483647 w 1816"/>
              <a:gd name="T93" fmla="*/ 2147483647 h 1816"/>
              <a:gd name="T94" fmla="*/ 2147483647 w 1816"/>
              <a:gd name="T95" fmla="*/ 2147483647 h 1816"/>
              <a:gd name="T96" fmla="*/ 2147483647 w 1816"/>
              <a:gd name="T97" fmla="*/ 2147483647 h 1816"/>
              <a:gd name="T98" fmla="*/ 2147483647 w 1816"/>
              <a:gd name="T99" fmla="*/ 2147483647 h 1816"/>
              <a:gd name="T100" fmla="*/ 2147483647 w 1816"/>
              <a:gd name="T101" fmla="*/ 2147483647 h 1816"/>
              <a:gd name="T102" fmla="*/ 2147483647 w 1816"/>
              <a:gd name="T103" fmla="*/ 2147483647 h 181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816"/>
              <a:gd name="T157" fmla="*/ 0 h 1816"/>
              <a:gd name="T158" fmla="*/ 1816 w 1816"/>
              <a:gd name="T159" fmla="*/ 1816 h 181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816" h="1816">
                <a:moveTo>
                  <a:pt x="1816" y="978"/>
                </a:moveTo>
                <a:lnTo>
                  <a:pt x="1816" y="836"/>
                </a:lnTo>
                <a:lnTo>
                  <a:pt x="1710" y="836"/>
                </a:lnTo>
                <a:lnTo>
                  <a:pt x="1706" y="792"/>
                </a:lnTo>
                <a:lnTo>
                  <a:pt x="1698" y="750"/>
                </a:lnTo>
                <a:lnTo>
                  <a:pt x="1688" y="708"/>
                </a:lnTo>
                <a:lnTo>
                  <a:pt x="1678" y="666"/>
                </a:lnTo>
                <a:lnTo>
                  <a:pt x="1774" y="626"/>
                </a:lnTo>
                <a:lnTo>
                  <a:pt x="1718" y="494"/>
                </a:lnTo>
                <a:lnTo>
                  <a:pt x="1622" y="534"/>
                </a:lnTo>
                <a:lnTo>
                  <a:pt x="1602" y="496"/>
                </a:lnTo>
                <a:lnTo>
                  <a:pt x="1578" y="460"/>
                </a:lnTo>
                <a:lnTo>
                  <a:pt x="1552" y="424"/>
                </a:lnTo>
                <a:lnTo>
                  <a:pt x="1526" y="390"/>
                </a:lnTo>
                <a:lnTo>
                  <a:pt x="1600" y="316"/>
                </a:lnTo>
                <a:lnTo>
                  <a:pt x="1498" y="216"/>
                </a:lnTo>
                <a:lnTo>
                  <a:pt x="1426" y="290"/>
                </a:lnTo>
                <a:lnTo>
                  <a:pt x="1392" y="262"/>
                </a:lnTo>
                <a:lnTo>
                  <a:pt x="1356" y="236"/>
                </a:lnTo>
                <a:lnTo>
                  <a:pt x="1318" y="214"/>
                </a:lnTo>
                <a:lnTo>
                  <a:pt x="1280" y="192"/>
                </a:lnTo>
                <a:lnTo>
                  <a:pt x="1320" y="96"/>
                </a:lnTo>
                <a:lnTo>
                  <a:pt x="1188" y="42"/>
                </a:lnTo>
                <a:lnTo>
                  <a:pt x="1150" y="138"/>
                </a:lnTo>
                <a:lnTo>
                  <a:pt x="1108" y="126"/>
                </a:lnTo>
                <a:lnTo>
                  <a:pt x="1066" y="116"/>
                </a:lnTo>
                <a:lnTo>
                  <a:pt x="1022" y="110"/>
                </a:lnTo>
                <a:lnTo>
                  <a:pt x="978" y="104"/>
                </a:lnTo>
                <a:lnTo>
                  <a:pt x="978" y="0"/>
                </a:lnTo>
                <a:lnTo>
                  <a:pt x="836" y="0"/>
                </a:lnTo>
                <a:lnTo>
                  <a:pt x="836" y="104"/>
                </a:lnTo>
                <a:lnTo>
                  <a:pt x="792" y="110"/>
                </a:lnTo>
                <a:lnTo>
                  <a:pt x="750" y="116"/>
                </a:lnTo>
                <a:lnTo>
                  <a:pt x="706" y="126"/>
                </a:lnTo>
                <a:lnTo>
                  <a:pt x="666" y="138"/>
                </a:lnTo>
                <a:lnTo>
                  <a:pt x="626" y="42"/>
                </a:lnTo>
                <a:lnTo>
                  <a:pt x="494" y="96"/>
                </a:lnTo>
                <a:lnTo>
                  <a:pt x="534" y="192"/>
                </a:lnTo>
                <a:lnTo>
                  <a:pt x="496" y="214"/>
                </a:lnTo>
                <a:lnTo>
                  <a:pt x="460" y="236"/>
                </a:lnTo>
                <a:lnTo>
                  <a:pt x="424" y="262"/>
                </a:lnTo>
                <a:lnTo>
                  <a:pt x="390" y="290"/>
                </a:lnTo>
                <a:lnTo>
                  <a:pt x="316" y="216"/>
                </a:lnTo>
                <a:lnTo>
                  <a:pt x="216" y="316"/>
                </a:lnTo>
                <a:lnTo>
                  <a:pt x="288" y="390"/>
                </a:lnTo>
                <a:lnTo>
                  <a:pt x="262" y="424"/>
                </a:lnTo>
                <a:lnTo>
                  <a:pt x="236" y="460"/>
                </a:lnTo>
                <a:lnTo>
                  <a:pt x="214" y="496"/>
                </a:lnTo>
                <a:lnTo>
                  <a:pt x="192" y="534"/>
                </a:lnTo>
                <a:lnTo>
                  <a:pt x="96" y="494"/>
                </a:lnTo>
                <a:lnTo>
                  <a:pt x="42" y="626"/>
                </a:lnTo>
                <a:lnTo>
                  <a:pt x="138" y="666"/>
                </a:lnTo>
                <a:lnTo>
                  <a:pt x="126" y="708"/>
                </a:lnTo>
                <a:lnTo>
                  <a:pt x="116" y="750"/>
                </a:lnTo>
                <a:lnTo>
                  <a:pt x="108" y="792"/>
                </a:lnTo>
                <a:lnTo>
                  <a:pt x="104" y="836"/>
                </a:lnTo>
                <a:lnTo>
                  <a:pt x="0" y="836"/>
                </a:lnTo>
                <a:lnTo>
                  <a:pt x="0" y="978"/>
                </a:lnTo>
                <a:lnTo>
                  <a:pt x="104" y="978"/>
                </a:lnTo>
                <a:lnTo>
                  <a:pt x="108" y="1022"/>
                </a:lnTo>
                <a:lnTo>
                  <a:pt x="116" y="1066"/>
                </a:lnTo>
                <a:lnTo>
                  <a:pt x="126" y="1108"/>
                </a:lnTo>
                <a:lnTo>
                  <a:pt x="138" y="1150"/>
                </a:lnTo>
                <a:lnTo>
                  <a:pt x="42" y="1190"/>
                </a:lnTo>
                <a:lnTo>
                  <a:pt x="96" y="1320"/>
                </a:lnTo>
                <a:lnTo>
                  <a:pt x="192" y="1280"/>
                </a:lnTo>
                <a:lnTo>
                  <a:pt x="214" y="1320"/>
                </a:lnTo>
                <a:lnTo>
                  <a:pt x="236" y="1356"/>
                </a:lnTo>
                <a:lnTo>
                  <a:pt x="262" y="1392"/>
                </a:lnTo>
                <a:lnTo>
                  <a:pt x="288" y="1426"/>
                </a:lnTo>
                <a:lnTo>
                  <a:pt x="216" y="1500"/>
                </a:lnTo>
                <a:lnTo>
                  <a:pt x="316" y="1600"/>
                </a:lnTo>
                <a:lnTo>
                  <a:pt x="390" y="1526"/>
                </a:lnTo>
                <a:lnTo>
                  <a:pt x="424" y="1554"/>
                </a:lnTo>
                <a:lnTo>
                  <a:pt x="460" y="1578"/>
                </a:lnTo>
                <a:lnTo>
                  <a:pt x="496" y="1602"/>
                </a:lnTo>
                <a:lnTo>
                  <a:pt x="534" y="1622"/>
                </a:lnTo>
                <a:lnTo>
                  <a:pt x="494" y="1718"/>
                </a:lnTo>
                <a:lnTo>
                  <a:pt x="626" y="1774"/>
                </a:lnTo>
                <a:lnTo>
                  <a:pt x="666" y="1678"/>
                </a:lnTo>
                <a:lnTo>
                  <a:pt x="706" y="1690"/>
                </a:lnTo>
                <a:lnTo>
                  <a:pt x="750" y="1698"/>
                </a:lnTo>
                <a:lnTo>
                  <a:pt x="792" y="1706"/>
                </a:lnTo>
                <a:lnTo>
                  <a:pt x="836" y="1712"/>
                </a:lnTo>
                <a:lnTo>
                  <a:pt x="836" y="1816"/>
                </a:lnTo>
                <a:lnTo>
                  <a:pt x="978" y="1816"/>
                </a:lnTo>
                <a:lnTo>
                  <a:pt x="978" y="1712"/>
                </a:lnTo>
                <a:lnTo>
                  <a:pt x="1022" y="1706"/>
                </a:lnTo>
                <a:lnTo>
                  <a:pt x="1066" y="1698"/>
                </a:lnTo>
                <a:lnTo>
                  <a:pt x="1108" y="1690"/>
                </a:lnTo>
                <a:lnTo>
                  <a:pt x="1150" y="1678"/>
                </a:lnTo>
                <a:lnTo>
                  <a:pt x="1188" y="1774"/>
                </a:lnTo>
                <a:lnTo>
                  <a:pt x="1320" y="1718"/>
                </a:lnTo>
                <a:lnTo>
                  <a:pt x="1280" y="1622"/>
                </a:lnTo>
                <a:lnTo>
                  <a:pt x="1318" y="1602"/>
                </a:lnTo>
                <a:lnTo>
                  <a:pt x="1356" y="1578"/>
                </a:lnTo>
                <a:lnTo>
                  <a:pt x="1392" y="1554"/>
                </a:lnTo>
                <a:lnTo>
                  <a:pt x="1426" y="1526"/>
                </a:lnTo>
                <a:lnTo>
                  <a:pt x="1498" y="1600"/>
                </a:lnTo>
                <a:lnTo>
                  <a:pt x="1600" y="1500"/>
                </a:lnTo>
                <a:lnTo>
                  <a:pt x="1526" y="1426"/>
                </a:lnTo>
                <a:lnTo>
                  <a:pt x="1552" y="1392"/>
                </a:lnTo>
                <a:lnTo>
                  <a:pt x="1578" y="1356"/>
                </a:lnTo>
                <a:lnTo>
                  <a:pt x="1602" y="1320"/>
                </a:lnTo>
                <a:lnTo>
                  <a:pt x="1622" y="1280"/>
                </a:lnTo>
                <a:lnTo>
                  <a:pt x="1718" y="1320"/>
                </a:lnTo>
                <a:lnTo>
                  <a:pt x="1774" y="1190"/>
                </a:lnTo>
                <a:lnTo>
                  <a:pt x="1678" y="1150"/>
                </a:lnTo>
                <a:lnTo>
                  <a:pt x="1688" y="1108"/>
                </a:lnTo>
                <a:lnTo>
                  <a:pt x="1698" y="1066"/>
                </a:lnTo>
                <a:lnTo>
                  <a:pt x="1706" y="1022"/>
                </a:lnTo>
                <a:lnTo>
                  <a:pt x="1710" y="978"/>
                </a:lnTo>
                <a:lnTo>
                  <a:pt x="1816" y="978"/>
                </a:lnTo>
                <a:close/>
                <a:moveTo>
                  <a:pt x="908" y="1614"/>
                </a:moveTo>
                <a:lnTo>
                  <a:pt x="908" y="1614"/>
                </a:lnTo>
                <a:lnTo>
                  <a:pt x="872" y="1612"/>
                </a:lnTo>
                <a:lnTo>
                  <a:pt x="836" y="1610"/>
                </a:lnTo>
                <a:lnTo>
                  <a:pt x="800" y="1606"/>
                </a:lnTo>
                <a:lnTo>
                  <a:pt x="766" y="1600"/>
                </a:lnTo>
                <a:lnTo>
                  <a:pt x="730" y="1592"/>
                </a:lnTo>
                <a:lnTo>
                  <a:pt x="698" y="1582"/>
                </a:lnTo>
                <a:lnTo>
                  <a:pt x="664" y="1570"/>
                </a:lnTo>
                <a:lnTo>
                  <a:pt x="632" y="1558"/>
                </a:lnTo>
                <a:lnTo>
                  <a:pt x="602" y="1544"/>
                </a:lnTo>
                <a:lnTo>
                  <a:pt x="570" y="1528"/>
                </a:lnTo>
                <a:lnTo>
                  <a:pt x="542" y="1512"/>
                </a:lnTo>
                <a:lnTo>
                  <a:pt x="512" y="1492"/>
                </a:lnTo>
                <a:lnTo>
                  <a:pt x="484" y="1474"/>
                </a:lnTo>
                <a:lnTo>
                  <a:pt x="458" y="1452"/>
                </a:lnTo>
                <a:lnTo>
                  <a:pt x="432" y="1430"/>
                </a:lnTo>
                <a:lnTo>
                  <a:pt x="408" y="1406"/>
                </a:lnTo>
                <a:lnTo>
                  <a:pt x="384" y="1382"/>
                </a:lnTo>
                <a:lnTo>
                  <a:pt x="362" y="1356"/>
                </a:lnTo>
                <a:lnTo>
                  <a:pt x="342" y="1330"/>
                </a:lnTo>
                <a:lnTo>
                  <a:pt x="322" y="1302"/>
                </a:lnTo>
                <a:lnTo>
                  <a:pt x="304" y="1274"/>
                </a:lnTo>
                <a:lnTo>
                  <a:pt x="286" y="1244"/>
                </a:lnTo>
                <a:lnTo>
                  <a:pt x="272" y="1214"/>
                </a:lnTo>
                <a:lnTo>
                  <a:pt x="256" y="1182"/>
                </a:lnTo>
                <a:lnTo>
                  <a:pt x="244" y="1150"/>
                </a:lnTo>
                <a:lnTo>
                  <a:pt x="234" y="1118"/>
                </a:lnTo>
                <a:lnTo>
                  <a:pt x="224" y="1084"/>
                </a:lnTo>
                <a:lnTo>
                  <a:pt x="216" y="1050"/>
                </a:lnTo>
                <a:lnTo>
                  <a:pt x="210" y="1016"/>
                </a:lnTo>
                <a:lnTo>
                  <a:pt x="206" y="980"/>
                </a:lnTo>
                <a:lnTo>
                  <a:pt x="202" y="944"/>
                </a:lnTo>
                <a:lnTo>
                  <a:pt x="202" y="908"/>
                </a:lnTo>
                <a:lnTo>
                  <a:pt x="202" y="872"/>
                </a:lnTo>
                <a:lnTo>
                  <a:pt x="206" y="836"/>
                </a:lnTo>
                <a:lnTo>
                  <a:pt x="210" y="800"/>
                </a:lnTo>
                <a:lnTo>
                  <a:pt x="216" y="766"/>
                </a:lnTo>
                <a:lnTo>
                  <a:pt x="224" y="732"/>
                </a:lnTo>
                <a:lnTo>
                  <a:pt x="234" y="698"/>
                </a:lnTo>
                <a:lnTo>
                  <a:pt x="244" y="664"/>
                </a:lnTo>
                <a:lnTo>
                  <a:pt x="256" y="632"/>
                </a:lnTo>
                <a:lnTo>
                  <a:pt x="272" y="602"/>
                </a:lnTo>
                <a:lnTo>
                  <a:pt x="286" y="572"/>
                </a:lnTo>
                <a:lnTo>
                  <a:pt x="304" y="542"/>
                </a:lnTo>
                <a:lnTo>
                  <a:pt x="322" y="512"/>
                </a:lnTo>
                <a:lnTo>
                  <a:pt x="342" y="486"/>
                </a:lnTo>
                <a:lnTo>
                  <a:pt x="362" y="458"/>
                </a:lnTo>
                <a:lnTo>
                  <a:pt x="384" y="432"/>
                </a:lnTo>
                <a:lnTo>
                  <a:pt x="408" y="408"/>
                </a:lnTo>
                <a:lnTo>
                  <a:pt x="432" y="386"/>
                </a:lnTo>
                <a:lnTo>
                  <a:pt x="458" y="362"/>
                </a:lnTo>
                <a:lnTo>
                  <a:pt x="484" y="342"/>
                </a:lnTo>
                <a:lnTo>
                  <a:pt x="512" y="322"/>
                </a:lnTo>
                <a:lnTo>
                  <a:pt x="542" y="304"/>
                </a:lnTo>
                <a:lnTo>
                  <a:pt x="570" y="286"/>
                </a:lnTo>
                <a:lnTo>
                  <a:pt x="602" y="272"/>
                </a:lnTo>
                <a:lnTo>
                  <a:pt x="632" y="258"/>
                </a:lnTo>
                <a:lnTo>
                  <a:pt x="664" y="244"/>
                </a:lnTo>
                <a:lnTo>
                  <a:pt x="698" y="234"/>
                </a:lnTo>
                <a:lnTo>
                  <a:pt x="730" y="224"/>
                </a:lnTo>
                <a:lnTo>
                  <a:pt x="766" y="216"/>
                </a:lnTo>
                <a:lnTo>
                  <a:pt x="800" y="210"/>
                </a:lnTo>
                <a:lnTo>
                  <a:pt x="836" y="206"/>
                </a:lnTo>
                <a:lnTo>
                  <a:pt x="872" y="202"/>
                </a:lnTo>
                <a:lnTo>
                  <a:pt x="908" y="202"/>
                </a:lnTo>
                <a:lnTo>
                  <a:pt x="944" y="202"/>
                </a:lnTo>
                <a:lnTo>
                  <a:pt x="980" y="206"/>
                </a:lnTo>
                <a:lnTo>
                  <a:pt x="1014" y="210"/>
                </a:lnTo>
                <a:lnTo>
                  <a:pt x="1050" y="216"/>
                </a:lnTo>
                <a:lnTo>
                  <a:pt x="1084" y="224"/>
                </a:lnTo>
                <a:lnTo>
                  <a:pt x="1118" y="234"/>
                </a:lnTo>
                <a:lnTo>
                  <a:pt x="1150" y="244"/>
                </a:lnTo>
                <a:lnTo>
                  <a:pt x="1182" y="258"/>
                </a:lnTo>
                <a:lnTo>
                  <a:pt x="1214" y="272"/>
                </a:lnTo>
                <a:lnTo>
                  <a:pt x="1244" y="286"/>
                </a:lnTo>
                <a:lnTo>
                  <a:pt x="1274" y="304"/>
                </a:lnTo>
                <a:lnTo>
                  <a:pt x="1302" y="322"/>
                </a:lnTo>
                <a:lnTo>
                  <a:pt x="1330" y="342"/>
                </a:lnTo>
                <a:lnTo>
                  <a:pt x="1356" y="362"/>
                </a:lnTo>
                <a:lnTo>
                  <a:pt x="1382" y="386"/>
                </a:lnTo>
                <a:lnTo>
                  <a:pt x="1406" y="408"/>
                </a:lnTo>
                <a:lnTo>
                  <a:pt x="1430" y="432"/>
                </a:lnTo>
                <a:lnTo>
                  <a:pt x="1452" y="458"/>
                </a:lnTo>
                <a:lnTo>
                  <a:pt x="1474" y="486"/>
                </a:lnTo>
                <a:lnTo>
                  <a:pt x="1492" y="512"/>
                </a:lnTo>
                <a:lnTo>
                  <a:pt x="1512" y="542"/>
                </a:lnTo>
                <a:lnTo>
                  <a:pt x="1528" y="572"/>
                </a:lnTo>
                <a:lnTo>
                  <a:pt x="1544" y="602"/>
                </a:lnTo>
                <a:lnTo>
                  <a:pt x="1558" y="632"/>
                </a:lnTo>
                <a:lnTo>
                  <a:pt x="1570" y="664"/>
                </a:lnTo>
                <a:lnTo>
                  <a:pt x="1582" y="698"/>
                </a:lnTo>
                <a:lnTo>
                  <a:pt x="1592" y="732"/>
                </a:lnTo>
                <a:lnTo>
                  <a:pt x="1598" y="766"/>
                </a:lnTo>
                <a:lnTo>
                  <a:pt x="1606" y="800"/>
                </a:lnTo>
                <a:lnTo>
                  <a:pt x="1610" y="836"/>
                </a:lnTo>
                <a:lnTo>
                  <a:pt x="1612" y="872"/>
                </a:lnTo>
                <a:lnTo>
                  <a:pt x="1614" y="908"/>
                </a:lnTo>
                <a:lnTo>
                  <a:pt x="1612" y="944"/>
                </a:lnTo>
                <a:lnTo>
                  <a:pt x="1610" y="980"/>
                </a:lnTo>
                <a:lnTo>
                  <a:pt x="1606" y="1016"/>
                </a:lnTo>
                <a:lnTo>
                  <a:pt x="1598" y="1050"/>
                </a:lnTo>
                <a:lnTo>
                  <a:pt x="1592" y="1084"/>
                </a:lnTo>
                <a:lnTo>
                  <a:pt x="1582" y="1118"/>
                </a:lnTo>
                <a:lnTo>
                  <a:pt x="1570" y="1150"/>
                </a:lnTo>
                <a:lnTo>
                  <a:pt x="1558" y="1182"/>
                </a:lnTo>
                <a:lnTo>
                  <a:pt x="1544" y="1214"/>
                </a:lnTo>
                <a:lnTo>
                  <a:pt x="1528" y="1244"/>
                </a:lnTo>
                <a:lnTo>
                  <a:pt x="1512" y="1274"/>
                </a:lnTo>
                <a:lnTo>
                  <a:pt x="1492" y="1302"/>
                </a:lnTo>
                <a:lnTo>
                  <a:pt x="1474" y="1330"/>
                </a:lnTo>
                <a:lnTo>
                  <a:pt x="1452" y="1356"/>
                </a:lnTo>
                <a:lnTo>
                  <a:pt x="1430" y="1382"/>
                </a:lnTo>
                <a:lnTo>
                  <a:pt x="1406" y="1406"/>
                </a:lnTo>
                <a:lnTo>
                  <a:pt x="1382" y="1430"/>
                </a:lnTo>
                <a:lnTo>
                  <a:pt x="1356" y="1452"/>
                </a:lnTo>
                <a:lnTo>
                  <a:pt x="1330" y="1474"/>
                </a:lnTo>
                <a:lnTo>
                  <a:pt x="1302" y="1492"/>
                </a:lnTo>
                <a:lnTo>
                  <a:pt x="1274" y="1512"/>
                </a:lnTo>
                <a:lnTo>
                  <a:pt x="1244" y="1528"/>
                </a:lnTo>
                <a:lnTo>
                  <a:pt x="1214" y="1544"/>
                </a:lnTo>
                <a:lnTo>
                  <a:pt x="1182" y="1558"/>
                </a:lnTo>
                <a:lnTo>
                  <a:pt x="1150" y="1570"/>
                </a:lnTo>
                <a:lnTo>
                  <a:pt x="1118" y="1582"/>
                </a:lnTo>
                <a:lnTo>
                  <a:pt x="1084" y="1592"/>
                </a:lnTo>
                <a:lnTo>
                  <a:pt x="1050" y="1600"/>
                </a:lnTo>
                <a:lnTo>
                  <a:pt x="1014" y="1606"/>
                </a:lnTo>
                <a:lnTo>
                  <a:pt x="980" y="1610"/>
                </a:lnTo>
                <a:lnTo>
                  <a:pt x="944" y="1612"/>
                </a:lnTo>
                <a:lnTo>
                  <a:pt x="908" y="1614"/>
                </a:lnTo>
                <a:close/>
              </a:path>
            </a:pathLst>
          </a:custGeom>
          <a:solidFill>
            <a:schemeClr val="bg1">
              <a:lumMod val="85000"/>
              <a:alpha val="79999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5" name="iṥliďé"/>
          <p:cNvSpPr>
            <a:spLocks/>
          </p:cNvSpPr>
          <p:nvPr/>
        </p:nvSpPr>
        <p:spPr bwMode="auto">
          <a:xfrm rot="21275257">
            <a:off x="7159790" y="4123124"/>
            <a:ext cx="1056830" cy="1056829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36" name="ísḻîḓe"/>
          <p:cNvSpPr>
            <a:spLocks/>
          </p:cNvSpPr>
          <p:nvPr/>
        </p:nvSpPr>
        <p:spPr bwMode="auto">
          <a:xfrm rot="7501686">
            <a:off x="5876698" y="3834202"/>
            <a:ext cx="1278219" cy="1037335"/>
          </a:xfrm>
          <a:custGeom>
            <a:avLst/>
            <a:gdLst>
              <a:gd name="T0" fmla="*/ 2147483647 w 21600"/>
              <a:gd name="T1" fmla="*/ 0 h 15695"/>
              <a:gd name="T2" fmla="*/ 2147483647 w 21600"/>
              <a:gd name="T3" fmla="*/ 2147483647 h 15695"/>
              <a:gd name="T4" fmla="*/ 0 w 21600"/>
              <a:gd name="T5" fmla="*/ 2147483647 h 15695"/>
              <a:gd name="T6" fmla="*/ 0 60000 65536"/>
              <a:gd name="T7" fmla="*/ 0 60000 65536"/>
              <a:gd name="T8" fmla="*/ 0 60000 65536"/>
              <a:gd name="T9" fmla="*/ 0 w 21600"/>
              <a:gd name="T10" fmla="*/ 0 h 15695"/>
              <a:gd name="T11" fmla="*/ 21600 w 21600"/>
              <a:gd name="T12" fmla="*/ 15695 h 156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695" fill="none" extrusionOk="0">
                <a:moveTo>
                  <a:pt x="14840" y="-1"/>
                </a:moveTo>
                <a:cubicBezTo>
                  <a:pt x="19155" y="4079"/>
                  <a:pt x="21600" y="9756"/>
                  <a:pt x="21600" y="15695"/>
                </a:cubicBezTo>
              </a:path>
              <a:path w="21600" h="15695" stroke="0" extrusionOk="0">
                <a:moveTo>
                  <a:pt x="14840" y="-1"/>
                </a:moveTo>
                <a:cubicBezTo>
                  <a:pt x="19155" y="4079"/>
                  <a:pt x="21600" y="9756"/>
                  <a:pt x="21600" y="15695"/>
                </a:cubicBezTo>
                <a:lnTo>
                  <a:pt x="0" y="15695"/>
                </a:lnTo>
                <a:lnTo>
                  <a:pt x="14840" y="-1"/>
                </a:lnTo>
                <a:close/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7" name="isḷíḋe"/>
          <p:cNvSpPr>
            <a:spLocks/>
          </p:cNvSpPr>
          <p:nvPr/>
        </p:nvSpPr>
        <p:spPr bwMode="auto">
          <a:xfrm rot="256945">
            <a:off x="7957316" y="3126435"/>
            <a:ext cx="416326" cy="602907"/>
          </a:xfrm>
          <a:custGeom>
            <a:avLst/>
            <a:gdLst>
              <a:gd name="T0" fmla="*/ 2147483647 w 21600"/>
              <a:gd name="T1" fmla="*/ 0 h 31203"/>
              <a:gd name="T2" fmla="*/ 2147483647 w 21600"/>
              <a:gd name="T3" fmla="*/ 2147483647 h 31203"/>
              <a:gd name="T4" fmla="*/ 0 w 21600"/>
              <a:gd name="T5" fmla="*/ 2147483647 h 31203"/>
              <a:gd name="T6" fmla="*/ 0 60000 65536"/>
              <a:gd name="T7" fmla="*/ 0 60000 65536"/>
              <a:gd name="T8" fmla="*/ 0 60000 65536"/>
              <a:gd name="T9" fmla="*/ 0 w 21600"/>
              <a:gd name="T10" fmla="*/ 0 h 31203"/>
              <a:gd name="T11" fmla="*/ 21600 w 21600"/>
              <a:gd name="T12" fmla="*/ 31203 h 312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1203" fill="none" extrusionOk="0">
                <a:moveTo>
                  <a:pt x="3237" y="-1"/>
                </a:moveTo>
                <a:cubicBezTo>
                  <a:pt x="13795" y="1600"/>
                  <a:pt x="21600" y="10676"/>
                  <a:pt x="21600" y="21356"/>
                </a:cubicBezTo>
                <a:cubicBezTo>
                  <a:pt x="21600" y="24780"/>
                  <a:pt x="20785" y="28155"/>
                  <a:pt x="19224" y="31202"/>
                </a:cubicBezTo>
              </a:path>
              <a:path w="21600" h="31203" stroke="0" extrusionOk="0">
                <a:moveTo>
                  <a:pt x="3237" y="-1"/>
                </a:moveTo>
                <a:cubicBezTo>
                  <a:pt x="13795" y="1600"/>
                  <a:pt x="21600" y="10676"/>
                  <a:pt x="21600" y="21356"/>
                </a:cubicBezTo>
                <a:cubicBezTo>
                  <a:pt x="21600" y="24780"/>
                  <a:pt x="20785" y="28155"/>
                  <a:pt x="19224" y="31202"/>
                </a:cubicBezTo>
                <a:lnTo>
                  <a:pt x="0" y="21356"/>
                </a:lnTo>
                <a:lnTo>
                  <a:pt x="3237" y="-1"/>
                </a:lnTo>
                <a:close/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9" name="î$ḷiḑe"/>
          <p:cNvSpPr>
            <a:spLocks/>
          </p:cNvSpPr>
          <p:nvPr/>
        </p:nvSpPr>
        <p:spPr bwMode="auto">
          <a:xfrm>
            <a:off x="6549972" y="3052504"/>
            <a:ext cx="562332" cy="551366"/>
          </a:xfrm>
          <a:custGeom>
            <a:avLst/>
            <a:gdLst>
              <a:gd name="T0" fmla="*/ 1312 w 1990"/>
              <a:gd name="T1" fmla="*/ 1552 h 1954"/>
              <a:gd name="T2" fmla="*/ 291 w 1990"/>
              <a:gd name="T3" fmla="*/ 1746 h 1954"/>
              <a:gd name="T4" fmla="*/ 0 w 1990"/>
              <a:gd name="T5" fmla="*/ 540 h 1954"/>
              <a:gd name="T6" fmla="*/ 515 w 1990"/>
              <a:gd name="T7" fmla="*/ 249 h 1954"/>
              <a:gd name="T8" fmla="*/ 1205 w 1990"/>
              <a:gd name="T9" fmla="*/ 0 h 1954"/>
              <a:gd name="T10" fmla="*/ 1496 w 1990"/>
              <a:gd name="T11" fmla="*/ 489 h 1954"/>
              <a:gd name="T12" fmla="*/ 1413 w 1990"/>
              <a:gd name="T13" fmla="*/ 291 h 1954"/>
              <a:gd name="T14" fmla="*/ 802 w 1990"/>
              <a:gd name="T15" fmla="*/ 83 h 1954"/>
              <a:gd name="T16" fmla="*/ 1039 w 1990"/>
              <a:gd name="T17" fmla="*/ 249 h 1954"/>
              <a:gd name="T18" fmla="*/ 1243 w 1990"/>
              <a:gd name="T19" fmla="*/ 499 h 1954"/>
              <a:gd name="T20" fmla="*/ 291 w 1990"/>
              <a:gd name="T21" fmla="*/ 333 h 1954"/>
              <a:gd name="T22" fmla="*/ 83 w 1990"/>
              <a:gd name="T23" fmla="*/ 1455 h 1954"/>
              <a:gd name="T24" fmla="*/ 1039 w 1990"/>
              <a:gd name="T25" fmla="*/ 1663 h 1954"/>
              <a:gd name="T26" fmla="*/ 1641 w 1990"/>
              <a:gd name="T27" fmla="*/ 1453 h 1954"/>
              <a:gd name="T28" fmla="*/ 1138 w 1990"/>
              <a:gd name="T29" fmla="*/ 583 h 1954"/>
              <a:gd name="T30" fmla="*/ 1641 w 1990"/>
              <a:gd name="T31" fmla="*/ 1453 h 1954"/>
              <a:gd name="T32" fmla="*/ 1752 w 1990"/>
              <a:gd name="T33" fmla="*/ 809 h 1954"/>
              <a:gd name="T34" fmla="*/ 1026 w 1990"/>
              <a:gd name="T35" fmla="*/ 1228 h 1954"/>
              <a:gd name="T36" fmla="*/ 1767 w 1990"/>
              <a:gd name="T37" fmla="*/ 1422 h 1954"/>
              <a:gd name="T38" fmla="*/ 1717 w 1990"/>
              <a:gd name="T39" fmla="*/ 1835 h 1954"/>
              <a:gd name="T40" fmla="*/ 1767 w 1990"/>
              <a:gd name="T41" fmla="*/ 1422 h 1954"/>
              <a:gd name="T42" fmla="*/ 1739 w 1990"/>
              <a:gd name="T43" fmla="*/ 1874 h 1954"/>
              <a:gd name="T44" fmla="*/ 1956 w 1990"/>
              <a:gd name="T45" fmla="*/ 1749 h 1954"/>
              <a:gd name="T46" fmla="*/ 249 w 1990"/>
              <a:gd name="T47" fmla="*/ 551 h 1954"/>
              <a:gd name="T48" fmla="*/ 803 w 1990"/>
              <a:gd name="T49" fmla="*/ 613 h 1954"/>
              <a:gd name="T50" fmla="*/ 675 w 1990"/>
              <a:gd name="T51" fmla="*/ 828 h 1954"/>
              <a:gd name="T52" fmla="*/ 249 w 1990"/>
              <a:gd name="T53" fmla="*/ 890 h 1954"/>
              <a:gd name="T54" fmla="*/ 675 w 1990"/>
              <a:gd name="T55" fmla="*/ 828 h 1954"/>
              <a:gd name="T56" fmla="*/ 675 w 1990"/>
              <a:gd name="T57" fmla="*/ 1167 h 1954"/>
              <a:gd name="T58" fmla="*/ 249 w 1990"/>
              <a:gd name="T59" fmla="*/ 1105 h 1954"/>
              <a:gd name="T60" fmla="*/ 249 w 1990"/>
              <a:gd name="T61" fmla="*/ 1444 h 1954"/>
              <a:gd name="T62" fmla="*/ 803 w 1990"/>
              <a:gd name="T63" fmla="*/ 1382 h 1954"/>
              <a:gd name="T64" fmla="*/ 249 w 1990"/>
              <a:gd name="T65" fmla="*/ 1444 h 1954"/>
              <a:gd name="T66" fmla="*/ 1179 w 1990"/>
              <a:gd name="T67" fmla="*/ 961 h 1954"/>
              <a:gd name="T68" fmla="*/ 1300 w 1990"/>
              <a:gd name="T69" fmla="*/ 1219 h 1954"/>
              <a:gd name="T70" fmla="*/ 1604 w 1990"/>
              <a:gd name="T71" fmla="*/ 858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51" name="íšlidè"/>
          <p:cNvSpPr>
            <a:spLocks/>
          </p:cNvSpPr>
          <p:nvPr/>
        </p:nvSpPr>
        <p:spPr bwMode="auto">
          <a:xfrm>
            <a:off x="7441024" y="4404730"/>
            <a:ext cx="494362" cy="493616"/>
          </a:xfrm>
          <a:custGeom>
            <a:avLst/>
            <a:gdLst>
              <a:gd name="connsiteX0" fmla="*/ 278498 w 607639"/>
              <a:gd name="connsiteY0" fmla="*/ 505578 h 606722"/>
              <a:gd name="connsiteX1" fmla="*/ 253131 w 607639"/>
              <a:gd name="connsiteY1" fmla="*/ 530820 h 606722"/>
              <a:gd name="connsiteX2" fmla="*/ 278498 w 607639"/>
              <a:gd name="connsiteY2" fmla="*/ 556150 h 606722"/>
              <a:gd name="connsiteX3" fmla="*/ 506351 w 607639"/>
              <a:gd name="connsiteY3" fmla="*/ 556150 h 606722"/>
              <a:gd name="connsiteX4" fmla="*/ 531629 w 607639"/>
              <a:gd name="connsiteY4" fmla="*/ 530820 h 606722"/>
              <a:gd name="connsiteX5" fmla="*/ 506351 w 607639"/>
              <a:gd name="connsiteY5" fmla="*/ 505578 h 606722"/>
              <a:gd name="connsiteX6" fmla="*/ 126566 w 607639"/>
              <a:gd name="connsiteY6" fmla="*/ 505578 h 606722"/>
              <a:gd name="connsiteX7" fmla="*/ 101288 w 607639"/>
              <a:gd name="connsiteY7" fmla="*/ 530820 h 606722"/>
              <a:gd name="connsiteX8" fmla="*/ 126566 w 607639"/>
              <a:gd name="connsiteY8" fmla="*/ 556150 h 606722"/>
              <a:gd name="connsiteX9" fmla="*/ 177210 w 607639"/>
              <a:gd name="connsiteY9" fmla="*/ 556150 h 606722"/>
              <a:gd name="connsiteX10" fmla="*/ 202576 w 607639"/>
              <a:gd name="connsiteY10" fmla="*/ 530820 h 606722"/>
              <a:gd name="connsiteX11" fmla="*/ 177210 w 607639"/>
              <a:gd name="connsiteY11" fmla="*/ 505578 h 606722"/>
              <a:gd name="connsiteX12" fmla="*/ 0 w 607639"/>
              <a:gd name="connsiteY12" fmla="*/ 455006 h 606722"/>
              <a:gd name="connsiteX13" fmla="*/ 607639 w 607639"/>
              <a:gd name="connsiteY13" fmla="*/ 455006 h 606722"/>
              <a:gd name="connsiteX14" fmla="*/ 607639 w 607639"/>
              <a:gd name="connsiteY14" fmla="*/ 581392 h 606722"/>
              <a:gd name="connsiteX15" fmla="*/ 582273 w 607639"/>
              <a:gd name="connsiteY15" fmla="*/ 606722 h 606722"/>
              <a:gd name="connsiteX16" fmla="*/ 25278 w 607639"/>
              <a:gd name="connsiteY16" fmla="*/ 606722 h 606722"/>
              <a:gd name="connsiteX17" fmla="*/ 0 w 607639"/>
              <a:gd name="connsiteY17" fmla="*/ 581392 h 606722"/>
              <a:gd name="connsiteX18" fmla="*/ 253118 w 607639"/>
              <a:gd name="connsiteY18" fmla="*/ 173662 h 606722"/>
              <a:gd name="connsiteX19" fmla="*/ 334127 w 607639"/>
              <a:gd name="connsiteY19" fmla="*/ 227503 h 606722"/>
              <a:gd name="connsiteX20" fmla="*/ 253118 w 607639"/>
              <a:gd name="connsiteY20" fmla="*/ 281345 h 606722"/>
              <a:gd name="connsiteX21" fmla="*/ 215927 w 607639"/>
              <a:gd name="connsiteY21" fmla="*/ 104075 h 606722"/>
              <a:gd name="connsiteX22" fmla="*/ 202576 w 607639"/>
              <a:gd name="connsiteY22" fmla="*/ 126384 h 606722"/>
              <a:gd name="connsiteX23" fmla="*/ 202576 w 607639"/>
              <a:gd name="connsiteY23" fmla="*/ 328669 h 606722"/>
              <a:gd name="connsiteX24" fmla="*/ 215927 w 607639"/>
              <a:gd name="connsiteY24" fmla="*/ 350977 h 606722"/>
              <a:gd name="connsiteX25" fmla="*/ 227854 w 607639"/>
              <a:gd name="connsiteY25" fmla="*/ 353910 h 606722"/>
              <a:gd name="connsiteX26" fmla="*/ 241917 w 607639"/>
              <a:gd name="connsiteY26" fmla="*/ 349644 h 606722"/>
              <a:gd name="connsiteX27" fmla="*/ 393849 w 607639"/>
              <a:gd name="connsiteY27" fmla="*/ 248590 h 606722"/>
              <a:gd name="connsiteX28" fmla="*/ 405063 w 607639"/>
              <a:gd name="connsiteY28" fmla="*/ 227526 h 606722"/>
              <a:gd name="connsiteX29" fmla="*/ 393849 w 607639"/>
              <a:gd name="connsiteY29" fmla="*/ 206462 h 606722"/>
              <a:gd name="connsiteX30" fmla="*/ 241917 w 607639"/>
              <a:gd name="connsiteY30" fmla="*/ 105409 h 606722"/>
              <a:gd name="connsiteX31" fmla="*/ 215927 w 607639"/>
              <a:gd name="connsiteY31" fmla="*/ 104075 h 606722"/>
              <a:gd name="connsiteX32" fmla="*/ 25278 w 607639"/>
              <a:gd name="connsiteY32" fmla="*/ 0 h 606722"/>
              <a:gd name="connsiteX33" fmla="*/ 582273 w 607639"/>
              <a:gd name="connsiteY33" fmla="*/ 0 h 606722"/>
              <a:gd name="connsiteX34" fmla="*/ 607639 w 607639"/>
              <a:gd name="connsiteY34" fmla="*/ 25241 h 606722"/>
              <a:gd name="connsiteX35" fmla="*/ 607639 w 607639"/>
              <a:gd name="connsiteY35" fmla="*/ 404481 h 606722"/>
              <a:gd name="connsiteX36" fmla="*/ 0 w 607639"/>
              <a:gd name="connsiteY36" fmla="*/ 404481 h 606722"/>
              <a:gd name="connsiteX37" fmla="*/ 0 w 607639"/>
              <a:gd name="connsiteY37" fmla="*/ 25241 h 606722"/>
              <a:gd name="connsiteX38" fmla="*/ 25278 w 607639"/>
              <a:gd name="connsiteY3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7639" h="606722">
                <a:moveTo>
                  <a:pt x="278498" y="505578"/>
                </a:moveTo>
                <a:cubicBezTo>
                  <a:pt x="264524" y="505578"/>
                  <a:pt x="253131" y="516866"/>
                  <a:pt x="253131" y="530820"/>
                </a:cubicBezTo>
                <a:cubicBezTo>
                  <a:pt x="253131" y="544774"/>
                  <a:pt x="264524" y="556150"/>
                  <a:pt x="278498" y="556150"/>
                </a:cubicBezTo>
                <a:lnTo>
                  <a:pt x="506351" y="556150"/>
                </a:lnTo>
                <a:cubicBezTo>
                  <a:pt x="520325" y="556150"/>
                  <a:pt x="531629" y="544774"/>
                  <a:pt x="531629" y="530820"/>
                </a:cubicBezTo>
                <a:cubicBezTo>
                  <a:pt x="531629" y="516866"/>
                  <a:pt x="520325" y="505578"/>
                  <a:pt x="506351" y="505578"/>
                </a:cubicBezTo>
                <a:close/>
                <a:moveTo>
                  <a:pt x="126566" y="505578"/>
                </a:moveTo>
                <a:cubicBezTo>
                  <a:pt x="112592" y="505578"/>
                  <a:pt x="101288" y="516866"/>
                  <a:pt x="101288" y="530820"/>
                </a:cubicBezTo>
                <a:cubicBezTo>
                  <a:pt x="101288" y="544774"/>
                  <a:pt x="112592" y="556150"/>
                  <a:pt x="126566" y="556150"/>
                </a:cubicBezTo>
                <a:lnTo>
                  <a:pt x="177210" y="556150"/>
                </a:lnTo>
                <a:cubicBezTo>
                  <a:pt x="191184" y="556150"/>
                  <a:pt x="202576" y="544774"/>
                  <a:pt x="202576" y="530820"/>
                </a:cubicBezTo>
                <a:cubicBezTo>
                  <a:pt x="202576" y="516866"/>
                  <a:pt x="191184" y="505578"/>
                  <a:pt x="177210" y="505578"/>
                </a:cubicBezTo>
                <a:close/>
                <a:moveTo>
                  <a:pt x="0" y="455006"/>
                </a:moveTo>
                <a:lnTo>
                  <a:pt x="607639" y="455006"/>
                </a:lnTo>
                <a:lnTo>
                  <a:pt x="607639" y="581392"/>
                </a:lnTo>
                <a:cubicBezTo>
                  <a:pt x="607639" y="595346"/>
                  <a:pt x="596336" y="606722"/>
                  <a:pt x="582273" y="606722"/>
                </a:cubicBezTo>
                <a:lnTo>
                  <a:pt x="25278" y="606722"/>
                </a:lnTo>
                <a:cubicBezTo>
                  <a:pt x="11304" y="606722"/>
                  <a:pt x="0" y="595346"/>
                  <a:pt x="0" y="581392"/>
                </a:cubicBezTo>
                <a:close/>
                <a:moveTo>
                  <a:pt x="253118" y="173662"/>
                </a:moveTo>
                <a:lnTo>
                  <a:pt x="334127" y="227503"/>
                </a:lnTo>
                <a:lnTo>
                  <a:pt x="253118" y="281345"/>
                </a:lnTo>
                <a:close/>
                <a:moveTo>
                  <a:pt x="215927" y="104075"/>
                </a:moveTo>
                <a:cubicBezTo>
                  <a:pt x="207650" y="108519"/>
                  <a:pt x="202576" y="117052"/>
                  <a:pt x="202576" y="126384"/>
                </a:cubicBezTo>
                <a:lnTo>
                  <a:pt x="202576" y="328669"/>
                </a:lnTo>
                <a:cubicBezTo>
                  <a:pt x="202576" y="338001"/>
                  <a:pt x="207650" y="346533"/>
                  <a:pt x="215927" y="350977"/>
                </a:cubicBezTo>
                <a:cubicBezTo>
                  <a:pt x="219665" y="352932"/>
                  <a:pt x="223759" y="353910"/>
                  <a:pt x="227854" y="353910"/>
                </a:cubicBezTo>
                <a:cubicBezTo>
                  <a:pt x="232749" y="353910"/>
                  <a:pt x="237644" y="352488"/>
                  <a:pt x="241917" y="349644"/>
                </a:cubicBezTo>
                <a:lnTo>
                  <a:pt x="393849" y="248590"/>
                </a:lnTo>
                <a:cubicBezTo>
                  <a:pt x="400880" y="243880"/>
                  <a:pt x="405063" y="235969"/>
                  <a:pt x="405063" y="227526"/>
                </a:cubicBezTo>
                <a:cubicBezTo>
                  <a:pt x="405063" y="219083"/>
                  <a:pt x="400880" y="211173"/>
                  <a:pt x="393849" y="206462"/>
                </a:cubicBezTo>
                <a:lnTo>
                  <a:pt x="241917" y="105409"/>
                </a:lnTo>
                <a:cubicBezTo>
                  <a:pt x="234173" y="100165"/>
                  <a:pt x="224116" y="99720"/>
                  <a:pt x="215927" y="104075"/>
                </a:cubicBezTo>
                <a:close/>
                <a:moveTo>
                  <a:pt x="25278" y="0"/>
                </a:moveTo>
                <a:lnTo>
                  <a:pt x="582273" y="0"/>
                </a:lnTo>
                <a:cubicBezTo>
                  <a:pt x="596336" y="0"/>
                  <a:pt x="607639" y="11287"/>
                  <a:pt x="607639" y="25241"/>
                </a:cubicBezTo>
                <a:lnTo>
                  <a:pt x="607639" y="404481"/>
                </a:lnTo>
                <a:lnTo>
                  <a:pt x="0" y="404481"/>
                </a:lnTo>
                <a:lnTo>
                  <a:pt x="0" y="25241"/>
                </a:lnTo>
                <a:cubicBezTo>
                  <a:pt x="0" y="11287"/>
                  <a:pt x="11304" y="0"/>
                  <a:pt x="252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48" name="ïSľîďe"/>
          <p:cNvSpPr>
            <a:spLocks/>
          </p:cNvSpPr>
          <p:nvPr/>
        </p:nvSpPr>
        <p:spPr bwMode="auto">
          <a:xfrm>
            <a:off x="4445052" y="3234299"/>
            <a:ext cx="871118" cy="869804"/>
          </a:xfrm>
          <a:custGeom>
            <a:avLst/>
            <a:gdLst>
              <a:gd name="connsiteX0" fmla="*/ 506334 w 607638"/>
              <a:gd name="connsiteY0" fmla="*/ 455027 h 606722"/>
              <a:gd name="connsiteX1" fmla="*/ 506334 w 607638"/>
              <a:gd name="connsiteY1" fmla="*/ 505592 h 606722"/>
              <a:gd name="connsiteX2" fmla="*/ 531616 w 607638"/>
              <a:gd name="connsiteY2" fmla="*/ 505592 h 606722"/>
              <a:gd name="connsiteX3" fmla="*/ 556986 w 607638"/>
              <a:gd name="connsiteY3" fmla="*/ 480265 h 606722"/>
              <a:gd name="connsiteX4" fmla="*/ 531616 w 607638"/>
              <a:gd name="connsiteY4" fmla="*/ 455027 h 606722"/>
              <a:gd name="connsiteX5" fmla="*/ 430401 w 607638"/>
              <a:gd name="connsiteY5" fmla="*/ 353896 h 606722"/>
              <a:gd name="connsiteX6" fmla="*/ 405031 w 607638"/>
              <a:gd name="connsiteY6" fmla="*/ 379223 h 606722"/>
              <a:gd name="connsiteX7" fmla="*/ 430401 w 607638"/>
              <a:gd name="connsiteY7" fmla="*/ 404461 h 606722"/>
              <a:gd name="connsiteX8" fmla="*/ 455683 w 607638"/>
              <a:gd name="connsiteY8" fmla="*/ 404461 h 606722"/>
              <a:gd name="connsiteX9" fmla="*/ 455683 w 607638"/>
              <a:gd name="connsiteY9" fmla="*/ 353896 h 606722"/>
              <a:gd name="connsiteX10" fmla="*/ 480964 w 607638"/>
              <a:gd name="connsiteY10" fmla="*/ 252766 h 606722"/>
              <a:gd name="connsiteX11" fmla="*/ 506334 w 607638"/>
              <a:gd name="connsiteY11" fmla="*/ 278093 h 606722"/>
              <a:gd name="connsiteX12" fmla="*/ 506334 w 607638"/>
              <a:gd name="connsiteY12" fmla="*/ 303331 h 606722"/>
              <a:gd name="connsiteX13" fmla="*/ 556986 w 607638"/>
              <a:gd name="connsiteY13" fmla="*/ 303331 h 606722"/>
              <a:gd name="connsiteX14" fmla="*/ 582268 w 607638"/>
              <a:gd name="connsiteY14" fmla="*/ 328658 h 606722"/>
              <a:gd name="connsiteX15" fmla="*/ 556986 w 607638"/>
              <a:gd name="connsiteY15" fmla="*/ 353896 h 606722"/>
              <a:gd name="connsiteX16" fmla="*/ 506334 w 607638"/>
              <a:gd name="connsiteY16" fmla="*/ 353896 h 606722"/>
              <a:gd name="connsiteX17" fmla="*/ 506334 w 607638"/>
              <a:gd name="connsiteY17" fmla="*/ 404461 h 606722"/>
              <a:gd name="connsiteX18" fmla="*/ 531616 w 607638"/>
              <a:gd name="connsiteY18" fmla="*/ 404461 h 606722"/>
              <a:gd name="connsiteX19" fmla="*/ 607638 w 607638"/>
              <a:gd name="connsiteY19" fmla="*/ 480265 h 606722"/>
              <a:gd name="connsiteX20" fmla="*/ 531616 w 607638"/>
              <a:gd name="connsiteY20" fmla="*/ 556157 h 606722"/>
              <a:gd name="connsiteX21" fmla="*/ 506334 w 607638"/>
              <a:gd name="connsiteY21" fmla="*/ 556157 h 606722"/>
              <a:gd name="connsiteX22" fmla="*/ 506334 w 607638"/>
              <a:gd name="connsiteY22" fmla="*/ 581395 h 606722"/>
              <a:gd name="connsiteX23" fmla="*/ 480964 w 607638"/>
              <a:gd name="connsiteY23" fmla="*/ 606722 h 606722"/>
              <a:gd name="connsiteX24" fmla="*/ 455683 w 607638"/>
              <a:gd name="connsiteY24" fmla="*/ 581395 h 606722"/>
              <a:gd name="connsiteX25" fmla="*/ 455683 w 607638"/>
              <a:gd name="connsiteY25" fmla="*/ 556157 h 606722"/>
              <a:gd name="connsiteX26" fmla="*/ 405031 w 607638"/>
              <a:gd name="connsiteY26" fmla="*/ 556157 h 606722"/>
              <a:gd name="connsiteX27" fmla="*/ 379749 w 607638"/>
              <a:gd name="connsiteY27" fmla="*/ 530830 h 606722"/>
              <a:gd name="connsiteX28" fmla="*/ 405031 w 607638"/>
              <a:gd name="connsiteY28" fmla="*/ 505592 h 606722"/>
              <a:gd name="connsiteX29" fmla="*/ 455683 w 607638"/>
              <a:gd name="connsiteY29" fmla="*/ 505592 h 606722"/>
              <a:gd name="connsiteX30" fmla="*/ 455683 w 607638"/>
              <a:gd name="connsiteY30" fmla="*/ 455027 h 606722"/>
              <a:gd name="connsiteX31" fmla="*/ 430401 w 607638"/>
              <a:gd name="connsiteY31" fmla="*/ 455027 h 606722"/>
              <a:gd name="connsiteX32" fmla="*/ 354379 w 607638"/>
              <a:gd name="connsiteY32" fmla="*/ 379223 h 606722"/>
              <a:gd name="connsiteX33" fmla="*/ 430401 w 607638"/>
              <a:gd name="connsiteY33" fmla="*/ 303331 h 606722"/>
              <a:gd name="connsiteX34" fmla="*/ 455683 w 607638"/>
              <a:gd name="connsiteY34" fmla="*/ 303331 h 606722"/>
              <a:gd name="connsiteX35" fmla="*/ 455683 w 607638"/>
              <a:gd name="connsiteY35" fmla="*/ 278093 h 606722"/>
              <a:gd name="connsiteX36" fmla="*/ 480964 w 607638"/>
              <a:gd name="connsiteY36" fmla="*/ 252766 h 606722"/>
              <a:gd name="connsiteX37" fmla="*/ 303759 w 607638"/>
              <a:gd name="connsiteY37" fmla="*/ 151716 h 606722"/>
              <a:gd name="connsiteX38" fmla="*/ 329117 w 607638"/>
              <a:gd name="connsiteY38" fmla="*/ 176950 h 606722"/>
              <a:gd name="connsiteX39" fmla="*/ 329117 w 607638"/>
              <a:gd name="connsiteY39" fmla="*/ 303301 h 606722"/>
              <a:gd name="connsiteX40" fmla="*/ 303759 w 607638"/>
              <a:gd name="connsiteY40" fmla="*/ 328624 h 606722"/>
              <a:gd name="connsiteX41" fmla="*/ 227862 w 607638"/>
              <a:gd name="connsiteY41" fmla="*/ 328624 h 606722"/>
              <a:gd name="connsiteX42" fmla="*/ 202593 w 607638"/>
              <a:gd name="connsiteY42" fmla="*/ 303301 h 606722"/>
              <a:gd name="connsiteX43" fmla="*/ 227862 w 607638"/>
              <a:gd name="connsiteY43" fmla="*/ 278066 h 606722"/>
              <a:gd name="connsiteX44" fmla="*/ 278490 w 607638"/>
              <a:gd name="connsiteY44" fmla="*/ 278066 h 606722"/>
              <a:gd name="connsiteX45" fmla="*/ 278490 w 607638"/>
              <a:gd name="connsiteY45" fmla="*/ 176950 h 606722"/>
              <a:gd name="connsiteX46" fmla="*/ 303759 w 607638"/>
              <a:gd name="connsiteY46" fmla="*/ 151716 h 606722"/>
              <a:gd name="connsiteX47" fmla="*/ 303762 w 607638"/>
              <a:gd name="connsiteY47" fmla="*/ 0 h 606722"/>
              <a:gd name="connsiteX48" fmla="*/ 606634 w 607638"/>
              <a:gd name="connsiteY48" fmla="*/ 220667 h 606722"/>
              <a:gd name="connsiteX49" fmla="*/ 589190 w 607638"/>
              <a:gd name="connsiteY49" fmla="*/ 251860 h 606722"/>
              <a:gd name="connsiteX50" fmla="*/ 557950 w 607638"/>
              <a:gd name="connsiteY50" fmla="*/ 234353 h 606722"/>
              <a:gd name="connsiteX51" fmla="*/ 303762 w 607638"/>
              <a:gd name="connsiteY51" fmla="*/ 50568 h 606722"/>
              <a:gd name="connsiteX52" fmla="*/ 50642 w 607638"/>
              <a:gd name="connsiteY52" fmla="*/ 303317 h 606722"/>
              <a:gd name="connsiteX53" fmla="*/ 303762 w 607638"/>
              <a:gd name="connsiteY53" fmla="*/ 556154 h 606722"/>
              <a:gd name="connsiteX54" fmla="*/ 329127 w 607638"/>
              <a:gd name="connsiteY54" fmla="*/ 581394 h 606722"/>
              <a:gd name="connsiteX55" fmla="*/ 303762 w 607638"/>
              <a:gd name="connsiteY55" fmla="*/ 606722 h 606722"/>
              <a:gd name="connsiteX56" fmla="*/ 0 w 607638"/>
              <a:gd name="connsiteY56" fmla="*/ 303317 h 606722"/>
              <a:gd name="connsiteX57" fmla="*/ 303762 w 607638"/>
              <a:gd name="connsiteY5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07638" h="606722">
                <a:moveTo>
                  <a:pt x="506334" y="455027"/>
                </a:moveTo>
                <a:lnTo>
                  <a:pt x="506334" y="505592"/>
                </a:lnTo>
                <a:lnTo>
                  <a:pt x="531616" y="505592"/>
                </a:lnTo>
                <a:cubicBezTo>
                  <a:pt x="545592" y="505592"/>
                  <a:pt x="556986" y="494217"/>
                  <a:pt x="556986" y="480265"/>
                </a:cubicBezTo>
                <a:cubicBezTo>
                  <a:pt x="556986" y="466401"/>
                  <a:pt x="545592" y="455027"/>
                  <a:pt x="531616" y="455027"/>
                </a:cubicBezTo>
                <a:close/>
                <a:moveTo>
                  <a:pt x="430401" y="353896"/>
                </a:moveTo>
                <a:cubicBezTo>
                  <a:pt x="416425" y="353896"/>
                  <a:pt x="405031" y="365271"/>
                  <a:pt x="405031" y="379223"/>
                </a:cubicBezTo>
                <a:cubicBezTo>
                  <a:pt x="405031" y="393087"/>
                  <a:pt x="416425" y="404461"/>
                  <a:pt x="430401" y="404461"/>
                </a:cubicBezTo>
                <a:lnTo>
                  <a:pt x="455683" y="404461"/>
                </a:lnTo>
                <a:lnTo>
                  <a:pt x="455683" y="353896"/>
                </a:lnTo>
                <a:close/>
                <a:moveTo>
                  <a:pt x="480964" y="252766"/>
                </a:moveTo>
                <a:cubicBezTo>
                  <a:pt x="495029" y="252766"/>
                  <a:pt x="506334" y="264141"/>
                  <a:pt x="506334" y="278093"/>
                </a:cubicBezTo>
                <a:lnTo>
                  <a:pt x="506334" y="303331"/>
                </a:lnTo>
                <a:lnTo>
                  <a:pt x="556986" y="303331"/>
                </a:lnTo>
                <a:cubicBezTo>
                  <a:pt x="570962" y="303331"/>
                  <a:pt x="582268" y="314706"/>
                  <a:pt x="582268" y="328658"/>
                </a:cubicBezTo>
                <a:cubicBezTo>
                  <a:pt x="582268" y="342610"/>
                  <a:pt x="570962" y="353896"/>
                  <a:pt x="556986" y="353896"/>
                </a:cubicBezTo>
                <a:lnTo>
                  <a:pt x="506334" y="353896"/>
                </a:lnTo>
                <a:lnTo>
                  <a:pt x="506334" y="404461"/>
                </a:lnTo>
                <a:lnTo>
                  <a:pt x="531616" y="404461"/>
                </a:lnTo>
                <a:cubicBezTo>
                  <a:pt x="573544" y="404461"/>
                  <a:pt x="607638" y="438497"/>
                  <a:pt x="607638" y="480265"/>
                </a:cubicBezTo>
                <a:cubicBezTo>
                  <a:pt x="607638" y="522121"/>
                  <a:pt x="573544" y="556157"/>
                  <a:pt x="531616" y="556157"/>
                </a:cubicBezTo>
                <a:lnTo>
                  <a:pt x="506334" y="556157"/>
                </a:lnTo>
                <a:lnTo>
                  <a:pt x="506334" y="581395"/>
                </a:lnTo>
                <a:cubicBezTo>
                  <a:pt x="506334" y="595347"/>
                  <a:pt x="495029" y="606722"/>
                  <a:pt x="480964" y="606722"/>
                </a:cubicBezTo>
                <a:cubicBezTo>
                  <a:pt x="466988" y="606722"/>
                  <a:pt x="455683" y="595347"/>
                  <a:pt x="455683" y="581395"/>
                </a:cubicBezTo>
                <a:lnTo>
                  <a:pt x="455683" y="556157"/>
                </a:lnTo>
                <a:lnTo>
                  <a:pt x="405031" y="556157"/>
                </a:lnTo>
                <a:cubicBezTo>
                  <a:pt x="391055" y="556157"/>
                  <a:pt x="379749" y="544782"/>
                  <a:pt x="379749" y="530830"/>
                </a:cubicBezTo>
                <a:cubicBezTo>
                  <a:pt x="379749" y="516878"/>
                  <a:pt x="391055" y="505592"/>
                  <a:pt x="405031" y="505592"/>
                </a:cubicBezTo>
                <a:lnTo>
                  <a:pt x="455683" y="505592"/>
                </a:lnTo>
                <a:lnTo>
                  <a:pt x="455683" y="455027"/>
                </a:lnTo>
                <a:lnTo>
                  <a:pt x="430401" y="455027"/>
                </a:lnTo>
                <a:cubicBezTo>
                  <a:pt x="388473" y="455027"/>
                  <a:pt x="354379" y="420991"/>
                  <a:pt x="354379" y="379223"/>
                </a:cubicBezTo>
                <a:cubicBezTo>
                  <a:pt x="354379" y="337367"/>
                  <a:pt x="388473" y="303331"/>
                  <a:pt x="430401" y="303331"/>
                </a:cubicBezTo>
                <a:lnTo>
                  <a:pt x="455683" y="303331"/>
                </a:lnTo>
                <a:lnTo>
                  <a:pt x="455683" y="278093"/>
                </a:lnTo>
                <a:cubicBezTo>
                  <a:pt x="455683" y="264141"/>
                  <a:pt x="466988" y="252766"/>
                  <a:pt x="480964" y="252766"/>
                </a:cubicBezTo>
                <a:close/>
                <a:moveTo>
                  <a:pt x="303759" y="151716"/>
                </a:moveTo>
                <a:cubicBezTo>
                  <a:pt x="317817" y="151716"/>
                  <a:pt x="329117" y="163000"/>
                  <a:pt x="329117" y="176950"/>
                </a:cubicBezTo>
                <a:lnTo>
                  <a:pt x="329117" y="303301"/>
                </a:lnTo>
                <a:cubicBezTo>
                  <a:pt x="329117" y="317251"/>
                  <a:pt x="317817" y="328624"/>
                  <a:pt x="303759" y="328624"/>
                </a:cubicBezTo>
                <a:lnTo>
                  <a:pt x="227862" y="328624"/>
                </a:lnTo>
                <a:cubicBezTo>
                  <a:pt x="213893" y="328624"/>
                  <a:pt x="202593" y="317251"/>
                  <a:pt x="202593" y="303301"/>
                </a:cubicBezTo>
                <a:cubicBezTo>
                  <a:pt x="202593" y="289351"/>
                  <a:pt x="213893" y="278066"/>
                  <a:pt x="227862" y="278066"/>
                </a:cubicBezTo>
                <a:lnTo>
                  <a:pt x="278490" y="278066"/>
                </a:lnTo>
                <a:lnTo>
                  <a:pt x="278490" y="176950"/>
                </a:lnTo>
                <a:cubicBezTo>
                  <a:pt x="278490" y="163000"/>
                  <a:pt x="289790" y="151716"/>
                  <a:pt x="303759" y="151716"/>
                </a:cubicBezTo>
                <a:close/>
                <a:moveTo>
                  <a:pt x="303762" y="0"/>
                </a:moveTo>
                <a:cubicBezTo>
                  <a:pt x="443049" y="0"/>
                  <a:pt x="570410" y="92781"/>
                  <a:pt x="606634" y="220667"/>
                </a:cubicBezTo>
                <a:cubicBezTo>
                  <a:pt x="610461" y="234086"/>
                  <a:pt x="602629" y="248039"/>
                  <a:pt x="589190" y="251860"/>
                </a:cubicBezTo>
                <a:cubicBezTo>
                  <a:pt x="575839" y="255504"/>
                  <a:pt x="561688" y="247861"/>
                  <a:pt x="557950" y="234353"/>
                </a:cubicBezTo>
                <a:cubicBezTo>
                  <a:pt x="527779" y="127885"/>
                  <a:pt x="420888" y="50568"/>
                  <a:pt x="303762" y="50568"/>
                </a:cubicBezTo>
                <a:cubicBezTo>
                  <a:pt x="164208" y="50568"/>
                  <a:pt x="50642" y="163967"/>
                  <a:pt x="50642" y="303317"/>
                </a:cubicBezTo>
                <a:cubicBezTo>
                  <a:pt x="50642" y="442755"/>
                  <a:pt x="164208" y="556154"/>
                  <a:pt x="303762" y="556154"/>
                </a:cubicBezTo>
                <a:cubicBezTo>
                  <a:pt x="317824" y="556154"/>
                  <a:pt x="329127" y="567441"/>
                  <a:pt x="329127" y="581394"/>
                </a:cubicBezTo>
                <a:cubicBezTo>
                  <a:pt x="329127" y="595347"/>
                  <a:pt x="317824" y="606722"/>
                  <a:pt x="303762" y="606722"/>
                </a:cubicBezTo>
                <a:cubicBezTo>
                  <a:pt x="136261" y="606722"/>
                  <a:pt x="0" y="470661"/>
                  <a:pt x="0" y="303317"/>
                </a:cubicBezTo>
                <a:cubicBezTo>
                  <a:pt x="0" y="136061"/>
                  <a:pt x="136261" y="0"/>
                  <a:pt x="30376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grpSp>
        <p:nvGrpSpPr>
          <p:cNvPr id="45" name="组合 44"/>
          <p:cNvGrpSpPr/>
          <p:nvPr/>
        </p:nvGrpSpPr>
        <p:grpSpPr>
          <a:xfrm>
            <a:off x="8510720" y="4874089"/>
            <a:ext cx="2784999" cy="957185"/>
            <a:chOff x="1541719" y="2349127"/>
            <a:chExt cx="2784999" cy="957185"/>
          </a:xfrm>
        </p:grpSpPr>
        <p:sp>
          <p:nvSpPr>
            <p:cNvPr id="46" name="文本框 45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688205" y="1803867"/>
            <a:ext cx="2784999" cy="957185"/>
            <a:chOff x="1541719" y="2349127"/>
            <a:chExt cx="2784999" cy="957185"/>
          </a:xfrm>
        </p:grpSpPr>
        <p:sp>
          <p:nvSpPr>
            <p:cNvPr id="53" name="文本框 52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212146" y="4704813"/>
            <a:ext cx="2784999" cy="957185"/>
            <a:chOff x="1541719" y="2349127"/>
            <a:chExt cx="2784999" cy="957185"/>
          </a:xfrm>
        </p:grpSpPr>
        <p:sp>
          <p:nvSpPr>
            <p:cNvPr id="56" name="文本框 55"/>
            <p:cNvSpPr txBox="1"/>
            <p:nvPr/>
          </p:nvSpPr>
          <p:spPr>
            <a:xfrm>
              <a:off x="2192937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547436" y="368311"/>
            <a:ext cx="7150734" cy="584775"/>
            <a:chOff x="2547436" y="368311"/>
            <a:chExt cx="7150734" cy="584775"/>
          </a:xfrm>
        </p:grpSpPr>
        <p:grpSp>
          <p:nvGrpSpPr>
            <p:cNvPr id="39" name="组合 38"/>
            <p:cNvGrpSpPr/>
            <p:nvPr/>
          </p:nvGrpSpPr>
          <p:grpSpPr>
            <a:xfrm>
              <a:off x="2547436" y="539622"/>
              <a:ext cx="7150734" cy="329051"/>
              <a:chOff x="2547436" y="539622"/>
              <a:chExt cx="7150734" cy="329051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4397828" y="539622"/>
                <a:ext cx="3396345" cy="329051"/>
                <a:chOff x="2632243" y="3062611"/>
                <a:chExt cx="5470212" cy="529975"/>
              </a:xfrm>
            </p:grpSpPr>
            <p:sp>
              <p:nvSpPr>
                <p:cNvPr id="44" name="椭圆 43"/>
                <p:cNvSpPr/>
                <p:nvPr/>
              </p:nvSpPr>
              <p:spPr>
                <a:xfrm>
                  <a:off x="2632243" y="3062611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" name="椭圆 49"/>
                <p:cNvSpPr/>
                <p:nvPr/>
              </p:nvSpPr>
              <p:spPr>
                <a:xfrm>
                  <a:off x="7614095" y="3104226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6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23900" b="1">
                    <a:solidFill>
                      <a:schemeClr val="tx1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42" name="直接连接符 41"/>
              <p:cNvCxnSpPr/>
              <p:nvPr/>
            </p:nvCxnSpPr>
            <p:spPr>
              <a:xfrm>
                <a:off x="2547436" y="691228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8055636" y="717066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文本框 39"/>
            <p:cNvSpPr txBox="1"/>
            <p:nvPr/>
          </p:nvSpPr>
          <p:spPr>
            <a:xfrm>
              <a:off x="5092360" y="368311"/>
              <a:ext cx="20072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b="1" dirty="0"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rPr>
                <a:t>Overview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860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9" grpId="0" animBg="1"/>
      <p:bldP spid="51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6863966" y="3258020"/>
            <a:ext cx="3092834" cy="557213"/>
            <a:chOff x="6863966" y="3258020"/>
            <a:chExt cx="3092834" cy="557213"/>
          </a:xfrm>
        </p:grpSpPr>
        <p:sp>
          <p:nvSpPr>
            <p:cNvPr id="11" name="圆角矩形 10"/>
            <p:cNvSpPr/>
            <p:nvPr/>
          </p:nvSpPr>
          <p:spPr>
            <a:xfrm>
              <a:off x="6863966" y="3258020"/>
              <a:ext cx="3092834" cy="557213"/>
            </a:xfrm>
            <a:prstGeom prst="roundRect">
              <a:avLst>
                <a:gd name="adj" fmla="val 50000"/>
              </a:avLst>
            </a:prstGeom>
            <a:solidFill>
              <a:srgbClr val="FCFCFC"/>
            </a:solidFill>
            <a:ln w="28575">
              <a:gradFill flip="none" rotWithShape="1">
                <a:gsLst>
                  <a:gs pos="0">
                    <a:schemeClr val="accent1"/>
                  </a:gs>
                  <a:gs pos="73770">
                    <a:schemeClr val="accent6"/>
                  </a:gs>
                  <a:gs pos="39000">
                    <a:schemeClr val="accent5"/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</a:ln>
            <a:effectLst>
              <a:outerShdw blurRad="596900" sx="102000" sy="102000" algn="ctr" rotWithShape="0">
                <a:prstClr val="black">
                  <a:alpha val="26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3900" b="1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24916" y="3341276"/>
              <a:ext cx="27709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Next year's work plan</a:t>
              </a: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6225338" y="4051166"/>
            <a:ext cx="4370091" cy="6001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The user-document can on a project or or computer, or print the presentation and make it into a film to let a edd er field The user can't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638921" y="2343688"/>
            <a:ext cx="354292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Century Gothic" panose="020B0502020202020204" pitchFamily="34" charset="0"/>
              </a:rPr>
              <a:t>PART 04</a:t>
            </a:r>
          </a:p>
        </p:txBody>
      </p:sp>
      <p:sp>
        <p:nvSpPr>
          <p:cNvPr id="15" name="椭圆 14"/>
          <p:cNvSpPr/>
          <p:nvPr/>
        </p:nvSpPr>
        <p:spPr>
          <a:xfrm>
            <a:off x="-199502" y="-447152"/>
            <a:ext cx="1389604" cy="1389604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1190102" y="1866252"/>
            <a:ext cx="4189544" cy="4189544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903799" y="4880578"/>
            <a:ext cx="2099018" cy="2099018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10181845" y="4731802"/>
            <a:ext cx="1323994" cy="1323994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9768071" y="6282967"/>
            <a:ext cx="315390" cy="315390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9880270" y="550057"/>
            <a:ext cx="784789" cy="784789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709089" y="523708"/>
            <a:ext cx="488438" cy="488438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2148942" y="2774961"/>
            <a:ext cx="2280356" cy="228035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îṧḻîďé"/>
          <p:cNvSpPr>
            <a:spLocks/>
          </p:cNvSpPr>
          <p:nvPr/>
        </p:nvSpPr>
        <p:spPr bwMode="auto">
          <a:xfrm>
            <a:off x="2741270" y="3485596"/>
            <a:ext cx="1095699" cy="1074333"/>
          </a:xfrm>
          <a:custGeom>
            <a:avLst/>
            <a:gdLst>
              <a:gd name="T0" fmla="*/ 1312 w 1990"/>
              <a:gd name="T1" fmla="*/ 1552 h 1954"/>
              <a:gd name="T2" fmla="*/ 291 w 1990"/>
              <a:gd name="T3" fmla="*/ 1746 h 1954"/>
              <a:gd name="T4" fmla="*/ 0 w 1990"/>
              <a:gd name="T5" fmla="*/ 540 h 1954"/>
              <a:gd name="T6" fmla="*/ 515 w 1990"/>
              <a:gd name="T7" fmla="*/ 249 h 1954"/>
              <a:gd name="T8" fmla="*/ 1205 w 1990"/>
              <a:gd name="T9" fmla="*/ 0 h 1954"/>
              <a:gd name="T10" fmla="*/ 1496 w 1990"/>
              <a:gd name="T11" fmla="*/ 489 h 1954"/>
              <a:gd name="T12" fmla="*/ 1413 w 1990"/>
              <a:gd name="T13" fmla="*/ 291 h 1954"/>
              <a:gd name="T14" fmla="*/ 802 w 1990"/>
              <a:gd name="T15" fmla="*/ 83 h 1954"/>
              <a:gd name="T16" fmla="*/ 1039 w 1990"/>
              <a:gd name="T17" fmla="*/ 249 h 1954"/>
              <a:gd name="T18" fmla="*/ 1243 w 1990"/>
              <a:gd name="T19" fmla="*/ 499 h 1954"/>
              <a:gd name="T20" fmla="*/ 291 w 1990"/>
              <a:gd name="T21" fmla="*/ 333 h 1954"/>
              <a:gd name="T22" fmla="*/ 83 w 1990"/>
              <a:gd name="T23" fmla="*/ 1455 h 1954"/>
              <a:gd name="T24" fmla="*/ 1039 w 1990"/>
              <a:gd name="T25" fmla="*/ 1663 h 1954"/>
              <a:gd name="T26" fmla="*/ 1641 w 1990"/>
              <a:gd name="T27" fmla="*/ 1453 h 1954"/>
              <a:gd name="T28" fmla="*/ 1138 w 1990"/>
              <a:gd name="T29" fmla="*/ 583 h 1954"/>
              <a:gd name="T30" fmla="*/ 1641 w 1990"/>
              <a:gd name="T31" fmla="*/ 1453 h 1954"/>
              <a:gd name="T32" fmla="*/ 1752 w 1990"/>
              <a:gd name="T33" fmla="*/ 809 h 1954"/>
              <a:gd name="T34" fmla="*/ 1026 w 1990"/>
              <a:gd name="T35" fmla="*/ 1228 h 1954"/>
              <a:gd name="T36" fmla="*/ 1767 w 1990"/>
              <a:gd name="T37" fmla="*/ 1422 h 1954"/>
              <a:gd name="T38" fmla="*/ 1717 w 1990"/>
              <a:gd name="T39" fmla="*/ 1835 h 1954"/>
              <a:gd name="T40" fmla="*/ 1767 w 1990"/>
              <a:gd name="T41" fmla="*/ 1422 h 1954"/>
              <a:gd name="T42" fmla="*/ 1739 w 1990"/>
              <a:gd name="T43" fmla="*/ 1874 h 1954"/>
              <a:gd name="T44" fmla="*/ 1956 w 1990"/>
              <a:gd name="T45" fmla="*/ 1749 h 1954"/>
              <a:gd name="T46" fmla="*/ 249 w 1990"/>
              <a:gd name="T47" fmla="*/ 551 h 1954"/>
              <a:gd name="T48" fmla="*/ 803 w 1990"/>
              <a:gd name="T49" fmla="*/ 613 h 1954"/>
              <a:gd name="T50" fmla="*/ 675 w 1990"/>
              <a:gd name="T51" fmla="*/ 828 h 1954"/>
              <a:gd name="T52" fmla="*/ 249 w 1990"/>
              <a:gd name="T53" fmla="*/ 890 h 1954"/>
              <a:gd name="T54" fmla="*/ 675 w 1990"/>
              <a:gd name="T55" fmla="*/ 828 h 1954"/>
              <a:gd name="T56" fmla="*/ 675 w 1990"/>
              <a:gd name="T57" fmla="*/ 1167 h 1954"/>
              <a:gd name="T58" fmla="*/ 249 w 1990"/>
              <a:gd name="T59" fmla="*/ 1105 h 1954"/>
              <a:gd name="T60" fmla="*/ 249 w 1990"/>
              <a:gd name="T61" fmla="*/ 1444 h 1954"/>
              <a:gd name="T62" fmla="*/ 803 w 1990"/>
              <a:gd name="T63" fmla="*/ 1382 h 1954"/>
              <a:gd name="T64" fmla="*/ 249 w 1990"/>
              <a:gd name="T65" fmla="*/ 1444 h 1954"/>
              <a:gd name="T66" fmla="*/ 1179 w 1990"/>
              <a:gd name="T67" fmla="*/ 961 h 1954"/>
              <a:gd name="T68" fmla="*/ 1300 w 1990"/>
              <a:gd name="T69" fmla="*/ 1219 h 1954"/>
              <a:gd name="T70" fmla="*/ 1604 w 1990"/>
              <a:gd name="T71" fmla="*/ 858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E15555"/>
          </a:solidFill>
          <a:ln w="12700">
            <a:noFill/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îṣḻíḓe"/>
          <p:cNvSpPr/>
          <p:nvPr/>
        </p:nvSpPr>
        <p:spPr>
          <a:xfrm>
            <a:off x="1331632" y="2011209"/>
            <a:ext cx="4079916" cy="4079913"/>
          </a:xfrm>
          <a:prstGeom prst="arc">
            <a:avLst>
              <a:gd name="adj1" fmla="val 12630923"/>
              <a:gd name="adj2" fmla="val 14500780"/>
            </a:avLst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93260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6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3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9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2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4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4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16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4107545" y="812799"/>
            <a:ext cx="3976912" cy="682171"/>
          </a:xfrm>
          <a:prstGeom prst="roundRect">
            <a:avLst>
              <a:gd name="adj" fmla="val 50000"/>
            </a:avLst>
          </a:prstGeom>
          <a:solidFill>
            <a:srgbClr val="FCFCFC"/>
          </a:solidFill>
          <a:ln w="28575">
            <a:gradFill flip="none" rotWithShape="1">
              <a:gsLst>
                <a:gs pos="0">
                  <a:schemeClr val="accent1"/>
                </a:gs>
                <a:gs pos="73770">
                  <a:schemeClr val="accent6"/>
                </a:gs>
                <a:gs pos="39000">
                  <a:schemeClr val="accent5"/>
                </a:gs>
                <a:gs pos="100000">
                  <a:schemeClr val="accent2"/>
                </a:gs>
              </a:gsLst>
              <a:lin ang="5400000" scaled="1"/>
              <a:tileRect/>
            </a:gradFill>
          </a:ln>
          <a:effectLst>
            <a:outerShdw blurRad="596900" sx="102000" sy="102000" algn="ctr" rotWithShape="0">
              <a:prstClr val="black">
                <a:alpha val="26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837151" y="2489200"/>
            <a:ext cx="1575033" cy="1575033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2088051" y="2740100"/>
            <a:ext cx="1073232" cy="107323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151373" y="2489200"/>
            <a:ext cx="1575033" cy="1575033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402273" y="2740100"/>
            <a:ext cx="1073232" cy="107323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6465595" y="2489200"/>
            <a:ext cx="1575033" cy="1575033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716495" y="2740100"/>
            <a:ext cx="1073232" cy="107323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8779818" y="2489200"/>
            <a:ext cx="1575033" cy="1575033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9030718" y="2740100"/>
            <a:ext cx="1073232" cy="107323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7536839" y="1001858"/>
            <a:ext cx="315390" cy="31539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9785854" y="5982197"/>
            <a:ext cx="315390" cy="31539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889450" y="149265"/>
            <a:ext cx="977413" cy="977413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1319662" y="4450116"/>
            <a:ext cx="2610010" cy="1259651"/>
            <a:chOff x="1281382" y="2933316"/>
            <a:chExt cx="2610010" cy="1259651"/>
          </a:xfrm>
        </p:grpSpPr>
        <p:sp>
          <p:nvSpPr>
            <p:cNvPr id="23" name="文本框 22"/>
            <p:cNvSpPr txBox="1"/>
            <p:nvPr/>
          </p:nvSpPr>
          <p:spPr>
            <a:xfrm>
              <a:off x="1281382" y="2933316"/>
              <a:ext cx="26100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Overview of the annual work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724612" y="3238860"/>
              <a:ext cx="17235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print the presentation and make it wider field field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852693" y="4450116"/>
            <a:ext cx="2172391" cy="1259651"/>
            <a:chOff x="1500191" y="2933316"/>
            <a:chExt cx="2172391" cy="1259651"/>
          </a:xfrm>
        </p:grpSpPr>
        <p:sp>
          <p:nvSpPr>
            <p:cNvPr id="27" name="文本框 26"/>
            <p:cNvSpPr txBox="1"/>
            <p:nvPr/>
          </p:nvSpPr>
          <p:spPr>
            <a:xfrm>
              <a:off x="1500191" y="2933316"/>
              <a:ext cx="21723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Completion of the work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724612" y="3238860"/>
              <a:ext cx="17235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print the presentation and make it wider field field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391336" y="4450116"/>
            <a:ext cx="1723549" cy="1259651"/>
            <a:chOff x="1724612" y="2933316"/>
            <a:chExt cx="1723549" cy="1259651"/>
          </a:xfrm>
        </p:grpSpPr>
        <p:sp>
          <p:nvSpPr>
            <p:cNvPr id="30" name="文本框 29"/>
            <p:cNvSpPr txBox="1"/>
            <p:nvPr/>
          </p:nvSpPr>
          <p:spPr>
            <a:xfrm>
              <a:off x="1783923" y="2933316"/>
              <a:ext cx="16049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Insufficient work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724612" y="3238860"/>
              <a:ext cx="17235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print the presentation and make it wider field field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558083" y="4450116"/>
            <a:ext cx="2018502" cy="1259651"/>
            <a:chOff x="1577136" y="2933316"/>
            <a:chExt cx="2018502" cy="1259651"/>
          </a:xfrm>
        </p:grpSpPr>
        <p:sp>
          <p:nvSpPr>
            <p:cNvPr id="33" name="文本框 32"/>
            <p:cNvSpPr txBox="1"/>
            <p:nvPr/>
          </p:nvSpPr>
          <p:spPr>
            <a:xfrm>
              <a:off x="1577136" y="2933316"/>
              <a:ext cx="20185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Next year's work plan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724612" y="3238860"/>
              <a:ext cx="17235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40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print the presentation and make it wider field field</a:t>
              </a: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4571999" y="890329"/>
            <a:ext cx="304800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  <a:latin typeface="Century Gothic" panose="020B0502020202020204" pitchFamily="34" charset="0"/>
              </a:rPr>
              <a:t>CONTENTS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2090755" y="2931386"/>
            <a:ext cx="106782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5400000" scaled="1"/>
                  <a:tileRect/>
                </a:gradFill>
                <a:latin typeface="Century Gothic" panose="020B0502020202020204" pitchFamily="34" charset="0"/>
              </a:rPr>
              <a:t>01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4402273" y="2931386"/>
            <a:ext cx="106782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dirty="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6"/>
                    </a:gs>
                  </a:gsLst>
                  <a:lin ang="5400000" scaled="1"/>
                  <a:tileRect/>
                </a:gradFill>
                <a:latin typeface="Century Gothic" panose="020B0502020202020204" pitchFamily="34" charset="0"/>
              </a:rPr>
              <a:t>02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6721905" y="2931386"/>
            <a:ext cx="106782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5400000" scaled="1"/>
                  <a:tileRect/>
                </a:gradFill>
                <a:latin typeface="Century Gothic" panose="020B0502020202020204" pitchFamily="34" charset="0"/>
              </a:rPr>
              <a:t>03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9033422" y="2931386"/>
            <a:ext cx="106782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dirty="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6"/>
                    </a:gs>
                  </a:gsLst>
                  <a:lin ang="5400000" scaled="1"/>
                  <a:tileRect/>
                </a:gradFill>
                <a:latin typeface="Century Gothic" panose="020B0502020202020204" pitchFamily="34" charset="0"/>
              </a:rPr>
              <a:t>04</a:t>
            </a:r>
          </a:p>
        </p:txBody>
      </p:sp>
      <p:sp>
        <p:nvSpPr>
          <p:cNvPr id="40" name="椭圆 39"/>
          <p:cNvSpPr/>
          <p:nvPr/>
        </p:nvSpPr>
        <p:spPr>
          <a:xfrm>
            <a:off x="-1144946" y="4497651"/>
            <a:ext cx="3284482" cy="3284482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4325849" y="1025021"/>
            <a:ext cx="315390" cy="315390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10980057" y="133207"/>
            <a:ext cx="2099018" cy="2099018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820477" y="878758"/>
            <a:ext cx="315390" cy="31539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1220015" y="5982197"/>
            <a:ext cx="624356" cy="624356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9470464" y="480276"/>
            <a:ext cx="315390" cy="315390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08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9" fill="hold" grpId="0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2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3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0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0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3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1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1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2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1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1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9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19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20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3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2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4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2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2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7" grpId="0" animBg="1"/>
          <p:bldP spid="10" grpId="0" animBg="1"/>
          <p:bldP spid="11" grpId="0" animBg="1"/>
          <p:bldP spid="13" grpId="0" animBg="1"/>
          <p:bldP spid="14" grpId="0" animBg="1"/>
          <p:bldP spid="16" grpId="0" animBg="1"/>
          <p:bldP spid="17" grpId="0" animBg="1"/>
          <p:bldP spid="20" grpId="0" animBg="1"/>
          <p:bldP spid="21" grpId="0" animBg="1"/>
          <p:bldP spid="22" grpId="0" animBg="1"/>
          <p:bldP spid="35" grpId="0"/>
          <p:bldP spid="36" grpId="0"/>
          <p:bldP spid="37" grpId="0"/>
          <p:bldP spid="38" grpId="0"/>
          <p:bldP spid="39" grpId="0"/>
          <p:bldP spid="40" grpId="0" animBg="1"/>
          <p:bldP spid="41" grpId="0" animBg="1"/>
          <p:bldP spid="42" grpId="0" animBg="1"/>
          <p:bldP spid="43" grpId="0" animBg="1"/>
          <p:bldP spid="19" grpId="0" animBg="1"/>
          <p:bldP spid="4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0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0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7" grpId="0" animBg="1"/>
          <p:bldP spid="10" grpId="0" animBg="1"/>
          <p:bldP spid="11" grpId="0" animBg="1"/>
          <p:bldP spid="13" grpId="0" animBg="1"/>
          <p:bldP spid="14" grpId="0" animBg="1"/>
          <p:bldP spid="16" grpId="0" animBg="1"/>
          <p:bldP spid="17" grpId="0" animBg="1"/>
          <p:bldP spid="20" grpId="0" animBg="1"/>
          <p:bldP spid="21" grpId="0" animBg="1"/>
          <p:bldP spid="22" grpId="0" animBg="1"/>
          <p:bldP spid="35" grpId="0"/>
          <p:bldP spid="36" grpId="0"/>
          <p:bldP spid="37" grpId="0"/>
          <p:bldP spid="38" grpId="0"/>
          <p:bldP spid="39" grpId="0"/>
          <p:bldP spid="40" grpId="0" animBg="1"/>
          <p:bldP spid="41" grpId="0" animBg="1"/>
          <p:bldP spid="42" grpId="0" animBg="1"/>
          <p:bldP spid="43" grpId="0" animBg="1"/>
          <p:bldP spid="19" grpId="0" animBg="1"/>
          <p:bldP spid="44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îṥľîḑe"/>
          <p:cNvSpPr>
            <a:spLocks/>
          </p:cNvSpPr>
          <p:nvPr/>
        </p:nvSpPr>
        <p:spPr bwMode="auto">
          <a:xfrm>
            <a:off x="2098314" y="4211823"/>
            <a:ext cx="2774776" cy="478515"/>
          </a:xfrm>
          <a:custGeom>
            <a:avLst/>
            <a:gdLst>
              <a:gd name="T0" fmla="*/ 115 w 922"/>
              <a:gd name="T1" fmla="*/ 159 h 159"/>
              <a:gd name="T2" fmla="*/ 922 w 922"/>
              <a:gd name="T3" fmla="*/ 100 h 159"/>
              <a:gd name="T4" fmla="*/ 697 w 922"/>
              <a:gd name="T5" fmla="*/ 0 h 159"/>
              <a:gd name="T6" fmla="*/ 0 w 922"/>
              <a:gd name="T7" fmla="*/ 42 h 159"/>
              <a:gd name="T8" fmla="*/ 115 w 922"/>
              <a:gd name="T9" fmla="*/ 159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22" h="159">
                <a:moveTo>
                  <a:pt x="115" y="159"/>
                </a:moveTo>
                <a:lnTo>
                  <a:pt x="922" y="100"/>
                </a:lnTo>
                <a:lnTo>
                  <a:pt x="697" y="0"/>
                </a:lnTo>
                <a:lnTo>
                  <a:pt x="0" y="42"/>
                </a:lnTo>
                <a:lnTo>
                  <a:pt x="115" y="15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1" name="iṣliḑè"/>
          <p:cNvSpPr>
            <a:spLocks/>
          </p:cNvSpPr>
          <p:nvPr/>
        </p:nvSpPr>
        <p:spPr bwMode="auto">
          <a:xfrm>
            <a:off x="1842504" y="4338223"/>
            <a:ext cx="601904" cy="1110515"/>
          </a:xfrm>
          <a:custGeom>
            <a:avLst/>
            <a:gdLst>
              <a:gd name="T0" fmla="*/ 85 w 200"/>
              <a:gd name="T1" fmla="*/ 0 h 369"/>
              <a:gd name="T2" fmla="*/ 200 w 200"/>
              <a:gd name="T3" fmla="*/ 117 h 369"/>
              <a:gd name="T4" fmla="*/ 110 w 200"/>
              <a:gd name="T5" fmla="*/ 369 h 369"/>
              <a:gd name="T6" fmla="*/ 0 w 200"/>
              <a:gd name="T7" fmla="*/ 149 h 369"/>
              <a:gd name="T8" fmla="*/ 85 w 200"/>
              <a:gd name="T9" fmla="*/ 0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0" h="369">
                <a:moveTo>
                  <a:pt x="85" y="0"/>
                </a:moveTo>
                <a:lnTo>
                  <a:pt x="200" y="117"/>
                </a:lnTo>
                <a:lnTo>
                  <a:pt x="110" y="369"/>
                </a:lnTo>
                <a:lnTo>
                  <a:pt x="0" y="149"/>
                </a:lnTo>
                <a:lnTo>
                  <a:pt x="8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42" name="ïslîḓè"/>
          <p:cNvSpPr>
            <a:spLocks/>
          </p:cNvSpPr>
          <p:nvPr/>
        </p:nvSpPr>
        <p:spPr bwMode="auto">
          <a:xfrm>
            <a:off x="2173551" y="4512775"/>
            <a:ext cx="3102814" cy="935963"/>
          </a:xfrm>
          <a:custGeom>
            <a:avLst/>
            <a:gdLst>
              <a:gd name="T0" fmla="*/ 897 w 1031"/>
              <a:gd name="T1" fmla="*/ 0 h 311"/>
              <a:gd name="T2" fmla="*/ 1031 w 1031"/>
              <a:gd name="T3" fmla="*/ 199 h 311"/>
              <a:gd name="T4" fmla="*/ 0 w 1031"/>
              <a:gd name="T5" fmla="*/ 311 h 311"/>
              <a:gd name="T6" fmla="*/ 90 w 1031"/>
              <a:gd name="T7" fmla="*/ 59 h 311"/>
              <a:gd name="T8" fmla="*/ 897 w 1031"/>
              <a:gd name="T9" fmla="*/ 0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1" h="311">
                <a:moveTo>
                  <a:pt x="897" y="0"/>
                </a:moveTo>
                <a:lnTo>
                  <a:pt x="1031" y="199"/>
                </a:lnTo>
                <a:lnTo>
                  <a:pt x="0" y="311"/>
                </a:lnTo>
                <a:lnTo>
                  <a:pt x="90" y="59"/>
                </a:lnTo>
                <a:lnTo>
                  <a:pt x="897" y="0"/>
                </a:lnTo>
                <a:close/>
              </a:path>
            </a:pathLst>
          </a:cu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37" name="išļiḍe"/>
          <p:cNvSpPr>
            <a:spLocks/>
          </p:cNvSpPr>
          <p:nvPr/>
        </p:nvSpPr>
        <p:spPr bwMode="auto">
          <a:xfrm>
            <a:off x="2477520" y="3820580"/>
            <a:ext cx="2359462" cy="788495"/>
          </a:xfrm>
          <a:custGeom>
            <a:avLst/>
            <a:gdLst>
              <a:gd name="T0" fmla="*/ 0 w 784"/>
              <a:gd name="T1" fmla="*/ 262 h 262"/>
              <a:gd name="T2" fmla="*/ 784 w 784"/>
              <a:gd name="T3" fmla="*/ 207 h 262"/>
              <a:gd name="T4" fmla="*/ 645 w 784"/>
              <a:gd name="T5" fmla="*/ 0 h 262"/>
              <a:gd name="T6" fmla="*/ 89 w 784"/>
              <a:gd name="T7" fmla="*/ 16 h 262"/>
              <a:gd name="T8" fmla="*/ 0 w 784"/>
              <a:gd name="T9" fmla="*/ 262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4" h="262">
                <a:moveTo>
                  <a:pt x="0" y="262"/>
                </a:moveTo>
                <a:lnTo>
                  <a:pt x="784" y="207"/>
                </a:lnTo>
                <a:lnTo>
                  <a:pt x="645" y="0"/>
                </a:lnTo>
                <a:lnTo>
                  <a:pt x="89" y="16"/>
                </a:lnTo>
                <a:lnTo>
                  <a:pt x="0" y="262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latin typeface="Century Gothic" panose="020B0502020202020204" pitchFamily="34" charset="0"/>
            </a:endParaRPr>
          </a:p>
        </p:txBody>
      </p:sp>
      <p:sp>
        <p:nvSpPr>
          <p:cNvPr id="38" name="ïśļiďé"/>
          <p:cNvSpPr>
            <a:spLocks/>
          </p:cNvSpPr>
          <p:nvPr/>
        </p:nvSpPr>
        <p:spPr bwMode="auto">
          <a:xfrm>
            <a:off x="2444414" y="3724275"/>
            <a:ext cx="1992301" cy="144457"/>
          </a:xfrm>
          <a:custGeom>
            <a:avLst/>
            <a:gdLst>
              <a:gd name="T0" fmla="*/ 100 w 662"/>
              <a:gd name="T1" fmla="*/ 48 h 48"/>
              <a:gd name="T2" fmla="*/ 662 w 662"/>
              <a:gd name="T3" fmla="*/ 32 h 48"/>
              <a:gd name="T4" fmla="*/ 515 w 662"/>
              <a:gd name="T5" fmla="*/ 0 h 48"/>
              <a:gd name="T6" fmla="*/ 0 w 662"/>
              <a:gd name="T7" fmla="*/ 11 h 48"/>
              <a:gd name="T8" fmla="*/ 100 w 662"/>
              <a:gd name="T9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2" h="48">
                <a:moveTo>
                  <a:pt x="100" y="48"/>
                </a:moveTo>
                <a:lnTo>
                  <a:pt x="662" y="32"/>
                </a:lnTo>
                <a:lnTo>
                  <a:pt x="515" y="0"/>
                </a:lnTo>
                <a:lnTo>
                  <a:pt x="0" y="11"/>
                </a:lnTo>
                <a:lnTo>
                  <a:pt x="100" y="4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9" name="íšḷïḑê"/>
          <p:cNvSpPr>
            <a:spLocks/>
          </p:cNvSpPr>
          <p:nvPr/>
        </p:nvSpPr>
        <p:spPr bwMode="auto">
          <a:xfrm>
            <a:off x="2143462" y="3757381"/>
            <a:ext cx="601904" cy="851696"/>
          </a:xfrm>
          <a:custGeom>
            <a:avLst/>
            <a:gdLst>
              <a:gd name="T0" fmla="*/ 100 w 200"/>
              <a:gd name="T1" fmla="*/ 0 h 283"/>
              <a:gd name="T2" fmla="*/ 200 w 200"/>
              <a:gd name="T3" fmla="*/ 37 h 283"/>
              <a:gd name="T4" fmla="*/ 111 w 200"/>
              <a:gd name="T5" fmla="*/ 283 h 283"/>
              <a:gd name="T6" fmla="*/ 0 w 200"/>
              <a:gd name="T7" fmla="*/ 177 h 283"/>
              <a:gd name="T8" fmla="*/ 100 w 200"/>
              <a:gd name="T9" fmla="*/ 0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0" h="283">
                <a:moveTo>
                  <a:pt x="100" y="0"/>
                </a:moveTo>
                <a:lnTo>
                  <a:pt x="200" y="37"/>
                </a:lnTo>
                <a:lnTo>
                  <a:pt x="111" y="283"/>
                </a:lnTo>
                <a:lnTo>
                  <a:pt x="0" y="177"/>
                </a:lnTo>
                <a:lnTo>
                  <a:pt x="10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latin typeface="Century Gothic" panose="020B0502020202020204" pitchFamily="34" charset="0"/>
            </a:endParaRPr>
          </a:p>
        </p:txBody>
      </p:sp>
      <p:sp>
        <p:nvSpPr>
          <p:cNvPr id="35" name="îsḷiḓè"/>
          <p:cNvSpPr>
            <a:spLocks/>
          </p:cNvSpPr>
          <p:nvPr/>
        </p:nvSpPr>
        <p:spPr bwMode="auto">
          <a:xfrm>
            <a:off x="2477519" y="3050144"/>
            <a:ext cx="559771" cy="731315"/>
          </a:xfrm>
          <a:custGeom>
            <a:avLst/>
            <a:gdLst>
              <a:gd name="T0" fmla="*/ 114 w 186"/>
              <a:gd name="T1" fmla="*/ 12 h 243"/>
              <a:gd name="T2" fmla="*/ 186 w 186"/>
              <a:gd name="T3" fmla="*/ 0 h 243"/>
              <a:gd name="T4" fmla="*/ 98 w 186"/>
              <a:gd name="T5" fmla="*/ 243 h 243"/>
              <a:gd name="T6" fmla="*/ 0 w 186"/>
              <a:gd name="T7" fmla="*/ 218 h 243"/>
              <a:gd name="T8" fmla="*/ 114 w 186"/>
              <a:gd name="T9" fmla="*/ 12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" h="243">
                <a:moveTo>
                  <a:pt x="114" y="12"/>
                </a:moveTo>
                <a:lnTo>
                  <a:pt x="186" y="0"/>
                </a:lnTo>
                <a:lnTo>
                  <a:pt x="98" y="243"/>
                </a:lnTo>
                <a:lnTo>
                  <a:pt x="0" y="218"/>
                </a:lnTo>
                <a:lnTo>
                  <a:pt x="114" y="12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36" name="îṩ1îḋé"/>
          <p:cNvSpPr>
            <a:spLocks/>
          </p:cNvSpPr>
          <p:nvPr/>
        </p:nvSpPr>
        <p:spPr bwMode="auto">
          <a:xfrm>
            <a:off x="2772452" y="3050144"/>
            <a:ext cx="1607085" cy="731315"/>
          </a:xfrm>
          <a:custGeom>
            <a:avLst/>
            <a:gdLst>
              <a:gd name="T0" fmla="*/ 0 w 534"/>
              <a:gd name="T1" fmla="*/ 243 h 243"/>
              <a:gd name="T2" fmla="*/ 88 w 534"/>
              <a:gd name="T3" fmla="*/ 0 h 243"/>
              <a:gd name="T4" fmla="*/ 383 w 534"/>
              <a:gd name="T5" fmla="*/ 0 h 243"/>
              <a:gd name="T6" fmla="*/ 534 w 534"/>
              <a:gd name="T7" fmla="*/ 235 h 243"/>
              <a:gd name="T8" fmla="*/ 0 w 534"/>
              <a:gd name="T9" fmla="*/ 243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4" h="243">
                <a:moveTo>
                  <a:pt x="0" y="243"/>
                </a:moveTo>
                <a:lnTo>
                  <a:pt x="88" y="0"/>
                </a:lnTo>
                <a:lnTo>
                  <a:pt x="383" y="0"/>
                </a:lnTo>
                <a:lnTo>
                  <a:pt x="534" y="235"/>
                </a:lnTo>
                <a:lnTo>
                  <a:pt x="0" y="243"/>
                </a:lnTo>
                <a:close/>
              </a:path>
            </a:pathLst>
          </a:cu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32" name="iṡlïďe"/>
          <p:cNvSpPr>
            <a:spLocks/>
          </p:cNvSpPr>
          <p:nvPr/>
        </p:nvSpPr>
        <p:spPr bwMode="auto">
          <a:xfrm>
            <a:off x="2877780" y="2198451"/>
            <a:ext cx="478515" cy="803543"/>
          </a:xfrm>
          <a:custGeom>
            <a:avLst/>
            <a:gdLst>
              <a:gd name="T0" fmla="*/ 159 w 159"/>
              <a:gd name="T1" fmla="*/ 0 h 267"/>
              <a:gd name="T2" fmla="*/ 68 w 159"/>
              <a:gd name="T3" fmla="*/ 252 h 267"/>
              <a:gd name="T4" fmla="*/ 0 w 159"/>
              <a:gd name="T5" fmla="*/ 267 h 267"/>
              <a:gd name="T6" fmla="*/ 159 w 159"/>
              <a:gd name="T7" fmla="*/ 0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267">
                <a:moveTo>
                  <a:pt x="159" y="0"/>
                </a:moveTo>
                <a:lnTo>
                  <a:pt x="68" y="252"/>
                </a:lnTo>
                <a:lnTo>
                  <a:pt x="0" y="267"/>
                </a:lnTo>
                <a:lnTo>
                  <a:pt x="15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latin typeface="Century Gothic" panose="020B0502020202020204" pitchFamily="34" charset="0"/>
            </a:endParaRPr>
          </a:p>
        </p:txBody>
      </p:sp>
      <p:sp>
        <p:nvSpPr>
          <p:cNvPr id="33" name="îṡ1íḑè"/>
          <p:cNvSpPr>
            <a:spLocks/>
          </p:cNvSpPr>
          <p:nvPr/>
        </p:nvSpPr>
        <p:spPr bwMode="auto">
          <a:xfrm>
            <a:off x="3082427" y="2198449"/>
            <a:ext cx="794514" cy="803543"/>
          </a:xfrm>
          <a:custGeom>
            <a:avLst/>
            <a:gdLst>
              <a:gd name="T0" fmla="*/ 91 w 264"/>
              <a:gd name="T1" fmla="*/ 0 h 267"/>
              <a:gd name="T2" fmla="*/ 264 w 264"/>
              <a:gd name="T3" fmla="*/ 267 h 267"/>
              <a:gd name="T4" fmla="*/ 0 w 264"/>
              <a:gd name="T5" fmla="*/ 252 h 267"/>
              <a:gd name="T6" fmla="*/ 91 w 264"/>
              <a:gd name="T7" fmla="*/ 0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4" h="267">
                <a:moveTo>
                  <a:pt x="91" y="0"/>
                </a:moveTo>
                <a:lnTo>
                  <a:pt x="264" y="267"/>
                </a:lnTo>
                <a:lnTo>
                  <a:pt x="0" y="252"/>
                </a:lnTo>
                <a:lnTo>
                  <a:pt x="9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latin typeface="Century Gothic" panose="020B0502020202020204" pitchFamily="34" charset="0"/>
            </a:endParaRPr>
          </a:p>
        </p:txBody>
      </p:sp>
      <p:sp>
        <p:nvSpPr>
          <p:cNvPr id="34" name="îSḷîḑé"/>
          <p:cNvSpPr>
            <a:spLocks/>
          </p:cNvSpPr>
          <p:nvPr/>
        </p:nvSpPr>
        <p:spPr bwMode="auto">
          <a:xfrm>
            <a:off x="2877780" y="2956850"/>
            <a:ext cx="999161" cy="69220"/>
          </a:xfrm>
          <a:custGeom>
            <a:avLst/>
            <a:gdLst>
              <a:gd name="T0" fmla="*/ 0 w 332"/>
              <a:gd name="T1" fmla="*/ 15 h 23"/>
              <a:gd name="T2" fmla="*/ 68 w 332"/>
              <a:gd name="T3" fmla="*/ 0 h 23"/>
              <a:gd name="T4" fmla="*/ 332 w 332"/>
              <a:gd name="T5" fmla="*/ 15 h 23"/>
              <a:gd name="T6" fmla="*/ 249 w 332"/>
              <a:gd name="T7" fmla="*/ 23 h 23"/>
              <a:gd name="T8" fmla="*/ 0 w 332"/>
              <a:gd name="T9" fmla="*/ 15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2" h="23">
                <a:moveTo>
                  <a:pt x="0" y="15"/>
                </a:moveTo>
                <a:lnTo>
                  <a:pt x="68" y="0"/>
                </a:lnTo>
                <a:lnTo>
                  <a:pt x="332" y="15"/>
                </a:lnTo>
                <a:lnTo>
                  <a:pt x="249" y="23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cxnSp>
        <p:nvCxnSpPr>
          <p:cNvPr id="12" name="Straight Connector 28"/>
          <p:cNvCxnSpPr/>
          <p:nvPr/>
        </p:nvCxnSpPr>
        <p:spPr>
          <a:xfrm>
            <a:off x="5353827" y="4813613"/>
            <a:ext cx="47357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0"/>
          <p:cNvCxnSpPr/>
          <p:nvPr/>
        </p:nvCxnSpPr>
        <p:spPr>
          <a:xfrm>
            <a:off x="4904391" y="4117713"/>
            <a:ext cx="47357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32"/>
          <p:cNvCxnSpPr/>
          <p:nvPr/>
        </p:nvCxnSpPr>
        <p:spPr>
          <a:xfrm>
            <a:off x="4440457" y="3407315"/>
            <a:ext cx="47357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4"/>
          <p:cNvCxnSpPr/>
          <p:nvPr/>
        </p:nvCxnSpPr>
        <p:spPr>
          <a:xfrm>
            <a:off x="3933030" y="2653422"/>
            <a:ext cx="47357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íšḷíďê"/>
          <p:cNvGrpSpPr/>
          <p:nvPr/>
        </p:nvGrpSpPr>
        <p:grpSpPr>
          <a:xfrm>
            <a:off x="3442941" y="4060945"/>
            <a:ext cx="288340" cy="289616"/>
            <a:chOff x="4019550" y="3568701"/>
            <a:chExt cx="358775" cy="360363"/>
          </a:xfrm>
          <a:solidFill>
            <a:schemeClr val="bg1"/>
          </a:solidFill>
        </p:grpSpPr>
        <p:sp>
          <p:nvSpPr>
            <p:cNvPr id="30" name="î$ļîḑé"/>
            <p:cNvSpPr>
              <a:spLocks/>
            </p:cNvSpPr>
            <p:nvPr/>
          </p:nvSpPr>
          <p:spPr bwMode="auto">
            <a:xfrm>
              <a:off x="4019550" y="3568701"/>
              <a:ext cx="358775" cy="360363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31" y="46"/>
                </a:cxn>
                <a:cxn ang="0">
                  <a:pos x="36" y="68"/>
                </a:cxn>
                <a:cxn ang="0">
                  <a:pos x="4" y="100"/>
                </a:cxn>
                <a:cxn ang="0">
                  <a:pos x="4" y="100"/>
                </a:cxn>
                <a:cxn ang="0">
                  <a:pos x="0" y="109"/>
                </a:cxn>
                <a:cxn ang="0">
                  <a:pos x="13" y="123"/>
                </a:cxn>
                <a:cxn ang="0">
                  <a:pos x="23" y="119"/>
                </a:cxn>
                <a:cxn ang="0">
                  <a:pos x="23" y="119"/>
                </a:cxn>
                <a:cxn ang="0">
                  <a:pos x="55" y="87"/>
                </a:cxn>
                <a:cxn ang="0">
                  <a:pos x="77" y="92"/>
                </a:cxn>
                <a:cxn ang="0">
                  <a:pos x="123" y="46"/>
                </a:cxn>
                <a:cxn ang="0">
                  <a:pos x="77" y="0"/>
                </a:cxn>
                <a:cxn ang="0">
                  <a:pos x="18" y="114"/>
                </a:cxn>
                <a:cxn ang="0">
                  <a:pos x="13" y="116"/>
                </a:cxn>
                <a:cxn ang="0">
                  <a:pos x="7" y="109"/>
                </a:cxn>
                <a:cxn ang="0">
                  <a:pos x="9" y="104"/>
                </a:cxn>
                <a:cxn ang="0">
                  <a:pos x="9" y="104"/>
                </a:cxn>
                <a:cxn ang="0">
                  <a:pos x="40" y="73"/>
                </a:cxn>
                <a:cxn ang="0">
                  <a:pos x="49" y="83"/>
                </a:cxn>
                <a:cxn ang="0">
                  <a:pos x="18" y="114"/>
                </a:cxn>
                <a:cxn ang="0">
                  <a:pos x="77" y="84"/>
                </a:cxn>
                <a:cxn ang="0">
                  <a:pos x="38" y="46"/>
                </a:cxn>
                <a:cxn ang="0">
                  <a:pos x="77" y="8"/>
                </a:cxn>
                <a:cxn ang="0">
                  <a:pos x="115" y="46"/>
                </a:cxn>
                <a:cxn ang="0">
                  <a:pos x="77" y="84"/>
                </a:cxn>
                <a:cxn ang="0">
                  <a:pos x="77" y="84"/>
                </a:cxn>
                <a:cxn ang="0">
                  <a:pos x="77" y="84"/>
                </a:cxn>
              </a:cxnLst>
              <a:rect l="0" t="0" r="r" b="b"/>
              <a:pathLst>
                <a:path w="123" h="123">
                  <a:moveTo>
                    <a:pt x="77" y="0"/>
                  </a:moveTo>
                  <a:cubicBezTo>
                    <a:pt x="51" y="0"/>
                    <a:pt x="31" y="21"/>
                    <a:pt x="31" y="46"/>
                  </a:cubicBezTo>
                  <a:cubicBezTo>
                    <a:pt x="31" y="54"/>
                    <a:pt x="33" y="61"/>
                    <a:pt x="36" y="68"/>
                  </a:cubicBezTo>
                  <a:cubicBezTo>
                    <a:pt x="4" y="100"/>
                    <a:pt x="4" y="100"/>
                    <a:pt x="4" y="100"/>
                  </a:cubicBezTo>
                  <a:cubicBezTo>
                    <a:pt x="4" y="100"/>
                    <a:pt x="4" y="100"/>
                    <a:pt x="4" y="100"/>
                  </a:cubicBezTo>
                  <a:cubicBezTo>
                    <a:pt x="2" y="102"/>
                    <a:pt x="0" y="105"/>
                    <a:pt x="0" y="109"/>
                  </a:cubicBezTo>
                  <a:cubicBezTo>
                    <a:pt x="0" y="117"/>
                    <a:pt x="6" y="123"/>
                    <a:pt x="13" y="123"/>
                  </a:cubicBezTo>
                  <a:cubicBezTo>
                    <a:pt x="17" y="123"/>
                    <a:pt x="21" y="121"/>
                    <a:pt x="23" y="119"/>
                  </a:cubicBezTo>
                  <a:cubicBezTo>
                    <a:pt x="23" y="119"/>
                    <a:pt x="23" y="119"/>
                    <a:pt x="23" y="119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2" y="90"/>
                    <a:pt x="69" y="92"/>
                    <a:pt x="77" y="92"/>
                  </a:cubicBezTo>
                  <a:cubicBezTo>
                    <a:pt x="102" y="92"/>
                    <a:pt x="123" y="71"/>
                    <a:pt x="123" y="46"/>
                  </a:cubicBezTo>
                  <a:cubicBezTo>
                    <a:pt x="123" y="21"/>
                    <a:pt x="102" y="0"/>
                    <a:pt x="77" y="0"/>
                  </a:cubicBezTo>
                  <a:close/>
                  <a:moveTo>
                    <a:pt x="18" y="114"/>
                  </a:moveTo>
                  <a:cubicBezTo>
                    <a:pt x="17" y="115"/>
                    <a:pt x="15" y="116"/>
                    <a:pt x="13" y="116"/>
                  </a:cubicBezTo>
                  <a:cubicBezTo>
                    <a:pt x="10" y="116"/>
                    <a:pt x="7" y="113"/>
                    <a:pt x="7" y="109"/>
                  </a:cubicBezTo>
                  <a:cubicBezTo>
                    <a:pt x="7" y="107"/>
                    <a:pt x="8" y="106"/>
                    <a:pt x="9" y="104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40" y="73"/>
                    <a:pt x="40" y="73"/>
                    <a:pt x="40" y="73"/>
                  </a:cubicBezTo>
                  <a:cubicBezTo>
                    <a:pt x="42" y="77"/>
                    <a:pt x="46" y="80"/>
                    <a:pt x="49" y="83"/>
                  </a:cubicBezTo>
                  <a:lnTo>
                    <a:pt x="18" y="114"/>
                  </a:lnTo>
                  <a:close/>
                  <a:moveTo>
                    <a:pt x="77" y="84"/>
                  </a:moveTo>
                  <a:cubicBezTo>
                    <a:pt x="55" y="84"/>
                    <a:pt x="38" y="67"/>
                    <a:pt x="38" y="46"/>
                  </a:cubicBezTo>
                  <a:cubicBezTo>
                    <a:pt x="38" y="25"/>
                    <a:pt x="55" y="8"/>
                    <a:pt x="77" y="8"/>
                  </a:cubicBezTo>
                  <a:cubicBezTo>
                    <a:pt x="98" y="8"/>
                    <a:pt x="115" y="25"/>
                    <a:pt x="115" y="46"/>
                  </a:cubicBezTo>
                  <a:cubicBezTo>
                    <a:pt x="115" y="67"/>
                    <a:pt x="98" y="84"/>
                    <a:pt x="77" y="84"/>
                  </a:cubicBezTo>
                  <a:close/>
                  <a:moveTo>
                    <a:pt x="77" y="84"/>
                  </a:moveTo>
                  <a:cubicBezTo>
                    <a:pt x="77" y="84"/>
                    <a:pt x="77" y="84"/>
                    <a:pt x="77" y="8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îşḷíďe"/>
            <p:cNvSpPr>
              <a:spLocks/>
            </p:cNvSpPr>
            <p:nvPr/>
          </p:nvSpPr>
          <p:spPr bwMode="auto">
            <a:xfrm>
              <a:off x="4165600" y="3624263"/>
              <a:ext cx="84138" cy="85725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0" y="27"/>
                </a:cxn>
                <a:cxn ang="0">
                  <a:pos x="2" y="29"/>
                </a:cxn>
                <a:cxn ang="0">
                  <a:pos x="4" y="27"/>
                </a:cxn>
                <a:cxn ang="0">
                  <a:pos x="27" y="4"/>
                </a:cxn>
                <a:cxn ang="0">
                  <a:pos x="29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7" y="0"/>
                </a:cxn>
              </a:cxnLst>
              <a:rect l="0" t="0" r="r" b="b"/>
              <a:pathLst>
                <a:path w="29" h="29">
                  <a:moveTo>
                    <a:pt x="27" y="0"/>
                  </a:moveTo>
                  <a:cubicBezTo>
                    <a:pt x="12" y="0"/>
                    <a:pt x="0" y="12"/>
                    <a:pt x="0" y="27"/>
                  </a:cubicBezTo>
                  <a:cubicBezTo>
                    <a:pt x="0" y="28"/>
                    <a:pt x="1" y="29"/>
                    <a:pt x="2" y="29"/>
                  </a:cubicBezTo>
                  <a:cubicBezTo>
                    <a:pt x="3" y="29"/>
                    <a:pt x="4" y="28"/>
                    <a:pt x="4" y="27"/>
                  </a:cubicBezTo>
                  <a:cubicBezTo>
                    <a:pt x="4" y="14"/>
                    <a:pt x="14" y="4"/>
                    <a:pt x="27" y="4"/>
                  </a:cubicBezTo>
                  <a:cubicBezTo>
                    <a:pt x="28" y="4"/>
                    <a:pt x="29" y="3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  <a:close/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7" name="íSlïḍé"/>
          <p:cNvGrpSpPr/>
          <p:nvPr/>
        </p:nvGrpSpPr>
        <p:grpSpPr>
          <a:xfrm>
            <a:off x="3592367" y="4811187"/>
            <a:ext cx="199032" cy="289618"/>
            <a:chOff x="4075113" y="1909763"/>
            <a:chExt cx="247650" cy="360363"/>
          </a:xfrm>
          <a:solidFill>
            <a:schemeClr val="bg1"/>
          </a:solidFill>
        </p:grpSpPr>
        <p:sp>
          <p:nvSpPr>
            <p:cNvPr id="28" name="iṣľîḋê"/>
            <p:cNvSpPr>
              <a:spLocks/>
            </p:cNvSpPr>
            <p:nvPr/>
          </p:nvSpPr>
          <p:spPr bwMode="auto">
            <a:xfrm>
              <a:off x="4075113" y="1909763"/>
              <a:ext cx="247650" cy="360363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42"/>
                </a:cxn>
                <a:cxn ang="0">
                  <a:pos x="19" y="88"/>
                </a:cxn>
                <a:cxn ang="0">
                  <a:pos x="42" y="123"/>
                </a:cxn>
                <a:cxn ang="0">
                  <a:pos x="65" y="88"/>
                </a:cxn>
                <a:cxn ang="0">
                  <a:pos x="85" y="42"/>
                </a:cxn>
                <a:cxn ang="0">
                  <a:pos x="42" y="0"/>
                </a:cxn>
                <a:cxn ang="0">
                  <a:pos x="52" y="104"/>
                </a:cxn>
                <a:cxn ang="0">
                  <a:pos x="33" y="106"/>
                </a:cxn>
                <a:cxn ang="0">
                  <a:pos x="31" y="99"/>
                </a:cxn>
                <a:cxn ang="0">
                  <a:pos x="31" y="99"/>
                </a:cxn>
                <a:cxn ang="0">
                  <a:pos x="55" y="96"/>
                </a:cxn>
                <a:cxn ang="0">
                  <a:pos x="54" y="99"/>
                </a:cxn>
                <a:cxn ang="0">
                  <a:pos x="52" y="104"/>
                </a:cxn>
                <a:cxn ang="0">
                  <a:pos x="30" y="95"/>
                </a:cxn>
                <a:cxn ang="0">
                  <a:pos x="27" y="88"/>
                </a:cxn>
                <a:cxn ang="0">
                  <a:pos x="57" y="88"/>
                </a:cxn>
                <a:cxn ang="0">
                  <a:pos x="56" y="92"/>
                </a:cxn>
                <a:cxn ang="0">
                  <a:pos x="30" y="95"/>
                </a:cxn>
                <a:cxn ang="0">
                  <a:pos x="42" y="115"/>
                </a:cxn>
                <a:cxn ang="0">
                  <a:pos x="35" y="110"/>
                </a:cxn>
                <a:cxn ang="0">
                  <a:pos x="51" y="108"/>
                </a:cxn>
                <a:cxn ang="0">
                  <a:pos x="42" y="115"/>
                </a:cxn>
                <a:cxn ang="0">
                  <a:pos x="60" y="80"/>
                </a:cxn>
                <a:cxn ang="0">
                  <a:pos x="24" y="80"/>
                </a:cxn>
                <a:cxn ang="0">
                  <a:pos x="18" y="68"/>
                </a:cxn>
                <a:cxn ang="0">
                  <a:pos x="8" y="42"/>
                </a:cxn>
                <a:cxn ang="0">
                  <a:pos x="42" y="8"/>
                </a:cxn>
                <a:cxn ang="0">
                  <a:pos x="77" y="42"/>
                </a:cxn>
                <a:cxn ang="0">
                  <a:pos x="67" y="68"/>
                </a:cxn>
                <a:cxn ang="0">
                  <a:pos x="60" y="80"/>
                </a:cxn>
                <a:cxn ang="0">
                  <a:pos x="60" y="80"/>
                </a:cxn>
                <a:cxn ang="0">
                  <a:pos x="60" y="80"/>
                </a:cxn>
              </a:cxnLst>
              <a:rect l="0" t="0" r="r" b="b"/>
              <a:pathLst>
                <a:path w="85" h="123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57"/>
                    <a:pt x="14" y="74"/>
                    <a:pt x="19" y="88"/>
                  </a:cubicBezTo>
                  <a:cubicBezTo>
                    <a:pt x="27" y="110"/>
                    <a:pt x="26" y="123"/>
                    <a:pt x="42" y="123"/>
                  </a:cubicBezTo>
                  <a:cubicBezTo>
                    <a:pt x="59" y="123"/>
                    <a:pt x="58" y="110"/>
                    <a:pt x="65" y="88"/>
                  </a:cubicBezTo>
                  <a:cubicBezTo>
                    <a:pt x="70" y="74"/>
                    <a:pt x="85" y="57"/>
                    <a:pt x="85" y="42"/>
                  </a:cubicBezTo>
                  <a:cubicBezTo>
                    <a:pt x="85" y="19"/>
                    <a:pt x="66" y="0"/>
                    <a:pt x="42" y="0"/>
                  </a:cubicBezTo>
                  <a:close/>
                  <a:moveTo>
                    <a:pt x="52" y="104"/>
                  </a:moveTo>
                  <a:cubicBezTo>
                    <a:pt x="33" y="106"/>
                    <a:pt x="33" y="106"/>
                    <a:pt x="33" y="106"/>
                  </a:cubicBezTo>
                  <a:cubicBezTo>
                    <a:pt x="33" y="104"/>
                    <a:pt x="32" y="102"/>
                    <a:pt x="31" y="99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55" y="96"/>
                    <a:pt x="55" y="96"/>
                    <a:pt x="55" y="96"/>
                  </a:cubicBezTo>
                  <a:cubicBezTo>
                    <a:pt x="54" y="97"/>
                    <a:pt x="54" y="98"/>
                    <a:pt x="54" y="99"/>
                  </a:cubicBezTo>
                  <a:cubicBezTo>
                    <a:pt x="53" y="101"/>
                    <a:pt x="53" y="103"/>
                    <a:pt x="52" y="104"/>
                  </a:cubicBezTo>
                  <a:close/>
                  <a:moveTo>
                    <a:pt x="30" y="95"/>
                  </a:moveTo>
                  <a:cubicBezTo>
                    <a:pt x="29" y="93"/>
                    <a:pt x="28" y="91"/>
                    <a:pt x="27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7" y="89"/>
                    <a:pt x="56" y="91"/>
                    <a:pt x="56" y="92"/>
                  </a:cubicBezTo>
                  <a:lnTo>
                    <a:pt x="30" y="95"/>
                  </a:lnTo>
                  <a:close/>
                  <a:moveTo>
                    <a:pt x="42" y="115"/>
                  </a:moveTo>
                  <a:cubicBezTo>
                    <a:pt x="38" y="115"/>
                    <a:pt x="37" y="114"/>
                    <a:pt x="35" y="110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49" y="114"/>
                    <a:pt x="47" y="115"/>
                    <a:pt x="42" y="115"/>
                  </a:cubicBezTo>
                  <a:close/>
                  <a:moveTo>
                    <a:pt x="60" y="8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76"/>
                    <a:pt x="20" y="72"/>
                    <a:pt x="18" y="68"/>
                  </a:cubicBezTo>
                  <a:cubicBezTo>
                    <a:pt x="13" y="59"/>
                    <a:pt x="8" y="50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7" y="23"/>
                    <a:pt x="77" y="42"/>
                  </a:cubicBezTo>
                  <a:cubicBezTo>
                    <a:pt x="77" y="50"/>
                    <a:pt x="72" y="59"/>
                    <a:pt x="67" y="68"/>
                  </a:cubicBezTo>
                  <a:cubicBezTo>
                    <a:pt x="64" y="72"/>
                    <a:pt x="62" y="76"/>
                    <a:pt x="60" y="80"/>
                  </a:cubicBezTo>
                  <a:close/>
                  <a:moveTo>
                    <a:pt x="60" y="80"/>
                  </a:moveTo>
                  <a:cubicBezTo>
                    <a:pt x="60" y="80"/>
                    <a:pt x="60" y="80"/>
                    <a:pt x="60" y="8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ïṥḻiḋe"/>
            <p:cNvSpPr>
              <a:spLocks/>
            </p:cNvSpPr>
            <p:nvPr/>
          </p:nvSpPr>
          <p:spPr bwMode="auto">
            <a:xfrm>
              <a:off x="4130675" y="1965326"/>
              <a:ext cx="73025" cy="73025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0" y="23"/>
                </a:cxn>
                <a:cxn ang="0">
                  <a:pos x="2" y="25"/>
                </a:cxn>
                <a:cxn ang="0">
                  <a:pos x="4" y="23"/>
                </a:cxn>
                <a:cxn ang="0">
                  <a:pos x="23" y="4"/>
                </a:cxn>
                <a:cxn ang="0">
                  <a:pos x="25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</a:cxnLst>
              <a:rect l="0" t="0" r="r" b="b"/>
              <a:pathLst>
                <a:path w="25" h="25">
                  <a:moveTo>
                    <a:pt x="23" y="0"/>
                  </a:moveTo>
                  <a:cubicBezTo>
                    <a:pt x="11" y="0"/>
                    <a:pt x="0" y="10"/>
                    <a:pt x="0" y="23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3" y="25"/>
                    <a:pt x="4" y="24"/>
                    <a:pt x="4" y="23"/>
                  </a:cubicBezTo>
                  <a:cubicBezTo>
                    <a:pt x="4" y="12"/>
                    <a:pt x="13" y="4"/>
                    <a:pt x="23" y="4"/>
                  </a:cubicBezTo>
                  <a:cubicBezTo>
                    <a:pt x="24" y="4"/>
                    <a:pt x="25" y="3"/>
                    <a:pt x="25" y="2"/>
                  </a:cubicBezTo>
                  <a:cubicBezTo>
                    <a:pt x="25" y="1"/>
                    <a:pt x="24" y="0"/>
                    <a:pt x="23" y="0"/>
                  </a:cubicBezTo>
                  <a:close/>
                  <a:moveTo>
                    <a:pt x="23" y="0"/>
                  </a:move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8" name="íṣ1iḍe"/>
          <p:cNvSpPr>
            <a:spLocks/>
          </p:cNvSpPr>
          <p:nvPr/>
        </p:nvSpPr>
        <p:spPr bwMode="auto">
          <a:xfrm>
            <a:off x="3260074" y="2648994"/>
            <a:ext cx="202448" cy="202448"/>
          </a:xfrm>
          <a:custGeom>
            <a:avLst/>
            <a:gdLst/>
            <a:ahLst/>
            <a:cxnLst>
              <a:cxn ang="0">
                <a:pos x="121" y="1"/>
              </a:cxn>
              <a:cxn ang="0">
                <a:pos x="119" y="0"/>
              </a:cxn>
              <a:cxn ang="0">
                <a:pos x="117" y="1"/>
              </a:cxn>
              <a:cxn ang="0">
                <a:pos x="2" y="77"/>
              </a:cxn>
              <a:cxn ang="0">
                <a:pos x="0" y="81"/>
              </a:cxn>
              <a:cxn ang="0">
                <a:pos x="2" y="84"/>
              </a:cxn>
              <a:cxn ang="0">
                <a:pos x="32" y="96"/>
              </a:cxn>
              <a:cxn ang="0">
                <a:pos x="46" y="121"/>
              </a:cxn>
              <a:cxn ang="0">
                <a:pos x="50" y="123"/>
              </a:cxn>
              <a:cxn ang="0">
                <a:pos x="50" y="123"/>
              </a:cxn>
              <a:cxn ang="0">
                <a:pos x="53" y="121"/>
              </a:cxn>
              <a:cxn ang="0">
                <a:pos x="61" y="107"/>
              </a:cxn>
              <a:cxn ang="0">
                <a:pos x="98" y="122"/>
              </a:cxn>
              <a:cxn ang="0">
                <a:pos x="100" y="123"/>
              </a:cxn>
              <a:cxn ang="0">
                <a:pos x="101" y="122"/>
              </a:cxn>
              <a:cxn ang="0">
                <a:pos x="103" y="119"/>
              </a:cxn>
              <a:cxn ang="0">
                <a:pos x="123" y="4"/>
              </a:cxn>
              <a:cxn ang="0">
                <a:pos x="121" y="1"/>
              </a:cxn>
              <a:cxn ang="0">
                <a:pos x="12" y="80"/>
              </a:cxn>
              <a:cxn ang="0">
                <a:pos x="101" y="20"/>
              </a:cxn>
              <a:cxn ang="0">
                <a:pos x="36" y="89"/>
              </a:cxn>
              <a:cxn ang="0">
                <a:pos x="35" y="89"/>
              </a:cxn>
              <a:cxn ang="0">
                <a:pos x="12" y="80"/>
              </a:cxn>
              <a:cxn ang="0">
                <a:pos x="39" y="92"/>
              </a:cxn>
              <a:cxn ang="0">
                <a:pos x="39" y="92"/>
              </a:cxn>
              <a:cxn ang="0">
                <a:pos x="112" y="14"/>
              </a:cxn>
              <a:cxn ang="0">
                <a:pos x="50" y="111"/>
              </a:cxn>
              <a:cxn ang="0">
                <a:pos x="39" y="92"/>
              </a:cxn>
              <a:cxn ang="0">
                <a:pos x="97" y="113"/>
              </a:cxn>
              <a:cxn ang="0">
                <a:pos x="64" y="100"/>
              </a:cxn>
              <a:cxn ang="0">
                <a:pos x="61" y="100"/>
              </a:cxn>
              <a:cxn ang="0">
                <a:pos x="112" y="22"/>
              </a:cxn>
              <a:cxn ang="0">
                <a:pos x="97" y="113"/>
              </a:cxn>
              <a:cxn ang="0">
                <a:pos x="97" y="113"/>
              </a:cxn>
              <a:cxn ang="0">
                <a:pos x="97" y="113"/>
              </a:cxn>
            </a:cxnLst>
            <a:rect l="0" t="0" r="r" b="b"/>
            <a:pathLst>
              <a:path w="123" h="123">
                <a:moveTo>
                  <a:pt x="121" y="1"/>
                </a:moveTo>
                <a:cubicBezTo>
                  <a:pt x="120" y="0"/>
                  <a:pt x="119" y="0"/>
                  <a:pt x="119" y="0"/>
                </a:cubicBezTo>
                <a:cubicBezTo>
                  <a:pt x="118" y="0"/>
                  <a:pt x="117" y="0"/>
                  <a:pt x="117" y="1"/>
                </a:cubicBezTo>
                <a:cubicBezTo>
                  <a:pt x="2" y="77"/>
                  <a:pt x="2" y="77"/>
                  <a:pt x="2" y="77"/>
                </a:cubicBezTo>
                <a:cubicBezTo>
                  <a:pt x="0" y="78"/>
                  <a:pt x="0" y="79"/>
                  <a:pt x="0" y="81"/>
                </a:cubicBezTo>
                <a:cubicBezTo>
                  <a:pt x="0" y="82"/>
                  <a:pt x="1" y="83"/>
                  <a:pt x="2" y="84"/>
                </a:cubicBezTo>
                <a:cubicBezTo>
                  <a:pt x="32" y="96"/>
                  <a:pt x="32" y="96"/>
                  <a:pt x="32" y="96"/>
                </a:cubicBezTo>
                <a:cubicBezTo>
                  <a:pt x="46" y="121"/>
                  <a:pt x="46" y="121"/>
                  <a:pt x="46" y="121"/>
                </a:cubicBezTo>
                <a:cubicBezTo>
                  <a:pt x="47" y="122"/>
                  <a:pt x="48" y="123"/>
                  <a:pt x="50" y="123"/>
                </a:cubicBezTo>
                <a:cubicBezTo>
                  <a:pt x="50" y="123"/>
                  <a:pt x="50" y="123"/>
                  <a:pt x="50" y="123"/>
                </a:cubicBezTo>
                <a:cubicBezTo>
                  <a:pt x="51" y="123"/>
                  <a:pt x="52" y="122"/>
                  <a:pt x="53" y="121"/>
                </a:cubicBezTo>
                <a:cubicBezTo>
                  <a:pt x="61" y="107"/>
                  <a:pt x="61" y="107"/>
                  <a:pt x="61" y="107"/>
                </a:cubicBezTo>
                <a:cubicBezTo>
                  <a:pt x="98" y="122"/>
                  <a:pt x="98" y="122"/>
                  <a:pt x="98" y="122"/>
                </a:cubicBezTo>
                <a:cubicBezTo>
                  <a:pt x="99" y="123"/>
                  <a:pt x="99" y="123"/>
                  <a:pt x="100" y="123"/>
                </a:cubicBezTo>
                <a:cubicBezTo>
                  <a:pt x="100" y="123"/>
                  <a:pt x="101" y="122"/>
                  <a:pt x="101" y="122"/>
                </a:cubicBezTo>
                <a:cubicBezTo>
                  <a:pt x="102" y="122"/>
                  <a:pt x="103" y="121"/>
                  <a:pt x="103" y="119"/>
                </a:cubicBezTo>
                <a:cubicBezTo>
                  <a:pt x="123" y="4"/>
                  <a:pt x="123" y="4"/>
                  <a:pt x="123" y="4"/>
                </a:cubicBezTo>
                <a:cubicBezTo>
                  <a:pt x="123" y="3"/>
                  <a:pt x="122" y="1"/>
                  <a:pt x="121" y="1"/>
                </a:cubicBezTo>
                <a:close/>
                <a:moveTo>
                  <a:pt x="12" y="80"/>
                </a:moveTo>
                <a:cubicBezTo>
                  <a:pt x="101" y="20"/>
                  <a:pt x="101" y="20"/>
                  <a:pt x="101" y="20"/>
                </a:cubicBezTo>
                <a:cubicBezTo>
                  <a:pt x="36" y="89"/>
                  <a:pt x="36" y="89"/>
                  <a:pt x="36" y="89"/>
                </a:cubicBezTo>
                <a:cubicBezTo>
                  <a:pt x="36" y="89"/>
                  <a:pt x="35" y="89"/>
                  <a:pt x="35" y="89"/>
                </a:cubicBezTo>
                <a:lnTo>
                  <a:pt x="12" y="80"/>
                </a:lnTo>
                <a:close/>
                <a:moveTo>
                  <a:pt x="39" y="92"/>
                </a:moveTo>
                <a:cubicBezTo>
                  <a:pt x="39" y="92"/>
                  <a:pt x="39" y="92"/>
                  <a:pt x="39" y="92"/>
                </a:cubicBezTo>
                <a:cubicBezTo>
                  <a:pt x="112" y="14"/>
                  <a:pt x="112" y="14"/>
                  <a:pt x="112" y="14"/>
                </a:cubicBezTo>
                <a:cubicBezTo>
                  <a:pt x="50" y="111"/>
                  <a:pt x="50" y="111"/>
                  <a:pt x="50" y="111"/>
                </a:cubicBezTo>
                <a:lnTo>
                  <a:pt x="39" y="92"/>
                </a:lnTo>
                <a:close/>
                <a:moveTo>
                  <a:pt x="97" y="113"/>
                </a:moveTo>
                <a:cubicBezTo>
                  <a:pt x="64" y="100"/>
                  <a:pt x="64" y="100"/>
                  <a:pt x="64" y="100"/>
                </a:cubicBezTo>
                <a:cubicBezTo>
                  <a:pt x="63" y="100"/>
                  <a:pt x="62" y="100"/>
                  <a:pt x="61" y="100"/>
                </a:cubicBezTo>
                <a:cubicBezTo>
                  <a:pt x="112" y="22"/>
                  <a:pt x="112" y="22"/>
                  <a:pt x="112" y="22"/>
                </a:cubicBezTo>
                <a:lnTo>
                  <a:pt x="97" y="113"/>
                </a:lnTo>
                <a:close/>
                <a:moveTo>
                  <a:pt x="97" y="113"/>
                </a:moveTo>
                <a:cubicBezTo>
                  <a:pt x="97" y="113"/>
                  <a:pt x="97" y="113"/>
                  <a:pt x="97" y="113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" name="ïS1íḓé"/>
          <p:cNvSpPr>
            <a:spLocks/>
          </p:cNvSpPr>
          <p:nvPr/>
        </p:nvSpPr>
        <p:spPr bwMode="auto">
          <a:xfrm>
            <a:off x="3377231" y="3276262"/>
            <a:ext cx="254970" cy="254968"/>
          </a:xfrm>
          <a:custGeom>
            <a:avLst/>
            <a:gdLst/>
            <a:ahLst/>
            <a:cxnLst>
              <a:cxn ang="0">
                <a:pos x="77" y="14"/>
              </a:cxn>
              <a:cxn ang="0">
                <a:pos x="51" y="34"/>
              </a:cxn>
              <a:cxn ang="0">
                <a:pos x="0" y="54"/>
              </a:cxn>
              <a:cxn ang="0">
                <a:pos x="23" y="80"/>
              </a:cxn>
              <a:cxn ang="0">
                <a:pos x="31" y="123"/>
              </a:cxn>
              <a:cxn ang="0">
                <a:pos x="54" y="115"/>
              </a:cxn>
              <a:cxn ang="0">
                <a:pos x="50" y="103"/>
              </a:cxn>
              <a:cxn ang="0">
                <a:pos x="50" y="76"/>
              </a:cxn>
              <a:cxn ang="0">
                <a:pos x="51" y="74"/>
              </a:cxn>
              <a:cxn ang="0">
                <a:pos x="52" y="73"/>
              </a:cxn>
              <a:cxn ang="0">
                <a:pos x="53" y="73"/>
              </a:cxn>
              <a:cxn ang="0">
                <a:pos x="77" y="94"/>
              </a:cxn>
              <a:cxn ang="0">
                <a:pos x="123" y="54"/>
              </a:cxn>
              <a:cxn ang="0">
                <a:pos x="77" y="54"/>
              </a:cxn>
              <a:cxn ang="0">
                <a:pos x="88" y="42"/>
              </a:cxn>
              <a:cxn ang="0">
                <a:pos x="88" y="65"/>
              </a:cxn>
              <a:cxn ang="0">
                <a:pos x="77" y="54"/>
              </a:cxn>
              <a:cxn ang="0">
                <a:pos x="15" y="42"/>
              </a:cxn>
              <a:cxn ang="0">
                <a:pos x="38" y="54"/>
              </a:cxn>
              <a:cxn ang="0">
                <a:pos x="15" y="65"/>
              </a:cxn>
              <a:cxn ang="0">
                <a:pos x="46" y="115"/>
              </a:cxn>
              <a:cxn ang="0">
                <a:pos x="31" y="80"/>
              </a:cxn>
              <a:cxn ang="0">
                <a:pos x="31" y="73"/>
              </a:cxn>
              <a:cxn ang="0">
                <a:pos x="43" y="73"/>
              </a:cxn>
              <a:cxn ang="0">
                <a:pos x="42" y="103"/>
              </a:cxn>
              <a:cxn ang="0">
                <a:pos x="46" y="112"/>
              </a:cxn>
              <a:cxn ang="0">
                <a:pos x="51" y="65"/>
              </a:cxn>
              <a:cxn ang="0">
                <a:pos x="50" y="65"/>
              </a:cxn>
              <a:cxn ang="0">
                <a:pos x="50" y="42"/>
              </a:cxn>
              <a:cxn ang="0">
                <a:pos x="71" y="34"/>
              </a:cxn>
              <a:cxn ang="0">
                <a:pos x="71" y="73"/>
              </a:cxn>
              <a:cxn ang="0">
                <a:pos x="96" y="100"/>
              </a:cxn>
              <a:cxn ang="0">
                <a:pos x="88" y="73"/>
              </a:cxn>
              <a:cxn ang="0">
                <a:pos x="88" y="34"/>
              </a:cxn>
              <a:cxn ang="0">
                <a:pos x="96" y="8"/>
              </a:cxn>
              <a:cxn ang="0">
                <a:pos x="96" y="100"/>
              </a:cxn>
              <a:cxn ang="0">
                <a:pos x="96" y="100"/>
              </a:cxn>
            </a:cxnLst>
            <a:rect l="0" t="0" r="r" b="b"/>
            <a:pathLst>
              <a:path w="123" h="123">
                <a:moveTo>
                  <a:pt x="96" y="0"/>
                </a:moveTo>
                <a:cubicBezTo>
                  <a:pt x="88" y="0"/>
                  <a:pt x="82" y="5"/>
                  <a:pt x="77" y="14"/>
                </a:cubicBezTo>
                <a:cubicBezTo>
                  <a:pt x="77" y="14"/>
                  <a:pt x="77" y="14"/>
                  <a:pt x="77" y="14"/>
                </a:cubicBezTo>
                <a:cubicBezTo>
                  <a:pt x="71" y="26"/>
                  <a:pt x="61" y="34"/>
                  <a:pt x="51" y="34"/>
                </a:cubicBezTo>
                <a:cubicBezTo>
                  <a:pt x="15" y="34"/>
                  <a:pt x="15" y="34"/>
                  <a:pt x="15" y="34"/>
                </a:cubicBezTo>
                <a:cubicBezTo>
                  <a:pt x="7" y="34"/>
                  <a:pt x="0" y="43"/>
                  <a:pt x="0" y="54"/>
                </a:cubicBezTo>
                <a:cubicBezTo>
                  <a:pt x="0" y="64"/>
                  <a:pt x="7" y="73"/>
                  <a:pt x="15" y="73"/>
                </a:cubicBezTo>
                <a:cubicBezTo>
                  <a:pt x="20" y="73"/>
                  <a:pt x="23" y="76"/>
                  <a:pt x="23" y="80"/>
                </a:cubicBezTo>
                <a:cubicBezTo>
                  <a:pt x="23" y="115"/>
                  <a:pt x="23" y="115"/>
                  <a:pt x="23" y="115"/>
                </a:cubicBezTo>
                <a:cubicBezTo>
                  <a:pt x="23" y="119"/>
                  <a:pt x="26" y="123"/>
                  <a:pt x="31" y="123"/>
                </a:cubicBezTo>
                <a:cubicBezTo>
                  <a:pt x="46" y="123"/>
                  <a:pt x="46" y="123"/>
                  <a:pt x="46" y="123"/>
                </a:cubicBezTo>
                <a:cubicBezTo>
                  <a:pt x="50" y="123"/>
                  <a:pt x="54" y="119"/>
                  <a:pt x="54" y="115"/>
                </a:cubicBezTo>
                <a:cubicBezTo>
                  <a:pt x="54" y="111"/>
                  <a:pt x="54" y="111"/>
                  <a:pt x="54" y="111"/>
                </a:cubicBezTo>
                <a:cubicBezTo>
                  <a:pt x="54" y="107"/>
                  <a:pt x="50" y="106"/>
                  <a:pt x="50" y="103"/>
                </a:cubicBezTo>
                <a:cubicBezTo>
                  <a:pt x="50" y="77"/>
                  <a:pt x="50" y="77"/>
                  <a:pt x="50" y="77"/>
                </a:cubicBezTo>
                <a:cubicBezTo>
                  <a:pt x="50" y="76"/>
                  <a:pt x="50" y="76"/>
                  <a:pt x="50" y="76"/>
                </a:cubicBezTo>
                <a:cubicBezTo>
                  <a:pt x="50" y="76"/>
                  <a:pt x="50" y="75"/>
                  <a:pt x="50" y="75"/>
                </a:cubicBezTo>
                <a:cubicBezTo>
                  <a:pt x="50" y="75"/>
                  <a:pt x="51" y="75"/>
                  <a:pt x="51" y="74"/>
                </a:cubicBezTo>
                <a:cubicBezTo>
                  <a:pt x="51" y="74"/>
                  <a:pt x="51" y="74"/>
                  <a:pt x="52" y="73"/>
                </a:cubicBezTo>
                <a:cubicBezTo>
                  <a:pt x="52" y="73"/>
                  <a:pt x="52" y="73"/>
                  <a:pt x="52" y="73"/>
                </a:cubicBezTo>
                <a:cubicBezTo>
                  <a:pt x="52" y="73"/>
                  <a:pt x="52" y="73"/>
                  <a:pt x="52" y="73"/>
                </a:cubicBezTo>
                <a:cubicBezTo>
                  <a:pt x="52" y="73"/>
                  <a:pt x="53" y="73"/>
                  <a:pt x="53" y="73"/>
                </a:cubicBezTo>
                <a:cubicBezTo>
                  <a:pt x="63" y="74"/>
                  <a:pt x="71" y="82"/>
                  <a:pt x="77" y="94"/>
                </a:cubicBezTo>
                <a:cubicBezTo>
                  <a:pt x="77" y="94"/>
                  <a:pt x="77" y="94"/>
                  <a:pt x="77" y="94"/>
                </a:cubicBezTo>
                <a:cubicBezTo>
                  <a:pt x="82" y="102"/>
                  <a:pt x="88" y="107"/>
                  <a:pt x="96" y="107"/>
                </a:cubicBezTo>
                <a:cubicBezTo>
                  <a:pt x="114" y="107"/>
                  <a:pt x="123" y="80"/>
                  <a:pt x="123" y="54"/>
                </a:cubicBezTo>
                <a:cubicBezTo>
                  <a:pt x="123" y="27"/>
                  <a:pt x="114" y="0"/>
                  <a:pt x="96" y="0"/>
                </a:cubicBezTo>
                <a:close/>
                <a:moveTo>
                  <a:pt x="77" y="54"/>
                </a:moveTo>
                <a:cubicBezTo>
                  <a:pt x="77" y="50"/>
                  <a:pt x="77" y="46"/>
                  <a:pt x="77" y="42"/>
                </a:cubicBezTo>
                <a:cubicBezTo>
                  <a:pt x="88" y="42"/>
                  <a:pt x="88" y="42"/>
                  <a:pt x="88" y="42"/>
                </a:cubicBezTo>
                <a:cubicBezTo>
                  <a:pt x="92" y="42"/>
                  <a:pt x="96" y="47"/>
                  <a:pt x="96" y="54"/>
                </a:cubicBezTo>
                <a:cubicBezTo>
                  <a:pt x="96" y="60"/>
                  <a:pt x="92" y="65"/>
                  <a:pt x="88" y="65"/>
                </a:cubicBezTo>
                <a:cubicBezTo>
                  <a:pt x="77" y="65"/>
                  <a:pt x="77" y="65"/>
                  <a:pt x="77" y="65"/>
                </a:cubicBezTo>
                <a:cubicBezTo>
                  <a:pt x="77" y="61"/>
                  <a:pt x="77" y="58"/>
                  <a:pt x="77" y="54"/>
                </a:cubicBezTo>
                <a:close/>
                <a:moveTo>
                  <a:pt x="8" y="54"/>
                </a:moveTo>
                <a:cubicBezTo>
                  <a:pt x="8" y="47"/>
                  <a:pt x="11" y="42"/>
                  <a:pt x="15" y="42"/>
                </a:cubicBezTo>
                <a:cubicBezTo>
                  <a:pt x="42" y="42"/>
                  <a:pt x="42" y="42"/>
                  <a:pt x="42" y="42"/>
                </a:cubicBezTo>
                <a:cubicBezTo>
                  <a:pt x="40" y="45"/>
                  <a:pt x="38" y="49"/>
                  <a:pt x="38" y="54"/>
                </a:cubicBezTo>
                <a:cubicBezTo>
                  <a:pt x="38" y="58"/>
                  <a:pt x="40" y="62"/>
                  <a:pt x="42" y="65"/>
                </a:cubicBezTo>
                <a:cubicBezTo>
                  <a:pt x="15" y="65"/>
                  <a:pt x="15" y="65"/>
                  <a:pt x="15" y="65"/>
                </a:cubicBezTo>
                <a:cubicBezTo>
                  <a:pt x="11" y="65"/>
                  <a:pt x="8" y="60"/>
                  <a:pt x="8" y="54"/>
                </a:cubicBezTo>
                <a:close/>
                <a:moveTo>
                  <a:pt x="46" y="115"/>
                </a:moveTo>
                <a:cubicBezTo>
                  <a:pt x="31" y="115"/>
                  <a:pt x="31" y="115"/>
                  <a:pt x="31" y="115"/>
                </a:cubicBezTo>
                <a:cubicBezTo>
                  <a:pt x="31" y="80"/>
                  <a:pt x="31" y="80"/>
                  <a:pt x="31" y="80"/>
                </a:cubicBezTo>
                <a:cubicBezTo>
                  <a:pt x="31" y="78"/>
                  <a:pt x="30" y="75"/>
                  <a:pt x="29" y="73"/>
                </a:cubicBezTo>
                <a:cubicBezTo>
                  <a:pt x="31" y="73"/>
                  <a:pt x="31" y="73"/>
                  <a:pt x="31" y="73"/>
                </a:cubicBezTo>
                <a:cubicBezTo>
                  <a:pt x="31" y="73"/>
                  <a:pt x="31" y="73"/>
                  <a:pt x="31" y="73"/>
                </a:cubicBezTo>
                <a:cubicBezTo>
                  <a:pt x="43" y="73"/>
                  <a:pt x="43" y="73"/>
                  <a:pt x="43" y="73"/>
                </a:cubicBezTo>
                <a:cubicBezTo>
                  <a:pt x="42" y="74"/>
                  <a:pt x="42" y="75"/>
                  <a:pt x="42" y="77"/>
                </a:cubicBezTo>
                <a:cubicBezTo>
                  <a:pt x="42" y="103"/>
                  <a:pt x="42" y="103"/>
                  <a:pt x="42" y="103"/>
                </a:cubicBezTo>
                <a:cubicBezTo>
                  <a:pt x="42" y="107"/>
                  <a:pt x="44" y="110"/>
                  <a:pt x="46" y="111"/>
                </a:cubicBezTo>
                <a:cubicBezTo>
                  <a:pt x="46" y="111"/>
                  <a:pt x="46" y="111"/>
                  <a:pt x="46" y="112"/>
                </a:cubicBezTo>
                <a:lnTo>
                  <a:pt x="46" y="115"/>
                </a:lnTo>
                <a:close/>
                <a:moveTo>
                  <a:pt x="51" y="65"/>
                </a:moveTo>
                <a:cubicBezTo>
                  <a:pt x="50" y="65"/>
                  <a:pt x="50" y="65"/>
                  <a:pt x="50" y="65"/>
                </a:cubicBezTo>
                <a:cubicBezTo>
                  <a:pt x="50" y="65"/>
                  <a:pt x="50" y="65"/>
                  <a:pt x="50" y="65"/>
                </a:cubicBezTo>
                <a:cubicBezTo>
                  <a:pt x="46" y="65"/>
                  <a:pt x="42" y="60"/>
                  <a:pt x="42" y="54"/>
                </a:cubicBezTo>
                <a:cubicBezTo>
                  <a:pt x="42" y="47"/>
                  <a:pt x="46" y="42"/>
                  <a:pt x="50" y="42"/>
                </a:cubicBezTo>
                <a:cubicBezTo>
                  <a:pt x="51" y="42"/>
                  <a:pt x="51" y="42"/>
                  <a:pt x="51" y="42"/>
                </a:cubicBezTo>
                <a:cubicBezTo>
                  <a:pt x="58" y="42"/>
                  <a:pt x="65" y="39"/>
                  <a:pt x="71" y="34"/>
                </a:cubicBezTo>
                <a:cubicBezTo>
                  <a:pt x="70" y="40"/>
                  <a:pt x="69" y="47"/>
                  <a:pt x="69" y="54"/>
                </a:cubicBezTo>
                <a:cubicBezTo>
                  <a:pt x="69" y="60"/>
                  <a:pt x="70" y="67"/>
                  <a:pt x="71" y="73"/>
                </a:cubicBezTo>
                <a:cubicBezTo>
                  <a:pt x="65" y="68"/>
                  <a:pt x="58" y="65"/>
                  <a:pt x="51" y="65"/>
                </a:cubicBezTo>
                <a:close/>
                <a:moveTo>
                  <a:pt x="96" y="100"/>
                </a:moveTo>
                <a:cubicBezTo>
                  <a:pt x="88" y="100"/>
                  <a:pt x="82" y="89"/>
                  <a:pt x="79" y="73"/>
                </a:cubicBezTo>
                <a:cubicBezTo>
                  <a:pt x="88" y="73"/>
                  <a:pt x="88" y="73"/>
                  <a:pt x="88" y="73"/>
                </a:cubicBezTo>
                <a:cubicBezTo>
                  <a:pt x="97" y="73"/>
                  <a:pt x="104" y="64"/>
                  <a:pt x="104" y="54"/>
                </a:cubicBezTo>
                <a:cubicBezTo>
                  <a:pt x="104" y="43"/>
                  <a:pt x="97" y="34"/>
                  <a:pt x="88" y="34"/>
                </a:cubicBezTo>
                <a:cubicBezTo>
                  <a:pt x="79" y="34"/>
                  <a:pt x="79" y="34"/>
                  <a:pt x="79" y="34"/>
                </a:cubicBezTo>
                <a:cubicBezTo>
                  <a:pt x="82" y="19"/>
                  <a:pt x="88" y="8"/>
                  <a:pt x="96" y="8"/>
                </a:cubicBezTo>
                <a:cubicBezTo>
                  <a:pt x="107" y="8"/>
                  <a:pt x="115" y="28"/>
                  <a:pt x="115" y="54"/>
                </a:cubicBezTo>
                <a:cubicBezTo>
                  <a:pt x="115" y="79"/>
                  <a:pt x="107" y="100"/>
                  <a:pt x="96" y="100"/>
                </a:cubicBezTo>
                <a:close/>
                <a:moveTo>
                  <a:pt x="96" y="100"/>
                </a:moveTo>
                <a:cubicBezTo>
                  <a:pt x="96" y="100"/>
                  <a:pt x="96" y="100"/>
                  <a:pt x="96" y="10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43" name="组合 42"/>
          <p:cNvGrpSpPr/>
          <p:nvPr/>
        </p:nvGrpSpPr>
        <p:grpSpPr>
          <a:xfrm>
            <a:off x="4599916" y="2383855"/>
            <a:ext cx="4580200" cy="555520"/>
            <a:chOff x="1541719" y="2349127"/>
            <a:chExt cx="4580200" cy="555520"/>
          </a:xfrm>
        </p:grpSpPr>
        <p:sp>
          <p:nvSpPr>
            <p:cNvPr id="44" name="文本框 43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541719" y="2636881"/>
              <a:ext cx="4580200" cy="26776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user-document can on a project or computer, or presentation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136993" y="3150403"/>
            <a:ext cx="4580200" cy="555520"/>
            <a:chOff x="1541719" y="2349127"/>
            <a:chExt cx="4580200" cy="555520"/>
          </a:xfrm>
        </p:grpSpPr>
        <p:sp>
          <p:nvSpPr>
            <p:cNvPr id="50" name="文本框 49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541719" y="2636881"/>
              <a:ext cx="4580200" cy="26776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user-document can on a project or computer, or presentation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5590614" y="3858680"/>
            <a:ext cx="4580200" cy="555520"/>
            <a:chOff x="1541719" y="2349127"/>
            <a:chExt cx="4580200" cy="555520"/>
          </a:xfrm>
        </p:grpSpPr>
        <p:sp>
          <p:nvSpPr>
            <p:cNvPr id="53" name="文本框 52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541719" y="2636881"/>
              <a:ext cx="4580200" cy="26776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user-document can on a project or computer, or presentation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030601" y="4542450"/>
            <a:ext cx="4580200" cy="555520"/>
            <a:chOff x="1541719" y="2349127"/>
            <a:chExt cx="4580200" cy="555520"/>
          </a:xfrm>
        </p:grpSpPr>
        <p:sp>
          <p:nvSpPr>
            <p:cNvPr id="56" name="文本框 55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541719" y="2636881"/>
              <a:ext cx="4580200" cy="26776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user-document can on a project or computer, or presentation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547436" y="368311"/>
            <a:ext cx="7150734" cy="584775"/>
            <a:chOff x="2547436" y="368311"/>
            <a:chExt cx="7150734" cy="584775"/>
          </a:xfrm>
        </p:grpSpPr>
        <p:grpSp>
          <p:nvGrpSpPr>
            <p:cNvPr id="48" name="组合 47"/>
            <p:cNvGrpSpPr/>
            <p:nvPr/>
          </p:nvGrpSpPr>
          <p:grpSpPr>
            <a:xfrm>
              <a:off x="2547436" y="539622"/>
              <a:ext cx="7150734" cy="329051"/>
              <a:chOff x="2547436" y="539622"/>
              <a:chExt cx="7150734" cy="329051"/>
            </a:xfrm>
          </p:grpSpPr>
          <p:grpSp>
            <p:nvGrpSpPr>
              <p:cNvPr id="69" name="组合 68"/>
              <p:cNvGrpSpPr/>
              <p:nvPr/>
            </p:nvGrpSpPr>
            <p:grpSpPr>
              <a:xfrm>
                <a:off x="4397828" y="539622"/>
                <a:ext cx="3396345" cy="329051"/>
                <a:chOff x="2632243" y="3062611"/>
                <a:chExt cx="5470212" cy="529975"/>
              </a:xfrm>
            </p:grpSpPr>
            <p:sp>
              <p:nvSpPr>
                <p:cNvPr id="72" name="椭圆 71"/>
                <p:cNvSpPr/>
                <p:nvPr/>
              </p:nvSpPr>
              <p:spPr>
                <a:xfrm>
                  <a:off x="2632243" y="3062611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" name="椭圆 72"/>
                <p:cNvSpPr/>
                <p:nvPr/>
              </p:nvSpPr>
              <p:spPr>
                <a:xfrm>
                  <a:off x="7614095" y="3104226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6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23900" b="1">
                    <a:solidFill>
                      <a:schemeClr val="tx1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70" name="直接连接符 69"/>
              <p:cNvCxnSpPr/>
              <p:nvPr/>
            </p:nvCxnSpPr>
            <p:spPr>
              <a:xfrm>
                <a:off x="2547436" y="691228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>
                <a:off x="8055636" y="717066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文本框 67"/>
            <p:cNvSpPr txBox="1"/>
            <p:nvPr/>
          </p:nvSpPr>
          <p:spPr>
            <a:xfrm>
              <a:off x="5092360" y="368311"/>
              <a:ext cx="20072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b="1" dirty="0"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rPr>
                <a:t>Overview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8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37" grpId="0" animBg="1"/>
      <p:bldP spid="38" grpId="0" animBg="1"/>
      <p:bldP spid="39" grpId="0" animBg="1"/>
      <p:bldP spid="35" grpId="0" animBg="1"/>
      <p:bldP spid="36" grpId="0" animBg="1"/>
      <p:bldP spid="32" grpId="0" animBg="1"/>
      <p:bldP spid="33" grpId="0" animBg="1"/>
      <p:bldP spid="34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ṧḻiḑe"/>
          <p:cNvSpPr/>
          <p:nvPr/>
        </p:nvSpPr>
        <p:spPr>
          <a:xfrm>
            <a:off x="1594010" y="2343151"/>
            <a:ext cx="1536775" cy="1536774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îś1ïde"/>
          <p:cNvSpPr/>
          <p:nvPr/>
        </p:nvSpPr>
        <p:spPr>
          <a:xfrm>
            <a:off x="1844112" y="2593253"/>
            <a:ext cx="1036570" cy="1036569"/>
          </a:xfrm>
          <a:prstGeom prst="ellipse">
            <a:avLst/>
          </a:prstGeom>
          <a:solidFill>
            <a:schemeClr val="bg1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" name="iSļîḑê"/>
          <p:cNvSpPr/>
          <p:nvPr/>
        </p:nvSpPr>
        <p:spPr>
          <a:xfrm>
            <a:off x="1657529" y="2406670"/>
            <a:ext cx="1409735" cy="1409734"/>
          </a:xfrm>
          <a:prstGeom prst="arc">
            <a:avLst>
              <a:gd name="adj1" fmla="val 1912232"/>
              <a:gd name="adj2" fmla="val 16025866"/>
            </a:avLst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3" name="îṩ1iḋè"/>
          <p:cNvSpPr/>
          <p:nvPr/>
        </p:nvSpPr>
        <p:spPr>
          <a:xfrm>
            <a:off x="2250560" y="2896653"/>
            <a:ext cx="239384" cy="412175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0" h="414">
                <a:moveTo>
                  <a:pt x="200" y="270"/>
                </a:moveTo>
                <a:lnTo>
                  <a:pt x="200" y="217"/>
                </a:lnTo>
                <a:cubicBezTo>
                  <a:pt x="200" y="100"/>
                  <a:pt x="151" y="29"/>
                  <a:pt x="130" y="4"/>
                </a:cubicBezTo>
                <a:cubicBezTo>
                  <a:pt x="128" y="2"/>
                  <a:pt x="124" y="0"/>
                  <a:pt x="121" y="0"/>
                </a:cubicBezTo>
                <a:cubicBezTo>
                  <a:pt x="117" y="0"/>
                  <a:pt x="114" y="1"/>
                  <a:pt x="112" y="4"/>
                </a:cubicBezTo>
                <a:cubicBezTo>
                  <a:pt x="91" y="29"/>
                  <a:pt x="40" y="100"/>
                  <a:pt x="40" y="217"/>
                </a:cubicBezTo>
                <a:lnTo>
                  <a:pt x="40" y="270"/>
                </a:lnTo>
                <a:lnTo>
                  <a:pt x="30" y="276"/>
                </a:lnTo>
                <a:cubicBezTo>
                  <a:pt x="12" y="289"/>
                  <a:pt x="0" y="310"/>
                  <a:pt x="0" y="333"/>
                </a:cubicBezTo>
                <a:lnTo>
                  <a:pt x="0" y="395"/>
                </a:lnTo>
                <a:cubicBezTo>
                  <a:pt x="0" y="399"/>
                  <a:pt x="2" y="403"/>
                  <a:pt x="6" y="404"/>
                </a:cubicBezTo>
                <a:cubicBezTo>
                  <a:pt x="9" y="406"/>
                  <a:pt x="13" y="406"/>
                  <a:pt x="16" y="404"/>
                </a:cubicBezTo>
                <a:lnTo>
                  <a:pt x="48" y="383"/>
                </a:lnTo>
                <a:cubicBezTo>
                  <a:pt x="56" y="377"/>
                  <a:pt x="67" y="374"/>
                  <a:pt x="78" y="374"/>
                </a:cubicBezTo>
                <a:lnTo>
                  <a:pt x="101" y="374"/>
                </a:lnTo>
                <a:lnTo>
                  <a:pt x="101" y="404"/>
                </a:lnTo>
                <a:cubicBezTo>
                  <a:pt x="101" y="410"/>
                  <a:pt x="105" y="414"/>
                  <a:pt x="111" y="414"/>
                </a:cubicBezTo>
                <a:lnTo>
                  <a:pt x="129" y="414"/>
                </a:lnTo>
                <a:cubicBezTo>
                  <a:pt x="135" y="414"/>
                  <a:pt x="140" y="410"/>
                  <a:pt x="140" y="404"/>
                </a:cubicBezTo>
                <a:lnTo>
                  <a:pt x="140" y="374"/>
                </a:lnTo>
                <a:lnTo>
                  <a:pt x="163" y="374"/>
                </a:lnTo>
                <a:cubicBezTo>
                  <a:pt x="173" y="374"/>
                  <a:pt x="184" y="377"/>
                  <a:pt x="193" y="383"/>
                </a:cubicBezTo>
                <a:lnTo>
                  <a:pt x="224" y="404"/>
                </a:lnTo>
                <a:cubicBezTo>
                  <a:pt x="227" y="406"/>
                  <a:pt x="231" y="406"/>
                  <a:pt x="235" y="404"/>
                </a:cubicBezTo>
                <a:cubicBezTo>
                  <a:pt x="238" y="403"/>
                  <a:pt x="240" y="399"/>
                  <a:pt x="240" y="395"/>
                </a:cubicBezTo>
                <a:lnTo>
                  <a:pt x="240" y="333"/>
                </a:lnTo>
                <a:cubicBezTo>
                  <a:pt x="240" y="310"/>
                  <a:pt x="229" y="289"/>
                  <a:pt x="210" y="276"/>
                </a:cubicBezTo>
                <a:lnTo>
                  <a:pt x="200" y="270"/>
                </a:lnTo>
                <a:close/>
                <a:moveTo>
                  <a:pt x="120" y="187"/>
                </a:moveTo>
                <a:cubicBezTo>
                  <a:pt x="101" y="187"/>
                  <a:pt x="85" y="172"/>
                  <a:pt x="85" y="152"/>
                </a:cubicBezTo>
                <a:cubicBezTo>
                  <a:pt x="85" y="133"/>
                  <a:pt x="101" y="117"/>
                  <a:pt x="120" y="117"/>
                </a:cubicBezTo>
                <a:cubicBezTo>
                  <a:pt x="139" y="117"/>
                  <a:pt x="155" y="133"/>
                  <a:pt x="155" y="152"/>
                </a:cubicBezTo>
                <a:cubicBezTo>
                  <a:pt x="155" y="172"/>
                  <a:pt x="139" y="187"/>
                  <a:pt x="120" y="18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noFill/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ïs1îďé"/>
          <p:cNvSpPr/>
          <p:nvPr/>
        </p:nvSpPr>
        <p:spPr>
          <a:xfrm>
            <a:off x="4089428" y="2343151"/>
            <a:ext cx="1536775" cy="1536774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8" name="iṣḷiḓê"/>
          <p:cNvSpPr/>
          <p:nvPr/>
        </p:nvSpPr>
        <p:spPr>
          <a:xfrm>
            <a:off x="4339530" y="2593253"/>
            <a:ext cx="1036570" cy="1036569"/>
          </a:xfrm>
          <a:prstGeom prst="ellipse">
            <a:avLst/>
          </a:prstGeom>
          <a:solidFill>
            <a:schemeClr val="bg1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9" name="îṣḻíḓe"/>
          <p:cNvSpPr/>
          <p:nvPr/>
        </p:nvSpPr>
        <p:spPr>
          <a:xfrm>
            <a:off x="4152947" y="2406670"/>
            <a:ext cx="1409735" cy="1409734"/>
          </a:xfrm>
          <a:prstGeom prst="arc">
            <a:avLst>
              <a:gd name="adj1" fmla="val 12630923"/>
              <a:gd name="adj2" fmla="val 16810298"/>
            </a:avLst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2" name="îśḻíḓê"/>
          <p:cNvSpPr/>
          <p:nvPr/>
        </p:nvSpPr>
        <p:spPr>
          <a:xfrm>
            <a:off x="4659583" y="2896962"/>
            <a:ext cx="412175" cy="411553"/>
          </a:xfrm>
          <a:custGeom>
            <a:avLst/>
            <a:gdLst>
              <a:gd name="connsiteX0" fmla="*/ 506334 w 607638"/>
              <a:gd name="connsiteY0" fmla="*/ 455027 h 606722"/>
              <a:gd name="connsiteX1" fmla="*/ 506334 w 607638"/>
              <a:gd name="connsiteY1" fmla="*/ 505592 h 606722"/>
              <a:gd name="connsiteX2" fmla="*/ 531616 w 607638"/>
              <a:gd name="connsiteY2" fmla="*/ 505592 h 606722"/>
              <a:gd name="connsiteX3" fmla="*/ 556986 w 607638"/>
              <a:gd name="connsiteY3" fmla="*/ 480265 h 606722"/>
              <a:gd name="connsiteX4" fmla="*/ 531616 w 607638"/>
              <a:gd name="connsiteY4" fmla="*/ 455027 h 606722"/>
              <a:gd name="connsiteX5" fmla="*/ 430401 w 607638"/>
              <a:gd name="connsiteY5" fmla="*/ 353896 h 606722"/>
              <a:gd name="connsiteX6" fmla="*/ 405031 w 607638"/>
              <a:gd name="connsiteY6" fmla="*/ 379223 h 606722"/>
              <a:gd name="connsiteX7" fmla="*/ 430401 w 607638"/>
              <a:gd name="connsiteY7" fmla="*/ 404461 h 606722"/>
              <a:gd name="connsiteX8" fmla="*/ 455683 w 607638"/>
              <a:gd name="connsiteY8" fmla="*/ 404461 h 606722"/>
              <a:gd name="connsiteX9" fmla="*/ 455683 w 607638"/>
              <a:gd name="connsiteY9" fmla="*/ 353896 h 606722"/>
              <a:gd name="connsiteX10" fmla="*/ 480964 w 607638"/>
              <a:gd name="connsiteY10" fmla="*/ 252766 h 606722"/>
              <a:gd name="connsiteX11" fmla="*/ 506334 w 607638"/>
              <a:gd name="connsiteY11" fmla="*/ 278093 h 606722"/>
              <a:gd name="connsiteX12" fmla="*/ 506334 w 607638"/>
              <a:gd name="connsiteY12" fmla="*/ 303331 h 606722"/>
              <a:gd name="connsiteX13" fmla="*/ 556986 w 607638"/>
              <a:gd name="connsiteY13" fmla="*/ 303331 h 606722"/>
              <a:gd name="connsiteX14" fmla="*/ 582268 w 607638"/>
              <a:gd name="connsiteY14" fmla="*/ 328658 h 606722"/>
              <a:gd name="connsiteX15" fmla="*/ 556986 w 607638"/>
              <a:gd name="connsiteY15" fmla="*/ 353896 h 606722"/>
              <a:gd name="connsiteX16" fmla="*/ 506334 w 607638"/>
              <a:gd name="connsiteY16" fmla="*/ 353896 h 606722"/>
              <a:gd name="connsiteX17" fmla="*/ 506334 w 607638"/>
              <a:gd name="connsiteY17" fmla="*/ 404461 h 606722"/>
              <a:gd name="connsiteX18" fmla="*/ 531616 w 607638"/>
              <a:gd name="connsiteY18" fmla="*/ 404461 h 606722"/>
              <a:gd name="connsiteX19" fmla="*/ 607638 w 607638"/>
              <a:gd name="connsiteY19" fmla="*/ 480265 h 606722"/>
              <a:gd name="connsiteX20" fmla="*/ 531616 w 607638"/>
              <a:gd name="connsiteY20" fmla="*/ 556157 h 606722"/>
              <a:gd name="connsiteX21" fmla="*/ 506334 w 607638"/>
              <a:gd name="connsiteY21" fmla="*/ 556157 h 606722"/>
              <a:gd name="connsiteX22" fmla="*/ 506334 w 607638"/>
              <a:gd name="connsiteY22" fmla="*/ 581395 h 606722"/>
              <a:gd name="connsiteX23" fmla="*/ 480964 w 607638"/>
              <a:gd name="connsiteY23" fmla="*/ 606722 h 606722"/>
              <a:gd name="connsiteX24" fmla="*/ 455683 w 607638"/>
              <a:gd name="connsiteY24" fmla="*/ 581395 h 606722"/>
              <a:gd name="connsiteX25" fmla="*/ 455683 w 607638"/>
              <a:gd name="connsiteY25" fmla="*/ 556157 h 606722"/>
              <a:gd name="connsiteX26" fmla="*/ 405031 w 607638"/>
              <a:gd name="connsiteY26" fmla="*/ 556157 h 606722"/>
              <a:gd name="connsiteX27" fmla="*/ 379749 w 607638"/>
              <a:gd name="connsiteY27" fmla="*/ 530830 h 606722"/>
              <a:gd name="connsiteX28" fmla="*/ 405031 w 607638"/>
              <a:gd name="connsiteY28" fmla="*/ 505592 h 606722"/>
              <a:gd name="connsiteX29" fmla="*/ 455683 w 607638"/>
              <a:gd name="connsiteY29" fmla="*/ 505592 h 606722"/>
              <a:gd name="connsiteX30" fmla="*/ 455683 w 607638"/>
              <a:gd name="connsiteY30" fmla="*/ 455027 h 606722"/>
              <a:gd name="connsiteX31" fmla="*/ 430401 w 607638"/>
              <a:gd name="connsiteY31" fmla="*/ 455027 h 606722"/>
              <a:gd name="connsiteX32" fmla="*/ 354379 w 607638"/>
              <a:gd name="connsiteY32" fmla="*/ 379223 h 606722"/>
              <a:gd name="connsiteX33" fmla="*/ 430401 w 607638"/>
              <a:gd name="connsiteY33" fmla="*/ 303331 h 606722"/>
              <a:gd name="connsiteX34" fmla="*/ 455683 w 607638"/>
              <a:gd name="connsiteY34" fmla="*/ 303331 h 606722"/>
              <a:gd name="connsiteX35" fmla="*/ 455683 w 607638"/>
              <a:gd name="connsiteY35" fmla="*/ 278093 h 606722"/>
              <a:gd name="connsiteX36" fmla="*/ 480964 w 607638"/>
              <a:gd name="connsiteY36" fmla="*/ 252766 h 606722"/>
              <a:gd name="connsiteX37" fmla="*/ 303759 w 607638"/>
              <a:gd name="connsiteY37" fmla="*/ 151716 h 606722"/>
              <a:gd name="connsiteX38" fmla="*/ 329117 w 607638"/>
              <a:gd name="connsiteY38" fmla="*/ 176950 h 606722"/>
              <a:gd name="connsiteX39" fmla="*/ 329117 w 607638"/>
              <a:gd name="connsiteY39" fmla="*/ 303301 h 606722"/>
              <a:gd name="connsiteX40" fmla="*/ 303759 w 607638"/>
              <a:gd name="connsiteY40" fmla="*/ 328624 h 606722"/>
              <a:gd name="connsiteX41" fmla="*/ 227862 w 607638"/>
              <a:gd name="connsiteY41" fmla="*/ 328624 h 606722"/>
              <a:gd name="connsiteX42" fmla="*/ 202593 w 607638"/>
              <a:gd name="connsiteY42" fmla="*/ 303301 h 606722"/>
              <a:gd name="connsiteX43" fmla="*/ 227862 w 607638"/>
              <a:gd name="connsiteY43" fmla="*/ 278066 h 606722"/>
              <a:gd name="connsiteX44" fmla="*/ 278490 w 607638"/>
              <a:gd name="connsiteY44" fmla="*/ 278066 h 606722"/>
              <a:gd name="connsiteX45" fmla="*/ 278490 w 607638"/>
              <a:gd name="connsiteY45" fmla="*/ 176950 h 606722"/>
              <a:gd name="connsiteX46" fmla="*/ 303759 w 607638"/>
              <a:gd name="connsiteY46" fmla="*/ 151716 h 606722"/>
              <a:gd name="connsiteX47" fmla="*/ 303762 w 607638"/>
              <a:gd name="connsiteY47" fmla="*/ 0 h 606722"/>
              <a:gd name="connsiteX48" fmla="*/ 606634 w 607638"/>
              <a:gd name="connsiteY48" fmla="*/ 220667 h 606722"/>
              <a:gd name="connsiteX49" fmla="*/ 589190 w 607638"/>
              <a:gd name="connsiteY49" fmla="*/ 251860 h 606722"/>
              <a:gd name="connsiteX50" fmla="*/ 557950 w 607638"/>
              <a:gd name="connsiteY50" fmla="*/ 234353 h 606722"/>
              <a:gd name="connsiteX51" fmla="*/ 303762 w 607638"/>
              <a:gd name="connsiteY51" fmla="*/ 50568 h 606722"/>
              <a:gd name="connsiteX52" fmla="*/ 50642 w 607638"/>
              <a:gd name="connsiteY52" fmla="*/ 303317 h 606722"/>
              <a:gd name="connsiteX53" fmla="*/ 303762 w 607638"/>
              <a:gd name="connsiteY53" fmla="*/ 556154 h 606722"/>
              <a:gd name="connsiteX54" fmla="*/ 329127 w 607638"/>
              <a:gd name="connsiteY54" fmla="*/ 581394 h 606722"/>
              <a:gd name="connsiteX55" fmla="*/ 303762 w 607638"/>
              <a:gd name="connsiteY55" fmla="*/ 606722 h 606722"/>
              <a:gd name="connsiteX56" fmla="*/ 0 w 607638"/>
              <a:gd name="connsiteY56" fmla="*/ 303317 h 606722"/>
              <a:gd name="connsiteX57" fmla="*/ 303762 w 607638"/>
              <a:gd name="connsiteY5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07638" h="606722">
                <a:moveTo>
                  <a:pt x="506334" y="455027"/>
                </a:moveTo>
                <a:lnTo>
                  <a:pt x="506334" y="505592"/>
                </a:lnTo>
                <a:lnTo>
                  <a:pt x="531616" y="505592"/>
                </a:lnTo>
                <a:cubicBezTo>
                  <a:pt x="545592" y="505592"/>
                  <a:pt x="556986" y="494217"/>
                  <a:pt x="556986" y="480265"/>
                </a:cubicBezTo>
                <a:cubicBezTo>
                  <a:pt x="556986" y="466401"/>
                  <a:pt x="545592" y="455027"/>
                  <a:pt x="531616" y="455027"/>
                </a:cubicBezTo>
                <a:close/>
                <a:moveTo>
                  <a:pt x="430401" y="353896"/>
                </a:moveTo>
                <a:cubicBezTo>
                  <a:pt x="416425" y="353896"/>
                  <a:pt x="405031" y="365271"/>
                  <a:pt x="405031" y="379223"/>
                </a:cubicBezTo>
                <a:cubicBezTo>
                  <a:pt x="405031" y="393087"/>
                  <a:pt x="416425" y="404461"/>
                  <a:pt x="430401" y="404461"/>
                </a:cubicBezTo>
                <a:lnTo>
                  <a:pt x="455683" y="404461"/>
                </a:lnTo>
                <a:lnTo>
                  <a:pt x="455683" y="353896"/>
                </a:lnTo>
                <a:close/>
                <a:moveTo>
                  <a:pt x="480964" y="252766"/>
                </a:moveTo>
                <a:cubicBezTo>
                  <a:pt x="495029" y="252766"/>
                  <a:pt x="506334" y="264141"/>
                  <a:pt x="506334" y="278093"/>
                </a:cubicBezTo>
                <a:lnTo>
                  <a:pt x="506334" y="303331"/>
                </a:lnTo>
                <a:lnTo>
                  <a:pt x="556986" y="303331"/>
                </a:lnTo>
                <a:cubicBezTo>
                  <a:pt x="570962" y="303331"/>
                  <a:pt x="582268" y="314706"/>
                  <a:pt x="582268" y="328658"/>
                </a:cubicBezTo>
                <a:cubicBezTo>
                  <a:pt x="582268" y="342610"/>
                  <a:pt x="570962" y="353896"/>
                  <a:pt x="556986" y="353896"/>
                </a:cubicBezTo>
                <a:lnTo>
                  <a:pt x="506334" y="353896"/>
                </a:lnTo>
                <a:lnTo>
                  <a:pt x="506334" y="404461"/>
                </a:lnTo>
                <a:lnTo>
                  <a:pt x="531616" y="404461"/>
                </a:lnTo>
                <a:cubicBezTo>
                  <a:pt x="573544" y="404461"/>
                  <a:pt x="607638" y="438497"/>
                  <a:pt x="607638" y="480265"/>
                </a:cubicBezTo>
                <a:cubicBezTo>
                  <a:pt x="607638" y="522121"/>
                  <a:pt x="573544" y="556157"/>
                  <a:pt x="531616" y="556157"/>
                </a:cubicBezTo>
                <a:lnTo>
                  <a:pt x="506334" y="556157"/>
                </a:lnTo>
                <a:lnTo>
                  <a:pt x="506334" y="581395"/>
                </a:lnTo>
                <a:cubicBezTo>
                  <a:pt x="506334" y="595347"/>
                  <a:pt x="495029" y="606722"/>
                  <a:pt x="480964" y="606722"/>
                </a:cubicBezTo>
                <a:cubicBezTo>
                  <a:pt x="466988" y="606722"/>
                  <a:pt x="455683" y="595347"/>
                  <a:pt x="455683" y="581395"/>
                </a:cubicBezTo>
                <a:lnTo>
                  <a:pt x="455683" y="556157"/>
                </a:lnTo>
                <a:lnTo>
                  <a:pt x="405031" y="556157"/>
                </a:lnTo>
                <a:cubicBezTo>
                  <a:pt x="391055" y="556157"/>
                  <a:pt x="379749" y="544782"/>
                  <a:pt x="379749" y="530830"/>
                </a:cubicBezTo>
                <a:cubicBezTo>
                  <a:pt x="379749" y="516878"/>
                  <a:pt x="391055" y="505592"/>
                  <a:pt x="405031" y="505592"/>
                </a:cubicBezTo>
                <a:lnTo>
                  <a:pt x="455683" y="505592"/>
                </a:lnTo>
                <a:lnTo>
                  <a:pt x="455683" y="455027"/>
                </a:lnTo>
                <a:lnTo>
                  <a:pt x="430401" y="455027"/>
                </a:lnTo>
                <a:cubicBezTo>
                  <a:pt x="388473" y="455027"/>
                  <a:pt x="354379" y="420991"/>
                  <a:pt x="354379" y="379223"/>
                </a:cubicBezTo>
                <a:cubicBezTo>
                  <a:pt x="354379" y="337367"/>
                  <a:pt x="388473" y="303331"/>
                  <a:pt x="430401" y="303331"/>
                </a:cubicBezTo>
                <a:lnTo>
                  <a:pt x="455683" y="303331"/>
                </a:lnTo>
                <a:lnTo>
                  <a:pt x="455683" y="278093"/>
                </a:lnTo>
                <a:cubicBezTo>
                  <a:pt x="455683" y="264141"/>
                  <a:pt x="466988" y="252766"/>
                  <a:pt x="480964" y="252766"/>
                </a:cubicBezTo>
                <a:close/>
                <a:moveTo>
                  <a:pt x="303759" y="151716"/>
                </a:moveTo>
                <a:cubicBezTo>
                  <a:pt x="317817" y="151716"/>
                  <a:pt x="329117" y="163000"/>
                  <a:pt x="329117" y="176950"/>
                </a:cubicBezTo>
                <a:lnTo>
                  <a:pt x="329117" y="303301"/>
                </a:lnTo>
                <a:cubicBezTo>
                  <a:pt x="329117" y="317251"/>
                  <a:pt x="317817" y="328624"/>
                  <a:pt x="303759" y="328624"/>
                </a:cubicBezTo>
                <a:lnTo>
                  <a:pt x="227862" y="328624"/>
                </a:lnTo>
                <a:cubicBezTo>
                  <a:pt x="213893" y="328624"/>
                  <a:pt x="202593" y="317251"/>
                  <a:pt x="202593" y="303301"/>
                </a:cubicBezTo>
                <a:cubicBezTo>
                  <a:pt x="202593" y="289351"/>
                  <a:pt x="213893" y="278066"/>
                  <a:pt x="227862" y="278066"/>
                </a:cubicBezTo>
                <a:lnTo>
                  <a:pt x="278490" y="278066"/>
                </a:lnTo>
                <a:lnTo>
                  <a:pt x="278490" y="176950"/>
                </a:lnTo>
                <a:cubicBezTo>
                  <a:pt x="278490" y="163000"/>
                  <a:pt x="289790" y="151716"/>
                  <a:pt x="303759" y="151716"/>
                </a:cubicBezTo>
                <a:close/>
                <a:moveTo>
                  <a:pt x="303762" y="0"/>
                </a:moveTo>
                <a:cubicBezTo>
                  <a:pt x="443049" y="0"/>
                  <a:pt x="570410" y="92781"/>
                  <a:pt x="606634" y="220667"/>
                </a:cubicBezTo>
                <a:cubicBezTo>
                  <a:pt x="610461" y="234086"/>
                  <a:pt x="602629" y="248039"/>
                  <a:pt x="589190" y="251860"/>
                </a:cubicBezTo>
                <a:cubicBezTo>
                  <a:pt x="575839" y="255504"/>
                  <a:pt x="561688" y="247861"/>
                  <a:pt x="557950" y="234353"/>
                </a:cubicBezTo>
                <a:cubicBezTo>
                  <a:pt x="527779" y="127885"/>
                  <a:pt x="420888" y="50568"/>
                  <a:pt x="303762" y="50568"/>
                </a:cubicBezTo>
                <a:cubicBezTo>
                  <a:pt x="164208" y="50568"/>
                  <a:pt x="50642" y="163967"/>
                  <a:pt x="50642" y="303317"/>
                </a:cubicBezTo>
                <a:cubicBezTo>
                  <a:pt x="50642" y="442755"/>
                  <a:pt x="164208" y="556154"/>
                  <a:pt x="303762" y="556154"/>
                </a:cubicBezTo>
                <a:cubicBezTo>
                  <a:pt x="317824" y="556154"/>
                  <a:pt x="329127" y="567441"/>
                  <a:pt x="329127" y="581394"/>
                </a:cubicBezTo>
                <a:cubicBezTo>
                  <a:pt x="329127" y="595347"/>
                  <a:pt x="317824" y="606722"/>
                  <a:pt x="303762" y="606722"/>
                </a:cubicBezTo>
                <a:cubicBezTo>
                  <a:pt x="136261" y="606722"/>
                  <a:pt x="0" y="470661"/>
                  <a:pt x="0" y="303317"/>
                </a:cubicBezTo>
                <a:cubicBezTo>
                  <a:pt x="0" y="136061"/>
                  <a:pt x="136261" y="0"/>
                  <a:pt x="30376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13500000" scaled="1"/>
            <a:tileRect/>
          </a:gradFill>
          <a:ln w="12700">
            <a:noFill/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10" name="î$ļíḓé"/>
          <p:cNvSpPr/>
          <p:nvPr/>
        </p:nvSpPr>
        <p:spPr>
          <a:xfrm>
            <a:off x="6584846" y="2343151"/>
            <a:ext cx="1536775" cy="1536774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îṣľiḍe"/>
          <p:cNvSpPr/>
          <p:nvPr/>
        </p:nvSpPr>
        <p:spPr>
          <a:xfrm>
            <a:off x="6834948" y="2593253"/>
            <a:ext cx="1036570" cy="1036569"/>
          </a:xfrm>
          <a:prstGeom prst="ellipse">
            <a:avLst/>
          </a:prstGeom>
          <a:solidFill>
            <a:schemeClr val="bg1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2" name="íṡ1îďê"/>
          <p:cNvSpPr/>
          <p:nvPr/>
        </p:nvSpPr>
        <p:spPr>
          <a:xfrm>
            <a:off x="6648365" y="2406670"/>
            <a:ext cx="1409735" cy="1409734"/>
          </a:xfrm>
          <a:prstGeom prst="arc">
            <a:avLst>
              <a:gd name="adj1" fmla="val 7003494"/>
              <a:gd name="adj2" fmla="val 16549647"/>
            </a:avLst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8" name="îŝḻiḋè"/>
          <p:cNvSpPr/>
          <p:nvPr/>
        </p:nvSpPr>
        <p:spPr>
          <a:xfrm>
            <a:off x="7155001" y="2897326"/>
            <a:ext cx="412175" cy="410826"/>
          </a:xfrm>
          <a:custGeom>
            <a:avLst/>
            <a:gdLst>
              <a:gd name="connsiteX0" fmla="*/ 216695 w 338138"/>
              <a:gd name="connsiteY0" fmla="*/ 222250 h 337031"/>
              <a:gd name="connsiteX1" fmla="*/ 201613 w 338138"/>
              <a:gd name="connsiteY1" fmla="*/ 236538 h 337031"/>
              <a:gd name="connsiteX2" fmla="*/ 216695 w 338138"/>
              <a:gd name="connsiteY2" fmla="*/ 250826 h 337031"/>
              <a:gd name="connsiteX3" fmla="*/ 231777 w 338138"/>
              <a:gd name="connsiteY3" fmla="*/ 236538 h 337031"/>
              <a:gd name="connsiteX4" fmla="*/ 216695 w 338138"/>
              <a:gd name="connsiteY4" fmla="*/ 222250 h 337031"/>
              <a:gd name="connsiteX5" fmla="*/ 122238 w 338138"/>
              <a:gd name="connsiteY5" fmla="*/ 222250 h 337031"/>
              <a:gd name="connsiteX6" fmla="*/ 107950 w 338138"/>
              <a:gd name="connsiteY6" fmla="*/ 236538 h 337031"/>
              <a:gd name="connsiteX7" fmla="*/ 122238 w 338138"/>
              <a:gd name="connsiteY7" fmla="*/ 250826 h 337031"/>
              <a:gd name="connsiteX8" fmla="*/ 136526 w 338138"/>
              <a:gd name="connsiteY8" fmla="*/ 236538 h 337031"/>
              <a:gd name="connsiteX9" fmla="*/ 122238 w 338138"/>
              <a:gd name="connsiteY9" fmla="*/ 222250 h 337031"/>
              <a:gd name="connsiteX10" fmla="*/ 50065 w 338138"/>
              <a:gd name="connsiteY10" fmla="*/ 174625 h 337031"/>
              <a:gd name="connsiteX11" fmla="*/ 289661 w 338138"/>
              <a:gd name="connsiteY11" fmla="*/ 174625 h 337031"/>
              <a:gd name="connsiteX12" fmla="*/ 277813 w 338138"/>
              <a:gd name="connsiteY12" fmla="*/ 255727 h 337031"/>
              <a:gd name="connsiteX13" fmla="*/ 329155 w 338138"/>
              <a:gd name="connsiteY13" fmla="*/ 319825 h 337031"/>
              <a:gd name="connsiteX14" fmla="*/ 318624 w 338138"/>
              <a:gd name="connsiteY14" fmla="*/ 336830 h 337031"/>
              <a:gd name="connsiteX15" fmla="*/ 302826 w 338138"/>
              <a:gd name="connsiteY15" fmla="*/ 326365 h 337031"/>
              <a:gd name="connsiteX16" fmla="*/ 260699 w 338138"/>
              <a:gd name="connsiteY16" fmla="*/ 277965 h 337031"/>
              <a:gd name="connsiteX17" fmla="*/ 169863 w 338138"/>
              <a:gd name="connsiteY17" fmla="*/ 291046 h 337031"/>
              <a:gd name="connsiteX18" fmla="*/ 79027 w 338138"/>
              <a:gd name="connsiteY18" fmla="*/ 277965 h 337031"/>
              <a:gd name="connsiteX19" fmla="*/ 36900 w 338138"/>
              <a:gd name="connsiteY19" fmla="*/ 326365 h 337031"/>
              <a:gd name="connsiteX20" fmla="*/ 23736 w 338138"/>
              <a:gd name="connsiteY20" fmla="*/ 336830 h 337031"/>
              <a:gd name="connsiteX21" fmla="*/ 10571 w 338138"/>
              <a:gd name="connsiteY21" fmla="*/ 319825 h 337031"/>
              <a:gd name="connsiteX22" fmla="*/ 61913 w 338138"/>
              <a:gd name="connsiteY22" fmla="*/ 255727 h 337031"/>
              <a:gd name="connsiteX23" fmla="*/ 50065 w 338138"/>
              <a:gd name="connsiteY23" fmla="*/ 174625 h 337031"/>
              <a:gd name="connsiteX24" fmla="*/ 14530 w 338138"/>
              <a:gd name="connsiteY24" fmla="*/ 0 h 337031"/>
              <a:gd name="connsiteX25" fmla="*/ 323609 w 338138"/>
              <a:gd name="connsiteY25" fmla="*/ 0 h 337031"/>
              <a:gd name="connsiteX26" fmla="*/ 338138 w 338138"/>
              <a:gd name="connsiteY26" fmla="*/ 14473 h 337031"/>
              <a:gd name="connsiteX27" fmla="*/ 323609 w 338138"/>
              <a:gd name="connsiteY27" fmla="*/ 27631 h 337031"/>
              <a:gd name="connsiteX28" fmla="*/ 183599 w 338138"/>
              <a:gd name="connsiteY28" fmla="*/ 27631 h 337031"/>
              <a:gd name="connsiteX29" fmla="*/ 183599 w 338138"/>
              <a:gd name="connsiteY29" fmla="*/ 52631 h 337031"/>
              <a:gd name="connsiteX30" fmla="*/ 265491 w 338138"/>
              <a:gd name="connsiteY30" fmla="*/ 65788 h 337031"/>
              <a:gd name="connsiteX31" fmla="*/ 274737 w 338138"/>
              <a:gd name="connsiteY31" fmla="*/ 76314 h 337031"/>
              <a:gd name="connsiteX32" fmla="*/ 287946 w 338138"/>
              <a:gd name="connsiteY32" fmla="*/ 146050 h 337031"/>
              <a:gd name="connsiteX33" fmla="*/ 50193 w 338138"/>
              <a:gd name="connsiteY33" fmla="*/ 146050 h 337031"/>
              <a:gd name="connsiteX34" fmla="*/ 63401 w 338138"/>
              <a:gd name="connsiteY34" fmla="*/ 76314 h 337031"/>
              <a:gd name="connsiteX35" fmla="*/ 72647 w 338138"/>
              <a:gd name="connsiteY35" fmla="*/ 65788 h 337031"/>
              <a:gd name="connsiteX36" fmla="*/ 154540 w 338138"/>
              <a:gd name="connsiteY36" fmla="*/ 52631 h 337031"/>
              <a:gd name="connsiteX37" fmla="*/ 154540 w 338138"/>
              <a:gd name="connsiteY37" fmla="*/ 27631 h 337031"/>
              <a:gd name="connsiteX38" fmla="*/ 14530 w 338138"/>
              <a:gd name="connsiteY38" fmla="*/ 27631 h 337031"/>
              <a:gd name="connsiteX39" fmla="*/ 0 w 338138"/>
              <a:gd name="connsiteY39" fmla="*/ 14473 h 337031"/>
              <a:gd name="connsiteX40" fmla="*/ 14530 w 338138"/>
              <a:gd name="connsiteY40" fmla="*/ 0 h 337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38138" h="337031">
                <a:moveTo>
                  <a:pt x="216695" y="222250"/>
                </a:moveTo>
                <a:cubicBezTo>
                  <a:pt x="208365" y="222250"/>
                  <a:pt x="201613" y="228647"/>
                  <a:pt x="201613" y="236538"/>
                </a:cubicBezTo>
                <a:cubicBezTo>
                  <a:pt x="201613" y="244429"/>
                  <a:pt x="208365" y="250826"/>
                  <a:pt x="216695" y="250826"/>
                </a:cubicBezTo>
                <a:cubicBezTo>
                  <a:pt x="225025" y="250826"/>
                  <a:pt x="231777" y="244429"/>
                  <a:pt x="231777" y="236538"/>
                </a:cubicBezTo>
                <a:cubicBezTo>
                  <a:pt x="231777" y="228647"/>
                  <a:pt x="225025" y="222250"/>
                  <a:pt x="216695" y="222250"/>
                </a:cubicBezTo>
                <a:close/>
                <a:moveTo>
                  <a:pt x="122238" y="222250"/>
                </a:moveTo>
                <a:cubicBezTo>
                  <a:pt x="114347" y="222250"/>
                  <a:pt x="107950" y="228647"/>
                  <a:pt x="107950" y="236538"/>
                </a:cubicBezTo>
                <a:cubicBezTo>
                  <a:pt x="107950" y="244429"/>
                  <a:pt x="114347" y="250826"/>
                  <a:pt x="122238" y="250826"/>
                </a:cubicBezTo>
                <a:cubicBezTo>
                  <a:pt x="130129" y="250826"/>
                  <a:pt x="136526" y="244429"/>
                  <a:pt x="136526" y="236538"/>
                </a:cubicBezTo>
                <a:cubicBezTo>
                  <a:pt x="136526" y="228647"/>
                  <a:pt x="130129" y="222250"/>
                  <a:pt x="122238" y="222250"/>
                </a:cubicBezTo>
                <a:close/>
                <a:moveTo>
                  <a:pt x="50065" y="174625"/>
                </a:moveTo>
                <a:cubicBezTo>
                  <a:pt x="50065" y="174625"/>
                  <a:pt x="50065" y="174625"/>
                  <a:pt x="289661" y="174625"/>
                </a:cubicBezTo>
                <a:cubicBezTo>
                  <a:pt x="289661" y="202095"/>
                  <a:pt x="285712" y="229565"/>
                  <a:pt x="277813" y="255727"/>
                </a:cubicBezTo>
                <a:cubicBezTo>
                  <a:pt x="293611" y="264884"/>
                  <a:pt x="322573" y="285814"/>
                  <a:pt x="329155" y="319825"/>
                </a:cubicBezTo>
                <a:cubicBezTo>
                  <a:pt x="331788" y="327673"/>
                  <a:pt x="326522" y="334214"/>
                  <a:pt x="318624" y="336830"/>
                </a:cubicBezTo>
                <a:cubicBezTo>
                  <a:pt x="310725" y="338138"/>
                  <a:pt x="304143" y="332906"/>
                  <a:pt x="302826" y="326365"/>
                </a:cubicBezTo>
                <a:cubicBezTo>
                  <a:pt x="296244" y="298895"/>
                  <a:pt x="269914" y="283198"/>
                  <a:pt x="260699" y="277965"/>
                </a:cubicBezTo>
                <a:cubicBezTo>
                  <a:pt x="230421" y="287122"/>
                  <a:pt x="200142" y="291046"/>
                  <a:pt x="169863" y="291046"/>
                </a:cubicBezTo>
                <a:cubicBezTo>
                  <a:pt x="139585" y="291046"/>
                  <a:pt x="109306" y="287122"/>
                  <a:pt x="79027" y="277965"/>
                </a:cubicBezTo>
                <a:cubicBezTo>
                  <a:pt x="69812" y="283198"/>
                  <a:pt x="43483" y="298895"/>
                  <a:pt x="36900" y="326365"/>
                </a:cubicBezTo>
                <a:cubicBezTo>
                  <a:pt x="35584" y="332906"/>
                  <a:pt x="30318" y="336830"/>
                  <a:pt x="23736" y="336830"/>
                </a:cubicBezTo>
                <a:cubicBezTo>
                  <a:pt x="22419" y="336830"/>
                  <a:pt x="7938" y="335522"/>
                  <a:pt x="10571" y="319825"/>
                </a:cubicBezTo>
                <a:cubicBezTo>
                  <a:pt x="15837" y="285814"/>
                  <a:pt x="46116" y="264884"/>
                  <a:pt x="61913" y="255727"/>
                </a:cubicBezTo>
                <a:cubicBezTo>
                  <a:pt x="54014" y="229565"/>
                  <a:pt x="51382" y="202095"/>
                  <a:pt x="50065" y="174625"/>
                </a:cubicBezTo>
                <a:close/>
                <a:moveTo>
                  <a:pt x="14530" y="0"/>
                </a:moveTo>
                <a:cubicBezTo>
                  <a:pt x="14530" y="0"/>
                  <a:pt x="14530" y="0"/>
                  <a:pt x="323609" y="0"/>
                </a:cubicBezTo>
                <a:cubicBezTo>
                  <a:pt x="331534" y="0"/>
                  <a:pt x="338138" y="6579"/>
                  <a:pt x="338138" y="14473"/>
                </a:cubicBezTo>
                <a:cubicBezTo>
                  <a:pt x="338138" y="22368"/>
                  <a:pt x="331534" y="27631"/>
                  <a:pt x="323609" y="27631"/>
                </a:cubicBezTo>
                <a:cubicBezTo>
                  <a:pt x="323609" y="27631"/>
                  <a:pt x="323609" y="27631"/>
                  <a:pt x="183599" y="27631"/>
                </a:cubicBezTo>
                <a:cubicBezTo>
                  <a:pt x="183599" y="27631"/>
                  <a:pt x="183599" y="27631"/>
                  <a:pt x="183599" y="52631"/>
                </a:cubicBezTo>
                <a:cubicBezTo>
                  <a:pt x="210016" y="53946"/>
                  <a:pt x="237754" y="57894"/>
                  <a:pt x="265491" y="65788"/>
                </a:cubicBezTo>
                <a:cubicBezTo>
                  <a:pt x="269454" y="68420"/>
                  <a:pt x="273417" y="71051"/>
                  <a:pt x="274737" y="76314"/>
                </a:cubicBezTo>
                <a:cubicBezTo>
                  <a:pt x="281342" y="98682"/>
                  <a:pt x="285304" y="122366"/>
                  <a:pt x="287946" y="146050"/>
                </a:cubicBezTo>
                <a:cubicBezTo>
                  <a:pt x="287946" y="146050"/>
                  <a:pt x="287946" y="146050"/>
                  <a:pt x="50193" y="146050"/>
                </a:cubicBezTo>
                <a:cubicBezTo>
                  <a:pt x="52834" y="122366"/>
                  <a:pt x="56797" y="98682"/>
                  <a:pt x="63401" y="76314"/>
                </a:cubicBezTo>
                <a:cubicBezTo>
                  <a:pt x="64722" y="71051"/>
                  <a:pt x="68685" y="68420"/>
                  <a:pt x="72647" y="65788"/>
                </a:cubicBezTo>
                <a:cubicBezTo>
                  <a:pt x="100385" y="57894"/>
                  <a:pt x="128123" y="53946"/>
                  <a:pt x="154540" y="52631"/>
                </a:cubicBezTo>
                <a:cubicBezTo>
                  <a:pt x="154540" y="52631"/>
                  <a:pt x="154540" y="52631"/>
                  <a:pt x="154540" y="27631"/>
                </a:cubicBezTo>
                <a:cubicBezTo>
                  <a:pt x="154540" y="27631"/>
                  <a:pt x="154540" y="27631"/>
                  <a:pt x="14530" y="27631"/>
                </a:cubicBezTo>
                <a:cubicBezTo>
                  <a:pt x="6605" y="27631"/>
                  <a:pt x="0" y="22368"/>
                  <a:pt x="0" y="14473"/>
                </a:cubicBezTo>
                <a:cubicBezTo>
                  <a:pt x="0" y="6579"/>
                  <a:pt x="6605" y="0"/>
                  <a:pt x="1453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noFill/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îśḻíďê"/>
          <p:cNvSpPr/>
          <p:nvPr/>
        </p:nvSpPr>
        <p:spPr>
          <a:xfrm>
            <a:off x="9080265" y="2343151"/>
            <a:ext cx="1536775" cy="1536774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14" name="íṡļiḋé"/>
          <p:cNvSpPr/>
          <p:nvPr/>
        </p:nvSpPr>
        <p:spPr>
          <a:xfrm>
            <a:off x="9330367" y="2593253"/>
            <a:ext cx="1036570" cy="1036569"/>
          </a:xfrm>
          <a:prstGeom prst="ellipse">
            <a:avLst/>
          </a:prstGeom>
          <a:solidFill>
            <a:schemeClr val="bg1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5" name="íṣľîdè"/>
          <p:cNvSpPr/>
          <p:nvPr/>
        </p:nvSpPr>
        <p:spPr>
          <a:xfrm>
            <a:off x="9143784" y="2406670"/>
            <a:ext cx="1409735" cy="1409734"/>
          </a:xfrm>
          <a:prstGeom prst="arc">
            <a:avLst>
              <a:gd name="adj1" fmla="val 2235195"/>
              <a:gd name="adj2" fmla="val 15909249"/>
            </a:avLst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4" name="ïṧḻîḍê"/>
          <p:cNvSpPr/>
          <p:nvPr/>
        </p:nvSpPr>
        <p:spPr>
          <a:xfrm>
            <a:off x="9650420" y="2900669"/>
            <a:ext cx="412175" cy="404138"/>
          </a:xfrm>
          <a:custGeom>
            <a:avLst/>
            <a:gdLst>
              <a:gd name="T0" fmla="*/ 1312 w 1990"/>
              <a:gd name="T1" fmla="*/ 1552 h 1954"/>
              <a:gd name="T2" fmla="*/ 291 w 1990"/>
              <a:gd name="T3" fmla="*/ 1746 h 1954"/>
              <a:gd name="T4" fmla="*/ 0 w 1990"/>
              <a:gd name="T5" fmla="*/ 540 h 1954"/>
              <a:gd name="T6" fmla="*/ 515 w 1990"/>
              <a:gd name="T7" fmla="*/ 249 h 1954"/>
              <a:gd name="T8" fmla="*/ 1205 w 1990"/>
              <a:gd name="T9" fmla="*/ 0 h 1954"/>
              <a:gd name="T10" fmla="*/ 1496 w 1990"/>
              <a:gd name="T11" fmla="*/ 489 h 1954"/>
              <a:gd name="T12" fmla="*/ 1413 w 1990"/>
              <a:gd name="T13" fmla="*/ 291 h 1954"/>
              <a:gd name="T14" fmla="*/ 802 w 1990"/>
              <a:gd name="T15" fmla="*/ 83 h 1954"/>
              <a:gd name="T16" fmla="*/ 1039 w 1990"/>
              <a:gd name="T17" fmla="*/ 249 h 1954"/>
              <a:gd name="T18" fmla="*/ 1243 w 1990"/>
              <a:gd name="T19" fmla="*/ 499 h 1954"/>
              <a:gd name="T20" fmla="*/ 291 w 1990"/>
              <a:gd name="T21" fmla="*/ 333 h 1954"/>
              <a:gd name="T22" fmla="*/ 83 w 1990"/>
              <a:gd name="T23" fmla="*/ 1455 h 1954"/>
              <a:gd name="T24" fmla="*/ 1039 w 1990"/>
              <a:gd name="T25" fmla="*/ 1663 h 1954"/>
              <a:gd name="T26" fmla="*/ 1641 w 1990"/>
              <a:gd name="T27" fmla="*/ 1453 h 1954"/>
              <a:gd name="T28" fmla="*/ 1138 w 1990"/>
              <a:gd name="T29" fmla="*/ 583 h 1954"/>
              <a:gd name="T30" fmla="*/ 1641 w 1990"/>
              <a:gd name="T31" fmla="*/ 1453 h 1954"/>
              <a:gd name="T32" fmla="*/ 1752 w 1990"/>
              <a:gd name="T33" fmla="*/ 809 h 1954"/>
              <a:gd name="T34" fmla="*/ 1026 w 1990"/>
              <a:gd name="T35" fmla="*/ 1228 h 1954"/>
              <a:gd name="T36" fmla="*/ 1767 w 1990"/>
              <a:gd name="T37" fmla="*/ 1422 h 1954"/>
              <a:gd name="T38" fmla="*/ 1717 w 1990"/>
              <a:gd name="T39" fmla="*/ 1835 h 1954"/>
              <a:gd name="T40" fmla="*/ 1767 w 1990"/>
              <a:gd name="T41" fmla="*/ 1422 h 1954"/>
              <a:gd name="T42" fmla="*/ 1739 w 1990"/>
              <a:gd name="T43" fmla="*/ 1874 h 1954"/>
              <a:gd name="T44" fmla="*/ 1956 w 1990"/>
              <a:gd name="T45" fmla="*/ 1749 h 1954"/>
              <a:gd name="T46" fmla="*/ 249 w 1990"/>
              <a:gd name="T47" fmla="*/ 551 h 1954"/>
              <a:gd name="T48" fmla="*/ 803 w 1990"/>
              <a:gd name="T49" fmla="*/ 613 h 1954"/>
              <a:gd name="T50" fmla="*/ 675 w 1990"/>
              <a:gd name="T51" fmla="*/ 828 h 1954"/>
              <a:gd name="T52" fmla="*/ 249 w 1990"/>
              <a:gd name="T53" fmla="*/ 890 h 1954"/>
              <a:gd name="T54" fmla="*/ 675 w 1990"/>
              <a:gd name="T55" fmla="*/ 828 h 1954"/>
              <a:gd name="T56" fmla="*/ 675 w 1990"/>
              <a:gd name="T57" fmla="*/ 1167 h 1954"/>
              <a:gd name="T58" fmla="*/ 249 w 1990"/>
              <a:gd name="T59" fmla="*/ 1105 h 1954"/>
              <a:gd name="T60" fmla="*/ 249 w 1990"/>
              <a:gd name="T61" fmla="*/ 1444 h 1954"/>
              <a:gd name="T62" fmla="*/ 803 w 1990"/>
              <a:gd name="T63" fmla="*/ 1382 h 1954"/>
              <a:gd name="T64" fmla="*/ 249 w 1990"/>
              <a:gd name="T65" fmla="*/ 1444 h 1954"/>
              <a:gd name="T66" fmla="*/ 1179 w 1990"/>
              <a:gd name="T67" fmla="*/ 961 h 1954"/>
              <a:gd name="T68" fmla="*/ 1300 w 1990"/>
              <a:gd name="T69" fmla="*/ 1219 h 1954"/>
              <a:gd name="T70" fmla="*/ 1604 w 1990"/>
              <a:gd name="T71" fmla="*/ 858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13500000" scaled="1"/>
            <a:tileRect/>
          </a:gradFill>
          <a:ln w="12700">
            <a:noFill/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8781760" y="4263079"/>
            <a:ext cx="2133782" cy="1132618"/>
            <a:chOff x="1867328" y="2349127"/>
            <a:chExt cx="2133782" cy="1132618"/>
          </a:xfrm>
        </p:grpSpPr>
        <p:sp>
          <p:nvSpPr>
            <p:cNvPr id="60" name="文本框 59"/>
            <p:cNvSpPr txBox="1"/>
            <p:nvPr/>
          </p:nvSpPr>
          <p:spPr>
            <a:xfrm>
              <a:off x="1867328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867328" y="2687681"/>
              <a:ext cx="2133782" cy="7940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6286341" y="4263079"/>
            <a:ext cx="2133782" cy="1132618"/>
            <a:chOff x="1867328" y="2349127"/>
            <a:chExt cx="2133782" cy="1132618"/>
          </a:xfrm>
        </p:grpSpPr>
        <p:sp>
          <p:nvSpPr>
            <p:cNvPr id="69" name="文本框 68"/>
            <p:cNvSpPr txBox="1"/>
            <p:nvPr/>
          </p:nvSpPr>
          <p:spPr>
            <a:xfrm>
              <a:off x="1867328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1867328" y="2687681"/>
              <a:ext cx="2133782" cy="7940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3790923" y="4263079"/>
            <a:ext cx="2133782" cy="1132618"/>
            <a:chOff x="1867328" y="2349127"/>
            <a:chExt cx="2133782" cy="1132618"/>
          </a:xfrm>
        </p:grpSpPr>
        <p:sp>
          <p:nvSpPr>
            <p:cNvPr id="72" name="文本框 71"/>
            <p:cNvSpPr txBox="1"/>
            <p:nvPr/>
          </p:nvSpPr>
          <p:spPr>
            <a:xfrm>
              <a:off x="1867328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1867328" y="2687681"/>
              <a:ext cx="2133782" cy="7940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1303361" y="4263079"/>
            <a:ext cx="2133782" cy="1132618"/>
            <a:chOff x="1867328" y="2349127"/>
            <a:chExt cx="2133782" cy="1132618"/>
          </a:xfrm>
        </p:grpSpPr>
        <p:sp>
          <p:nvSpPr>
            <p:cNvPr id="75" name="文本框 74"/>
            <p:cNvSpPr txBox="1"/>
            <p:nvPr/>
          </p:nvSpPr>
          <p:spPr>
            <a:xfrm>
              <a:off x="1867328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1867328" y="2687681"/>
              <a:ext cx="2133782" cy="7940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547436" y="368311"/>
            <a:ext cx="7150734" cy="584775"/>
            <a:chOff x="2547436" y="368311"/>
            <a:chExt cx="7150734" cy="584775"/>
          </a:xfrm>
        </p:grpSpPr>
        <p:grpSp>
          <p:nvGrpSpPr>
            <p:cNvPr id="41" name="组合 40"/>
            <p:cNvGrpSpPr/>
            <p:nvPr/>
          </p:nvGrpSpPr>
          <p:grpSpPr>
            <a:xfrm>
              <a:off x="2547436" y="539622"/>
              <a:ext cx="7150734" cy="329051"/>
              <a:chOff x="2547436" y="539622"/>
              <a:chExt cx="7150734" cy="329051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4397828" y="539622"/>
                <a:ext cx="3396345" cy="329051"/>
                <a:chOff x="2632243" y="3062611"/>
                <a:chExt cx="5470212" cy="529975"/>
              </a:xfrm>
            </p:grpSpPr>
            <p:sp>
              <p:nvSpPr>
                <p:cNvPr id="46" name="椭圆 45"/>
                <p:cNvSpPr/>
                <p:nvPr/>
              </p:nvSpPr>
              <p:spPr>
                <a:xfrm>
                  <a:off x="2632243" y="3062611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椭圆 46"/>
                <p:cNvSpPr/>
                <p:nvPr/>
              </p:nvSpPr>
              <p:spPr>
                <a:xfrm>
                  <a:off x="7614095" y="3104226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6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23900" b="1">
                    <a:solidFill>
                      <a:schemeClr val="tx1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44" name="直接连接符 43"/>
              <p:cNvCxnSpPr/>
              <p:nvPr/>
            </p:nvCxnSpPr>
            <p:spPr>
              <a:xfrm>
                <a:off x="2547436" y="691228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8055636" y="717066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文本框 41"/>
            <p:cNvSpPr txBox="1"/>
            <p:nvPr/>
          </p:nvSpPr>
          <p:spPr>
            <a:xfrm>
              <a:off x="5092360" y="368311"/>
              <a:ext cx="20072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b="1" dirty="0"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rPr>
                <a:t>Overview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39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63" grpId="0" animBg="1"/>
      <p:bldP spid="7" grpId="0" animBg="1"/>
      <p:bldP spid="8" grpId="0" animBg="1"/>
      <p:bldP spid="9" grpId="0" animBg="1"/>
      <p:bldP spid="62" grpId="0" animBg="1"/>
      <p:bldP spid="10" grpId="0" animBg="1"/>
      <p:bldP spid="11" grpId="0" animBg="1"/>
      <p:bldP spid="12" grpId="0" animBg="1"/>
      <p:bldP spid="28" grpId="0" animBg="1"/>
      <p:bldP spid="13" grpId="0" animBg="1"/>
      <p:bldP spid="14" grpId="0" animBg="1"/>
      <p:bldP spid="15" grpId="0" animBg="1"/>
      <p:bldP spid="6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îṥ1íďê"/>
          <p:cNvSpPr>
            <a:spLocks/>
          </p:cNvSpPr>
          <p:nvPr/>
        </p:nvSpPr>
        <p:spPr bwMode="auto">
          <a:xfrm>
            <a:off x="5682067" y="4243321"/>
            <a:ext cx="863218" cy="373339"/>
          </a:xfrm>
          <a:custGeom>
            <a:avLst/>
            <a:gdLst>
              <a:gd name="T0" fmla="*/ 63 w 537"/>
              <a:gd name="T1" fmla="*/ 120 h 233"/>
              <a:gd name="T2" fmla="*/ 448 w 537"/>
              <a:gd name="T3" fmla="*/ 17 h 233"/>
              <a:gd name="T4" fmla="*/ 473 w 537"/>
              <a:gd name="T5" fmla="*/ 113 h 233"/>
              <a:gd name="T6" fmla="*/ 89 w 537"/>
              <a:gd name="T7" fmla="*/ 216 h 233"/>
              <a:gd name="T8" fmla="*/ 63 w 537"/>
              <a:gd name="T9" fmla="*/ 120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7" h="233">
                <a:moveTo>
                  <a:pt x="63" y="120"/>
                </a:moveTo>
                <a:cubicBezTo>
                  <a:pt x="448" y="17"/>
                  <a:pt x="448" y="17"/>
                  <a:pt x="448" y="17"/>
                </a:cubicBezTo>
                <a:cubicBezTo>
                  <a:pt x="511" y="0"/>
                  <a:pt x="537" y="96"/>
                  <a:pt x="473" y="113"/>
                </a:cubicBezTo>
                <a:cubicBezTo>
                  <a:pt x="89" y="216"/>
                  <a:pt x="89" y="216"/>
                  <a:pt x="89" y="216"/>
                </a:cubicBezTo>
                <a:cubicBezTo>
                  <a:pt x="25" y="233"/>
                  <a:pt x="0" y="137"/>
                  <a:pt x="63" y="12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0" name="ïṥļiḑé"/>
          <p:cNvSpPr>
            <a:spLocks/>
          </p:cNvSpPr>
          <p:nvPr/>
        </p:nvSpPr>
        <p:spPr bwMode="auto">
          <a:xfrm>
            <a:off x="5682067" y="4447268"/>
            <a:ext cx="863218" cy="373339"/>
          </a:xfrm>
          <a:custGeom>
            <a:avLst/>
            <a:gdLst>
              <a:gd name="T0" fmla="*/ 63 w 537"/>
              <a:gd name="T1" fmla="*/ 120 h 233"/>
              <a:gd name="T2" fmla="*/ 89 w 537"/>
              <a:gd name="T3" fmla="*/ 216 h 233"/>
              <a:gd name="T4" fmla="*/ 473 w 537"/>
              <a:gd name="T5" fmla="*/ 113 h 233"/>
              <a:gd name="T6" fmla="*/ 448 w 537"/>
              <a:gd name="T7" fmla="*/ 17 h 233"/>
              <a:gd name="T8" fmla="*/ 63 w 537"/>
              <a:gd name="T9" fmla="*/ 120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7" h="233">
                <a:moveTo>
                  <a:pt x="63" y="120"/>
                </a:moveTo>
                <a:cubicBezTo>
                  <a:pt x="0" y="137"/>
                  <a:pt x="25" y="233"/>
                  <a:pt x="89" y="216"/>
                </a:cubicBezTo>
                <a:cubicBezTo>
                  <a:pt x="473" y="113"/>
                  <a:pt x="473" y="113"/>
                  <a:pt x="473" y="113"/>
                </a:cubicBezTo>
                <a:cubicBezTo>
                  <a:pt x="537" y="96"/>
                  <a:pt x="511" y="0"/>
                  <a:pt x="448" y="17"/>
                </a:cubicBezTo>
                <a:cubicBezTo>
                  <a:pt x="63" y="120"/>
                  <a:pt x="63" y="120"/>
                  <a:pt x="63" y="12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latin typeface="Century Gothic" panose="020B0502020202020204" pitchFamily="34" charset="0"/>
            </a:endParaRPr>
          </a:p>
        </p:txBody>
      </p:sp>
      <p:sp>
        <p:nvSpPr>
          <p:cNvPr id="31" name="iṡľíḋe"/>
          <p:cNvSpPr>
            <a:spLocks/>
          </p:cNvSpPr>
          <p:nvPr/>
        </p:nvSpPr>
        <p:spPr bwMode="auto">
          <a:xfrm>
            <a:off x="5682067" y="4042761"/>
            <a:ext cx="863218" cy="374016"/>
          </a:xfrm>
          <a:custGeom>
            <a:avLst/>
            <a:gdLst>
              <a:gd name="T0" fmla="*/ 63 w 537"/>
              <a:gd name="T1" fmla="*/ 120 h 233"/>
              <a:gd name="T2" fmla="*/ 89 w 537"/>
              <a:gd name="T3" fmla="*/ 216 h 233"/>
              <a:gd name="T4" fmla="*/ 473 w 537"/>
              <a:gd name="T5" fmla="*/ 113 h 233"/>
              <a:gd name="T6" fmla="*/ 448 w 537"/>
              <a:gd name="T7" fmla="*/ 17 h 233"/>
              <a:gd name="T8" fmla="*/ 63 w 537"/>
              <a:gd name="T9" fmla="*/ 120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7" h="233">
                <a:moveTo>
                  <a:pt x="63" y="120"/>
                </a:moveTo>
                <a:cubicBezTo>
                  <a:pt x="0" y="137"/>
                  <a:pt x="25" y="233"/>
                  <a:pt x="89" y="216"/>
                </a:cubicBezTo>
                <a:cubicBezTo>
                  <a:pt x="473" y="113"/>
                  <a:pt x="473" y="113"/>
                  <a:pt x="473" y="113"/>
                </a:cubicBezTo>
                <a:cubicBezTo>
                  <a:pt x="537" y="96"/>
                  <a:pt x="511" y="0"/>
                  <a:pt x="448" y="17"/>
                </a:cubicBezTo>
                <a:cubicBezTo>
                  <a:pt x="63" y="120"/>
                  <a:pt x="63" y="120"/>
                  <a:pt x="63" y="120"/>
                </a:cubicBezTo>
                <a:close/>
              </a:path>
            </a:pathLst>
          </a:cu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32" name="iṧľidé"/>
          <p:cNvSpPr>
            <a:spLocks/>
          </p:cNvSpPr>
          <p:nvPr/>
        </p:nvSpPr>
        <p:spPr bwMode="auto">
          <a:xfrm>
            <a:off x="5688843" y="3805613"/>
            <a:ext cx="602356" cy="328620"/>
          </a:xfrm>
          <a:custGeom>
            <a:avLst/>
            <a:gdLst>
              <a:gd name="T0" fmla="*/ 166 w 375"/>
              <a:gd name="T1" fmla="*/ 36 h 205"/>
              <a:gd name="T2" fmla="*/ 375 w 375"/>
              <a:gd name="T3" fmla="*/ 160 h 205"/>
              <a:gd name="T4" fmla="*/ 202 w 375"/>
              <a:gd name="T5" fmla="*/ 205 h 205"/>
              <a:gd name="T6" fmla="*/ 0 w 375"/>
              <a:gd name="T7" fmla="*/ 81 h 205"/>
              <a:gd name="T8" fmla="*/ 166 w 375"/>
              <a:gd name="T9" fmla="*/ 36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" h="205">
                <a:moveTo>
                  <a:pt x="166" y="36"/>
                </a:moveTo>
                <a:cubicBezTo>
                  <a:pt x="287" y="0"/>
                  <a:pt x="334" y="75"/>
                  <a:pt x="375" y="160"/>
                </a:cubicBezTo>
                <a:cubicBezTo>
                  <a:pt x="318" y="175"/>
                  <a:pt x="260" y="190"/>
                  <a:pt x="202" y="205"/>
                </a:cubicBezTo>
                <a:cubicBezTo>
                  <a:pt x="156" y="56"/>
                  <a:pt x="61" y="73"/>
                  <a:pt x="0" y="81"/>
                </a:cubicBezTo>
                <a:cubicBezTo>
                  <a:pt x="56" y="66"/>
                  <a:pt x="111" y="51"/>
                  <a:pt x="166" y="36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33" name="iśḷïḑê"/>
          <p:cNvGrpSpPr/>
          <p:nvPr/>
        </p:nvGrpSpPr>
        <p:grpSpPr>
          <a:xfrm>
            <a:off x="5856201" y="4674937"/>
            <a:ext cx="550861" cy="490558"/>
            <a:chOff x="5708371" y="5136354"/>
            <a:chExt cx="831509" cy="740482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38" name="îŝḷiḋé"/>
            <p:cNvSpPr>
              <a:spLocks/>
            </p:cNvSpPr>
            <p:nvPr/>
          </p:nvSpPr>
          <p:spPr bwMode="auto">
            <a:xfrm>
              <a:off x="5708371" y="5136354"/>
              <a:ext cx="831509" cy="563544"/>
            </a:xfrm>
            <a:custGeom>
              <a:avLst/>
              <a:gdLst>
                <a:gd name="T0" fmla="*/ 813 w 813"/>
                <a:gd name="T1" fmla="*/ 0 h 551"/>
                <a:gd name="T2" fmla="*/ 524 w 813"/>
                <a:gd name="T3" fmla="*/ 551 h 551"/>
                <a:gd name="T4" fmla="*/ 256 w 813"/>
                <a:gd name="T5" fmla="*/ 551 h 551"/>
                <a:gd name="T6" fmla="*/ 0 w 813"/>
                <a:gd name="T7" fmla="*/ 215 h 551"/>
                <a:gd name="T8" fmla="*/ 0 w 813"/>
                <a:gd name="T9" fmla="*/ 215 h 551"/>
                <a:gd name="T10" fmla="*/ 813 w 813"/>
                <a:gd name="T11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3" h="551">
                  <a:moveTo>
                    <a:pt x="813" y="0"/>
                  </a:moveTo>
                  <a:lnTo>
                    <a:pt x="524" y="551"/>
                  </a:lnTo>
                  <a:lnTo>
                    <a:pt x="256" y="551"/>
                  </a:lnTo>
                  <a:lnTo>
                    <a:pt x="0" y="215"/>
                  </a:lnTo>
                  <a:lnTo>
                    <a:pt x="0" y="215"/>
                  </a:lnTo>
                  <a:lnTo>
                    <a:pt x="8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39" name="îṧ1íďê"/>
            <p:cNvGrpSpPr/>
            <p:nvPr/>
          </p:nvGrpSpPr>
          <p:grpSpPr>
            <a:xfrm>
              <a:off x="5708371" y="5136354"/>
              <a:ext cx="831509" cy="740482"/>
              <a:chOff x="5708371" y="5136354"/>
              <a:chExt cx="831509" cy="740482"/>
            </a:xfrm>
            <a:grpFill/>
          </p:grpSpPr>
          <p:sp>
            <p:nvSpPr>
              <p:cNvPr id="40" name="îṩ1iḑé"/>
              <p:cNvSpPr>
                <a:spLocks/>
              </p:cNvSpPr>
              <p:nvPr/>
            </p:nvSpPr>
            <p:spPr bwMode="auto">
              <a:xfrm>
                <a:off x="5708371" y="5136354"/>
                <a:ext cx="831509" cy="563544"/>
              </a:xfrm>
              <a:custGeom>
                <a:avLst/>
                <a:gdLst>
                  <a:gd name="T0" fmla="*/ 813 w 813"/>
                  <a:gd name="T1" fmla="*/ 0 h 551"/>
                  <a:gd name="T2" fmla="*/ 524 w 813"/>
                  <a:gd name="T3" fmla="*/ 551 h 551"/>
                  <a:gd name="T4" fmla="*/ 256 w 813"/>
                  <a:gd name="T5" fmla="*/ 551 h 551"/>
                  <a:gd name="T6" fmla="*/ 0 w 813"/>
                  <a:gd name="T7" fmla="*/ 215 h 551"/>
                  <a:gd name="T8" fmla="*/ 0 w 813"/>
                  <a:gd name="T9" fmla="*/ 215 h 551"/>
                  <a:gd name="T10" fmla="*/ 813 w 813"/>
                  <a:gd name="T11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3" h="551">
                    <a:moveTo>
                      <a:pt x="813" y="0"/>
                    </a:moveTo>
                    <a:lnTo>
                      <a:pt x="524" y="551"/>
                    </a:lnTo>
                    <a:lnTo>
                      <a:pt x="256" y="551"/>
                    </a:lnTo>
                    <a:lnTo>
                      <a:pt x="0" y="215"/>
                    </a:lnTo>
                    <a:lnTo>
                      <a:pt x="0" y="215"/>
                    </a:lnTo>
                    <a:lnTo>
                      <a:pt x="813" y="0"/>
                    </a:lnTo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ïṩ1iḓè"/>
              <p:cNvSpPr>
                <a:spLocks/>
              </p:cNvSpPr>
              <p:nvPr/>
            </p:nvSpPr>
            <p:spPr bwMode="auto">
              <a:xfrm>
                <a:off x="5967131" y="5733649"/>
                <a:ext cx="279215" cy="143187"/>
              </a:xfrm>
              <a:custGeom>
                <a:avLst/>
                <a:gdLst>
                  <a:gd name="T0" fmla="*/ 115 w 115"/>
                  <a:gd name="T1" fmla="*/ 0 h 59"/>
                  <a:gd name="T2" fmla="*/ 115 w 115"/>
                  <a:gd name="T3" fmla="*/ 2 h 59"/>
                  <a:gd name="T4" fmla="*/ 57 w 115"/>
                  <a:gd name="T5" fmla="*/ 59 h 59"/>
                  <a:gd name="T6" fmla="*/ 0 w 115"/>
                  <a:gd name="T7" fmla="*/ 2 h 59"/>
                  <a:gd name="T8" fmla="*/ 0 w 115"/>
                  <a:gd name="T9" fmla="*/ 0 h 59"/>
                  <a:gd name="T10" fmla="*/ 1 w 115"/>
                  <a:gd name="T11" fmla="*/ 2 h 59"/>
                  <a:gd name="T12" fmla="*/ 114 w 115"/>
                  <a:gd name="T13" fmla="*/ 2 h 59"/>
                  <a:gd name="T14" fmla="*/ 115 w 115"/>
                  <a:gd name="T15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5" h="59">
                    <a:moveTo>
                      <a:pt x="115" y="0"/>
                    </a:moveTo>
                    <a:cubicBezTo>
                      <a:pt x="115" y="0"/>
                      <a:pt x="115" y="1"/>
                      <a:pt x="115" y="2"/>
                    </a:cubicBezTo>
                    <a:cubicBezTo>
                      <a:pt x="115" y="33"/>
                      <a:pt x="89" y="59"/>
                      <a:pt x="57" y="59"/>
                    </a:cubicBezTo>
                    <a:cubicBezTo>
                      <a:pt x="26" y="59"/>
                      <a:pt x="0" y="3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14" y="2"/>
                      <a:pt x="114" y="2"/>
                      <a:pt x="114" y="2"/>
                    </a:cubicBezTo>
                    <a:cubicBezTo>
                      <a:pt x="115" y="0"/>
                      <a:pt x="115" y="0"/>
                      <a:pt x="115" y="0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34" name="îṥľiḑè"/>
          <p:cNvSpPr>
            <a:spLocks/>
          </p:cNvSpPr>
          <p:nvPr/>
        </p:nvSpPr>
        <p:spPr bwMode="auto">
          <a:xfrm>
            <a:off x="5547232" y="2583963"/>
            <a:ext cx="694504" cy="272381"/>
          </a:xfrm>
          <a:custGeom>
            <a:avLst/>
            <a:gdLst>
              <a:gd name="T0" fmla="*/ 85 w 432"/>
              <a:gd name="T1" fmla="*/ 0 h 170"/>
              <a:gd name="T2" fmla="*/ 106 w 432"/>
              <a:gd name="T3" fmla="*/ 3 h 170"/>
              <a:gd name="T4" fmla="*/ 106 w 432"/>
              <a:gd name="T5" fmla="*/ 3 h 170"/>
              <a:gd name="T6" fmla="*/ 432 w 432"/>
              <a:gd name="T7" fmla="*/ 86 h 170"/>
              <a:gd name="T8" fmla="*/ 112 w 432"/>
              <a:gd name="T9" fmla="*/ 166 h 170"/>
              <a:gd name="T10" fmla="*/ 112 w 432"/>
              <a:gd name="T11" fmla="*/ 166 h 170"/>
              <a:gd name="T12" fmla="*/ 85 w 432"/>
              <a:gd name="T13" fmla="*/ 170 h 170"/>
              <a:gd name="T14" fmla="*/ 0 w 432"/>
              <a:gd name="T15" fmla="*/ 85 h 170"/>
              <a:gd name="T16" fmla="*/ 85 w 432"/>
              <a:gd name="T17" fmla="*/ 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2" h="170">
                <a:moveTo>
                  <a:pt x="85" y="0"/>
                </a:moveTo>
                <a:cubicBezTo>
                  <a:pt x="92" y="0"/>
                  <a:pt x="99" y="1"/>
                  <a:pt x="106" y="3"/>
                </a:cubicBezTo>
                <a:cubicBezTo>
                  <a:pt x="106" y="3"/>
                  <a:pt x="106" y="3"/>
                  <a:pt x="106" y="3"/>
                </a:cubicBezTo>
                <a:cubicBezTo>
                  <a:pt x="432" y="86"/>
                  <a:pt x="432" y="86"/>
                  <a:pt x="432" y="86"/>
                </a:cubicBezTo>
                <a:cubicBezTo>
                  <a:pt x="112" y="166"/>
                  <a:pt x="112" y="166"/>
                  <a:pt x="112" y="166"/>
                </a:cubicBezTo>
                <a:cubicBezTo>
                  <a:pt x="112" y="166"/>
                  <a:pt x="112" y="166"/>
                  <a:pt x="112" y="166"/>
                </a:cubicBezTo>
                <a:cubicBezTo>
                  <a:pt x="103" y="169"/>
                  <a:pt x="94" y="170"/>
                  <a:pt x="85" y="170"/>
                </a:cubicBezTo>
                <a:cubicBezTo>
                  <a:pt x="38" y="170"/>
                  <a:pt x="0" y="132"/>
                  <a:pt x="0" y="85"/>
                </a:cubicBezTo>
                <a:cubicBezTo>
                  <a:pt x="0" y="38"/>
                  <a:pt x="38" y="0"/>
                  <a:pt x="85" y="0"/>
                </a:cubicBezTo>
                <a:close/>
              </a:path>
            </a:pathLst>
          </a:cu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35" name="iśļîdé"/>
          <p:cNvSpPr>
            <a:spLocks/>
          </p:cNvSpPr>
          <p:nvPr/>
        </p:nvSpPr>
        <p:spPr bwMode="auto">
          <a:xfrm>
            <a:off x="5443060" y="2668371"/>
            <a:ext cx="1339983" cy="560923"/>
          </a:xfrm>
          <a:custGeom>
            <a:avLst/>
            <a:gdLst>
              <a:gd name="connsiteX0" fmla="*/ 982060 w 2022667"/>
              <a:gd name="connsiteY0" fmla="*/ 271936 h 846697"/>
              <a:gd name="connsiteX1" fmla="*/ 123436 w 2022667"/>
              <a:gd name="connsiteY1" fmla="*/ 504080 h 846697"/>
              <a:gd name="connsiteX2" fmla="*/ 140415 w 2022667"/>
              <a:gd name="connsiteY2" fmla="*/ 564534 h 846697"/>
              <a:gd name="connsiteX3" fmla="*/ 999038 w 2022667"/>
              <a:gd name="connsiteY3" fmla="*/ 332390 h 846697"/>
              <a:gd name="connsiteX4" fmla="*/ 982060 w 2022667"/>
              <a:gd name="connsiteY4" fmla="*/ 271936 h 846697"/>
              <a:gd name="connsiteX5" fmla="*/ 1810824 w 2022667"/>
              <a:gd name="connsiteY5" fmla="*/ 386 h 846697"/>
              <a:gd name="connsiteX6" fmla="*/ 1869874 w 2022667"/>
              <a:gd name="connsiteY6" fmla="*/ 407616 h 846697"/>
              <a:gd name="connsiteX7" fmla="*/ 261781 w 2022667"/>
              <a:gd name="connsiteY7" fmla="*/ 838458 h 846697"/>
              <a:gd name="connsiteX8" fmla="*/ 152634 w 2022667"/>
              <a:gd name="connsiteY8" fmla="*/ 439082 h 846697"/>
              <a:gd name="connsiteX9" fmla="*/ 1763153 w 2022667"/>
              <a:gd name="connsiteY9" fmla="*/ 8239 h 846697"/>
              <a:gd name="connsiteX10" fmla="*/ 1810824 w 2022667"/>
              <a:gd name="connsiteY10" fmla="*/ 386 h 84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22667" h="846697">
                <a:moveTo>
                  <a:pt x="982060" y="271936"/>
                </a:moveTo>
                <a:cubicBezTo>
                  <a:pt x="123436" y="504080"/>
                  <a:pt x="123436" y="504080"/>
                  <a:pt x="123436" y="504080"/>
                </a:cubicBezTo>
                <a:cubicBezTo>
                  <a:pt x="84628" y="513753"/>
                  <a:pt x="101607" y="574207"/>
                  <a:pt x="140415" y="564534"/>
                </a:cubicBezTo>
                <a:cubicBezTo>
                  <a:pt x="999038" y="332390"/>
                  <a:pt x="999038" y="332390"/>
                  <a:pt x="999038" y="332390"/>
                </a:cubicBezTo>
                <a:cubicBezTo>
                  <a:pt x="1037846" y="320299"/>
                  <a:pt x="1020868" y="262263"/>
                  <a:pt x="982060" y="271936"/>
                </a:cubicBezTo>
                <a:close/>
                <a:moveTo>
                  <a:pt x="1810824" y="386"/>
                </a:moveTo>
                <a:cubicBezTo>
                  <a:pt x="2039421" y="-13318"/>
                  <a:pt x="2117728" y="341809"/>
                  <a:pt x="1869874" y="407616"/>
                </a:cubicBezTo>
                <a:cubicBezTo>
                  <a:pt x="1869874" y="407616"/>
                  <a:pt x="1869874" y="407616"/>
                  <a:pt x="261781" y="838458"/>
                </a:cubicBezTo>
                <a:cubicBezTo>
                  <a:pt x="-5022" y="908651"/>
                  <a:pt x="-111743" y="509275"/>
                  <a:pt x="152634" y="439082"/>
                </a:cubicBezTo>
                <a:cubicBezTo>
                  <a:pt x="152634" y="439082"/>
                  <a:pt x="152634" y="439082"/>
                  <a:pt x="1763153" y="8239"/>
                </a:cubicBezTo>
                <a:cubicBezTo>
                  <a:pt x="1779676" y="3852"/>
                  <a:pt x="1795584" y="1299"/>
                  <a:pt x="1810824" y="386"/>
                </a:cubicBezTo>
                <a:close/>
              </a:path>
            </a:pathLst>
          </a:cu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36" name="íṩľíḓè"/>
          <p:cNvSpPr>
            <a:spLocks/>
          </p:cNvSpPr>
          <p:nvPr/>
        </p:nvSpPr>
        <p:spPr bwMode="auto">
          <a:xfrm>
            <a:off x="5443060" y="3014620"/>
            <a:ext cx="1339983" cy="562252"/>
          </a:xfrm>
          <a:custGeom>
            <a:avLst/>
            <a:gdLst>
              <a:gd name="connsiteX0" fmla="*/ 982060 w 2022667"/>
              <a:gd name="connsiteY0" fmla="*/ 266822 h 848703"/>
              <a:gd name="connsiteX1" fmla="*/ 123436 w 2022667"/>
              <a:gd name="connsiteY1" fmla="*/ 499446 h 848703"/>
              <a:gd name="connsiteX2" fmla="*/ 140415 w 2022667"/>
              <a:gd name="connsiteY2" fmla="*/ 560025 h 848703"/>
              <a:gd name="connsiteX3" fmla="*/ 999038 w 2022667"/>
              <a:gd name="connsiteY3" fmla="*/ 327401 h 848703"/>
              <a:gd name="connsiteX4" fmla="*/ 982060 w 2022667"/>
              <a:gd name="connsiteY4" fmla="*/ 266822 h 848703"/>
              <a:gd name="connsiteX5" fmla="*/ 1810824 w 2022667"/>
              <a:gd name="connsiteY5" fmla="*/ 369 h 848703"/>
              <a:gd name="connsiteX6" fmla="*/ 1869874 w 2022667"/>
              <a:gd name="connsiteY6" fmla="*/ 409834 h 848703"/>
              <a:gd name="connsiteX7" fmla="*/ 261781 w 2022667"/>
              <a:gd name="connsiteY7" fmla="*/ 840511 h 848703"/>
              <a:gd name="connsiteX8" fmla="*/ 152634 w 2022667"/>
              <a:gd name="connsiteY8" fmla="*/ 438869 h 848703"/>
              <a:gd name="connsiteX9" fmla="*/ 1763153 w 2022667"/>
              <a:gd name="connsiteY9" fmla="*/ 8192 h 848703"/>
              <a:gd name="connsiteX10" fmla="*/ 1810824 w 2022667"/>
              <a:gd name="connsiteY10" fmla="*/ 369 h 848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22667" h="848703">
                <a:moveTo>
                  <a:pt x="982060" y="266822"/>
                </a:moveTo>
                <a:cubicBezTo>
                  <a:pt x="123436" y="499446"/>
                  <a:pt x="123436" y="499446"/>
                  <a:pt x="123436" y="499446"/>
                </a:cubicBezTo>
                <a:cubicBezTo>
                  <a:pt x="84628" y="511562"/>
                  <a:pt x="101607" y="572141"/>
                  <a:pt x="140415" y="560025"/>
                </a:cubicBezTo>
                <a:cubicBezTo>
                  <a:pt x="999038" y="327401"/>
                  <a:pt x="999038" y="327401"/>
                  <a:pt x="999038" y="327401"/>
                </a:cubicBezTo>
                <a:cubicBezTo>
                  <a:pt x="1037846" y="317708"/>
                  <a:pt x="1020868" y="257129"/>
                  <a:pt x="982060" y="266822"/>
                </a:cubicBezTo>
                <a:close/>
                <a:moveTo>
                  <a:pt x="1810824" y="369"/>
                </a:moveTo>
                <a:cubicBezTo>
                  <a:pt x="2039421" y="-13064"/>
                  <a:pt x="2117728" y="344054"/>
                  <a:pt x="1869874" y="409834"/>
                </a:cubicBezTo>
                <a:cubicBezTo>
                  <a:pt x="261781" y="840511"/>
                  <a:pt x="261781" y="840511"/>
                  <a:pt x="261781" y="840511"/>
                </a:cubicBezTo>
                <a:cubicBezTo>
                  <a:pt x="-5022" y="910677"/>
                  <a:pt x="-111743" y="509035"/>
                  <a:pt x="152634" y="438869"/>
                </a:cubicBezTo>
                <a:cubicBezTo>
                  <a:pt x="1763153" y="8192"/>
                  <a:pt x="1763153" y="8192"/>
                  <a:pt x="1763153" y="8192"/>
                </a:cubicBezTo>
                <a:cubicBezTo>
                  <a:pt x="1779676" y="3807"/>
                  <a:pt x="1795584" y="1264"/>
                  <a:pt x="1810824" y="36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latin typeface="Century Gothic" panose="020B0502020202020204" pitchFamily="34" charset="0"/>
            </a:endParaRPr>
          </a:p>
        </p:txBody>
      </p:sp>
      <p:sp>
        <p:nvSpPr>
          <p:cNvPr id="37" name="iṧlïḑe"/>
          <p:cNvSpPr>
            <a:spLocks/>
          </p:cNvSpPr>
          <p:nvPr/>
        </p:nvSpPr>
        <p:spPr bwMode="auto">
          <a:xfrm>
            <a:off x="5443060" y="3365570"/>
            <a:ext cx="1339983" cy="561036"/>
          </a:xfrm>
          <a:custGeom>
            <a:avLst/>
            <a:gdLst>
              <a:gd name="connsiteX0" fmla="*/ 982060 w 2022667"/>
              <a:gd name="connsiteY0" fmla="*/ 272356 h 846868"/>
              <a:gd name="connsiteX1" fmla="*/ 123436 w 2022667"/>
              <a:gd name="connsiteY1" fmla="*/ 504980 h 846868"/>
              <a:gd name="connsiteX2" fmla="*/ 140415 w 2022667"/>
              <a:gd name="connsiteY2" fmla="*/ 565559 h 846868"/>
              <a:gd name="connsiteX3" fmla="*/ 999038 w 2022667"/>
              <a:gd name="connsiteY3" fmla="*/ 332935 h 846868"/>
              <a:gd name="connsiteX4" fmla="*/ 982060 w 2022667"/>
              <a:gd name="connsiteY4" fmla="*/ 272356 h 846868"/>
              <a:gd name="connsiteX5" fmla="*/ 1810824 w 2022667"/>
              <a:gd name="connsiteY5" fmla="*/ 385 h 846868"/>
              <a:gd name="connsiteX6" fmla="*/ 1869874 w 2022667"/>
              <a:gd name="connsiteY6" fmla="*/ 409877 h 846868"/>
              <a:gd name="connsiteX7" fmla="*/ 261781 w 2022667"/>
              <a:gd name="connsiteY7" fmla="*/ 838134 h 846868"/>
              <a:gd name="connsiteX8" fmla="*/ 152634 w 2022667"/>
              <a:gd name="connsiteY8" fmla="*/ 438912 h 846868"/>
              <a:gd name="connsiteX9" fmla="*/ 1763153 w 2022667"/>
              <a:gd name="connsiteY9" fmla="*/ 8235 h 846868"/>
              <a:gd name="connsiteX10" fmla="*/ 1810824 w 2022667"/>
              <a:gd name="connsiteY10" fmla="*/ 385 h 846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22667" h="846868">
                <a:moveTo>
                  <a:pt x="982060" y="272356"/>
                </a:moveTo>
                <a:lnTo>
                  <a:pt x="123436" y="504980"/>
                </a:lnTo>
                <a:cubicBezTo>
                  <a:pt x="84628" y="514673"/>
                  <a:pt x="101607" y="575252"/>
                  <a:pt x="140415" y="565559"/>
                </a:cubicBezTo>
                <a:cubicBezTo>
                  <a:pt x="999038" y="332935"/>
                  <a:pt x="999038" y="332935"/>
                  <a:pt x="999038" y="332935"/>
                </a:cubicBezTo>
                <a:cubicBezTo>
                  <a:pt x="1037846" y="320819"/>
                  <a:pt x="1020868" y="260240"/>
                  <a:pt x="982060" y="272356"/>
                </a:cubicBezTo>
                <a:close/>
                <a:moveTo>
                  <a:pt x="1810824" y="385"/>
                </a:moveTo>
                <a:cubicBezTo>
                  <a:pt x="2039421" y="-13304"/>
                  <a:pt x="2117728" y="341828"/>
                  <a:pt x="1869874" y="409877"/>
                </a:cubicBezTo>
                <a:cubicBezTo>
                  <a:pt x="1869874" y="409877"/>
                  <a:pt x="1869874" y="409877"/>
                  <a:pt x="261781" y="838134"/>
                </a:cubicBezTo>
                <a:cubicBezTo>
                  <a:pt x="-5022" y="910720"/>
                  <a:pt x="-111743" y="509078"/>
                  <a:pt x="152634" y="438912"/>
                </a:cubicBezTo>
                <a:cubicBezTo>
                  <a:pt x="152634" y="438912"/>
                  <a:pt x="152634" y="438912"/>
                  <a:pt x="1763153" y="8235"/>
                </a:cubicBezTo>
                <a:cubicBezTo>
                  <a:pt x="1779676" y="3850"/>
                  <a:pt x="1795584" y="1298"/>
                  <a:pt x="1810824" y="38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latin typeface="Century Gothic" panose="020B0502020202020204" pitchFamily="34" charset="0"/>
            </a:endParaRPr>
          </a:p>
        </p:txBody>
      </p:sp>
      <p:sp>
        <p:nvSpPr>
          <p:cNvPr id="5" name="ísḷîḑê"/>
          <p:cNvSpPr>
            <a:spLocks noChangeAspect="1"/>
          </p:cNvSpPr>
          <p:nvPr/>
        </p:nvSpPr>
        <p:spPr>
          <a:xfrm>
            <a:off x="3649395" y="3381877"/>
            <a:ext cx="823407" cy="824096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išḻiḍè"/>
          <p:cNvSpPr>
            <a:spLocks noChangeAspect="1"/>
          </p:cNvSpPr>
          <p:nvPr/>
        </p:nvSpPr>
        <p:spPr>
          <a:xfrm>
            <a:off x="3744403" y="3476965"/>
            <a:ext cx="633390" cy="63392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  <a:latin typeface="Century Gothic" panose="020B0502020202020204" pitchFamily="34" charset="0"/>
              </a:rPr>
              <a:t>02</a:t>
            </a:r>
          </a:p>
        </p:txBody>
      </p:sp>
      <p:sp>
        <p:nvSpPr>
          <p:cNvPr id="7" name="iṡ1íďê"/>
          <p:cNvSpPr>
            <a:spLocks noChangeAspect="1"/>
          </p:cNvSpPr>
          <p:nvPr/>
        </p:nvSpPr>
        <p:spPr>
          <a:xfrm>
            <a:off x="4294324" y="4781432"/>
            <a:ext cx="823407" cy="824096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8" name="işľíḓe"/>
          <p:cNvSpPr>
            <a:spLocks noChangeAspect="1"/>
          </p:cNvSpPr>
          <p:nvPr/>
        </p:nvSpPr>
        <p:spPr>
          <a:xfrm>
            <a:off x="4389332" y="4876520"/>
            <a:ext cx="633390" cy="63392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en-US" b="1">
                <a:solidFill>
                  <a:schemeClr val="accent1"/>
                </a:solidFill>
                <a:latin typeface="Century Gothic" panose="020B0502020202020204" pitchFamily="34" charset="0"/>
              </a:rPr>
              <a:t>03</a:t>
            </a:r>
          </a:p>
        </p:txBody>
      </p:sp>
      <p:sp>
        <p:nvSpPr>
          <p:cNvPr id="9" name="iṡḷïdê"/>
          <p:cNvSpPr>
            <a:spLocks noChangeAspect="1"/>
          </p:cNvSpPr>
          <p:nvPr/>
        </p:nvSpPr>
        <p:spPr>
          <a:xfrm>
            <a:off x="7081804" y="1973197"/>
            <a:ext cx="823407" cy="824096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iŝ1iḓè"/>
          <p:cNvSpPr>
            <a:spLocks noChangeAspect="1"/>
          </p:cNvSpPr>
          <p:nvPr/>
        </p:nvSpPr>
        <p:spPr>
          <a:xfrm>
            <a:off x="7176812" y="2068285"/>
            <a:ext cx="633390" cy="63392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  <a:latin typeface="Century Gothic" panose="020B0502020202020204" pitchFamily="34" charset="0"/>
              </a:rPr>
              <a:t>04</a:t>
            </a:r>
          </a:p>
        </p:txBody>
      </p:sp>
      <p:sp>
        <p:nvSpPr>
          <p:cNvPr id="11" name="îṩḷîḑè"/>
          <p:cNvSpPr>
            <a:spLocks noChangeAspect="1"/>
          </p:cNvSpPr>
          <p:nvPr/>
        </p:nvSpPr>
        <p:spPr>
          <a:xfrm>
            <a:off x="7674340" y="3381877"/>
            <a:ext cx="823407" cy="824096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12" name="îś1iḋè"/>
          <p:cNvSpPr>
            <a:spLocks noChangeAspect="1"/>
          </p:cNvSpPr>
          <p:nvPr/>
        </p:nvSpPr>
        <p:spPr>
          <a:xfrm>
            <a:off x="7769348" y="3476965"/>
            <a:ext cx="633390" cy="63392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05</a:t>
            </a:r>
          </a:p>
        </p:txBody>
      </p:sp>
      <p:sp>
        <p:nvSpPr>
          <p:cNvPr id="13" name="iṣḻíḓé"/>
          <p:cNvSpPr>
            <a:spLocks noChangeAspect="1"/>
          </p:cNvSpPr>
          <p:nvPr/>
        </p:nvSpPr>
        <p:spPr>
          <a:xfrm>
            <a:off x="7075900" y="4781432"/>
            <a:ext cx="823407" cy="824096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ïSľîḑe"/>
          <p:cNvSpPr>
            <a:spLocks noChangeAspect="1"/>
          </p:cNvSpPr>
          <p:nvPr/>
        </p:nvSpPr>
        <p:spPr>
          <a:xfrm>
            <a:off x="7170908" y="4876520"/>
            <a:ext cx="633390" cy="63392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06</a:t>
            </a:r>
          </a:p>
        </p:txBody>
      </p:sp>
      <p:sp>
        <p:nvSpPr>
          <p:cNvPr id="15" name="i$ḷïdé"/>
          <p:cNvSpPr>
            <a:spLocks noChangeAspect="1"/>
          </p:cNvSpPr>
          <p:nvPr/>
        </p:nvSpPr>
        <p:spPr>
          <a:xfrm>
            <a:off x="4294324" y="1987710"/>
            <a:ext cx="823407" cy="824096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16" name="íSļîḓè"/>
          <p:cNvSpPr>
            <a:spLocks noChangeAspect="1"/>
          </p:cNvSpPr>
          <p:nvPr/>
        </p:nvSpPr>
        <p:spPr>
          <a:xfrm>
            <a:off x="4389332" y="2082798"/>
            <a:ext cx="633390" cy="63392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01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8009843" y="4714887"/>
            <a:ext cx="2784999" cy="957185"/>
            <a:chOff x="1541719" y="2349127"/>
            <a:chExt cx="2784999" cy="957185"/>
          </a:xfrm>
        </p:grpSpPr>
        <p:sp>
          <p:nvSpPr>
            <p:cNvPr id="43" name="文本框 42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8009843" y="1906652"/>
            <a:ext cx="2784999" cy="957185"/>
            <a:chOff x="1541719" y="2349127"/>
            <a:chExt cx="2784999" cy="957185"/>
          </a:xfrm>
        </p:grpSpPr>
        <p:sp>
          <p:nvSpPr>
            <p:cNvPr id="46" name="文本框 45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640788" y="3315332"/>
            <a:ext cx="2784999" cy="957185"/>
            <a:chOff x="1541719" y="2349127"/>
            <a:chExt cx="2784999" cy="957185"/>
          </a:xfrm>
        </p:grpSpPr>
        <p:sp>
          <p:nvSpPr>
            <p:cNvPr id="49" name="文本框 48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410317" y="4714887"/>
            <a:ext cx="2784999" cy="957185"/>
            <a:chOff x="1541719" y="2349127"/>
            <a:chExt cx="2784999" cy="957185"/>
          </a:xfrm>
        </p:grpSpPr>
        <p:sp>
          <p:nvSpPr>
            <p:cNvPr id="52" name="文本框 51"/>
            <p:cNvSpPr txBox="1"/>
            <p:nvPr/>
          </p:nvSpPr>
          <p:spPr>
            <a:xfrm>
              <a:off x="2192937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410317" y="1906652"/>
            <a:ext cx="2784999" cy="957185"/>
            <a:chOff x="1541719" y="2349127"/>
            <a:chExt cx="2784999" cy="957185"/>
          </a:xfrm>
        </p:grpSpPr>
        <p:sp>
          <p:nvSpPr>
            <p:cNvPr id="55" name="文本框 54"/>
            <p:cNvSpPr txBox="1"/>
            <p:nvPr/>
          </p:nvSpPr>
          <p:spPr>
            <a:xfrm>
              <a:off x="2192937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734008" y="3315332"/>
            <a:ext cx="2784999" cy="957185"/>
            <a:chOff x="1541719" y="2349127"/>
            <a:chExt cx="2784999" cy="957185"/>
          </a:xfrm>
        </p:grpSpPr>
        <p:sp>
          <p:nvSpPr>
            <p:cNvPr id="58" name="文本框 57"/>
            <p:cNvSpPr txBox="1"/>
            <p:nvPr/>
          </p:nvSpPr>
          <p:spPr>
            <a:xfrm>
              <a:off x="2192937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2547436" y="368311"/>
            <a:ext cx="7150734" cy="584775"/>
            <a:chOff x="2547436" y="368311"/>
            <a:chExt cx="7150734" cy="584775"/>
          </a:xfrm>
        </p:grpSpPr>
        <p:grpSp>
          <p:nvGrpSpPr>
            <p:cNvPr id="71" name="组合 70"/>
            <p:cNvGrpSpPr/>
            <p:nvPr/>
          </p:nvGrpSpPr>
          <p:grpSpPr>
            <a:xfrm>
              <a:off x="2547436" y="539622"/>
              <a:ext cx="7150734" cy="329051"/>
              <a:chOff x="2547436" y="539622"/>
              <a:chExt cx="7150734" cy="329051"/>
            </a:xfrm>
          </p:grpSpPr>
          <p:grpSp>
            <p:nvGrpSpPr>
              <p:cNvPr id="73" name="组合 72"/>
              <p:cNvGrpSpPr/>
              <p:nvPr/>
            </p:nvGrpSpPr>
            <p:grpSpPr>
              <a:xfrm>
                <a:off x="4397828" y="539622"/>
                <a:ext cx="3396345" cy="329051"/>
                <a:chOff x="2632243" y="3062611"/>
                <a:chExt cx="5470212" cy="529975"/>
              </a:xfrm>
            </p:grpSpPr>
            <p:sp>
              <p:nvSpPr>
                <p:cNvPr id="76" name="椭圆 75"/>
                <p:cNvSpPr/>
                <p:nvPr/>
              </p:nvSpPr>
              <p:spPr>
                <a:xfrm>
                  <a:off x="2632243" y="3062611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椭圆 76"/>
                <p:cNvSpPr/>
                <p:nvPr/>
              </p:nvSpPr>
              <p:spPr>
                <a:xfrm>
                  <a:off x="7614095" y="3104226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6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23900" b="1">
                    <a:solidFill>
                      <a:schemeClr val="tx1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74" name="直接连接符 73"/>
              <p:cNvCxnSpPr/>
              <p:nvPr/>
            </p:nvCxnSpPr>
            <p:spPr>
              <a:xfrm>
                <a:off x="2547436" y="691228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/>
              <p:cNvCxnSpPr/>
              <p:nvPr/>
            </p:nvCxnSpPr>
            <p:spPr>
              <a:xfrm>
                <a:off x="8055636" y="717066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文本框 71"/>
            <p:cNvSpPr txBox="1"/>
            <p:nvPr/>
          </p:nvSpPr>
          <p:spPr>
            <a:xfrm>
              <a:off x="5092360" y="368311"/>
              <a:ext cx="20072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b="1" dirty="0"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rPr>
                <a:t>Overview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820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3" presetID="2" presetClass="entr" presetSubtype="8" fill="hold" nodeType="after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55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56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8" fill="hold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5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6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8" fill="hold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6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6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2" fill="hold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6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6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2" fill="hold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71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72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2" fill="hold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7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7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31" grpId="0" animBg="1"/>
          <p:bldP spid="32" grpId="0" animBg="1"/>
          <p:bldP spid="34" grpId="0" animBg="1"/>
          <p:bldP spid="35" grpId="0" animBg="1"/>
          <p:bldP spid="36" grpId="0" animBg="1"/>
          <p:bldP spid="37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6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2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31" grpId="0" animBg="1"/>
          <p:bldP spid="32" grpId="0" animBg="1"/>
          <p:bldP spid="34" grpId="0" animBg="1"/>
          <p:bldP spid="35" grpId="0" animBg="1"/>
          <p:bldP spid="36" grpId="0" animBg="1"/>
          <p:bldP spid="37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îṩļïďê"/>
          <p:cNvSpPr>
            <a:spLocks/>
          </p:cNvSpPr>
          <p:nvPr/>
        </p:nvSpPr>
        <p:spPr bwMode="auto">
          <a:xfrm>
            <a:off x="5233631" y="3369593"/>
            <a:ext cx="1716403" cy="881694"/>
          </a:xfrm>
          <a:custGeom>
            <a:avLst/>
            <a:gdLst>
              <a:gd name="T0" fmla="*/ 2338 w 2338"/>
              <a:gd name="T1" fmla="*/ 477 h 1201"/>
              <a:gd name="T2" fmla="*/ 0 w 2338"/>
              <a:gd name="T3" fmla="*/ 1201 h 1201"/>
              <a:gd name="T4" fmla="*/ 0 w 2338"/>
              <a:gd name="T5" fmla="*/ 724 h 1201"/>
              <a:gd name="T6" fmla="*/ 2338 w 2338"/>
              <a:gd name="T7" fmla="*/ 0 h 1201"/>
              <a:gd name="T8" fmla="*/ 2338 w 2338"/>
              <a:gd name="T9" fmla="*/ 477 h 1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8" h="1201">
                <a:moveTo>
                  <a:pt x="2338" y="477"/>
                </a:moveTo>
                <a:lnTo>
                  <a:pt x="0" y="1201"/>
                </a:lnTo>
                <a:lnTo>
                  <a:pt x="0" y="724"/>
                </a:lnTo>
                <a:lnTo>
                  <a:pt x="2338" y="0"/>
                </a:lnTo>
                <a:lnTo>
                  <a:pt x="2338" y="4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>
              <a:rot lat="0" lon="0" rev="0"/>
            </a:lightRig>
          </a:scene3d>
        </p:spPr>
        <p:txBody>
          <a:bodyPr anchor="ctr">
            <a:sp3d contourW="12700"/>
          </a:bodyPr>
          <a:lstStyle/>
          <a:p>
            <a:pPr algn="ctr"/>
            <a:endParaRPr sz="1600"/>
          </a:p>
        </p:txBody>
      </p:sp>
      <p:sp>
        <p:nvSpPr>
          <p:cNvPr id="18" name="ísḻiḍè"/>
          <p:cNvSpPr>
            <a:spLocks/>
          </p:cNvSpPr>
          <p:nvPr/>
        </p:nvSpPr>
        <p:spPr bwMode="auto">
          <a:xfrm>
            <a:off x="5233631" y="4037654"/>
            <a:ext cx="1716403" cy="880226"/>
          </a:xfrm>
          <a:custGeom>
            <a:avLst/>
            <a:gdLst>
              <a:gd name="T0" fmla="*/ 2338 w 2338"/>
              <a:gd name="T1" fmla="*/ 477 h 1199"/>
              <a:gd name="T2" fmla="*/ 0 w 2338"/>
              <a:gd name="T3" fmla="*/ 1199 h 1199"/>
              <a:gd name="T4" fmla="*/ 0 w 2338"/>
              <a:gd name="T5" fmla="*/ 724 h 1199"/>
              <a:gd name="T6" fmla="*/ 2338 w 2338"/>
              <a:gd name="T7" fmla="*/ 0 h 1199"/>
              <a:gd name="T8" fmla="*/ 2338 w 2338"/>
              <a:gd name="T9" fmla="*/ 477 h 1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8" h="1199">
                <a:moveTo>
                  <a:pt x="2338" y="477"/>
                </a:moveTo>
                <a:lnTo>
                  <a:pt x="0" y="1199"/>
                </a:lnTo>
                <a:lnTo>
                  <a:pt x="0" y="724"/>
                </a:lnTo>
                <a:lnTo>
                  <a:pt x="2338" y="0"/>
                </a:lnTo>
                <a:lnTo>
                  <a:pt x="2338" y="4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>
              <a:rot lat="0" lon="0" rev="0"/>
            </a:lightRig>
          </a:scene3d>
        </p:spPr>
        <p:txBody>
          <a:bodyPr anchor="ctr">
            <a:sp3d contourW="12700"/>
          </a:bodyPr>
          <a:lstStyle/>
          <a:p>
            <a:pPr algn="ctr"/>
            <a:endParaRPr sz="1600"/>
          </a:p>
        </p:txBody>
      </p:sp>
      <p:grpSp>
        <p:nvGrpSpPr>
          <p:cNvPr id="19" name="ïṧlîḓè"/>
          <p:cNvGrpSpPr/>
          <p:nvPr/>
        </p:nvGrpSpPr>
        <p:grpSpPr>
          <a:xfrm>
            <a:off x="4939246" y="2224028"/>
            <a:ext cx="2304444" cy="3384670"/>
            <a:chOff x="4675183" y="2031775"/>
            <a:chExt cx="2752184" cy="4042293"/>
          </a:xfrm>
          <a:scene3d>
            <a:camera prst="orthographicFront"/>
            <a:lightRig rig="threePt" dir="t">
              <a:rot lat="0" lon="0" rev="0"/>
            </a:lightRig>
          </a:scene3d>
        </p:grpSpPr>
        <p:sp>
          <p:nvSpPr>
            <p:cNvPr id="33" name="íšľîḋê"/>
            <p:cNvSpPr>
              <a:spLocks/>
            </p:cNvSpPr>
            <p:nvPr/>
          </p:nvSpPr>
          <p:spPr bwMode="auto">
            <a:xfrm>
              <a:off x="5637877" y="2284663"/>
              <a:ext cx="826795" cy="892553"/>
            </a:xfrm>
            <a:custGeom>
              <a:avLst/>
              <a:gdLst>
                <a:gd name="T0" fmla="*/ 472 w 943"/>
                <a:gd name="T1" fmla="*/ 0 h 1018"/>
                <a:gd name="T2" fmla="*/ 0 w 943"/>
                <a:gd name="T3" fmla="*/ 397 h 1018"/>
                <a:gd name="T4" fmla="*/ 173 w 943"/>
                <a:gd name="T5" fmla="*/ 842 h 1018"/>
                <a:gd name="T6" fmla="*/ 472 w 943"/>
                <a:gd name="T7" fmla="*/ 1018 h 1018"/>
                <a:gd name="T8" fmla="*/ 770 w 943"/>
                <a:gd name="T9" fmla="*/ 842 h 1018"/>
                <a:gd name="T10" fmla="*/ 943 w 943"/>
                <a:gd name="T11" fmla="*/ 397 h 1018"/>
                <a:gd name="T12" fmla="*/ 472 w 943"/>
                <a:gd name="T13" fmla="*/ 0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" h="1018">
                  <a:moveTo>
                    <a:pt x="472" y="0"/>
                  </a:moveTo>
                  <a:lnTo>
                    <a:pt x="0" y="397"/>
                  </a:lnTo>
                  <a:lnTo>
                    <a:pt x="173" y="842"/>
                  </a:lnTo>
                  <a:lnTo>
                    <a:pt x="472" y="1018"/>
                  </a:lnTo>
                  <a:lnTo>
                    <a:pt x="770" y="842"/>
                  </a:lnTo>
                  <a:lnTo>
                    <a:pt x="943" y="397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3d contourW="12700"/>
            </a:bodyPr>
            <a:lstStyle/>
            <a:p>
              <a:pPr algn="ctr"/>
              <a:endParaRPr sz="1600"/>
            </a:p>
          </p:txBody>
        </p:sp>
        <p:sp>
          <p:nvSpPr>
            <p:cNvPr id="34" name="í$lídè"/>
            <p:cNvSpPr>
              <a:spLocks/>
            </p:cNvSpPr>
            <p:nvPr/>
          </p:nvSpPr>
          <p:spPr bwMode="auto">
            <a:xfrm>
              <a:off x="4675183" y="2070731"/>
              <a:ext cx="1376530" cy="1023192"/>
            </a:xfrm>
            <a:custGeom>
              <a:avLst/>
              <a:gdLst>
                <a:gd name="T0" fmla="*/ 1062 w 1062"/>
                <a:gd name="T1" fmla="*/ 165 h 790"/>
                <a:gd name="T2" fmla="*/ 504 w 1062"/>
                <a:gd name="T3" fmla="*/ 790 h 790"/>
                <a:gd name="T4" fmla="*/ 0 w 1062"/>
                <a:gd name="T5" fmla="*/ 0 h 790"/>
                <a:gd name="T6" fmla="*/ 1062 w 1062"/>
                <a:gd name="T7" fmla="*/ 165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2" h="790">
                  <a:moveTo>
                    <a:pt x="1062" y="165"/>
                  </a:moveTo>
                  <a:cubicBezTo>
                    <a:pt x="1062" y="165"/>
                    <a:pt x="610" y="540"/>
                    <a:pt x="504" y="790"/>
                  </a:cubicBezTo>
                  <a:cubicBezTo>
                    <a:pt x="504" y="790"/>
                    <a:pt x="117" y="81"/>
                    <a:pt x="0" y="0"/>
                  </a:cubicBezTo>
                  <a:cubicBezTo>
                    <a:pt x="0" y="0"/>
                    <a:pt x="871" y="3"/>
                    <a:pt x="1062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3d contourW="12700"/>
            </a:bodyPr>
            <a:lstStyle/>
            <a:p>
              <a:pPr algn="ctr"/>
              <a:endParaRPr sz="1600"/>
            </a:p>
          </p:txBody>
        </p:sp>
        <p:sp>
          <p:nvSpPr>
            <p:cNvPr id="35" name="iṥļïdé"/>
            <p:cNvSpPr>
              <a:spLocks/>
            </p:cNvSpPr>
            <p:nvPr/>
          </p:nvSpPr>
          <p:spPr bwMode="auto">
            <a:xfrm>
              <a:off x="4747955" y="2031775"/>
              <a:ext cx="645303" cy="962694"/>
            </a:xfrm>
            <a:custGeom>
              <a:avLst/>
              <a:gdLst>
                <a:gd name="T0" fmla="*/ 0 w 498"/>
                <a:gd name="T1" fmla="*/ 0 h 698"/>
                <a:gd name="T2" fmla="*/ 498 w 498"/>
                <a:gd name="T3" fmla="*/ 698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98" h="698">
                  <a:moveTo>
                    <a:pt x="0" y="0"/>
                  </a:moveTo>
                  <a:cubicBezTo>
                    <a:pt x="0" y="0"/>
                    <a:pt x="271" y="255"/>
                    <a:pt x="498" y="698"/>
                  </a:cubicBezTo>
                </a:path>
              </a:pathLst>
            </a:custGeom>
            <a:noFill/>
            <a:ln w="26988" cap="flat">
              <a:solidFill>
                <a:srgbClr val="F2F2F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3d contourW="12700"/>
            </a:bodyPr>
            <a:lstStyle/>
            <a:p>
              <a:pPr algn="ctr"/>
              <a:endParaRPr sz="1600"/>
            </a:p>
          </p:txBody>
        </p:sp>
        <p:sp>
          <p:nvSpPr>
            <p:cNvPr id="36" name="îslídé"/>
            <p:cNvSpPr>
              <a:spLocks/>
            </p:cNvSpPr>
            <p:nvPr/>
          </p:nvSpPr>
          <p:spPr bwMode="auto">
            <a:xfrm>
              <a:off x="6051713" y="2070731"/>
              <a:ext cx="1375654" cy="1023192"/>
            </a:xfrm>
            <a:custGeom>
              <a:avLst/>
              <a:gdLst>
                <a:gd name="T0" fmla="*/ 0 w 1062"/>
                <a:gd name="T1" fmla="*/ 165 h 790"/>
                <a:gd name="T2" fmla="*/ 558 w 1062"/>
                <a:gd name="T3" fmla="*/ 790 h 790"/>
                <a:gd name="T4" fmla="*/ 1062 w 1062"/>
                <a:gd name="T5" fmla="*/ 0 h 790"/>
                <a:gd name="T6" fmla="*/ 0 w 1062"/>
                <a:gd name="T7" fmla="*/ 165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2" h="790">
                  <a:moveTo>
                    <a:pt x="0" y="165"/>
                  </a:moveTo>
                  <a:cubicBezTo>
                    <a:pt x="0" y="165"/>
                    <a:pt x="452" y="540"/>
                    <a:pt x="558" y="790"/>
                  </a:cubicBezTo>
                  <a:cubicBezTo>
                    <a:pt x="558" y="790"/>
                    <a:pt x="946" y="81"/>
                    <a:pt x="1062" y="0"/>
                  </a:cubicBezTo>
                  <a:cubicBezTo>
                    <a:pt x="1062" y="0"/>
                    <a:pt x="191" y="3"/>
                    <a:pt x="0" y="16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3d contourW="12700"/>
            </a:bodyPr>
            <a:lstStyle/>
            <a:p>
              <a:pPr algn="ctr"/>
              <a:endParaRPr sz="1600"/>
            </a:p>
          </p:txBody>
        </p:sp>
        <p:sp>
          <p:nvSpPr>
            <p:cNvPr id="37" name="îṩľîḑè"/>
            <p:cNvSpPr>
              <a:spLocks/>
            </p:cNvSpPr>
            <p:nvPr/>
          </p:nvSpPr>
          <p:spPr bwMode="auto">
            <a:xfrm>
              <a:off x="6709291" y="2031775"/>
              <a:ext cx="645303" cy="962694"/>
            </a:xfrm>
            <a:custGeom>
              <a:avLst/>
              <a:gdLst>
                <a:gd name="T0" fmla="*/ 498 w 498"/>
                <a:gd name="T1" fmla="*/ 0 h 698"/>
                <a:gd name="T2" fmla="*/ 0 w 498"/>
                <a:gd name="T3" fmla="*/ 698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98" h="698">
                  <a:moveTo>
                    <a:pt x="498" y="0"/>
                  </a:moveTo>
                  <a:cubicBezTo>
                    <a:pt x="498" y="0"/>
                    <a:pt x="227" y="255"/>
                    <a:pt x="0" y="698"/>
                  </a:cubicBezTo>
                </a:path>
              </a:pathLst>
            </a:custGeom>
            <a:noFill/>
            <a:ln w="26988" cap="flat">
              <a:solidFill>
                <a:srgbClr val="F2F2F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3d contourW="12700"/>
            </a:bodyPr>
            <a:lstStyle/>
            <a:p>
              <a:pPr algn="ctr"/>
              <a:endParaRPr sz="1600"/>
            </a:p>
          </p:txBody>
        </p:sp>
        <p:sp>
          <p:nvSpPr>
            <p:cNvPr id="38" name="iṡļîde"/>
            <p:cNvSpPr>
              <a:spLocks/>
            </p:cNvSpPr>
            <p:nvPr/>
          </p:nvSpPr>
          <p:spPr bwMode="auto">
            <a:xfrm>
              <a:off x="5507238" y="3022904"/>
              <a:ext cx="1068784" cy="3051164"/>
            </a:xfrm>
            <a:custGeom>
              <a:avLst/>
              <a:gdLst>
                <a:gd name="T0" fmla="*/ 897 w 1219"/>
                <a:gd name="T1" fmla="*/ 0 h 3480"/>
                <a:gd name="T2" fmla="*/ 610 w 1219"/>
                <a:gd name="T3" fmla="*/ 168 h 3480"/>
                <a:gd name="T4" fmla="*/ 322 w 1219"/>
                <a:gd name="T5" fmla="*/ 0 h 3480"/>
                <a:gd name="T6" fmla="*/ 0 w 1219"/>
                <a:gd name="T7" fmla="*/ 2804 h 3480"/>
                <a:gd name="T8" fmla="*/ 599 w 1219"/>
                <a:gd name="T9" fmla="*/ 3480 h 3480"/>
                <a:gd name="T10" fmla="*/ 1219 w 1219"/>
                <a:gd name="T11" fmla="*/ 2804 h 3480"/>
                <a:gd name="T12" fmla="*/ 897 w 1219"/>
                <a:gd name="T13" fmla="*/ 0 h 3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9" h="3480">
                  <a:moveTo>
                    <a:pt x="897" y="0"/>
                  </a:moveTo>
                  <a:lnTo>
                    <a:pt x="610" y="168"/>
                  </a:lnTo>
                  <a:lnTo>
                    <a:pt x="322" y="0"/>
                  </a:lnTo>
                  <a:lnTo>
                    <a:pt x="0" y="2804"/>
                  </a:lnTo>
                  <a:lnTo>
                    <a:pt x="599" y="3480"/>
                  </a:lnTo>
                  <a:lnTo>
                    <a:pt x="1219" y="2804"/>
                  </a:lnTo>
                  <a:lnTo>
                    <a:pt x="897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3d contourW="12700"/>
            </a:bodyPr>
            <a:lstStyle/>
            <a:p>
              <a:pPr algn="ctr"/>
              <a:endParaRPr sz="1600"/>
            </a:p>
          </p:txBody>
        </p:sp>
      </p:grpSp>
      <p:sp>
        <p:nvSpPr>
          <p:cNvPr id="20" name="îŝḷíḑe"/>
          <p:cNvSpPr>
            <a:spLocks/>
          </p:cNvSpPr>
          <p:nvPr/>
        </p:nvSpPr>
        <p:spPr bwMode="auto">
          <a:xfrm>
            <a:off x="4909144" y="3139809"/>
            <a:ext cx="483794" cy="394230"/>
          </a:xfrm>
          <a:custGeom>
            <a:avLst/>
            <a:gdLst>
              <a:gd name="T0" fmla="*/ 659 w 659"/>
              <a:gd name="T1" fmla="*/ 537 h 537"/>
              <a:gd name="T2" fmla="*/ 0 w 659"/>
              <a:gd name="T3" fmla="*/ 477 h 537"/>
              <a:gd name="T4" fmla="*/ 179 w 659"/>
              <a:gd name="T5" fmla="*/ 242 h 537"/>
              <a:gd name="T6" fmla="*/ 0 w 659"/>
              <a:gd name="T7" fmla="*/ 0 h 537"/>
              <a:gd name="T8" fmla="*/ 659 w 659"/>
              <a:gd name="T9" fmla="*/ 60 h 537"/>
              <a:gd name="T10" fmla="*/ 659 w 659"/>
              <a:gd name="T11" fmla="*/ 537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59" h="537">
                <a:moveTo>
                  <a:pt x="659" y="537"/>
                </a:moveTo>
                <a:lnTo>
                  <a:pt x="0" y="477"/>
                </a:lnTo>
                <a:lnTo>
                  <a:pt x="179" y="242"/>
                </a:lnTo>
                <a:lnTo>
                  <a:pt x="0" y="0"/>
                </a:lnTo>
                <a:lnTo>
                  <a:pt x="659" y="60"/>
                </a:lnTo>
                <a:lnTo>
                  <a:pt x="659" y="53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>
              <a:rot lat="0" lon="0" rev="0"/>
            </a:lightRig>
          </a:scene3d>
        </p:spPr>
        <p:txBody>
          <a:bodyPr anchor="ctr">
            <a:sp3d contourW="12700"/>
          </a:bodyPr>
          <a:lstStyle/>
          <a:p>
            <a:pPr algn="ctr"/>
            <a:endParaRPr sz="1600"/>
          </a:p>
        </p:txBody>
      </p:sp>
      <p:sp>
        <p:nvSpPr>
          <p:cNvPr id="21" name="íśľíḓè"/>
          <p:cNvSpPr>
            <a:spLocks/>
          </p:cNvSpPr>
          <p:nvPr/>
        </p:nvSpPr>
        <p:spPr bwMode="auto">
          <a:xfrm>
            <a:off x="5233631" y="3185325"/>
            <a:ext cx="158573" cy="397900"/>
          </a:xfrm>
          <a:custGeom>
            <a:avLst/>
            <a:gdLst>
              <a:gd name="T0" fmla="*/ 216 w 216"/>
              <a:gd name="T1" fmla="*/ 477 h 542"/>
              <a:gd name="T2" fmla="*/ 0 w 216"/>
              <a:gd name="T3" fmla="*/ 542 h 542"/>
              <a:gd name="T4" fmla="*/ 0 w 216"/>
              <a:gd name="T5" fmla="*/ 65 h 542"/>
              <a:gd name="T6" fmla="*/ 216 w 216"/>
              <a:gd name="T7" fmla="*/ 0 h 542"/>
              <a:gd name="T8" fmla="*/ 216 w 216"/>
              <a:gd name="T9" fmla="*/ 477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542">
                <a:moveTo>
                  <a:pt x="216" y="477"/>
                </a:moveTo>
                <a:lnTo>
                  <a:pt x="0" y="542"/>
                </a:lnTo>
                <a:lnTo>
                  <a:pt x="0" y="65"/>
                </a:lnTo>
                <a:lnTo>
                  <a:pt x="216" y="0"/>
                </a:lnTo>
                <a:lnTo>
                  <a:pt x="216" y="47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>
              <a:rot lat="0" lon="0" rev="0"/>
            </a:lightRig>
          </a:scene3d>
        </p:spPr>
        <p:txBody>
          <a:bodyPr anchor="ctr">
            <a:sp3d contourW="12700"/>
          </a:bodyPr>
          <a:lstStyle/>
          <a:p>
            <a:pPr algn="ctr"/>
            <a:endParaRPr sz="1600"/>
          </a:p>
        </p:txBody>
      </p:sp>
      <p:sp>
        <p:nvSpPr>
          <p:cNvPr id="22" name="íṥ1íḍe"/>
          <p:cNvSpPr>
            <a:spLocks/>
          </p:cNvSpPr>
          <p:nvPr/>
        </p:nvSpPr>
        <p:spPr bwMode="auto">
          <a:xfrm>
            <a:off x="6789993" y="4753433"/>
            <a:ext cx="484528" cy="395698"/>
          </a:xfrm>
          <a:custGeom>
            <a:avLst/>
            <a:gdLst>
              <a:gd name="T0" fmla="*/ 0 w 660"/>
              <a:gd name="T1" fmla="*/ 0 h 539"/>
              <a:gd name="T2" fmla="*/ 660 w 660"/>
              <a:gd name="T3" fmla="*/ 62 h 539"/>
              <a:gd name="T4" fmla="*/ 481 w 660"/>
              <a:gd name="T5" fmla="*/ 297 h 539"/>
              <a:gd name="T6" fmla="*/ 660 w 660"/>
              <a:gd name="T7" fmla="*/ 539 h 539"/>
              <a:gd name="T8" fmla="*/ 0 w 660"/>
              <a:gd name="T9" fmla="*/ 477 h 539"/>
              <a:gd name="T10" fmla="*/ 0 w 660"/>
              <a:gd name="T11" fmla="*/ 0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0" h="539">
                <a:moveTo>
                  <a:pt x="0" y="0"/>
                </a:moveTo>
                <a:lnTo>
                  <a:pt x="660" y="62"/>
                </a:lnTo>
                <a:lnTo>
                  <a:pt x="481" y="297"/>
                </a:lnTo>
                <a:lnTo>
                  <a:pt x="660" y="539"/>
                </a:lnTo>
                <a:lnTo>
                  <a:pt x="0" y="4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>
              <a:rot lat="0" lon="0" rev="0"/>
            </a:lightRig>
          </a:scene3d>
        </p:spPr>
        <p:txBody>
          <a:bodyPr anchor="ctr">
            <a:sp3d contourW="12700"/>
          </a:bodyPr>
          <a:lstStyle/>
          <a:p>
            <a:pPr algn="ctr"/>
            <a:endParaRPr sz="1600"/>
          </a:p>
        </p:txBody>
      </p:sp>
      <p:sp>
        <p:nvSpPr>
          <p:cNvPr id="23" name="iṧḷïďê"/>
          <p:cNvSpPr>
            <a:spLocks/>
          </p:cNvSpPr>
          <p:nvPr/>
        </p:nvSpPr>
        <p:spPr bwMode="auto">
          <a:xfrm>
            <a:off x="6791462" y="4705715"/>
            <a:ext cx="158573" cy="397900"/>
          </a:xfrm>
          <a:custGeom>
            <a:avLst/>
            <a:gdLst>
              <a:gd name="T0" fmla="*/ 0 w 216"/>
              <a:gd name="T1" fmla="*/ 65 h 542"/>
              <a:gd name="T2" fmla="*/ 216 w 216"/>
              <a:gd name="T3" fmla="*/ 0 h 542"/>
              <a:gd name="T4" fmla="*/ 216 w 216"/>
              <a:gd name="T5" fmla="*/ 477 h 542"/>
              <a:gd name="T6" fmla="*/ 0 w 216"/>
              <a:gd name="T7" fmla="*/ 542 h 542"/>
              <a:gd name="T8" fmla="*/ 0 w 216"/>
              <a:gd name="T9" fmla="*/ 65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542">
                <a:moveTo>
                  <a:pt x="0" y="65"/>
                </a:moveTo>
                <a:lnTo>
                  <a:pt x="216" y="0"/>
                </a:lnTo>
                <a:lnTo>
                  <a:pt x="216" y="477"/>
                </a:lnTo>
                <a:lnTo>
                  <a:pt x="0" y="542"/>
                </a:lnTo>
                <a:lnTo>
                  <a:pt x="0" y="65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>
              <a:rot lat="0" lon="0" rev="0"/>
            </a:lightRig>
          </a:scene3d>
        </p:spPr>
        <p:txBody>
          <a:bodyPr anchor="ctr">
            <a:sp3d contourW="12700"/>
          </a:bodyPr>
          <a:lstStyle/>
          <a:p>
            <a:pPr algn="ctr"/>
            <a:endParaRPr sz="1600"/>
          </a:p>
        </p:txBody>
      </p:sp>
      <p:grpSp>
        <p:nvGrpSpPr>
          <p:cNvPr id="24" name="íśḻiďé"/>
          <p:cNvGrpSpPr/>
          <p:nvPr/>
        </p:nvGrpSpPr>
        <p:grpSpPr>
          <a:xfrm>
            <a:off x="5233631" y="3233044"/>
            <a:ext cx="1716403" cy="486731"/>
            <a:chOff x="5026768" y="3236837"/>
            <a:chExt cx="2049890" cy="581300"/>
          </a:xfrm>
          <a:scene3d>
            <a:camera prst="orthographicFront"/>
            <a:lightRig rig="threePt" dir="t">
              <a:rot lat="0" lon="0" rev="0"/>
            </a:lightRig>
          </a:scene3d>
        </p:grpSpPr>
        <p:sp>
          <p:nvSpPr>
            <p:cNvPr id="31" name="íŝḷïdé"/>
            <p:cNvSpPr>
              <a:spLocks/>
            </p:cNvSpPr>
            <p:nvPr/>
          </p:nvSpPr>
          <p:spPr bwMode="auto">
            <a:xfrm>
              <a:off x="5026768" y="3236837"/>
              <a:ext cx="2049890" cy="581300"/>
            </a:xfrm>
            <a:custGeom>
              <a:avLst/>
              <a:gdLst>
                <a:gd name="T0" fmla="*/ 2338 w 2338"/>
                <a:gd name="T1" fmla="*/ 663 h 663"/>
                <a:gd name="T2" fmla="*/ 0 w 2338"/>
                <a:gd name="T3" fmla="*/ 477 h 663"/>
                <a:gd name="T4" fmla="*/ 0 w 2338"/>
                <a:gd name="T5" fmla="*/ 0 h 663"/>
                <a:gd name="T6" fmla="*/ 2338 w 2338"/>
                <a:gd name="T7" fmla="*/ 186 h 663"/>
                <a:gd name="T8" fmla="*/ 2338 w 2338"/>
                <a:gd name="T9" fmla="*/ 663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8" h="663">
                  <a:moveTo>
                    <a:pt x="2338" y="663"/>
                  </a:moveTo>
                  <a:lnTo>
                    <a:pt x="0" y="477"/>
                  </a:lnTo>
                  <a:lnTo>
                    <a:pt x="0" y="0"/>
                  </a:lnTo>
                  <a:lnTo>
                    <a:pt x="2338" y="186"/>
                  </a:lnTo>
                  <a:lnTo>
                    <a:pt x="2338" y="663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  <a:ln>
              <a:noFill/>
            </a:ln>
          </p:spPr>
          <p:txBody>
            <a:bodyPr anchor="ctr">
              <a:sp3d contourW="12700"/>
            </a:bodyPr>
            <a:lstStyle/>
            <a:p>
              <a:pPr algn="ctr"/>
              <a:endParaRPr sz="1600"/>
            </a:p>
          </p:txBody>
        </p:sp>
        <p:sp>
          <p:nvSpPr>
            <p:cNvPr id="32" name="îŝļíḋè"/>
            <p:cNvSpPr txBox="1"/>
            <p:nvPr/>
          </p:nvSpPr>
          <p:spPr>
            <a:xfrm rot="259200">
              <a:off x="5498758" y="3330836"/>
              <a:ext cx="1194480" cy="393304"/>
            </a:xfrm>
            <a:prstGeom prst="rect">
              <a:avLst/>
            </a:prstGeom>
            <a:noFill/>
          </p:spPr>
          <p:txBody>
            <a:bodyPr wrap="none" anchor="ctr">
              <a:normAutofit/>
              <a:sp3d contourW="12700"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</a:rPr>
                <a:t>Title text presets</a:t>
              </a:r>
            </a:p>
          </p:txBody>
        </p:sp>
      </p:grpSp>
      <p:grpSp>
        <p:nvGrpSpPr>
          <p:cNvPr id="25" name="íṧ1îďe"/>
          <p:cNvGrpSpPr/>
          <p:nvPr/>
        </p:nvGrpSpPr>
        <p:grpSpPr>
          <a:xfrm>
            <a:off x="5233631" y="3901105"/>
            <a:ext cx="1716403" cy="486731"/>
            <a:chOff x="5026768" y="4034698"/>
            <a:chExt cx="2049890" cy="581300"/>
          </a:xfrm>
          <a:scene3d>
            <a:camera prst="orthographicFront"/>
            <a:lightRig rig="threePt" dir="t">
              <a:rot lat="0" lon="0" rev="0"/>
            </a:lightRig>
          </a:scene3d>
        </p:grpSpPr>
        <p:sp>
          <p:nvSpPr>
            <p:cNvPr id="29" name="ïśļïdê"/>
            <p:cNvSpPr>
              <a:spLocks/>
            </p:cNvSpPr>
            <p:nvPr/>
          </p:nvSpPr>
          <p:spPr bwMode="auto">
            <a:xfrm>
              <a:off x="5026768" y="4034698"/>
              <a:ext cx="2049890" cy="581300"/>
            </a:xfrm>
            <a:custGeom>
              <a:avLst/>
              <a:gdLst>
                <a:gd name="T0" fmla="*/ 2338 w 2338"/>
                <a:gd name="T1" fmla="*/ 663 h 663"/>
                <a:gd name="T2" fmla="*/ 0 w 2338"/>
                <a:gd name="T3" fmla="*/ 477 h 663"/>
                <a:gd name="T4" fmla="*/ 0 w 2338"/>
                <a:gd name="T5" fmla="*/ 0 h 663"/>
                <a:gd name="T6" fmla="*/ 2338 w 2338"/>
                <a:gd name="T7" fmla="*/ 186 h 663"/>
                <a:gd name="T8" fmla="*/ 2338 w 2338"/>
                <a:gd name="T9" fmla="*/ 663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8" h="663">
                  <a:moveTo>
                    <a:pt x="2338" y="663"/>
                  </a:moveTo>
                  <a:lnTo>
                    <a:pt x="0" y="477"/>
                  </a:lnTo>
                  <a:lnTo>
                    <a:pt x="0" y="0"/>
                  </a:lnTo>
                  <a:lnTo>
                    <a:pt x="2338" y="186"/>
                  </a:lnTo>
                  <a:lnTo>
                    <a:pt x="2338" y="663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  <a:ln>
              <a:noFill/>
            </a:ln>
          </p:spPr>
          <p:txBody>
            <a:bodyPr anchor="ctr">
              <a:sp3d contourW="12700"/>
            </a:bodyPr>
            <a:lstStyle/>
            <a:p>
              <a:pPr algn="ctr"/>
              <a:endParaRPr sz="1600"/>
            </a:p>
          </p:txBody>
        </p:sp>
        <p:sp>
          <p:nvSpPr>
            <p:cNvPr id="30" name="iṡḷiḋe"/>
            <p:cNvSpPr txBox="1"/>
            <p:nvPr/>
          </p:nvSpPr>
          <p:spPr>
            <a:xfrm rot="259200">
              <a:off x="5498759" y="4128601"/>
              <a:ext cx="1194480" cy="393304"/>
            </a:xfrm>
            <a:prstGeom prst="rect">
              <a:avLst/>
            </a:prstGeom>
            <a:noFill/>
          </p:spPr>
          <p:txBody>
            <a:bodyPr wrap="none" anchor="ctr">
              <a:normAutofit/>
              <a:sp3d contourW="12700"/>
            </a:bodyPr>
            <a:lstStyle/>
            <a:p>
              <a:pPr algn="ctr"/>
              <a:r>
                <a:rPr lang="zh-CN" altLang="en-US" sz="1200" b="1">
                  <a:solidFill>
                    <a:schemeClr val="bg1"/>
                  </a:solidFill>
                </a:rPr>
                <a:t>Title text presets</a:t>
              </a:r>
            </a:p>
          </p:txBody>
        </p:sp>
      </p:grpSp>
      <p:grpSp>
        <p:nvGrpSpPr>
          <p:cNvPr id="26" name="îṥļîďê"/>
          <p:cNvGrpSpPr/>
          <p:nvPr/>
        </p:nvGrpSpPr>
        <p:grpSpPr>
          <a:xfrm>
            <a:off x="5233631" y="4569166"/>
            <a:ext cx="1716403" cy="486731"/>
            <a:chOff x="5026768" y="4832560"/>
            <a:chExt cx="2049890" cy="581300"/>
          </a:xfrm>
          <a:scene3d>
            <a:camera prst="orthographicFront"/>
            <a:lightRig rig="threePt" dir="t">
              <a:rot lat="0" lon="0" rev="0"/>
            </a:lightRig>
          </a:scene3d>
        </p:grpSpPr>
        <p:sp>
          <p:nvSpPr>
            <p:cNvPr id="27" name="íṧḻíḍe"/>
            <p:cNvSpPr>
              <a:spLocks/>
            </p:cNvSpPr>
            <p:nvPr/>
          </p:nvSpPr>
          <p:spPr bwMode="auto">
            <a:xfrm>
              <a:off x="5026768" y="4832560"/>
              <a:ext cx="2049890" cy="581300"/>
            </a:xfrm>
            <a:custGeom>
              <a:avLst/>
              <a:gdLst>
                <a:gd name="T0" fmla="*/ 2338 w 2338"/>
                <a:gd name="T1" fmla="*/ 663 h 663"/>
                <a:gd name="T2" fmla="*/ 0 w 2338"/>
                <a:gd name="T3" fmla="*/ 477 h 663"/>
                <a:gd name="T4" fmla="*/ 0 w 2338"/>
                <a:gd name="T5" fmla="*/ 0 h 663"/>
                <a:gd name="T6" fmla="*/ 2338 w 2338"/>
                <a:gd name="T7" fmla="*/ 186 h 663"/>
                <a:gd name="T8" fmla="*/ 2338 w 2338"/>
                <a:gd name="T9" fmla="*/ 663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8" h="663">
                  <a:moveTo>
                    <a:pt x="2338" y="663"/>
                  </a:moveTo>
                  <a:lnTo>
                    <a:pt x="0" y="477"/>
                  </a:lnTo>
                  <a:lnTo>
                    <a:pt x="0" y="0"/>
                  </a:lnTo>
                  <a:lnTo>
                    <a:pt x="2338" y="186"/>
                  </a:lnTo>
                  <a:lnTo>
                    <a:pt x="2338" y="663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  <a:ln>
              <a:noFill/>
            </a:ln>
          </p:spPr>
          <p:txBody>
            <a:bodyPr anchor="ctr">
              <a:sp3d contourW="12700"/>
            </a:bodyPr>
            <a:lstStyle/>
            <a:p>
              <a:pPr algn="ctr"/>
              <a:endParaRPr sz="1600"/>
            </a:p>
          </p:txBody>
        </p:sp>
        <p:sp>
          <p:nvSpPr>
            <p:cNvPr id="28" name="íŝḷiďê"/>
            <p:cNvSpPr txBox="1"/>
            <p:nvPr/>
          </p:nvSpPr>
          <p:spPr>
            <a:xfrm rot="259200">
              <a:off x="5498758" y="4922207"/>
              <a:ext cx="1194480" cy="393304"/>
            </a:xfrm>
            <a:prstGeom prst="rect">
              <a:avLst/>
            </a:prstGeom>
            <a:noFill/>
          </p:spPr>
          <p:txBody>
            <a:bodyPr wrap="none" anchor="ctr">
              <a:normAutofit/>
              <a:sp3d contourW="12700"/>
            </a:bodyPr>
            <a:lstStyle/>
            <a:p>
              <a:pPr algn="ctr"/>
              <a:r>
                <a:rPr lang="zh-CN" altLang="en-US" sz="1200" b="1">
                  <a:solidFill>
                    <a:schemeClr val="bg1"/>
                  </a:solidFill>
                </a:rPr>
                <a:t>Title text presets</a:t>
              </a:r>
            </a:p>
          </p:txBody>
        </p:sp>
      </p:grpSp>
      <p:cxnSp>
        <p:nvCxnSpPr>
          <p:cNvPr id="5" name="Straight Connector 25"/>
          <p:cNvCxnSpPr/>
          <p:nvPr/>
        </p:nvCxnSpPr>
        <p:spPr>
          <a:xfrm flipH="1">
            <a:off x="3992974" y="3233044"/>
            <a:ext cx="66011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  <a:headEnd type="oval" w="med" len="med"/>
            <a:tailEnd type="oval" w="med" len="med"/>
          </a:ln>
          <a:scene3d>
            <a:camera prst="orthographicFront"/>
            <a:lightRig rig="threePt" dir="t">
              <a:rot lat="0" lon="0" rev="0"/>
            </a:lightRig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8"/>
          <p:cNvCxnSpPr/>
          <p:nvPr/>
        </p:nvCxnSpPr>
        <p:spPr>
          <a:xfrm flipH="1">
            <a:off x="3992974" y="4748295"/>
            <a:ext cx="66011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  <a:headEnd type="oval" w="med" len="med"/>
            <a:tailEnd type="oval" w="med" len="med"/>
          </a:ln>
          <a:scene3d>
            <a:camera prst="orthographicFront"/>
            <a:lightRig rig="threePt" dir="t">
              <a:rot lat="0" lon="0" rev="0"/>
            </a:lightRig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31"/>
          <p:cNvCxnSpPr/>
          <p:nvPr/>
        </p:nvCxnSpPr>
        <p:spPr>
          <a:xfrm>
            <a:off x="7538901" y="4211903"/>
            <a:ext cx="66011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  <a:headEnd type="oval" w="med" len="med"/>
            <a:tailEnd type="oval" w="med" len="med"/>
          </a:ln>
          <a:scene3d>
            <a:camera prst="orthographicFront"/>
            <a:lightRig rig="threePt" dir="t">
              <a:rot lat="0" lon="0" rev="0"/>
            </a:lightRig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组合 38"/>
          <p:cNvGrpSpPr/>
          <p:nvPr/>
        </p:nvGrpSpPr>
        <p:grpSpPr>
          <a:xfrm>
            <a:off x="8361368" y="3733310"/>
            <a:ext cx="2784999" cy="957185"/>
            <a:chOff x="1541719" y="2349127"/>
            <a:chExt cx="2784999" cy="957185"/>
          </a:xfrm>
        </p:grpSpPr>
        <p:sp>
          <p:nvSpPr>
            <p:cNvPr id="40" name="文本框 39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047090" y="2759187"/>
            <a:ext cx="2784999" cy="957185"/>
            <a:chOff x="1541719" y="2349127"/>
            <a:chExt cx="2784999" cy="957185"/>
          </a:xfrm>
        </p:grpSpPr>
        <p:sp>
          <p:nvSpPr>
            <p:cNvPr id="43" name="文本框 42"/>
            <p:cNvSpPr txBox="1"/>
            <p:nvPr/>
          </p:nvSpPr>
          <p:spPr>
            <a:xfrm>
              <a:off x="2192937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047090" y="4268618"/>
            <a:ext cx="2784999" cy="957185"/>
            <a:chOff x="1541719" y="2349127"/>
            <a:chExt cx="2784999" cy="957185"/>
          </a:xfrm>
        </p:grpSpPr>
        <p:sp>
          <p:nvSpPr>
            <p:cNvPr id="46" name="文本框 45"/>
            <p:cNvSpPr txBox="1"/>
            <p:nvPr/>
          </p:nvSpPr>
          <p:spPr>
            <a:xfrm>
              <a:off x="2192937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2547436" y="368311"/>
            <a:ext cx="7150734" cy="584775"/>
            <a:chOff x="2547436" y="368311"/>
            <a:chExt cx="7150734" cy="584775"/>
          </a:xfrm>
        </p:grpSpPr>
        <p:grpSp>
          <p:nvGrpSpPr>
            <p:cNvPr id="59" name="组合 58"/>
            <p:cNvGrpSpPr/>
            <p:nvPr/>
          </p:nvGrpSpPr>
          <p:grpSpPr>
            <a:xfrm>
              <a:off x="2547436" y="539622"/>
              <a:ext cx="7150734" cy="329051"/>
              <a:chOff x="2547436" y="539622"/>
              <a:chExt cx="7150734" cy="329051"/>
            </a:xfrm>
          </p:grpSpPr>
          <p:grpSp>
            <p:nvGrpSpPr>
              <p:cNvPr id="61" name="组合 60"/>
              <p:cNvGrpSpPr/>
              <p:nvPr/>
            </p:nvGrpSpPr>
            <p:grpSpPr>
              <a:xfrm>
                <a:off x="4397828" y="539622"/>
                <a:ext cx="3396345" cy="329051"/>
                <a:chOff x="2632243" y="3062611"/>
                <a:chExt cx="5470212" cy="529975"/>
              </a:xfrm>
            </p:grpSpPr>
            <p:sp>
              <p:nvSpPr>
                <p:cNvPr id="64" name="椭圆 63"/>
                <p:cNvSpPr/>
                <p:nvPr/>
              </p:nvSpPr>
              <p:spPr>
                <a:xfrm>
                  <a:off x="2632243" y="3062611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椭圆 64"/>
                <p:cNvSpPr/>
                <p:nvPr/>
              </p:nvSpPr>
              <p:spPr>
                <a:xfrm>
                  <a:off x="7614095" y="3104226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6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23900" b="1">
                    <a:solidFill>
                      <a:schemeClr val="tx1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62" name="直接连接符 61"/>
              <p:cNvCxnSpPr/>
              <p:nvPr/>
            </p:nvCxnSpPr>
            <p:spPr>
              <a:xfrm>
                <a:off x="2547436" y="691228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>
                <a:off x="8055636" y="717066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文本框 59"/>
            <p:cNvSpPr txBox="1"/>
            <p:nvPr/>
          </p:nvSpPr>
          <p:spPr>
            <a:xfrm>
              <a:off x="5092360" y="368311"/>
              <a:ext cx="20072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b="1" dirty="0"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rPr>
                <a:t>Overview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887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椭圆 50"/>
          <p:cNvSpPr/>
          <p:nvPr/>
        </p:nvSpPr>
        <p:spPr>
          <a:xfrm>
            <a:off x="-199502" y="-447152"/>
            <a:ext cx="1389604" cy="1389604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-1530639" y="3405685"/>
            <a:ext cx="4189544" cy="4189544"/>
          </a:xfrm>
          <a:prstGeom prst="ellipse">
            <a:avLst/>
          </a:prstGeom>
          <a:gradFill flip="none" rotWithShape="1">
            <a:gsLst>
              <a:gs pos="0">
                <a:srgbClr val="2775DE"/>
              </a:gs>
              <a:gs pos="100000">
                <a:srgbClr val="E15555"/>
              </a:gs>
            </a:gsLst>
            <a:lin ang="189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10660315" y="4183949"/>
            <a:ext cx="2099018" cy="2099018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10502620" y="249761"/>
            <a:ext cx="1323994" cy="1323994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768071" y="6282967"/>
            <a:ext cx="315390" cy="315390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8983282" y="-228657"/>
            <a:ext cx="784789" cy="784789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2990850" y="2499287"/>
            <a:ext cx="6210300" cy="790959"/>
            <a:chOff x="2990851" y="4499114"/>
            <a:chExt cx="6210300" cy="790959"/>
          </a:xfrm>
        </p:grpSpPr>
        <p:sp>
          <p:nvSpPr>
            <p:cNvPr id="59" name="圆角矩形 58"/>
            <p:cNvSpPr/>
            <p:nvPr/>
          </p:nvSpPr>
          <p:spPr>
            <a:xfrm>
              <a:off x="2990851" y="4499114"/>
              <a:ext cx="6210300" cy="790959"/>
            </a:xfrm>
            <a:prstGeom prst="roundRect">
              <a:avLst>
                <a:gd name="adj" fmla="val 50000"/>
              </a:avLst>
            </a:prstGeom>
            <a:solidFill>
              <a:srgbClr val="FCFCFC"/>
            </a:solidFill>
            <a:ln w="28575">
              <a:gradFill flip="none" rotWithShape="1">
                <a:gsLst>
                  <a:gs pos="0">
                    <a:schemeClr val="accent1"/>
                  </a:gs>
                  <a:gs pos="73770">
                    <a:schemeClr val="accent6"/>
                  </a:gs>
                  <a:gs pos="39000">
                    <a:schemeClr val="accent5"/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</a:ln>
            <a:effectLst>
              <a:outerShdw blurRad="596900" sx="102000" sy="102000" algn="ctr" rotWithShape="0">
                <a:prstClr val="black">
                  <a:alpha val="26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3900" b="1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4722866" y="4546032"/>
              <a:ext cx="27462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4000" b="1" dirty="0"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rPr>
                <a:t>Thank </a:t>
              </a:r>
              <a:r>
                <a:rPr lang="en-US" altLang="zh-CN" sz="4000" b="1" dirty="0"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rPr>
                <a:t>you</a:t>
              </a:r>
              <a:endParaRPr lang="zh-CN" altLang="en-US" sz="40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3108764" y="5500457"/>
            <a:ext cx="5974472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The user-document can on a project or or computer, or print the presentation and make it into a film to let a edd er field The user can't</a:t>
            </a:r>
          </a:p>
        </p:txBody>
      </p:sp>
      <p:pic>
        <p:nvPicPr>
          <p:cNvPr id="63" name="Stacey Kent - The Face I Lov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5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16000" y="-485252"/>
            <a:ext cx="609600" cy="609600"/>
          </a:xfrm>
          <a:prstGeom prst="rect">
            <a:avLst/>
          </a:prstGeom>
        </p:spPr>
      </p:pic>
      <p:sp>
        <p:nvSpPr>
          <p:cNvPr id="57" name="椭圆 56"/>
          <p:cNvSpPr/>
          <p:nvPr/>
        </p:nvSpPr>
        <p:spPr>
          <a:xfrm>
            <a:off x="3222364" y="2737071"/>
            <a:ext cx="315390" cy="31539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8654240" y="2737071"/>
            <a:ext cx="315390" cy="31539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6877807" y="1373578"/>
            <a:ext cx="677540" cy="67754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709089" y="523708"/>
            <a:ext cx="488438" cy="488438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85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6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9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0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3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3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4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9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9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0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3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8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4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5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5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5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</p:childTnLst>
            </p:cTn>
          </p:par>
        </p:tnLst>
        <p:bldLst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61" grpId="0"/>
          <p:bldP spid="57" grpId="0" animBg="1"/>
          <p:bldP spid="22" grpId="0" animBg="1"/>
          <p:bldP spid="58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</p:childTnLst>
            </p:cTn>
          </p:par>
        </p:tnLst>
        <p:bldLst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61" grpId="0"/>
          <p:bldP spid="57" grpId="0" animBg="1"/>
          <p:bldP spid="22" grpId="0" animBg="1"/>
          <p:bldP spid="58" grpId="0" animBg="1"/>
          <p:bldP spid="23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241551" y="3807884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B6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2100" y="3810000"/>
            <a:ext cx="9359900" cy="658284"/>
          </a:xfrm>
          <a:prstGeom prst="rect">
            <a:avLst/>
          </a:prstGeom>
          <a:solidFill>
            <a:srgbClr val="CA8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https://www.freeppt7.com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3043767"/>
            <a:ext cx="9313333" cy="774700"/>
          </a:xfrm>
          <a:prstGeom prst="rect">
            <a:avLst/>
          </a:prstGeom>
          <a:solidFill>
            <a:srgbClr val="CC2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sz="2400" strike="noStrike" spc="2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</a:p>
        </p:txBody>
      </p:sp>
      <p:sp>
        <p:nvSpPr>
          <p:cNvPr id="6" name="直角三角形 5"/>
          <p:cNvSpPr/>
          <p:nvPr/>
        </p:nvSpPr>
        <p:spPr>
          <a:xfrm>
            <a:off x="9311217" y="3039533"/>
            <a:ext cx="855133" cy="778933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3717" y="3920067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lstStyle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15366" name="图片 4" descr="logo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1" y="844551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6863966" y="3258020"/>
            <a:ext cx="3092834" cy="557213"/>
            <a:chOff x="6863966" y="3258020"/>
            <a:chExt cx="3092834" cy="557213"/>
          </a:xfrm>
        </p:grpSpPr>
        <p:sp>
          <p:nvSpPr>
            <p:cNvPr id="11" name="圆角矩形 10"/>
            <p:cNvSpPr/>
            <p:nvPr/>
          </p:nvSpPr>
          <p:spPr>
            <a:xfrm>
              <a:off x="6863966" y="3258020"/>
              <a:ext cx="3092834" cy="557213"/>
            </a:xfrm>
            <a:prstGeom prst="roundRect">
              <a:avLst>
                <a:gd name="adj" fmla="val 50000"/>
              </a:avLst>
            </a:prstGeom>
            <a:solidFill>
              <a:srgbClr val="FCFCFC"/>
            </a:solidFill>
            <a:ln w="28575">
              <a:gradFill flip="none" rotWithShape="1">
                <a:gsLst>
                  <a:gs pos="0">
                    <a:schemeClr val="accent1"/>
                  </a:gs>
                  <a:gs pos="73770">
                    <a:schemeClr val="accent6"/>
                  </a:gs>
                  <a:gs pos="39000">
                    <a:schemeClr val="accent5"/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</a:ln>
            <a:effectLst>
              <a:outerShdw blurRad="596900" sx="102000" sy="102000" algn="ctr" rotWithShape="0">
                <a:prstClr val="black">
                  <a:alpha val="26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3900" b="1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61980" y="3367349"/>
              <a:ext cx="29637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Overview of the annual work</a:t>
              </a: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6225338" y="4051166"/>
            <a:ext cx="4370091" cy="6001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The user-document can on a project or or computer, or print the presentation and make it into a film to let a edd er field The user can't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638921" y="2343688"/>
            <a:ext cx="354292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Century Gothic" panose="020B0502020202020204" pitchFamily="34" charset="0"/>
              </a:rPr>
              <a:t>PART 01</a:t>
            </a:r>
          </a:p>
        </p:txBody>
      </p:sp>
      <p:sp>
        <p:nvSpPr>
          <p:cNvPr id="15" name="椭圆 14"/>
          <p:cNvSpPr/>
          <p:nvPr/>
        </p:nvSpPr>
        <p:spPr>
          <a:xfrm>
            <a:off x="-199502" y="-447152"/>
            <a:ext cx="1389604" cy="1389604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1190102" y="1866252"/>
            <a:ext cx="4189544" cy="4189544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903799" y="4880578"/>
            <a:ext cx="2099018" cy="2099018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10181845" y="4731802"/>
            <a:ext cx="1323994" cy="1323994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9768071" y="6282967"/>
            <a:ext cx="315390" cy="315390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9880270" y="550057"/>
            <a:ext cx="784789" cy="784789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709089" y="523708"/>
            <a:ext cx="488438" cy="488438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2148942" y="2774961"/>
            <a:ext cx="2280356" cy="228035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îṧḻîďé"/>
          <p:cNvSpPr>
            <a:spLocks/>
          </p:cNvSpPr>
          <p:nvPr/>
        </p:nvSpPr>
        <p:spPr bwMode="auto">
          <a:xfrm>
            <a:off x="2741270" y="3485596"/>
            <a:ext cx="1095699" cy="1074333"/>
          </a:xfrm>
          <a:custGeom>
            <a:avLst/>
            <a:gdLst>
              <a:gd name="T0" fmla="*/ 1312 w 1990"/>
              <a:gd name="T1" fmla="*/ 1552 h 1954"/>
              <a:gd name="T2" fmla="*/ 291 w 1990"/>
              <a:gd name="T3" fmla="*/ 1746 h 1954"/>
              <a:gd name="T4" fmla="*/ 0 w 1990"/>
              <a:gd name="T5" fmla="*/ 540 h 1954"/>
              <a:gd name="T6" fmla="*/ 515 w 1990"/>
              <a:gd name="T7" fmla="*/ 249 h 1954"/>
              <a:gd name="T8" fmla="*/ 1205 w 1990"/>
              <a:gd name="T9" fmla="*/ 0 h 1954"/>
              <a:gd name="T10" fmla="*/ 1496 w 1990"/>
              <a:gd name="T11" fmla="*/ 489 h 1954"/>
              <a:gd name="T12" fmla="*/ 1413 w 1990"/>
              <a:gd name="T13" fmla="*/ 291 h 1954"/>
              <a:gd name="T14" fmla="*/ 802 w 1990"/>
              <a:gd name="T15" fmla="*/ 83 h 1954"/>
              <a:gd name="T16" fmla="*/ 1039 w 1990"/>
              <a:gd name="T17" fmla="*/ 249 h 1954"/>
              <a:gd name="T18" fmla="*/ 1243 w 1990"/>
              <a:gd name="T19" fmla="*/ 499 h 1954"/>
              <a:gd name="T20" fmla="*/ 291 w 1990"/>
              <a:gd name="T21" fmla="*/ 333 h 1954"/>
              <a:gd name="T22" fmla="*/ 83 w 1990"/>
              <a:gd name="T23" fmla="*/ 1455 h 1954"/>
              <a:gd name="T24" fmla="*/ 1039 w 1990"/>
              <a:gd name="T25" fmla="*/ 1663 h 1954"/>
              <a:gd name="T26" fmla="*/ 1641 w 1990"/>
              <a:gd name="T27" fmla="*/ 1453 h 1954"/>
              <a:gd name="T28" fmla="*/ 1138 w 1990"/>
              <a:gd name="T29" fmla="*/ 583 h 1954"/>
              <a:gd name="T30" fmla="*/ 1641 w 1990"/>
              <a:gd name="T31" fmla="*/ 1453 h 1954"/>
              <a:gd name="T32" fmla="*/ 1752 w 1990"/>
              <a:gd name="T33" fmla="*/ 809 h 1954"/>
              <a:gd name="T34" fmla="*/ 1026 w 1990"/>
              <a:gd name="T35" fmla="*/ 1228 h 1954"/>
              <a:gd name="T36" fmla="*/ 1767 w 1990"/>
              <a:gd name="T37" fmla="*/ 1422 h 1954"/>
              <a:gd name="T38" fmla="*/ 1717 w 1990"/>
              <a:gd name="T39" fmla="*/ 1835 h 1954"/>
              <a:gd name="T40" fmla="*/ 1767 w 1990"/>
              <a:gd name="T41" fmla="*/ 1422 h 1954"/>
              <a:gd name="T42" fmla="*/ 1739 w 1990"/>
              <a:gd name="T43" fmla="*/ 1874 h 1954"/>
              <a:gd name="T44" fmla="*/ 1956 w 1990"/>
              <a:gd name="T45" fmla="*/ 1749 h 1954"/>
              <a:gd name="T46" fmla="*/ 249 w 1990"/>
              <a:gd name="T47" fmla="*/ 551 h 1954"/>
              <a:gd name="T48" fmla="*/ 803 w 1990"/>
              <a:gd name="T49" fmla="*/ 613 h 1954"/>
              <a:gd name="T50" fmla="*/ 675 w 1990"/>
              <a:gd name="T51" fmla="*/ 828 h 1954"/>
              <a:gd name="T52" fmla="*/ 249 w 1990"/>
              <a:gd name="T53" fmla="*/ 890 h 1954"/>
              <a:gd name="T54" fmla="*/ 675 w 1990"/>
              <a:gd name="T55" fmla="*/ 828 h 1954"/>
              <a:gd name="T56" fmla="*/ 675 w 1990"/>
              <a:gd name="T57" fmla="*/ 1167 h 1954"/>
              <a:gd name="T58" fmla="*/ 249 w 1990"/>
              <a:gd name="T59" fmla="*/ 1105 h 1954"/>
              <a:gd name="T60" fmla="*/ 249 w 1990"/>
              <a:gd name="T61" fmla="*/ 1444 h 1954"/>
              <a:gd name="T62" fmla="*/ 803 w 1990"/>
              <a:gd name="T63" fmla="*/ 1382 h 1954"/>
              <a:gd name="T64" fmla="*/ 249 w 1990"/>
              <a:gd name="T65" fmla="*/ 1444 h 1954"/>
              <a:gd name="T66" fmla="*/ 1179 w 1990"/>
              <a:gd name="T67" fmla="*/ 961 h 1954"/>
              <a:gd name="T68" fmla="*/ 1300 w 1990"/>
              <a:gd name="T69" fmla="*/ 1219 h 1954"/>
              <a:gd name="T70" fmla="*/ 1604 w 1990"/>
              <a:gd name="T71" fmla="*/ 858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E15555"/>
          </a:solidFill>
          <a:ln w="12700">
            <a:noFill/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îṣḻíḓe"/>
          <p:cNvSpPr/>
          <p:nvPr/>
        </p:nvSpPr>
        <p:spPr>
          <a:xfrm>
            <a:off x="1331632" y="2011209"/>
            <a:ext cx="4079916" cy="4079913"/>
          </a:xfrm>
          <a:prstGeom prst="arc">
            <a:avLst>
              <a:gd name="adj1" fmla="val 12630923"/>
              <a:gd name="adj2" fmla="val 14500780"/>
            </a:avLst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294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6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3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9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2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4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4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ṡ1iḓe">
            <a:extLst>
              <a:ext uri="{FF2B5EF4-FFF2-40B4-BE49-F238E27FC236}">
                <a16:creationId xmlns:a16="http://schemas.microsoft.com/office/drawing/2014/main" id="{44A4940A-EE2D-4794-9A49-59C546EE801E}"/>
              </a:ext>
            </a:extLst>
          </p:cNvPr>
          <p:cNvSpPr/>
          <p:nvPr/>
        </p:nvSpPr>
        <p:spPr>
          <a:xfrm>
            <a:off x="1833255" y="1492377"/>
            <a:ext cx="3058010" cy="5023413"/>
          </a:xfrm>
          <a:prstGeom prst="rect">
            <a:avLst/>
          </a:prstGeom>
          <a:blipFill>
            <a:blip r:embed="rId3"/>
            <a:srcRect/>
            <a:stretch>
              <a:fillRect l="-146644" t="-5309" r="-94839" b="-11622"/>
            </a:stretch>
          </a:blip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6" name="ï$ľíḑe">
            <a:extLst>
              <a:ext uri="{FF2B5EF4-FFF2-40B4-BE49-F238E27FC236}">
                <a16:creationId xmlns:a16="http://schemas.microsoft.com/office/drawing/2014/main" id="{03C7E78B-1A0C-438C-BDE4-2ABDC463B418}"/>
              </a:ext>
            </a:extLst>
          </p:cNvPr>
          <p:cNvSpPr/>
          <p:nvPr/>
        </p:nvSpPr>
        <p:spPr>
          <a:xfrm>
            <a:off x="5532739" y="1678055"/>
            <a:ext cx="692747" cy="692747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27" name="i$ľiḑè">
            <a:extLst>
              <a:ext uri="{FF2B5EF4-FFF2-40B4-BE49-F238E27FC236}">
                <a16:creationId xmlns:a16="http://schemas.microsoft.com/office/drawing/2014/main" id="{32B78BFF-A0E7-45E7-8440-8D63E7028EBF}"/>
              </a:ext>
            </a:extLst>
          </p:cNvPr>
          <p:cNvSpPr>
            <a:spLocks/>
          </p:cNvSpPr>
          <p:nvPr/>
        </p:nvSpPr>
        <p:spPr bwMode="auto">
          <a:xfrm>
            <a:off x="5751854" y="1939164"/>
            <a:ext cx="254516" cy="242728"/>
          </a:xfrm>
          <a:custGeom>
            <a:avLst/>
            <a:gdLst>
              <a:gd name="connsiteX0" fmla="*/ 315778 w 607639"/>
              <a:gd name="connsiteY0" fmla="*/ 173080 h 579502"/>
              <a:gd name="connsiteX1" fmla="*/ 315778 w 607639"/>
              <a:gd name="connsiteY1" fmla="*/ 266058 h 579502"/>
              <a:gd name="connsiteX2" fmla="*/ 303493 w 607639"/>
              <a:gd name="connsiteY2" fmla="*/ 278325 h 579502"/>
              <a:gd name="connsiteX3" fmla="*/ 210375 w 607639"/>
              <a:gd name="connsiteY3" fmla="*/ 278325 h 579502"/>
              <a:gd name="connsiteX4" fmla="*/ 303493 w 607639"/>
              <a:gd name="connsiteY4" fmla="*/ 359925 h 579502"/>
              <a:gd name="connsiteX5" fmla="*/ 397500 w 607639"/>
              <a:gd name="connsiteY5" fmla="*/ 266058 h 579502"/>
              <a:gd name="connsiteX6" fmla="*/ 315778 w 607639"/>
              <a:gd name="connsiteY6" fmla="*/ 173080 h 579502"/>
              <a:gd name="connsiteX7" fmla="*/ 249814 w 607639"/>
              <a:gd name="connsiteY7" fmla="*/ 160816 h 579502"/>
              <a:gd name="connsiteX8" fmla="*/ 198110 w 607639"/>
              <a:gd name="connsiteY8" fmla="*/ 212449 h 579502"/>
              <a:gd name="connsiteX9" fmla="*/ 249814 w 607639"/>
              <a:gd name="connsiteY9" fmla="*/ 212449 h 579502"/>
              <a:gd name="connsiteX10" fmla="*/ 303493 w 607639"/>
              <a:gd name="connsiteY10" fmla="*/ 147835 h 579502"/>
              <a:gd name="connsiteX11" fmla="*/ 421981 w 607639"/>
              <a:gd name="connsiteY11" fmla="*/ 266058 h 579502"/>
              <a:gd name="connsiteX12" fmla="*/ 303493 w 607639"/>
              <a:gd name="connsiteY12" fmla="*/ 384370 h 579502"/>
              <a:gd name="connsiteX13" fmla="*/ 185093 w 607639"/>
              <a:gd name="connsiteY13" fmla="*/ 266058 h 579502"/>
              <a:gd name="connsiteX14" fmla="*/ 197289 w 607639"/>
              <a:gd name="connsiteY14" fmla="*/ 253880 h 579502"/>
              <a:gd name="connsiteX15" fmla="*/ 291297 w 607639"/>
              <a:gd name="connsiteY15" fmla="*/ 253880 h 579502"/>
              <a:gd name="connsiteX16" fmla="*/ 291297 w 607639"/>
              <a:gd name="connsiteY16" fmla="*/ 160013 h 579502"/>
              <a:gd name="connsiteX17" fmla="*/ 303493 w 607639"/>
              <a:gd name="connsiteY17" fmla="*/ 147835 h 579502"/>
              <a:gd name="connsiteX18" fmla="*/ 262095 w 607639"/>
              <a:gd name="connsiteY18" fmla="*/ 135133 h 579502"/>
              <a:gd name="connsiteX19" fmla="*/ 274287 w 607639"/>
              <a:gd name="connsiteY19" fmla="*/ 147397 h 579502"/>
              <a:gd name="connsiteX20" fmla="*/ 274287 w 607639"/>
              <a:gd name="connsiteY20" fmla="*/ 224713 h 579502"/>
              <a:gd name="connsiteX21" fmla="*/ 262095 w 607639"/>
              <a:gd name="connsiteY21" fmla="*/ 236888 h 579502"/>
              <a:gd name="connsiteX22" fmla="*/ 184672 w 607639"/>
              <a:gd name="connsiteY22" fmla="*/ 236888 h 579502"/>
              <a:gd name="connsiteX23" fmla="*/ 172391 w 607639"/>
              <a:gd name="connsiteY23" fmla="*/ 224713 h 579502"/>
              <a:gd name="connsiteX24" fmla="*/ 262095 w 607639"/>
              <a:gd name="connsiteY24" fmla="*/ 135133 h 579502"/>
              <a:gd name="connsiteX25" fmla="*/ 58120 w 607639"/>
              <a:gd name="connsiteY25" fmla="*/ 108514 h 579502"/>
              <a:gd name="connsiteX26" fmla="*/ 58120 w 607639"/>
              <a:gd name="connsiteY26" fmla="*/ 413970 h 579502"/>
              <a:gd name="connsiteX27" fmla="*/ 549430 w 607639"/>
              <a:gd name="connsiteY27" fmla="*/ 413970 h 579502"/>
              <a:gd name="connsiteX28" fmla="*/ 549430 w 607639"/>
              <a:gd name="connsiteY28" fmla="*/ 108514 h 579502"/>
              <a:gd name="connsiteX29" fmla="*/ 27236 w 607639"/>
              <a:gd name="connsiteY29" fmla="*/ 56079 h 579502"/>
              <a:gd name="connsiteX30" fmla="*/ 27236 w 607639"/>
              <a:gd name="connsiteY30" fmla="*/ 81319 h 579502"/>
              <a:gd name="connsiteX31" fmla="*/ 580403 w 607639"/>
              <a:gd name="connsiteY31" fmla="*/ 81319 h 579502"/>
              <a:gd name="connsiteX32" fmla="*/ 580403 w 607639"/>
              <a:gd name="connsiteY32" fmla="*/ 56079 h 579502"/>
              <a:gd name="connsiteX33" fmla="*/ 303775 w 607639"/>
              <a:gd name="connsiteY33" fmla="*/ 0 h 579502"/>
              <a:gd name="connsiteX34" fmla="*/ 317393 w 607639"/>
              <a:gd name="connsiteY34" fmla="*/ 13597 h 579502"/>
              <a:gd name="connsiteX35" fmla="*/ 317393 w 607639"/>
              <a:gd name="connsiteY35" fmla="*/ 28884 h 579502"/>
              <a:gd name="connsiteX36" fmla="*/ 580403 w 607639"/>
              <a:gd name="connsiteY36" fmla="*/ 28884 h 579502"/>
              <a:gd name="connsiteX37" fmla="*/ 607639 w 607639"/>
              <a:gd name="connsiteY37" fmla="*/ 56079 h 579502"/>
              <a:gd name="connsiteX38" fmla="*/ 607639 w 607639"/>
              <a:gd name="connsiteY38" fmla="*/ 81319 h 579502"/>
              <a:gd name="connsiteX39" fmla="*/ 580403 w 607639"/>
              <a:gd name="connsiteY39" fmla="*/ 108514 h 579502"/>
              <a:gd name="connsiteX40" fmla="*/ 576665 w 607639"/>
              <a:gd name="connsiteY40" fmla="*/ 108514 h 579502"/>
              <a:gd name="connsiteX41" fmla="*/ 576665 w 607639"/>
              <a:gd name="connsiteY41" fmla="*/ 413970 h 579502"/>
              <a:gd name="connsiteX42" fmla="*/ 549430 w 607639"/>
              <a:gd name="connsiteY42" fmla="*/ 441165 h 579502"/>
              <a:gd name="connsiteX43" fmla="*/ 317393 w 607639"/>
              <a:gd name="connsiteY43" fmla="*/ 441165 h 579502"/>
              <a:gd name="connsiteX44" fmla="*/ 317393 w 607639"/>
              <a:gd name="connsiteY44" fmla="*/ 481069 h 579502"/>
              <a:gd name="connsiteX45" fmla="*/ 418236 w 607639"/>
              <a:gd name="connsiteY45" fmla="*/ 554923 h 579502"/>
              <a:gd name="connsiteX46" fmla="*/ 421173 w 607639"/>
              <a:gd name="connsiteY46" fmla="*/ 573942 h 579502"/>
              <a:gd name="connsiteX47" fmla="*/ 410225 w 607639"/>
              <a:gd name="connsiteY47" fmla="*/ 579452 h 579502"/>
              <a:gd name="connsiteX48" fmla="*/ 402215 w 607639"/>
              <a:gd name="connsiteY48" fmla="*/ 576874 h 579502"/>
              <a:gd name="connsiteX49" fmla="*/ 317393 w 607639"/>
              <a:gd name="connsiteY49" fmla="*/ 514752 h 579502"/>
              <a:gd name="connsiteX50" fmla="*/ 317393 w 607639"/>
              <a:gd name="connsiteY50" fmla="*/ 565854 h 579502"/>
              <a:gd name="connsiteX51" fmla="*/ 303775 w 607639"/>
              <a:gd name="connsiteY51" fmla="*/ 579452 h 579502"/>
              <a:gd name="connsiteX52" fmla="*/ 290157 w 607639"/>
              <a:gd name="connsiteY52" fmla="*/ 565854 h 579502"/>
              <a:gd name="connsiteX53" fmla="*/ 290157 w 607639"/>
              <a:gd name="connsiteY53" fmla="*/ 514752 h 579502"/>
              <a:gd name="connsiteX54" fmla="*/ 205424 w 607639"/>
              <a:gd name="connsiteY54" fmla="*/ 576874 h 579502"/>
              <a:gd name="connsiteX55" fmla="*/ 186377 w 607639"/>
              <a:gd name="connsiteY55" fmla="*/ 573942 h 579502"/>
              <a:gd name="connsiteX56" fmla="*/ 189314 w 607639"/>
              <a:gd name="connsiteY56" fmla="*/ 554923 h 579502"/>
              <a:gd name="connsiteX57" fmla="*/ 290157 w 607639"/>
              <a:gd name="connsiteY57" fmla="*/ 481069 h 579502"/>
              <a:gd name="connsiteX58" fmla="*/ 290157 w 607639"/>
              <a:gd name="connsiteY58" fmla="*/ 441165 h 579502"/>
              <a:gd name="connsiteX59" fmla="*/ 58120 w 607639"/>
              <a:gd name="connsiteY59" fmla="*/ 441165 h 579502"/>
              <a:gd name="connsiteX60" fmla="*/ 30885 w 607639"/>
              <a:gd name="connsiteY60" fmla="*/ 413970 h 579502"/>
              <a:gd name="connsiteX61" fmla="*/ 30885 w 607639"/>
              <a:gd name="connsiteY61" fmla="*/ 108514 h 579502"/>
              <a:gd name="connsiteX62" fmla="*/ 27236 w 607639"/>
              <a:gd name="connsiteY62" fmla="*/ 108514 h 579502"/>
              <a:gd name="connsiteX63" fmla="*/ 0 w 607639"/>
              <a:gd name="connsiteY63" fmla="*/ 81319 h 579502"/>
              <a:gd name="connsiteX64" fmla="*/ 0 w 607639"/>
              <a:gd name="connsiteY64" fmla="*/ 56079 h 579502"/>
              <a:gd name="connsiteX65" fmla="*/ 27236 w 607639"/>
              <a:gd name="connsiteY65" fmla="*/ 28884 h 579502"/>
              <a:gd name="connsiteX66" fmla="*/ 290157 w 607639"/>
              <a:gd name="connsiteY66" fmla="*/ 28884 h 579502"/>
              <a:gd name="connsiteX67" fmla="*/ 290157 w 607639"/>
              <a:gd name="connsiteY67" fmla="*/ 13597 h 579502"/>
              <a:gd name="connsiteX68" fmla="*/ 303775 w 607639"/>
              <a:gd name="connsiteY68" fmla="*/ 0 h 57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07639" h="579502">
                <a:moveTo>
                  <a:pt x="315778" y="173080"/>
                </a:moveTo>
                <a:lnTo>
                  <a:pt x="315778" y="266058"/>
                </a:lnTo>
                <a:cubicBezTo>
                  <a:pt x="315778" y="272814"/>
                  <a:pt x="310258" y="278325"/>
                  <a:pt x="303493" y="278325"/>
                </a:cubicBezTo>
                <a:lnTo>
                  <a:pt x="210375" y="278325"/>
                </a:lnTo>
                <a:cubicBezTo>
                  <a:pt x="216429" y="324281"/>
                  <a:pt x="255866" y="359925"/>
                  <a:pt x="303493" y="359925"/>
                </a:cubicBezTo>
                <a:cubicBezTo>
                  <a:pt x="355303" y="359925"/>
                  <a:pt x="397500" y="317792"/>
                  <a:pt x="397500" y="266058"/>
                </a:cubicBezTo>
                <a:cubicBezTo>
                  <a:pt x="397500" y="218502"/>
                  <a:pt x="361802" y="179124"/>
                  <a:pt x="315778" y="173080"/>
                </a:cubicBezTo>
                <a:close/>
                <a:moveTo>
                  <a:pt x="249814" y="160816"/>
                </a:moveTo>
                <a:cubicBezTo>
                  <a:pt x="223740" y="165793"/>
                  <a:pt x="203093" y="186410"/>
                  <a:pt x="198110" y="212449"/>
                </a:cubicBezTo>
                <a:lnTo>
                  <a:pt x="249814" y="212449"/>
                </a:lnTo>
                <a:close/>
                <a:moveTo>
                  <a:pt x="303493" y="147835"/>
                </a:moveTo>
                <a:cubicBezTo>
                  <a:pt x="368835" y="147835"/>
                  <a:pt x="421981" y="200902"/>
                  <a:pt x="421981" y="266058"/>
                </a:cubicBezTo>
                <a:cubicBezTo>
                  <a:pt x="421981" y="331303"/>
                  <a:pt x="368835" y="384370"/>
                  <a:pt x="303493" y="384370"/>
                </a:cubicBezTo>
                <a:cubicBezTo>
                  <a:pt x="238239" y="384370"/>
                  <a:pt x="185093" y="331303"/>
                  <a:pt x="185093" y="266058"/>
                </a:cubicBezTo>
                <a:cubicBezTo>
                  <a:pt x="185093" y="259303"/>
                  <a:pt x="190523" y="253880"/>
                  <a:pt x="197289" y="253880"/>
                </a:cubicBezTo>
                <a:lnTo>
                  <a:pt x="291297" y="253880"/>
                </a:lnTo>
                <a:lnTo>
                  <a:pt x="291297" y="160013"/>
                </a:lnTo>
                <a:cubicBezTo>
                  <a:pt x="291297" y="153257"/>
                  <a:pt x="296727" y="147835"/>
                  <a:pt x="303493" y="147835"/>
                </a:cubicBezTo>
                <a:close/>
                <a:moveTo>
                  <a:pt x="262095" y="135133"/>
                </a:moveTo>
                <a:cubicBezTo>
                  <a:pt x="268859" y="135133"/>
                  <a:pt x="274287" y="140643"/>
                  <a:pt x="274287" y="147397"/>
                </a:cubicBezTo>
                <a:lnTo>
                  <a:pt x="274287" y="224713"/>
                </a:lnTo>
                <a:cubicBezTo>
                  <a:pt x="274287" y="231467"/>
                  <a:pt x="268859" y="236888"/>
                  <a:pt x="262095" y="236888"/>
                </a:cubicBezTo>
                <a:lnTo>
                  <a:pt x="184672" y="236888"/>
                </a:lnTo>
                <a:cubicBezTo>
                  <a:pt x="177909" y="236888"/>
                  <a:pt x="172391" y="231467"/>
                  <a:pt x="172391" y="224713"/>
                </a:cubicBezTo>
                <a:cubicBezTo>
                  <a:pt x="172391" y="175302"/>
                  <a:pt x="212616" y="135133"/>
                  <a:pt x="262095" y="135133"/>
                </a:cubicBezTo>
                <a:close/>
                <a:moveTo>
                  <a:pt x="58120" y="108514"/>
                </a:moveTo>
                <a:lnTo>
                  <a:pt x="58120" y="413970"/>
                </a:lnTo>
                <a:lnTo>
                  <a:pt x="549430" y="413970"/>
                </a:lnTo>
                <a:lnTo>
                  <a:pt x="549430" y="108514"/>
                </a:lnTo>
                <a:close/>
                <a:moveTo>
                  <a:pt x="27236" y="56079"/>
                </a:moveTo>
                <a:lnTo>
                  <a:pt x="27236" y="81319"/>
                </a:lnTo>
                <a:lnTo>
                  <a:pt x="580403" y="81319"/>
                </a:lnTo>
                <a:lnTo>
                  <a:pt x="580403" y="56079"/>
                </a:lnTo>
                <a:close/>
                <a:moveTo>
                  <a:pt x="303775" y="0"/>
                </a:moveTo>
                <a:cubicBezTo>
                  <a:pt x="311341" y="0"/>
                  <a:pt x="317393" y="6132"/>
                  <a:pt x="317393" y="13597"/>
                </a:cubicBezTo>
                <a:lnTo>
                  <a:pt x="317393" y="28884"/>
                </a:lnTo>
                <a:lnTo>
                  <a:pt x="580403" y="28884"/>
                </a:lnTo>
                <a:cubicBezTo>
                  <a:pt x="595356" y="28884"/>
                  <a:pt x="607639" y="41148"/>
                  <a:pt x="607639" y="56079"/>
                </a:cubicBezTo>
                <a:lnTo>
                  <a:pt x="607639" y="81319"/>
                </a:lnTo>
                <a:cubicBezTo>
                  <a:pt x="607639" y="96338"/>
                  <a:pt x="595356" y="108514"/>
                  <a:pt x="580403" y="108514"/>
                </a:cubicBezTo>
                <a:lnTo>
                  <a:pt x="576665" y="108514"/>
                </a:lnTo>
                <a:lnTo>
                  <a:pt x="576665" y="413970"/>
                </a:lnTo>
                <a:cubicBezTo>
                  <a:pt x="576665" y="428990"/>
                  <a:pt x="564472" y="441165"/>
                  <a:pt x="549430" y="441165"/>
                </a:cubicBezTo>
                <a:lnTo>
                  <a:pt x="317393" y="441165"/>
                </a:lnTo>
                <a:lnTo>
                  <a:pt x="317393" y="481069"/>
                </a:lnTo>
                <a:lnTo>
                  <a:pt x="418236" y="554923"/>
                </a:lnTo>
                <a:cubicBezTo>
                  <a:pt x="424377" y="559366"/>
                  <a:pt x="425623" y="567898"/>
                  <a:pt x="421173" y="573942"/>
                </a:cubicBezTo>
                <a:cubicBezTo>
                  <a:pt x="418503" y="577585"/>
                  <a:pt x="414409" y="579452"/>
                  <a:pt x="410225" y="579452"/>
                </a:cubicBezTo>
                <a:cubicBezTo>
                  <a:pt x="407466" y="579452"/>
                  <a:pt x="404618" y="578652"/>
                  <a:pt x="402215" y="576874"/>
                </a:cubicBezTo>
                <a:lnTo>
                  <a:pt x="317393" y="514752"/>
                </a:lnTo>
                <a:lnTo>
                  <a:pt x="317393" y="565854"/>
                </a:lnTo>
                <a:cubicBezTo>
                  <a:pt x="317393" y="573408"/>
                  <a:pt x="311341" y="579452"/>
                  <a:pt x="303775" y="579452"/>
                </a:cubicBezTo>
                <a:cubicBezTo>
                  <a:pt x="296299" y="579452"/>
                  <a:pt x="290157" y="573408"/>
                  <a:pt x="290157" y="565854"/>
                </a:cubicBezTo>
                <a:lnTo>
                  <a:pt x="290157" y="514752"/>
                </a:lnTo>
                <a:lnTo>
                  <a:pt x="205424" y="576874"/>
                </a:lnTo>
                <a:cubicBezTo>
                  <a:pt x="199372" y="581318"/>
                  <a:pt x="190827" y="579985"/>
                  <a:pt x="186377" y="573942"/>
                </a:cubicBezTo>
                <a:cubicBezTo>
                  <a:pt x="181927" y="567898"/>
                  <a:pt x="183262" y="559366"/>
                  <a:pt x="189314" y="554923"/>
                </a:cubicBezTo>
                <a:lnTo>
                  <a:pt x="290157" y="481069"/>
                </a:lnTo>
                <a:lnTo>
                  <a:pt x="290157" y="441165"/>
                </a:lnTo>
                <a:lnTo>
                  <a:pt x="58120" y="441165"/>
                </a:lnTo>
                <a:cubicBezTo>
                  <a:pt x="43167" y="441165"/>
                  <a:pt x="30885" y="428990"/>
                  <a:pt x="30885" y="413970"/>
                </a:cubicBezTo>
                <a:lnTo>
                  <a:pt x="30885" y="108514"/>
                </a:lnTo>
                <a:lnTo>
                  <a:pt x="27236" y="108514"/>
                </a:lnTo>
                <a:cubicBezTo>
                  <a:pt x="12194" y="108514"/>
                  <a:pt x="0" y="96338"/>
                  <a:pt x="0" y="81319"/>
                </a:cubicBezTo>
                <a:lnTo>
                  <a:pt x="0" y="56079"/>
                </a:lnTo>
                <a:cubicBezTo>
                  <a:pt x="0" y="41148"/>
                  <a:pt x="12194" y="28884"/>
                  <a:pt x="27236" y="28884"/>
                </a:cubicBezTo>
                <a:lnTo>
                  <a:pt x="290157" y="28884"/>
                </a:lnTo>
                <a:lnTo>
                  <a:pt x="290157" y="13597"/>
                </a:lnTo>
                <a:cubicBezTo>
                  <a:pt x="290157" y="6132"/>
                  <a:pt x="296299" y="0"/>
                  <a:pt x="3037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" name="iṡḻîḋe">
            <a:extLst>
              <a:ext uri="{FF2B5EF4-FFF2-40B4-BE49-F238E27FC236}">
                <a16:creationId xmlns:a16="http://schemas.microsoft.com/office/drawing/2014/main" id="{EFD086EE-AD61-4EB8-9067-521F50BE4E09}"/>
              </a:ext>
            </a:extLst>
          </p:cNvPr>
          <p:cNvSpPr/>
          <p:nvPr/>
        </p:nvSpPr>
        <p:spPr>
          <a:xfrm>
            <a:off x="5542004" y="2921016"/>
            <a:ext cx="692747" cy="692747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îśľíḓè">
            <a:extLst>
              <a:ext uri="{FF2B5EF4-FFF2-40B4-BE49-F238E27FC236}">
                <a16:creationId xmlns:a16="http://schemas.microsoft.com/office/drawing/2014/main" id="{2C06E574-9258-4E41-B4FD-8FA37F4D292D}"/>
              </a:ext>
            </a:extLst>
          </p:cNvPr>
          <p:cNvSpPr>
            <a:spLocks/>
          </p:cNvSpPr>
          <p:nvPr/>
        </p:nvSpPr>
        <p:spPr bwMode="auto">
          <a:xfrm>
            <a:off x="5761118" y="3185420"/>
            <a:ext cx="254516" cy="231637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  <a:gd name="T66" fmla="*/ 472622 w 604011"/>
              <a:gd name="T67" fmla="*/ 472622 w 604011"/>
              <a:gd name="T68" fmla="*/ 472622 w 604011"/>
              <a:gd name="T69" fmla="*/ 472622 w 604011"/>
              <a:gd name="T70" fmla="*/ 472622 w 604011"/>
              <a:gd name="T71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20" h="1750">
                <a:moveTo>
                  <a:pt x="1536" y="0"/>
                </a:moveTo>
                <a:cubicBezTo>
                  <a:pt x="1332" y="0"/>
                  <a:pt x="1165" y="161"/>
                  <a:pt x="1154" y="363"/>
                </a:cubicBezTo>
                <a:lnTo>
                  <a:pt x="766" y="363"/>
                </a:lnTo>
                <a:cubicBezTo>
                  <a:pt x="755" y="161"/>
                  <a:pt x="588" y="0"/>
                  <a:pt x="384" y="0"/>
                </a:cubicBezTo>
                <a:cubicBezTo>
                  <a:pt x="172" y="0"/>
                  <a:pt x="0" y="173"/>
                  <a:pt x="0" y="384"/>
                </a:cubicBezTo>
                <a:cubicBezTo>
                  <a:pt x="0" y="596"/>
                  <a:pt x="172" y="768"/>
                  <a:pt x="384" y="768"/>
                </a:cubicBezTo>
                <a:cubicBezTo>
                  <a:pt x="447" y="768"/>
                  <a:pt x="506" y="751"/>
                  <a:pt x="559" y="724"/>
                </a:cubicBezTo>
                <a:lnTo>
                  <a:pt x="748" y="1046"/>
                </a:lnTo>
                <a:cubicBezTo>
                  <a:pt x="644" y="1115"/>
                  <a:pt x="576" y="1232"/>
                  <a:pt x="576" y="1366"/>
                </a:cubicBezTo>
                <a:cubicBezTo>
                  <a:pt x="576" y="1577"/>
                  <a:pt x="748" y="1750"/>
                  <a:pt x="960" y="1750"/>
                </a:cubicBezTo>
                <a:cubicBezTo>
                  <a:pt x="1172" y="1750"/>
                  <a:pt x="1344" y="1577"/>
                  <a:pt x="1344" y="1366"/>
                </a:cubicBezTo>
                <a:cubicBezTo>
                  <a:pt x="1344" y="1233"/>
                  <a:pt x="1276" y="1115"/>
                  <a:pt x="1173" y="1046"/>
                </a:cubicBezTo>
                <a:lnTo>
                  <a:pt x="1362" y="724"/>
                </a:lnTo>
                <a:cubicBezTo>
                  <a:pt x="1414" y="752"/>
                  <a:pt x="1473" y="768"/>
                  <a:pt x="1536" y="768"/>
                </a:cubicBezTo>
                <a:cubicBezTo>
                  <a:pt x="1748" y="768"/>
                  <a:pt x="1920" y="596"/>
                  <a:pt x="1920" y="384"/>
                </a:cubicBezTo>
                <a:cubicBezTo>
                  <a:pt x="1920" y="173"/>
                  <a:pt x="1748" y="0"/>
                  <a:pt x="1536" y="0"/>
                </a:cubicBezTo>
                <a:close/>
                <a:moveTo>
                  <a:pt x="307" y="623"/>
                </a:moveTo>
                <a:cubicBezTo>
                  <a:pt x="307" y="623"/>
                  <a:pt x="358" y="597"/>
                  <a:pt x="337" y="548"/>
                </a:cubicBezTo>
                <a:cubicBezTo>
                  <a:pt x="327" y="550"/>
                  <a:pt x="301" y="555"/>
                  <a:pt x="280" y="557"/>
                </a:cubicBezTo>
                <a:cubicBezTo>
                  <a:pt x="259" y="560"/>
                  <a:pt x="241" y="548"/>
                  <a:pt x="237" y="537"/>
                </a:cubicBezTo>
                <a:cubicBezTo>
                  <a:pt x="233" y="527"/>
                  <a:pt x="244" y="508"/>
                  <a:pt x="240" y="502"/>
                </a:cubicBezTo>
                <a:cubicBezTo>
                  <a:pt x="235" y="496"/>
                  <a:pt x="219" y="479"/>
                  <a:pt x="225" y="464"/>
                </a:cubicBezTo>
                <a:cubicBezTo>
                  <a:pt x="230" y="449"/>
                  <a:pt x="228" y="442"/>
                  <a:pt x="228" y="442"/>
                </a:cubicBezTo>
                <a:cubicBezTo>
                  <a:pt x="228" y="442"/>
                  <a:pt x="197" y="436"/>
                  <a:pt x="195" y="425"/>
                </a:cubicBezTo>
                <a:cubicBezTo>
                  <a:pt x="192" y="414"/>
                  <a:pt x="236" y="346"/>
                  <a:pt x="236" y="346"/>
                </a:cubicBezTo>
                <a:cubicBezTo>
                  <a:pt x="236" y="346"/>
                  <a:pt x="227" y="330"/>
                  <a:pt x="224" y="321"/>
                </a:cubicBezTo>
                <a:cubicBezTo>
                  <a:pt x="222" y="312"/>
                  <a:pt x="224" y="265"/>
                  <a:pt x="253" y="211"/>
                </a:cubicBezTo>
                <a:cubicBezTo>
                  <a:pt x="281" y="157"/>
                  <a:pt x="347" y="138"/>
                  <a:pt x="434" y="149"/>
                </a:cubicBezTo>
                <a:cubicBezTo>
                  <a:pt x="521" y="160"/>
                  <a:pt x="573" y="248"/>
                  <a:pt x="573" y="301"/>
                </a:cubicBezTo>
                <a:cubicBezTo>
                  <a:pt x="573" y="406"/>
                  <a:pt x="499" y="455"/>
                  <a:pt x="498" y="493"/>
                </a:cubicBezTo>
                <a:cubicBezTo>
                  <a:pt x="496" y="561"/>
                  <a:pt x="573" y="623"/>
                  <a:pt x="573" y="623"/>
                </a:cubicBezTo>
                <a:lnTo>
                  <a:pt x="307" y="623"/>
                </a:lnTo>
                <a:close/>
                <a:moveTo>
                  <a:pt x="883" y="1604"/>
                </a:moveTo>
                <a:cubicBezTo>
                  <a:pt x="883" y="1604"/>
                  <a:pt x="934" y="1579"/>
                  <a:pt x="913" y="1529"/>
                </a:cubicBezTo>
                <a:cubicBezTo>
                  <a:pt x="904" y="1531"/>
                  <a:pt x="877" y="1536"/>
                  <a:pt x="856" y="1539"/>
                </a:cubicBezTo>
                <a:cubicBezTo>
                  <a:pt x="835" y="1541"/>
                  <a:pt x="817" y="1529"/>
                  <a:pt x="813" y="1518"/>
                </a:cubicBezTo>
                <a:cubicBezTo>
                  <a:pt x="809" y="1508"/>
                  <a:pt x="820" y="1489"/>
                  <a:pt x="816" y="1483"/>
                </a:cubicBezTo>
                <a:cubicBezTo>
                  <a:pt x="811" y="1477"/>
                  <a:pt x="795" y="1460"/>
                  <a:pt x="801" y="1445"/>
                </a:cubicBezTo>
                <a:cubicBezTo>
                  <a:pt x="806" y="1430"/>
                  <a:pt x="804" y="1423"/>
                  <a:pt x="804" y="1423"/>
                </a:cubicBezTo>
                <a:cubicBezTo>
                  <a:pt x="804" y="1423"/>
                  <a:pt x="773" y="1417"/>
                  <a:pt x="771" y="1406"/>
                </a:cubicBezTo>
                <a:cubicBezTo>
                  <a:pt x="768" y="1395"/>
                  <a:pt x="812" y="1327"/>
                  <a:pt x="812" y="1327"/>
                </a:cubicBezTo>
                <a:cubicBezTo>
                  <a:pt x="812" y="1327"/>
                  <a:pt x="803" y="1311"/>
                  <a:pt x="800" y="1302"/>
                </a:cubicBezTo>
                <a:cubicBezTo>
                  <a:pt x="798" y="1293"/>
                  <a:pt x="800" y="1246"/>
                  <a:pt x="829" y="1192"/>
                </a:cubicBezTo>
                <a:cubicBezTo>
                  <a:pt x="857" y="1139"/>
                  <a:pt x="923" y="1119"/>
                  <a:pt x="1010" y="1130"/>
                </a:cubicBezTo>
                <a:cubicBezTo>
                  <a:pt x="1097" y="1141"/>
                  <a:pt x="1149" y="1229"/>
                  <a:pt x="1149" y="1282"/>
                </a:cubicBezTo>
                <a:cubicBezTo>
                  <a:pt x="1149" y="1388"/>
                  <a:pt x="1075" y="1436"/>
                  <a:pt x="1074" y="1474"/>
                </a:cubicBezTo>
                <a:cubicBezTo>
                  <a:pt x="1072" y="1542"/>
                  <a:pt x="1149" y="1604"/>
                  <a:pt x="1149" y="1604"/>
                </a:cubicBezTo>
                <a:lnTo>
                  <a:pt x="883" y="1604"/>
                </a:lnTo>
                <a:close/>
                <a:moveTo>
                  <a:pt x="1135" y="1026"/>
                </a:moveTo>
                <a:cubicBezTo>
                  <a:pt x="1082" y="999"/>
                  <a:pt x="1023" y="982"/>
                  <a:pt x="960" y="982"/>
                </a:cubicBezTo>
                <a:cubicBezTo>
                  <a:pt x="897" y="982"/>
                  <a:pt x="838" y="998"/>
                  <a:pt x="785" y="1026"/>
                </a:cubicBezTo>
                <a:lnTo>
                  <a:pt x="596" y="704"/>
                </a:lnTo>
                <a:cubicBezTo>
                  <a:pt x="694" y="639"/>
                  <a:pt x="759" y="530"/>
                  <a:pt x="766" y="406"/>
                </a:cubicBezTo>
                <a:lnTo>
                  <a:pt x="1154" y="406"/>
                </a:lnTo>
                <a:cubicBezTo>
                  <a:pt x="1161" y="530"/>
                  <a:pt x="1226" y="639"/>
                  <a:pt x="1324" y="704"/>
                </a:cubicBezTo>
                <a:lnTo>
                  <a:pt x="1135" y="1026"/>
                </a:lnTo>
                <a:close/>
                <a:moveTo>
                  <a:pt x="1459" y="623"/>
                </a:moveTo>
                <a:cubicBezTo>
                  <a:pt x="1459" y="623"/>
                  <a:pt x="1510" y="597"/>
                  <a:pt x="1489" y="548"/>
                </a:cubicBezTo>
                <a:cubicBezTo>
                  <a:pt x="1479" y="550"/>
                  <a:pt x="1453" y="555"/>
                  <a:pt x="1432" y="557"/>
                </a:cubicBezTo>
                <a:cubicBezTo>
                  <a:pt x="1411" y="560"/>
                  <a:pt x="1393" y="548"/>
                  <a:pt x="1389" y="537"/>
                </a:cubicBezTo>
                <a:cubicBezTo>
                  <a:pt x="1385" y="527"/>
                  <a:pt x="1396" y="508"/>
                  <a:pt x="1392" y="502"/>
                </a:cubicBezTo>
                <a:cubicBezTo>
                  <a:pt x="1387" y="496"/>
                  <a:pt x="1371" y="479"/>
                  <a:pt x="1377" y="464"/>
                </a:cubicBezTo>
                <a:cubicBezTo>
                  <a:pt x="1382" y="449"/>
                  <a:pt x="1380" y="442"/>
                  <a:pt x="1380" y="442"/>
                </a:cubicBezTo>
                <a:cubicBezTo>
                  <a:pt x="1380" y="442"/>
                  <a:pt x="1350" y="436"/>
                  <a:pt x="1347" y="425"/>
                </a:cubicBezTo>
                <a:cubicBezTo>
                  <a:pt x="1344" y="414"/>
                  <a:pt x="1388" y="346"/>
                  <a:pt x="1388" y="346"/>
                </a:cubicBezTo>
                <a:cubicBezTo>
                  <a:pt x="1388" y="346"/>
                  <a:pt x="1379" y="330"/>
                  <a:pt x="1376" y="321"/>
                </a:cubicBezTo>
                <a:cubicBezTo>
                  <a:pt x="1374" y="312"/>
                  <a:pt x="1376" y="265"/>
                  <a:pt x="1405" y="211"/>
                </a:cubicBezTo>
                <a:cubicBezTo>
                  <a:pt x="1433" y="157"/>
                  <a:pt x="1499" y="138"/>
                  <a:pt x="1586" y="149"/>
                </a:cubicBezTo>
                <a:cubicBezTo>
                  <a:pt x="1673" y="160"/>
                  <a:pt x="1725" y="248"/>
                  <a:pt x="1725" y="301"/>
                </a:cubicBezTo>
                <a:cubicBezTo>
                  <a:pt x="1725" y="406"/>
                  <a:pt x="1651" y="455"/>
                  <a:pt x="1650" y="493"/>
                </a:cubicBezTo>
                <a:cubicBezTo>
                  <a:pt x="1648" y="561"/>
                  <a:pt x="1725" y="623"/>
                  <a:pt x="1725" y="623"/>
                </a:cubicBezTo>
                <a:lnTo>
                  <a:pt x="1459" y="6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16" name="ïşļïḓè">
            <a:extLst>
              <a:ext uri="{FF2B5EF4-FFF2-40B4-BE49-F238E27FC236}">
                <a16:creationId xmlns:a16="http://schemas.microsoft.com/office/drawing/2014/main" id="{E2259F6F-4C60-4BF2-A524-A8058A0BE293}"/>
              </a:ext>
            </a:extLst>
          </p:cNvPr>
          <p:cNvSpPr/>
          <p:nvPr/>
        </p:nvSpPr>
        <p:spPr>
          <a:xfrm>
            <a:off x="5538486" y="4291881"/>
            <a:ext cx="692747" cy="692747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35" name="isḻïḋè">
            <a:extLst>
              <a:ext uri="{FF2B5EF4-FFF2-40B4-BE49-F238E27FC236}">
                <a16:creationId xmlns:a16="http://schemas.microsoft.com/office/drawing/2014/main" id="{CAE59C0F-CF57-4CB9-8756-359AC12DB1B7}"/>
              </a:ext>
            </a:extLst>
          </p:cNvPr>
          <p:cNvSpPr>
            <a:spLocks/>
          </p:cNvSpPr>
          <p:nvPr/>
        </p:nvSpPr>
        <p:spPr bwMode="auto">
          <a:xfrm>
            <a:off x="5761118" y="4562399"/>
            <a:ext cx="254513" cy="254129"/>
          </a:xfrm>
          <a:custGeom>
            <a:avLst/>
            <a:gdLst>
              <a:gd name="connsiteX0" fmla="*/ 506334 w 607638"/>
              <a:gd name="connsiteY0" fmla="*/ 455027 h 606722"/>
              <a:gd name="connsiteX1" fmla="*/ 506334 w 607638"/>
              <a:gd name="connsiteY1" fmla="*/ 505592 h 606722"/>
              <a:gd name="connsiteX2" fmla="*/ 531616 w 607638"/>
              <a:gd name="connsiteY2" fmla="*/ 505592 h 606722"/>
              <a:gd name="connsiteX3" fmla="*/ 556986 w 607638"/>
              <a:gd name="connsiteY3" fmla="*/ 480265 h 606722"/>
              <a:gd name="connsiteX4" fmla="*/ 531616 w 607638"/>
              <a:gd name="connsiteY4" fmla="*/ 455027 h 606722"/>
              <a:gd name="connsiteX5" fmla="*/ 430401 w 607638"/>
              <a:gd name="connsiteY5" fmla="*/ 353896 h 606722"/>
              <a:gd name="connsiteX6" fmla="*/ 405031 w 607638"/>
              <a:gd name="connsiteY6" fmla="*/ 379223 h 606722"/>
              <a:gd name="connsiteX7" fmla="*/ 430401 w 607638"/>
              <a:gd name="connsiteY7" fmla="*/ 404461 h 606722"/>
              <a:gd name="connsiteX8" fmla="*/ 455683 w 607638"/>
              <a:gd name="connsiteY8" fmla="*/ 404461 h 606722"/>
              <a:gd name="connsiteX9" fmla="*/ 455683 w 607638"/>
              <a:gd name="connsiteY9" fmla="*/ 353896 h 606722"/>
              <a:gd name="connsiteX10" fmla="*/ 480964 w 607638"/>
              <a:gd name="connsiteY10" fmla="*/ 252766 h 606722"/>
              <a:gd name="connsiteX11" fmla="*/ 506334 w 607638"/>
              <a:gd name="connsiteY11" fmla="*/ 278093 h 606722"/>
              <a:gd name="connsiteX12" fmla="*/ 506334 w 607638"/>
              <a:gd name="connsiteY12" fmla="*/ 303331 h 606722"/>
              <a:gd name="connsiteX13" fmla="*/ 556986 w 607638"/>
              <a:gd name="connsiteY13" fmla="*/ 303331 h 606722"/>
              <a:gd name="connsiteX14" fmla="*/ 582268 w 607638"/>
              <a:gd name="connsiteY14" fmla="*/ 328658 h 606722"/>
              <a:gd name="connsiteX15" fmla="*/ 556986 w 607638"/>
              <a:gd name="connsiteY15" fmla="*/ 353896 h 606722"/>
              <a:gd name="connsiteX16" fmla="*/ 506334 w 607638"/>
              <a:gd name="connsiteY16" fmla="*/ 353896 h 606722"/>
              <a:gd name="connsiteX17" fmla="*/ 506334 w 607638"/>
              <a:gd name="connsiteY17" fmla="*/ 404461 h 606722"/>
              <a:gd name="connsiteX18" fmla="*/ 531616 w 607638"/>
              <a:gd name="connsiteY18" fmla="*/ 404461 h 606722"/>
              <a:gd name="connsiteX19" fmla="*/ 607638 w 607638"/>
              <a:gd name="connsiteY19" fmla="*/ 480265 h 606722"/>
              <a:gd name="connsiteX20" fmla="*/ 531616 w 607638"/>
              <a:gd name="connsiteY20" fmla="*/ 556157 h 606722"/>
              <a:gd name="connsiteX21" fmla="*/ 506334 w 607638"/>
              <a:gd name="connsiteY21" fmla="*/ 556157 h 606722"/>
              <a:gd name="connsiteX22" fmla="*/ 506334 w 607638"/>
              <a:gd name="connsiteY22" fmla="*/ 581395 h 606722"/>
              <a:gd name="connsiteX23" fmla="*/ 480964 w 607638"/>
              <a:gd name="connsiteY23" fmla="*/ 606722 h 606722"/>
              <a:gd name="connsiteX24" fmla="*/ 455683 w 607638"/>
              <a:gd name="connsiteY24" fmla="*/ 581395 h 606722"/>
              <a:gd name="connsiteX25" fmla="*/ 455683 w 607638"/>
              <a:gd name="connsiteY25" fmla="*/ 556157 h 606722"/>
              <a:gd name="connsiteX26" fmla="*/ 405031 w 607638"/>
              <a:gd name="connsiteY26" fmla="*/ 556157 h 606722"/>
              <a:gd name="connsiteX27" fmla="*/ 379749 w 607638"/>
              <a:gd name="connsiteY27" fmla="*/ 530830 h 606722"/>
              <a:gd name="connsiteX28" fmla="*/ 405031 w 607638"/>
              <a:gd name="connsiteY28" fmla="*/ 505592 h 606722"/>
              <a:gd name="connsiteX29" fmla="*/ 455683 w 607638"/>
              <a:gd name="connsiteY29" fmla="*/ 505592 h 606722"/>
              <a:gd name="connsiteX30" fmla="*/ 455683 w 607638"/>
              <a:gd name="connsiteY30" fmla="*/ 455027 h 606722"/>
              <a:gd name="connsiteX31" fmla="*/ 430401 w 607638"/>
              <a:gd name="connsiteY31" fmla="*/ 455027 h 606722"/>
              <a:gd name="connsiteX32" fmla="*/ 354379 w 607638"/>
              <a:gd name="connsiteY32" fmla="*/ 379223 h 606722"/>
              <a:gd name="connsiteX33" fmla="*/ 430401 w 607638"/>
              <a:gd name="connsiteY33" fmla="*/ 303331 h 606722"/>
              <a:gd name="connsiteX34" fmla="*/ 455683 w 607638"/>
              <a:gd name="connsiteY34" fmla="*/ 303331 h 606722"/>
              <a:gd name="connsiteX35" fmla="*/ 455683 w 607638"/>
              <a:gd name="connsiteY35" fmla="*/ 278093 h 606722"/>
              <a:gd name="connsiteX36" fmla="*/ 480964 w 607638"/>
              <a:gd name="connsiteY36" fmla="*/ 252766 h 606722"/>
              <a:gd name="connsiteX37" fmla="*/ 303759 w 607638"/>
              <a:gd name="connsiteY37" fmla="*/ 151716 h 606722"/>
              <a:gd name="connsiteX38" fmla="*/ 329117 w 607638"/>
              <a:gd name="connsiteY38" fmla="*/ 176950 h 606722"/>
              <a:gd name="connsiteX39" fmla="*/ 329117 w 607638"/>
              <a:gd name="connsiteY39" fmla="*/ 303301 h 606722"/>
              <a:gd name="connsiteX40" fmla="*/ 303759 w 607638"/>
              <a:gd name="connsiteY40" fmla="*/ 328624 h 606722"/>
              <a:gd name="connsiteX41" fmla="*/ 227862 w 607638"/>
              <a:gd name="connsiteY41" fmla="*/ 328624 h 606722"/>
              <a:gd name="connsiteX42" fmla="*/ 202593 w 607638"/>
              <a:gd name="connsiteY42" fmla="*/ 303301 h 606722"/>
              <a:gd name="connsiteX43" fmla="*/ 227862 w 607638"/>
              <a:gd name="connsiteY43" fmla="*/ 278066 h 606722"/>
              <a:gd name="connsiteX44" fmla="*/ 278490 w 607638"/>
              <a:gd name="connsiteY44" fmla="*/ 278066 h 606722"/>
              <a:gd name="connsiteX45" fmla="*/ 278490 w 607638"/>
              <a:gd name="connsiteY45" fmla="*/ 176950 h 606722"/>
              <a:gd name="connsiteX46" fmla="*/ 303759 w 607638"/>
              <a:gd name="connsiteY46" fmla="*/ 151716 h 606722"/>
              <a:gd name="connsiteX47" fmla="*/ 303762 w 607638"/>
              <a:gd name="connsiteY47" fmla="*/ 0 h 606722"/>
              <a:gd name="connsiteX48" fmla="*/ 606634 w 607638"/>
              <a:gd name="connsiteY48" fmla="*/ 220667 h 606722"/>
              <a:gd name="connsiteX49" fmla="*/ 589190 w 607638"/>
              <a:gd name="connsiteY49" fmla="*/ 251860 h 606722"/>
              <a:gd name="connsiteX50" fmla="*/ 557950 w 607638"/>
              <a:gd name="connsiteY50" fmla="*/ 234353 h 606722"/>
              <a:gd name="connsiteX51" fmla="*/ 303762 w 607638"/>
              <a:gd name="connsiteY51" fmla="*/ 50568 h 606722"/>
              <a:gd name="connsiteX52" fmla="*/ 50642 w 607638"/>
              <a:gd name="connsiteY52" fmla="*/ 303317 h 606722"/>
              <a:gd name="connsiteX53" fmla="*/ 303762 w 607638"/>
              <a:gd name="connsiteY53" fmla="*/ 556154 h 606722"/>
              <a:gd name="connsiteX54" fmla="*/ 329127 w 607638"/>
              <a:gd name="connsiteY54" fmla="*/ 581394 h 606722"/>
              <a:gd name="connsiteX55" fmla="*/ 303762 w 607638"/>
              <a:gd name="connsiteY55" fmla="*/ 606722 h 606722"/>
              <a:gd name="connsiteX56" fmla="*/ 0 w 607638"/>
              <a:gd name="connsiteY56" fmla="*/ 303317 h 606722"/>
              <a:gd name="connsiteX57" fmla="*/ 303762 w 607638"/>
              <a:gd name="connsiteY5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07638" h="606722">
                <a:moveTo>
                  <a:pt x="506334" y="455027"/>
                </a:moveTo>
                <a:lnTo>
                  <a:pt x="506334" y="505592"/>
                </a:lnTo>
                <a:lnTo>
                  <a:pt x="531616" y="505592"/>
                </a:lnTo>
                <a:cubicBezTo>
                  <a:pt x="545592" y="505592"/>
                  <a:pt x="556986" y="494217"/>
                  <a:pt x="556986" y="480265"/>
                </a:cubicBezTo>
                <a:cubicBezTo>
                  <a:pt x="556986" y="466401"/>
                  <a:pt x="545592" y="455027"/>
                  <a:pt x="531616" y="455027"/>
                </a:cubicBezTo>
                <a:close/>
                <a:moveTo>
                  <a:pt x="430401" y="353896"/>
                </a:moveTo>
                <a:cubicBezTo>
                  <a:pt x="416425" y="353896"/>
                  <a:pt x="405031" y="365271"/>
                  <a:pt x="405031" y="379223"/>
                </a:cubicBezTo>
                <a:cubicBezTo>
                  <a:pt x="405031" y="393087"/>
                  <a:pt x="416425" y="404461"/>
                  <a:pt x="430401" y="404461"/>
                </a:cubicBezTo>
                <a:lnTo>
                  <a:pt x="455683" y="404461"/>
                </a:lnTo>
                <a:lnTo>
                  <a:pt x="455683" y="353896"/>
                </a:lnTo>
                <a:close/>
                <a:moveTo>
                  <a:pt x="480964" y="252766"/>
                </a:moveTo>
                <a:cubicBezTo>
                  <a:pt x="495029" y="252766"/>
                  <a:pt x="506334" y="264141"/>
                  <a:pt x="506334" y="278093"/>
                </a:cubicBezTo>
                <a:lnTo>
                  <a:pt x="506334" y="303331"/>
                </a:lnTo>
                <a:lnTo>
                  <a:pt x="556986" y="303331"/>
                </a:lnTo>
                <a:cubicBezTo>
                  <a:pt x="570962" y="303331"/>
                  <a:pt x="582268" y="314706"/>
                  <a:pt x="582268" y="328658"/>
                </a:cubicBezTo>
                <a:cubicBezTo>
                  <a:pt x="582268" y="342610"/>
                  <a:pt x="570962" y="353896"/>
                  <a:pt x="556986" y="353896"/>
                </a:cubicBezTo>
                <a:lnTo>
                  <a:pt x="506334" y="353896"/>
                </a:lnTo>
                <a:lnTo>
                  <a:pt x="506334" y="404461"/>
                </a:lnTo>
                <a:lnTo>
                  <a:pt x="531616" y="404461"/>
                </a:lnTo>
                <a:cubicBezTo>
                  <a:pt x="573544" y="404461"/>
                  <a:pt x="607638" y="438497"/>
                  <a:pt x="607638" y="480265"/>
                </a:cubicBezTo>
                <a:cubicBezTo>
                  <a:pt x="607638" y="522121"/>
                  <a:pt x="573544" y="556157"/>
                  <a:pt x="531616" y="556157"/>
                </a:cubicBezTo>
                <a:lnTo>
                  <a:pt x="506334" y="556157"/>
                </a:lnTo>
                <a:lnTo>
                  <a:pt x="506334" y="581395"/>
                </a:lnTo>
                <a:cubicBezTo>
                  <a:pt x="506334" y="595347"/>
                  <a:pt x="495029" y="606722"/>
                  <a:pt x="480964" y="606722"/>
                </a:cubicBezTo>
                <a:cubicBezTo>
                  <a:pt x="466988" y="606722"/>
                  <a:pt x="455683" y="595347"/>
                  <a:pt x="455683" y="581395"/>
                </a:cubicBezTo>
                <a:lnTo>
                  <a:pt x="455683" y="556157"/>
                </a:lnTo>
                <a:lnTo>
                  <a:pt x="405031" y="556157"/>
                </a:lnTo>
                <a:cubicBezTo>
                  <a:pt x="391055" y="556157"/>
                  <a:pt x="379749" y="544782"/>
                  <a:pt x="379749" y="530830"/>
                </a:cubicBezTo>
                <a:cubicBezTo>
                  <a:pt x="379749" y="516878"/>
                  <a:pt x="391055" y="505592"/>
                  <a:pt x="405031" y="505592"/>
                </a:cubicBezTo>
                <a:lnTo>
                  <a:pt x="455683" y="505592"/>
                </a:lnTo>
                <a:lnTo>
                  <a:pt x="455683" y="455027"/>
                </a:lnTo>
                <a:lnTo>
                  <a:pt x="430401" y="455027"/>
                </a:lnTo>
                <a:cubicBezTo>
                  <a:pt x="388473" y="455027"/>
                  <a:pt x="354379" y="420991"/>
                  <a:pt x="354379" y="379223"/>
                </a:cubicBezTo>
                <a:cubicBezTo>
                  <a:pt x="354379" y="337367"/>
                  <a:pt x="388473" y="303331"/>
                  <a:pt x="430401" y="303331"/>
                </a:cubicBezTo>
                <a:lnTo>
                  <a:pt x="455683" y="303331"/>
                </a:lnTo>
                <a:lnTo>
                  <a:pt x="455683" y="278093"/>
                </a:lnTo>
                <a:cubicBezTo>
                  <a:pt x="455683" y="264141"/>
                  <a:pt x="466988" y="252766"/>
                  <a:pt x="480964" y="252766"/>
                </a:cubicBezTo>
                <a:close/>
                <a:moveTo>
                  <a:pt x="303759" y="151716"/>
                </a:moveTo>
                <a:cubicBezTo>
                  <a:pt x="317817" y="151716"/>
                  <a:pt x="329117" y="163000"/>
                  <a:pt x="329117" y="176950"/>
                </a:cubicBezTo>
                <a:lnTo>
                  <a:pt x="329117" y="303301"/>
                </a:lnTo>
                <a:cubicBezTo>
                  <a:pt x="329117" y="317251"/>
                  <a:pt x="317817" y="328624"/>
                  <a:pt x="303759" y="328624"/>
                </a:cubicBezTo>
                <a:lnTo>
                  <a:pt x="227862" y="328624"/>
                </a:lnTo>
                <a:cubicBezTo>
                  <a:pt x="213893" y="328624"/>
                  <a:pt x="202593" y="317251"/>
                  <a:pt x="202593" y="303301"/>
                </a:cubicBezTo>
                <a:cubicBezTo>
                  <a:pt x="202593" y="289351"/>
                  <a:pt x="213893" y="278066"/>
                  <a:pt x="227862" y="278066"/>
                </a:cubicBezTo>
                <a:lnTo>
                  <a:pt x="278490" y="278066"/>
                </a:lnTo>
                <a:lnTo>
                  <a:pt x="278490" y="176950"/>
                </a:lnTo>
                <a:cubicBezTo>
                  <a:pt x="278490" y="163000"/>
                  <a:pt x="289790" y="151716"/>
                  <a:pt x="303759" y="151716"/>
                </a:cubicBezTo>
                <a:close/>
                <a:moveTo>
                  <a:pt x="303762" y="0"/>
                </a:moveTo>
                <a:cubicBezTo>
                  <a:pt x="443049" y="0"/>
                  <a:pt x="570410" y="92781"/>
                  <a:pt x="606634" y="220667"/>
                </a:cubicBezTo>
                <a:cubicBezTo>
                  <a:pt x="610461" y="234086"/>
                  <a:pt x="602629" y="248039"/>
                  <a:pt x="589190" y="251860"/>
                </a:cubicBezTo>
                <a:cubicBezTo>
                  <a:pt x="575839" y="255504"/>
                  <a:pt x="561688" y="247861"/>
                  <a:pt x="557950" y="234353"/>
                </a:cubicBezTo>
                <a:cubicBezTo>
                  <a:pt x="527779" y="127885"/>
                  <a:pt x="420888" y="50568"/>
                  <a:pt x="303762" y="50568"/>
                </a:cubicBezTo>
                <a:cubicBezTo>
                  <a:pt x="164208" y="50568"/>
                  <a:pt x="50642" y="163967"/>
                  <a:pt x="50642" y="303317"/>
                </a:cubicBezTo>
                <a:cubicBezTo>
                  <a:pt x="50642" y="442755"/>
                  <a:pt x="164208" y="556154"/>
                  <a:pt x="303762" y="556154"/>
                </a:cubicBezTo>
                <a:cubicBezTo>
                  <a:pt x="317824" y="556154"/>
                  <a:pt x="329127" y="567441"/>
                  <a:pt x="329127" y="581394"/>
                </a:cubicBezTo>
                <a:cubicBezTo>
                  <a:pt x="329127" y="595347"/>
                  <a:pt x="317824" y="606722"/>
                  <a:pt x="303762" y="606722"/>
                </a:cubicBezTo>
                <a:cubicBezTo>
                  <a:pt x="136261" y="606722"/>
                  <a:pt x="0" y="470661"/>
                  <a:pt x="0" y="303317"/>
                </a:cubicBezTo>
                <a:cubicBezTo>
                  <a:pt x="0" y="136061"/>
                  <a:pt x="136261" y="0"/>
                  <a:pt x="3037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11" name="îṥļíḋê">
            <a:extLst>
              <a:ext uri="{FF2B5EF4-FFF2-40B4-BE49-F238E27FC236}">
                <a16:creationId xmlns:a16="http://schemas.microsoft.com/office/drawing/2014/main" id="{D504E105-CC3B-4474-91A1-EF59839E058A}"/>
              </a:ext>
            </a:extLst>
          </p:cNvPr>
          <p:cNvSpPr/>
          <p:nvPr/>
        </p:nvSpPr>
        <p:spPr>
          <a:xfrm>
            <a:off x="5516530" y="5626277"/>
            <a:ext cx="692747" cy="692747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î$liḓè">
            <a:extLst>
              <a:ext uri="{FF2B5EF4-FFF2-40B4-BE49-F238E27FC236}">
                <a16:creationId xmlns:a16="http://schemas.microsoft.com/office/drawing/2014/main" id="{B19D65C2-6527-4D6D-9944-FCA889E1EAB2}"/>
              </a:ext>
            </a:extLst>
          </p:cNvPr>
          <p:cNvSpPr>
            <a:spLocks/>
          </p:cNvSpPr>
          <p:nvPr/>
        </p:nvSpPr>
        <p:spPr bwMode="auto">
          <a:xfrm>
            <a:off x="5735646" y="5845605"/>
            <a:ext cx="254515" cy="254091"/>
          </a:xfrm>
          <a:custGeom>
            <a:avLst/>
            <a:gdLst>
              <a:gd name="T0" fmla="*/ 485 w 485"/>
              <a:gd name="T1" fmla="*/ 230 h 485"/>
              <a:gd name="T2" fmla="*/ 430 w 485"/>
              <a:gd name="T3" fmla="*/ 175 h 485"/>
              <a:gd name="T4" fmla="*/ 406 w 485"/>
              <a:gd name="T5" fmla="*/ 175 h 485"/>
              <a:gd name="T6" fmla="*/ 462 w 485"/>
              <a:gd name="T7" fmla="*/ 119 h 485"/>
              <a:gd name="T8" fmla="*/ 405 w 485"/>
              <a:gd name="T9" fmla="*/ 62 h 485"/>
              <a:gd name="T10" fmla="*/ 327 w 485"/>
              <a:gd name="T11" fmla="*/ 62 h 485"/>
              <a:gd name="T12" fmla="*/ 310 w 485"/>
              <a:gd name="T13" fmla="*/ 79 h 485"/>
              <a:gd name="T14" fmla="*/ 310 w 485"/>
              <a:gd name="T15" fmla="*/ 0 h 485"/>
              <a:gd name="T16" fmla="*/ 230 w 485"/>
              <a:gd name="T17" fmla="*/ 0 h 485"/>
              <a:gd name="T18" fmla="*/ 175 w 485"/>
              <a:gd name="T19" fmla="*/ 55 h 485"/>
              <a:gd name="T20" fmla="*/ 175 w 485"/>
              <a:gd name="T21" fmla="*/ 79 h 485"/>
              <a:gd name="T22" fmla="*/ 119 w 485"/>
              <a:gd name="T23" fmla="*/ 23 h 485"/>
              <a:gd name="T24" fmla="*/ 62 w 485"/>
              <a:gd name="T25" fmla="*/ 80 h 485"/>
              <a:gd name="T26" fmla="*/ 62 w 485"/>
              <a:gd name="T27" fmla="*/ 158 h 485"/>
              <a:gd name="T28" fmla="*/ 79 w 485"/>
              <a:gd name="T29" fmla="*/ 175 h 485"/>
              <a:gd name="T30" fmla="*/ 0 w 485"/>
              <a:gd name="T31" fmla="*/ 175 h 485"/>
              <a:gd name="T32" fmla="*/ 0 w 485"/>
              <a:gd name="T33" fmla="*/ 255 h 485"/>
              <a:gd name="T34" fmla="*/ 55 w 485"/>
              <a:gd name="T35" fmla="*/ 310 h 485"/>
              <a:gd name="T36" fmla="*/ 79 w 485"/>
              <a:gd name="T37" fmla="*/ 310 h 485"/>
              <a:gd name="T38" fmla="*/ 23 w 485"/>
              <a:gd name="T39" fmla="*/ 366 h 485"/>
              <a:gd name="T40" fmla="*/ 80 w 485"/>
              <a:gd name="T41" fmla="*/ 423 h 485"/>
              <a:gd name="T42" fmla="*/ 158 w 485"/>
              <a:gd name="T43" fmla="*/ 423 h 485"/>
              <a:gd name="T44" fmla="*/ 175 w 485"/>
              <a:gd name="T45" fmla="*/ 406 h 485"/>
              <a:gd name="T46" fmla="*/ 175 w 485"/>
              <a:gd name="T47" fmla="*/ 485 h 485"/>
              <a:gd name="T48" fmla="*/ 255 w 485"/>
              <a:gd name="T49" fmla="*/ 485 h 485"/>
              <a:gd name="T50" fmla="*/ 310 w 485"/>
              <a:gd name="T51" fmla="*/ 430 h 485"/>
              <a:gd name="T52" fmla="*/ 310 w 485"/>
              <a:gd name="T53" fmla="*/ 406 h 485"/>
              <a:gd name="T54" fmla="*/ 366 w 485"/>
              <a:gd name="T55" fmla="*/ 462 h 485"/>
              <a:gd name="T56" fmla="*/ 423 w 485"/>
              <a:gd name="T57" fmla="*/ 405 h 485"/>
              <a:gd name="T58" fmla="*/ 423 w 485"/>
              <a:gd name="T59" fmla="*/ 327 h 485"/>
              <a:gd name="T60" fmla="*/ 406 w 485"/>
              <a:gd name="T61" fmla="*/ 310 h 485"/>
              <a:gd name="T62" fmla="*/ 485 w 485"/>
              <a:gd name="T63" fmla="*/ 310 h 485"/>
              <a:gd name="T64" fmla="*/ 485 w 485"/>
              <a:gd name="T65" fmla="*/ 230 h 485"/>
              <a:gd name="T66" fmla="*/ 243 w 485"/>
              <a:gd name="T67" fmla="*/ 343 h 485"/>
              <a:gd name="T68" fmla="*/ 143 w 485"/>
              <a:gd name="T69" fmla="*/ 243 h 485"/>
              <a:gd name="T70" fmla="*/ 243 w 485"/>
              <a:gd name="T71" fmla="*/ 143 h 485"/>
              <a:gd name="T72" fmla="*/ 343 w 485"/>
              <a:gd name="T73" fmla="*/ 243 h 485"/>
              <a:gd name="T74" fmla="*/ 243 w 485"/>
              <a:gd name="T75" fmla="*/ 34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5" h="485">
                <a:moveTo>
                  <a:pt x="485" y="230"/>
                </a:moveTo>
                <a:cubicBezTo>
                  <a:pt x="485" y="200"/>
                  <a:pt x="460" y="175"/>
                  <a:pt x="430" y="175"/>
                </a:cubicBezTo>
                <a:lnTo>
                  <a:pt x="406" y="175"/>
                </a:lnTo>
                <a:lnTo>
                  <a:pt x="462" y="119"/>
                </a:lnTo>
                <a:lnTo>
                  <a:pt x="405" y="62"/>
                </a:lnTo>
                <a:cubicBezTo>
                  <a:pt x="384" y="41"/>
                  <a:pt x="349" y="41"/>
                  <a:pt x="327" y="62"/>
                </a:cubicBezTo>
                <a:lnTo>
                  <a:pt x="310" y="79"/>
                </a:lnTo>
                <a:lnTo>
                  <a:pt x="310" y="0"/>
                </a:lnTo>
                <a:lnTo>
                  <a:pt x="230" y="0"/>
                </a:lnTo>
                <a:cubicBezTo>
                  <a:pt x="200" y="0"/>
                  <a:pt x="175" y="25"/>
                  <a:pt x="175" y="55"/>
                </a:cubicBezTo>
                <a:lnTo>
                  <a:pt x="175" y="79"/>
                </a:lnTo>
                <a:lnTo>
                  <a:pt x="119" y="23"/>
                </a:lnTo>
                <a:lnTo>
                  <a:pt x="62" y="80"/>
                </a:lnTo>
                <a:cubicBezTo>
                  <a:pt x="41" y="102"/>
                  <a:pt x="41" y="137"/>
                  <a:pt x="62" y="158"/>
                </a:cubicBezTo>
                <a:lnTo>
                  <a:pt x="79" y="175"/>
                </a:lnTo>
                <a:lnTo>
                  <a:pt x="0" y="175"/>
                </a:lnTo>
                <a:lnTo>
                  <a:pt x="0" y="255"/>
                </a:lnTo>
                <a:cubicBezTo>
                  <a:pt x="0" y="286"/>
                  <a:pt x="25" y="310"/>
                  <a:pt x="55" y="310"/>
                </a:cubicBezTo>
                <a:lnTo>
                  <a:pt x="79" y="310"/>
                </a:lnTo>
                <a:lnTo>
                  <a:pt x="23" y="366"/>
                </a:lnTo>
                <a:lnTo>
                  <a:pt x="80" y="423"/>
                </a:lnTo>
                <a:cubicBezTo>
                  <a:pt x="102" y="445"/>
                  <a:pt x="137" y="445"/>
                  <a:pt x="158" y="423"/>
                </a:cubicBezTo>
                <a:lnTo>
                  <a:pt x="175" y="406"/>
                </a:lnTo>
                <a:lnTo>
                  <a:pt x="175" y="485"/>
                </a:lnTo>
                <a:lnTo>
                  <a:pt x="255" y="485"/>
                </a:lnTo>
                <a:cubicBezTo>
                  <a:pt x="286" y="485"/>
                  <a:pt x="310" y="460"/>
                  <a:pt x="310" y="430"/>
                </a:cubicBezTo>
                <a:lnTo>
                  <a:pt x="310" y="406"/>
                </a:lnTo>
                <a:lnTo>
                  <a:pt x="366" y="462"/>
                </a:lnTo>
                <a:lnTo>
                  <a:pt x="423" y="405"/>
                </a:lnTo>
                <a:cubicBezTo>
                  <a:pt x="445" y="384"/>
                  <a:pt x="445" y="349"/>
                  <a:pt x="423" y="327"/>
                </a:cubicBezTo>
                <a:lnTo>
                  <a:pt x="406" y="310"/>
                </a:lnTo>
                <a:lnTo>
                  <a:pt x="485" y="310"/>
                </a:lnTo>
                <a:lnTo>
                  <a:pt x="485" y="230"/>
                </a:lnTo>
                <a:close/>
                <a:moveTo>
                  <a:pt x="243" y="343"/>
                </a:moveTo>
                <a:cubicBezTo>
                  <a:pt x="187" y="343"/>
                  <a:pt x="143" y="298"/>
                  <a:pt x="143" y="243"/>
                </a:cubicBezTo>
                <a:cubicBezTo>
                  <a:pt x="143" y="187"/>
                  <a:pt x="187" y="143"/>
                  <a:pt x="243" y="143"/>
                </a:cubicBezTo>
                <a:cubicBezTo>
                  <a:pt x="298" y="143"/>
                  <a:pt x="343" y="187"/>
                  <a:pt x="343" y="243"/>
                </a:cubicBezTo>
                <a:cubicBezTo>
                  <a:pt x="343" y="298"/>
                  <a:pt x="298" y="343"/>
                  <a:pt x="243" y="3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" name="íSḻïďe">
            <a:extLst>
              <a:ext uri="{FF2B5EF4-FFF2-40B4-BE49-F238E27FC236}">
                <a16:creationId xmlns:a16="http://schemas.microsoft.com/office/drawing/2014/main" id="{6F5BB098-4000-47E4-B146-6551D7E19199}"/>
              </a:ext>
            </a:extLst>
          </p:cNvPr>
          <p:cNvSpPr/>
          <p:nvPr/>
        </p:nvSpPr>
        <p:spPr>
          <a:xfrm>
            <a:off x="1831062" y="4445406"/>
            <a:ext cx="3075283" cy="2070384"/>
          </a:xfrm>
          <a:prstGeom prst="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none" anchor="ctr">
            <a:norm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6161469" y="5522072"/>
            <a:ext cx="4259123" cy="781752"/>
            <a:chOff x="1759685" y="2349127"/>
            <a:chExt cx="4259123" cy="781752"/>
          </a:xfrm>
        </p:grpSpPr>
        <p:sp>
          <p:nvSpPr>
            <p:cNvPr id="32" name="文本框 31"/>
            <p:cNvSpPr txBox="1"/>
            <p:nvPr/>
          </p:nvSpPr>
          <p:spPr>
            <a:xfrm>
              <a:off x="1867328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759685" y="2687681"/>
              <a:ext cx="4259123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161470" y="4286618"/>
            <a:ext cx="4259123" cy="781752"/>
            <a:chOff x="1759685" y="2349127"/>
            <a:chExt cx="4259123" cy="781752"/>
          </a:xfrm>
        </p:grpSpPr>
        <p:sp>
          <p:nvSpPr>
            <p:cNvPr id="40" name="文本框 39"/>
            <p:cNvSpPr txBox="1"/>
            <p:nvPr/>
          </p:nvSpPr>
          <p:spPr>
            <a:xfrm>
              <a:off x="1867328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759685" y="2687681"/>
              <a:ext cx="4259123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6161471" y="2905647"/>
            <a:ext cx="4259123" cy="781752"/>
            <a:chOff x="1759685" y="2349127"/>
            <a:chExt cx="4259123" cy="781752"/>
          </a:xfrm>
        </p:grpSpPr>
        <p:sp>
          <p:nvSpPr>
            <p:cNvPr id="43" name="文本框 42"/>
            <p:cNvSpPr txBox="1"/>
            <p:nvPr/>
          </p:nvSpPr>
          <p:spPr>
            <a:xfrm>
              <a:off x="1867328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759685" y="2687681"/>
              <a:ext cx="4259123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176820" y="1631277"/>
            <a:ext cx="4243775" cy="781752"/>
            <a:chOff x="1759685" y="2349127"/>
            <a:chExt cx="4243775" cy="781752"/>
          </a:xfrm>
        </p:grpSpPr>
        <p:sp>
          <p:nvSpPr>
            <p:cNvPr id="46" name="文本框 45"/>
            <p:cNvSpPr txBox="1"/>
            <p:nvPr/>
          </p:nvSpPr>
          <p:spPr>
            <a:xfrm>
              <a:off x="1867328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759685" y="2687681"/>
              <a:ext cx="4243775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2200369" y="5083566"/>
            <a:ext cx="2349066" cy="7940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rPr>
              <a:t>The user can can on a project or or computer, or presentation and make it film to be used in a wilder field field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2547436" y="368311"/>
            <a:ext cx="7150734" cy="584775"/>
            <a:chOff x="2547436" y="368311"/>
            <a:chExt cx="7150734" cy="584775"/>
          </a:xfrm>
        </p:grpSpPr>
        <p:grpSp>
          <p:nvGrpSpPr>
            <p:cNvPr id="52" name="组合 51"/>
            <p:cNvGrpSpPr/>
            <p:nvPr/>
          </p:nvGrpSpPr>
          <p:grpSpPr>
            <a:xfrm>
              <a:off x="2547436" y="539622"/>
              <a:ext cx="7150734" cy="329051"/>
              <a:chOff x="2547436" y="539622"/>
              <a:chExt cx="7150734" cy="329051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4397828" y="539622"/>
                <a:ext cx="3396345" cy="329051"/>
                <a:chOff x="2632243" y="3062611"/>
                <a:chExt cx="5470212" cy="529975"/>
              </a:xfrm>
            </p:grpSpPr>
            <p:sp>
              <p:nvSpPr>
                <p:cNvPr id="57" name="椭圆 56"/>
                <p:cNvSpPr/>
                <p:nvPr/>
              </p:nvSpPr>
              <p:spPr>
                <a:xfrm>
                  <a:off x="2632243" y="3062611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" name="椭圆 59"/>
                <p:cNvSpPr/>
                <p:nvPr/>
              </p:nvSpPr>
              <p:spPr>
                <a:xfrm>
                  <a:off x="7614095" y="3104226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6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23900" b="1">
                    <a:solidFill>
                      <a:schemeClr val="tx1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55" name="直接连接符 54"/>
              <p:cNvCxnSpPr/>
              <p:nvPr/>
            </p:nvCxnSpPr>
            <p:spPr>
              <a:xfrm>
                <a:off x="2547436" y="691228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8055636" y="717066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文本框 52"/>
            <p:cNvSpPr txBox="1"/>
            <p:nvPr/>
          </p:nvSpPr>
          <p:spPr>
            <a:xfrm>
              <a:off x="5092360" y="368311"/>
              <a:ext cx="20072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b="1" dirty="0"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rPr>
                <a:t>Overview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673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6="http://schemas.microsoft.com/office/drawing/2014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21" grpId="0" animBg="1"/>
      <p:bldP spid="34" grpId="0" animBg="1"/>
      <p:bldP spid="16" grpId="0" animBg="1"/>
      <p:bldP spid="35" grpId="0" animBg="1"/>
      <p:bldP spid="11" grpId="0" animBg="1"/>
      <p:bldP spid="12" grpId="0" animBg="1"/>
      <p:bldP spid="6" grpId="0" animBg="1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ṩlíḋê">
            <a:extLst>
              <a:ext uri="{FF2B5EF4-FFF2-40B4-BE49-F238E27FC236}">
                <a16:creationId xmlns:a16="http://schemas.microsoft.com/office/drawing/2014/main" id="{84845709-27B1-4145-A116-23E314CDE25A}"/>
              </a:ext>
            </a:extLst>
          </p:cNvPr>
          <p:cNvSpPr/>
          <p:nvPr/>
        </p:nvSpPr>
        <p:spPr>
          <a:xfrm>
            <a:off x="1412425" y="1971675"/>
            <a:ext cx="1743798" cy="1743798"/>
          </a:xfrm>
          <a:prstGeom prst="roundRect">
            <a:avLst/>
          </a:prstGeom>
          <a:blipFill>
            <a:blip r:embed="rId3"/>
            <a:srcRect/>
            <a:stretch>
              <a:fillRect l="-25478" r="-25110"/>
            </a:stretch>
          </a:blip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40" name="íṩlíḋê">
            <a:extLst>
              <a:ext uri="{FF2B5EF4-FFF2-40B4-BE49-F238E27FC236}">
                <a16:creationId xmlns:a16="http://schemas.microsoft.com/office/drawing/2014/main" id="{84845709-27B1-4145-A116-23E314CDE25A}"/>
              </a:ext>
            </a:extLst>
          </p:cNvPr>
          <p:cNvSpPr/>
          <p:nvPr/>
        </p:nvSpPr>
        <p:spPr>
          <a:xfrm>
            <a:off x="3318264" y="1971675"/>
            <a:ext cx="1743798" cy="1743798"/>
          </a:xfrm>
          <a:prstGeom prst="roundRect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41" name="íṩlíḋê">
            <a:extLst>
              <a:ext uri="{FF2B5EF4-FFF2-40B4-BE49-F238E27FC236}">
                <a16:creationId xmlns:a16="http://schemas.microsoft.com/office/drawing/2014/main" id="{84845709-27B1-4145-A116-23E314CDE25A}"/>
              </a:ext>
            </a:extLst>
          </p:cNvPr>
          <p:cNvSpPr/>
          <p:nvPr/>
        </p:nvSpPr>
        <p:spPr>
          <a:xfrm>
            <a:off x="5224102" y="1971675"/>
            <a:ext cx="1743798" cy="1743798"/>
          </a:xfrm>
          <a:prstGeom prst="roundRect">
            <a:avLst/>
          </a:prstGeom>
          <a:blipFill>
            <a:blip r:embed="rId4"/>
            <a:srcRect/>
            <a:stretch>
              <a:fillRect l="-25212" r="-24847"/>
            </a:stretch>
          </a:blip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42" name="íṩlíḋê">
            <a:extLst>
              <a:ext uri="{FF2B5EF4-FFF2-40B4-BE49-F238E27FC236}">
                <a16:creationId xmlns:a16="http://schemas.microsoft.com/office/drawing/2014/main" id="{84845709-27B1-4145-A116-23E314CDE25A}"/>
              </a:ext>
            </a:extLst>
          </p:cNvPr>
          <p:cNvSpPr/>
          <p:nvPr/>
        </p:nvSpPr>
        <p:spPr>
          <a:xfrm>
            <a:off x="7129941" y="1971675"/>
            <a:ext cx="1743798" cy="1743798"/>
          </a:xfrm>
          <a:prstGeom prst="roundRect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43" name="íṩlíḋê">
            <a:extLst>
              <a:ext uri="{FF2B5EF4-FFF2-40B4-BE49-F238E27FC236}">
                <a16:creationId xmlns:a16="http://schemas.microsoft.com/office/drawing/2014/main" id="{84845709-27B1-4145-A116-23E314CDE25A}"/>
              </a:ext>
            </a:extLst>
          </p:cNvPr>
          <p:cNvSpPr/>
          <p:nvPr/>
        </p:nvSpPr>
        <p:spPr>
          <a:xfrm>
            <a:off x="9035779" y="1971675"/>
            <a:ext cx="1743798" cy="1743798"/>
          </a:xfrm>
          <a:prstGeom prst="roundRect">
            <a:avLst/>
          </a:prstGeom>
          <a:blipFill>
            <a:blip r:embed="rId5"/>
            <a:srcRect/>
            <a:stretch>
              <a:fillRect l="-35134" r="-34627"/>
            </a:stretch>
          </a:blip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44" name="íṩlíḋê">
            <a:extLst>
              <a:ext uri="{FF2B5EF4-FFF2-40B4-BE49-F238E27FC236}">
                <a16:creationId xmlns:a16="http://schemas.microsoft.com/office/drawing/2014/main" id="{84845709-27B1-4145-A116-23E314CDE25A}"/>
              </a:ext>
            </a:extLst>
          </p:cNvPr>
          <p:cNvSpPr/>
          <p:nvPr/>
        </p:nvSpPr>
        <p:spPr>
          <a:xfrm>
            <a:off x="1412425" y="3863253"/>
            <a:ext cx="1743798" cy="1743798"/>
          </a:xfrm>
          <a:prstGeom prst="round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íṩlíḋê">
            <a:extLst>
              <a:ext uri="{FF2B5EF4-FFF2-40B4-BE49-F238E27FC236}">
                <a16:creationId xmlns:a16="http://schemas.microsoft.com/office/drawing/2014/main" id="{84845709-27B1-4145-A116-23E314CDE25A}"/>
              </a:ext>
            </a:extLst>
          </p:cNvPr>
          <p:cNvSpPr/>
          <p:nvPr/>
        </p:nvSpPr>
        <p:spPr>
          <a:xfrm>
            <a:off x="3318264" y="3863253"/>
            <a:ext cx="1743798" cy="1743798"/>
          </a:xfrm>
          <a:prstGeom prst="roundRect">
            <a:avLst/>
          </a:prstGeom>
          <a:blipFill>
            <a:blip r:embed="rId6"/>
            <a:srcRect/>
            <a:stretch>
              <a:fillRect l="-25478" r="-25110"/>
            </a:stretch>
          </a:blip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46" name="íṩlíḋê">
            <a:extLst>
              <a:ext uri="{FF2B5EF4-FFF2-40B4-BE49-F238E27FC236}">
                <a16:creationId xmlns:a16="http://schemas.microsoft.com/office/drawing/2014/main" id="{84845709-27B1-4145-A116-23E314CDE25A}"/>
              </a:ext>
            </a:extLst>
          </p:cNvPr>
          <p:cNvSpPr/>
          <p:nvPr/>
        </p:nvSpPr>
        <p:spPr>
          <a:xfrm>
            <a:off x="5224102" y="3863253"/>
            <a:ext cx="1743798" cy="1743798"/>
          </a:xfrm>
          <a:prstGeom prst="roundRect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íṩlíḋê">
            <a:extLst>
              <a:ext uri="{FF2B5EF4-FFF2-40B4-BE49-F238E27FC236}">
                <a16:creationId xmlns:a16="http://schemas.microsoft.com/office/drawing/2014/main" id="{84845709-27B1-4145-A116-23E314CDE25A}"/>
              </a:ext>
            </a:extLst>
          </p:cNvPr>
          <p:cNvSpPr/>
          <p:nvPr/>
        </p:nvSpPr>
        <p:spPr>
          <a:xfrm>
            <a:off x="7129941" y="3863253"/>
            <a:ext cx="1743798" cy="1743798"/>
          </a:xfrm>
          <a:prstGeom prst="roundRect">
            <a:avLst/>
          </a:prstGeom>
          <a:blipFill>
            <a:blip r:embed="rId7"/>
            <a:srcRect/>
            <a:stretch>
              <a:fillRect l="-25478" r="-25110"/>
            </a:stretch>
          </a:blip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48" name="íṩlíḋê">
            <a:extLst>
              <a:ext uri="{FF2B5EF4-FFF2-40B4-BE49-F238E27FC236}">
                <a16:creationId xmlns:a16="http://schemas.microsoft.com/office/drawing/2014/main" id="{84845709-27B1-4145-A116-23E314CDE25A}"/>
              </a:ext>
            </a:extLst>
          </p:cNvPr>
          <p:cNvSpPr/>
          <p:nvPr/>
        </p:nvSpPr>
        <p:spPr>
          <a:xfrm>
            <a:off x="9035779" y="3863253"/>
            <a:ext cx="1743798" cy="1743798"/>
          </a:xfrm>
          <a:prstGeom prst="round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3373054" y="2271109"/>
            <a:ext cx="1634218" cy="11449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rPr>
              <a:t>The user can can on a project or or computer, or presentation and make it film to be used in a wilder field field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7184731" y="2271109"/>
            <a:ext cx="1634218" cy="11449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rPr>
              <a:t>The user can can on a project or or computer, or presentation and make it film to be used in a wilder field field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9090569" y="4162687"/>
            <a:ext cx="1634218" cy="11449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rPr>
              <a:t>The user can can on a project or or computer, or presentation and make it film to be used in a wilder field field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5278891" y="4162687"/>
            <a:ext cx="1634218" cy="11449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rPr>
              <a:t>The user can can on a project or or computer, or presentation and make it film to be used in a wilder field field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1467215" y="4162687"/>
            <a:ext cx="1634218" cy="11449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rPr>
              <a:t>The user can can on a project or or computer, or presentation and make it film to be used in a wilder field field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2547436" y="368311"/>
            <a:ext cx="7150734" cy="584775"/>
            <a:chOff x="2547436" y="368311"/>
            <a:chExt cx="7150734" cy="584775"/>
          </a:xfrm>
        </p:grpSpPr>
        <p:grpSp>
          <p:nvGrpSpPr>
            <p:cNvPr id="28" name="组合 27"/>
            <p:cNvGrpSpPr/>
            <p:nvPr/>
          </p:nvGrpSpPr>
          <p:grpSpPr>
            <a:xfrm>
              <a:off x="2547436" y="539622"/>
              <a:ext cx="7150734" cy="329051"/>
              <a:chOff x="2547436" y="539622"/>
              <a:chExt cx="7150734" cy="329051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4397828" y="539622"/>
                <a:ext cx="3396345" cy="329051"/>
                <a:chOff x="2632243" y="3062611"/>
                <a:chExt cx="5470212" cy="529975"/>
              </a:xfrm>
            </p:grpSpPr>
            <p:sp>
              <p:nvSpPr>
                <p:cNvPr id="33" name="椭圆 32"/>
                <p:cNvSpPr/>
                <p:nvPr/>
              </p:nvSpPr>
              <p:spPr>
                <a:xfrm>
                  <a:off x="2632243" y="3062611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" name="椭圆 33"/>
                <p:cNvSpPr/>
                <p:nvPr/>
              </p:nvSpPr>
              <p:spPr>
                <a:xfrm>
                  <a:off x="7614095" y="3104226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6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23900" b="1">
                    <a:solidFill>
                      <a:schemeClr val="tx1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31" name="直接连接符 30"/>
              <p:cNvCxnSpPr/>
              <p:nvPr/>
            </p:nvCxnSpPr>
            <p:spPr>
              <a:xfrm>
                <a:off x="2547436" y="691228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055636" y="717066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文本框 28"/>
            <p:cNvSpPr txBox="1"/>
            <p:nvPr/>
          </p:nvSpPr>
          <p:spPr>
            <a:xfrm>
              <a:off x="5092360" y="368311"/>
              <a:ext cx="20072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b="1" dirty="0"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rPr>
                <a:t>Overview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369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6="http://schemas.microsoft.com/office/drawing/2014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2" grpId="0"/>
      <p:bldP spid="53" grpId="0"/>
      <p:bldP spid="54" grpId="0"/>
      <p:bldP spid="55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ïşḻiḍé"/>
          <p:cNvSpPr/>
          <p:nvPr/>
        </p:nvSpPr>
        <p:spPr>
          <a:xfrm>
            <a:off x="5304000" y="2332363"/>
            <a:ext cx="1584000" cy="1584000"/>
          </a:xfrm>
          <a:prstGeom prst="ellipse">
            <a:avLst/>
          </a:prstGeom>
          <a:blipFill>
            <a:blip r:embed="rId3"/>
            <a:srcRect/>
            <a:stretch>
              <a:fillRect l="-25231" r="-24829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" name="íṧḻiďè"/>
          <p:cNvSpPr/>
          <p:nvPr/>
        </p:nvSpPr>
        <p:spPr>
          <a:xfrm>
            <a:off x="7157374" y="2332363"/>
            <a:ext cx="1584000" cy="1584000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7" name="íṣḻîḑê"/>
          <p:cNvSpPr/>
          <p:nvPr/>
        </p:nvSpPr>
        <p:spPr>
          <a:xfrm>
            <a:off x="3450626" y="2332363"/>
            <a:ext cx="1584000" cy="1584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îṥ1íḑê"/>
          <p:cNvSpPr/>
          <p:nvPr/>
        </p:nvSpPr>
        <p:spPr>
          <a:xfrm>
            <a:off x="1597252" y="2332363"/>
            <a:ext cx="1584000" cy="1584000"/>
          </a:xfrm>
          <a:prstGeom prst="ellipse">
            <a:avLst/>
          </a:prstGeom>
          <a:blipFill>
            <a:blip r:embed="rId4"/>
            <a:srcRect/>
            <a:stretch>
              <a:fillRect l="-35159" r="-34602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9" name="îS1ïdé"/>
          <p:cNvSpPr/>
          <p:nvPr/>
        </p:nvSpPr>
        <p:spPr>
          <a:xfrm>
            <a:off x="9010749" y="2332363"/>
            <a:ext cx="1584000" cy="1584000"/>
          </a:xfrm>
          <a:prstGeom prst="ellipse">
            <a:avLst/>
          </a:prstGeom>
          <a:blipFill>
            <a:blip r:embed="rId5"/>
            <a:srcRect/>
            <a:stretch>
              <a:fillRect l="-25497" r="-2509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50" name="椭圆 44"/>
          <p:cNvSpPr/>
          <p:nvPr/>
        </p:nvSpPr>
        <p:spPr>
          <a:xfrm>
            <a:off x="3904849" y="2784987"/>
            <a:ext cx="679776" cy="678751"/>
          </a:xfrm>
          <a:custGeom>
            <a:avLst/>
            <a:gdLst>
              <a:gd name="connsiteX0" fmla="*/ 506334 w 607638"/>
              <a:gd name="connsiteY0" fmla="*/ 455027 h 606722"/>
              <a:gd name="connsiteX1" fmla="*/ 506334 w 607638"/>
              <a:gd name="connsiteY1" fmla="*/ 505592 h 606722"/>
              <a:gd name="connsiteX2" fmla="*/ 531616 w 607638"/>
              <a:gd name="connsiteY2" fmla="*/ 505592 h 606722"/>
              <a:gd name="connsiteX3" fmla="*/ 556986 w 607638"/>
              <a:gd name="connsiteY3" fmla="*/ 480265 h 606722"/>
              <a:gd name="connsiteX4" fmla="*/ 531616 w 607638"/>
              <a:gd name="connsiteY4" fmla="*/ 455027 h 606722"/>
              <a:gd name="connsiteX5" fmla="*/ 430401 w 607638"/>
              <a:gd name="connsiteY5" fmla="*/ 353896 h 606722"/>
              <a:gd name="connsiteX6" fmla="*/ 405031 w 607638"/>
              <a:gd name="connsiteY6" fmla="*/ 379223 h 606722"/>
              <a:gd name="connsiteX7" fmla="*/ 430401 w 607638"/>
              <a:gd name="connsiteY7" fmla="*/ 404461 h 606722"/>
              <a:gd name="connsiteX8" fmla="*/ 455683 w 607638"/>
              <a:gd name="connsiteY8" fmla="*/ 404461 h 606722"/>
              <a:gd name="connsiteX9" fmla="*/ 455683 w 607638"/>
              <a:gd name="connsiteY9" fmla="*/ 353896 h 606722"/>
              <a:gd name="connsiteX10" fmla="*/ 480964 w 607638"/>
              <a:gd name="connsiteY10" fmla="*/ 252766 h 606722"/>
              <a:gd name="connsiteX11" fmla="*/ 506334 w 607638"/>
              <a:gd name="connsiteY11" fmla="*/ 278093 h 606722"/>
              <a:gd name="connsiteX12" fmla="*/ 506334 w 607638"/>
              <a:gd name="connsiteY12" fmla="*/ 303331 h 606722"/>
              <a:gd name="connsiteX13" fmla="*/ 556986 w 607638"/>
              <a:gd name="connsiteY13" fmla="*/ 303331 h 606722"/>
              <a:gd name="connsiteX14" fmla="*/ 582268 w 607638"/>
              <a:gd name="connsiteY14" fmla="*/ 328658 h 606722"/>
              <a:gd name="connsiteX15" fmla="*/ 556986 w 607638"/>
              <a:gd name="connsiteY15" fmla="*/ 353896 h 606722"/>
              <a:gd name="connsiteX16" fmla="*/ 506334 w 607638"/>
              <a:gd name="connsiteY16" fmla="*/ 353896 h 606722"/>
              <a:gd name="connsiteX17" fmla="*/ 506334 w 607638"/>
              <a:gd name="connsiteY17" fmla="*/ 404461 h 606722"/>
              <a:gd name="connsiteX18" fmla="*/ 531616 w 607638"/>
              <a:gd name="connsiteY18" fmla="*/ 404461 h 606722"/>
              <a:gd name="connsiteX19" fmla="*/ 607638 w 607638"/>
              <a:gd name="connsiteY19" fmla="*/ 480265 h 606722"/>
              <a:gd name="connsiteX20" fmla="*/ 531616 w 607638"/>
              <a:gd name="connsiteY20" fmla="*/ 556157 h 606722"/>
              <a:gd name="connsiteX21" fmla="*/ 506334 w 607638"/>
              <a:gd name="connsiteY21" fmla="*/ 556157 h 606722"/>
              <a:gd name="connsiteX22" fmla="*/ 506334 w 607638"/>
              <a:gd name="connsiteY22" fmla="*/ 581395 h 606722"/>
              <a:gd name="connsiteX23" fmla="*/ 480964 w 607638"/>
              <a:gd name="connsiteY23" fmla="*/ 606722 h 606722"/>
              <a:gd name="connsiteX24" fmla="*/ 455683 w 607638"/>
              <a:gd name="connsiteY24" fmla="*/ 581395 h 606722"/>
              <a:gd name="connsiteX25" fmla="*/ 455683 w 607638"/>
              <a:gd name="connsiteY25" fmla="*/ 556157 h 606722"/>
              <a:gd name="connsiteX26" fmla="*/ 405031 w 607638"/>
              <a:gd name="connsiteY26" fmla="*/ 556157 h 606722"/>
              <a:gd name="connsiteX27" fmla="*/ 379749 w 607638"/>
              <a:gd name="connsiteY27" fmla="*/ 530830 h 606722"/>
              <a:gd name="connsiteX28" fmla="*/ 405031 w 607638"/>
              <a:gd name="connsiteY28" fmla="*/ 505592 h 606722"/>
              <a:gd name="connsiteX29" fmla="*/ 455683 w 607638"/>
              <a:gd name="connsiteY29" fmla="*/ 505592 h 606722"/>
              <a:gd name="connsiteX30" fmla="*/ 455683 w 607638"/>
              <a:gd name="connsiteY30" fmla="*/ 455027 h 606722"/>
              <a:gd name="connsiteX31" fmla="*/ 430401 w 607638"/>
              <a:gd name="connsiteY31" fmla="*/ 455027 h 606722"/>
              <a:gd name="connsiteX32" fmla="*/ 354379 w 607638"/>
              <a:gd name="connsiteY32" fmla="*/ 379223 h 606722"/>
              <a:gd name="connsiteX33" fmla="*/ 430401 w 607638"/>
              <a:gd name="connsiteY33" fmla="*/ 303331 h 606722"/>
              <a:gd name="connsiteX34" fmla="*/ 455683 w 607638"/>
              <a:gd name="connsiteY34" fmla="*/ 303331 h 606722"/>
              <a:gd name="connsiteX35" fmla="*/ 455683 w 607638"/>
              <a:gd name="connsiteY35" fmla="*/ 278093 h 606722"/>
              <a:gd name="connsiteX36" fmla="*/ 480964 w 607638"/>
              <a:gd name="connsiteY36" fmla="*/ 252766 h 606722"/>
              <a:gd name="connsiteX37" fmla="*/ 303759 w 607638"/>
              <a:gd name="connsiteY37" fmla="*/ 151716 h 606722"/>
              <a:gd name="connsiteX38" fmla="*/ 329117 w 607638"/>
              <a:gd name="connsiteY38" fmla="*/ 176950 h 606722"/>
              <a:gd name="connsiteX39" fmla="*/ 329117 w 607638"/>
              <a:gd name="connsiteY39" fmla="*/ 303301 h 606722"/>
              <a:gd name="connsiteX40" fmla="*/ 303759 w 607638"/>
              <a:gd name="connsiteY40" fmla="*/ 328624 h 606722"/>
              <a:gd name="connsiteX41" fmla="*/ 227862 w 607638"/>
              <a:gd name="connsiteY41" fmla="*/ 328624 h 606722"/>
              <a:gd name="connsiteX42" fmla="*/ 202593 w 607638"/>
              <a:gd name="connsiteY42" fmla="*/ 303301 h 606722"/>
              <a:gd name="connsiteX43" fmla="*/ 227862 w 607638"/>
              <a:gd name="connsiteY43" fmla="*/ 278066 h 606722"/>
              <a:gd name="connsiteX44" fmla="*/ 278490 w 607638"/>
              <a:gd name="connsiteY44" fmla="*/ 278066 h 606722"/>
              <a:gd name="connsiteX45" fmla="*/ 278490 w 607638"/>
              <a:gd name="connsiteY45" fmla="*/ 176950 h 606722"/>
              <a:gd name="connsiteX46" fmla="*/ 303759 w 607638"/>
              <a:gd name="connsiteY46" fmla="*/ 151716 h 606722"/>
              <a:gd name="connsiteX47" fmla="*/ 303762 w 607638"/>
              <a:gd name="connsiteY47" fmla="*/ 0 h 606722"/>
              <a:gd name="connsiteX48" fmla="*/ 606634 w 607638"/>
              <a:gd name="connsiteY48" fmla="*/ 220667 h 606722"/>
              <a:gd name="connsiteX49" fmla="*/ 589190 w 607638"/>
              <a:gd name="connsiteY49" fmla="*/ 251860 h 606722"/>
              <a:gd name="connsiteX50" fmla="*/ 557950 w 607638"/>
              <a:gd name="connsiteY50" fmla="*/ 234353 h 606722"/>
              <a:gd name="connsiteX51" fmla="*/ 303762 w 607638"/>
              <a:gd name="connsiteY51" fmla="*/ 50568 h 606722"/>
              <a:gd name="connsiteX52" fmla="*/ 50642 w 607638"/>
              <a:gd name="connsiteY52" fmla="*/ 303317 h 606722"/>
              <a:gd name="connsiteX53" fmla="*/ 303762 w 607638"/>
              <a:gd name="connsiteY53" fmla="*/ 556154 h 606722"/>
              <a:gd name="connsiteX54" fmla="*/ 329127 w 607638"/>
              <a:gd name="connsiteY54" fmla="*/ 581394 h 606722"/>
              <a:gd name="connsiteX55" fmla="*/ 303762 w 607638"/>
              <a:gd name="connsiteY55" fmla="*/ 606722 h 606722"/>
              <a:gd name="connsiteX56" fmla="*/ 0 w 607638"/>
              <a:gd name="connsiteY56" fmla="*/ 303317 h 606722"/>
              <a:gd name="connsiteX57" fmla="*/ 303762 w 607638"/>
              <a:gd name="connsiteY5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07638" h="606722">
                <a:moveTo>
                  <a:pt x="506334" y="455027"/>
                </a:moveTo>
                <a:lnTo>
                  <a:pt x="506334" y="505592"/>
                </a:lnTo>
                <a:lnTo>
                  <a:pt x="531616" y="505592"/>
                </a:lnTo>
                <a:cubicBezTo>
                  <a:pt x="545592" y="505592"/>
                  <a:pt x="556986" y="494217"/>
                  <a:pt x="556986" y="480265"/>
                </a:cubicBezTo>
                <a:cubicBezTo>
                  <a:pt x="556986" y="466401"/>
                  <a:pt x="545592" y="455027"/>
                  <a:pt x="531616" y="455027"/>
                </a:cubicBezTo>
                <a:close/>
                <a:moveTo>
                  <a:pt x="430401" y="353896"/>
                </a:moveTo>
                <a:cubicBezTo>
                  <a:pt x="416425" y="353896"/>
                  <a:pt x="405031" y="365271"/>
                  <a:pt x="405031" y="379223"/>
                </a:cubicBezTo>
                <a:cubicBezTo>
                  <a:pt x="405031" y="393087"/>
                  <a:pt x="416425" y="404461"/>
                  <a:pt x="430401" y="404461"/>
                </a:cubicBezTo>
                <a:lnTo>
                  <a:pt x="455683" y="404461"/>
                </a:lnTo>
                <a:lnTo>
                  <a:pt x="455683" y="353896"/>
                </a:lnTo>
                <a:close/>
                <a:moveTo>
                  <a:pt x="480964" y="252766"/>
                </a:moveTo>
                <a:cubicBezTo>
                  <a:pt x="495029" y="252766"/>
                  <a:pt x="506334" y="264141"/>
                  <a:pt x="506334" y="278093"/>
                </a:cubicBezTo>
                <a:lnTo>
                  <a:pt x="506334" y="303331"/>
                </a:lnTo>
                <a:lnTo>
                  <a:pt x="556986" y="303331"/>
                </a:lnTo>
                <a:cubicBezTo>
                  <a:pt x="570962" y="303331"/>
                  <a:pt x="582268" y="314706"/>
                  <a:pt x="582268" y="328658"/>
                </a:cubicBezTo>
                <a:cubicBezTo>
                  <a:pt x="582268" y="342610"/>
                  <a:pt x="570962" y="353896"/>
                  <a:pt x="556986" y="353896"/>
                </a:cubicBezTo>
                <a:lnTo>
                  <a:pt x="506334" y="353896"/>
                </a:lnTo>
                <a:lnTo>
                  <a:pt x="506334" y="404461"/>
                </a:lnTo>
                <a:lnTo>
                  <a:pt x="531616" y="404461"/>
                </a:lnTo>
                <a:cubicBezTo>
                  <a:pt x="573544" y="404461"/>
                  <a:pt x="607638" y="438497"/>
                  <a:pt x="607638" y="480265"/>
                </a:cubicBezTo>
                <a:cubicBezTo>
                  <a:pt x="607638" y="522121"/>
                  <a:pt x="573544" y="556157"/>
                  <a:pt x="531616" y="556157"/>
                </a:cubicBezTo>
                <a:lnTo>
                  <a:pt x="506334" y="556157"/>
                </a:lnTo>
                <a:lnTo>
                  <a:pt x="506334" y="581395"/>
                </a:lnTo>
                <a:cubicBezTo>
                  <a:pt x="506334" y="595347"/>
                  <a:pt x="495029" y="606722"/>
                  <a:pt x="480964" y="606722"/>
                </a:cubicBezTo>
                <a:cubicBezTo>
                  <a:pt x="466988" y="606722"/>
                  <a:pt x="455683" y="595347"/>
                  <a:pt x="455683" y="581395"/>
                </a:cubicBezTo>
                <a:lnTo>
                  <a:pt x="455683" y="556157"/>
                </a:lnTo>
                <a:lnTo>
                  <a:pt x="405031" y="556157"/>
                </a:lnTo>
                <a:cubicBezTo>
                  <a:pt x="391055" y="556157"/>
                  <a:pt x="379749" y="544782"/>
                  <a:pt x="379749" y="530830"/>
                </a:cubicBezTo>
                <a:cubicBezTo>
                  <a:pt x="379749" y="516878"/>
                  <a:pt x="391055" y="505592"/>
                  <a:pt x="405031" y="505592"/>
                </a:cubicBezTo>
                <a:lnTo>
                  <a:pt x="455683" y="505592"/>
                </a:lnTo>
                <a:lnTo>
                  <a:pt x="455683" y="455027"/>
                </a:lnTo>
                <a:lnTo>
                  <a:pt x="430401" y="455027"/>
                </a:lnTo>
                <a:cubicBezTo>
                  <a:pt x="388473" y="455027"/>
                  <a:pt x="354379" y="420991"/>
                  <a:pt x="354379" y="379223"/>
                </a:cubicBezTo>
                <a:cubicBezTo>
                  <a:pt x="354379" y="337367"/>
                  <a:pt x="388473" y="303331"/>
                  <a:pt x="430401" y="303331"/>
                </a:cubicBezTo>
                <a:lnTo>
                  <a:pt x="455683" y="303331"/>
                </a:lnTo>
                <a:lnTo>
                  <a:pt x="455683" y="278093"/>
                </a:lnTo>
                <a:cubicBezTo>
                  <a:pt x="455683" y="264141"/>
                  <a:pt x="466988" y="252766"/>
                  <a:pt x="480964" y="252766"/>
                </a:cubicBezTo>
                <a:close/>
                <a:moveTo>
                  <a:pt x="303759" y="151716"/>
                </a:moveTo>
                <a:cubicBezTo>
                  <a:pt x="317817" y="151716"/>
                  <a:pt x="329117" y="163000"/>
                  <a:pt x="329117" y="176950"/>
                </a:cubicBezTo>
                <a:lnTo>
                  <a:pt x="329117" y="303301"/>
                </a:lnTo>
                <a:cubicBezTo>
                  <a:pt x="329117" y="317251"/>
                  <a:pt x="317817" y="328624"/>
                  <a:pt x="303759" y="328624"/>
                </a:cubicBezTo>
                <a:lnTo>
                  <a:pt x="227862" y="328624"/>
                </a:lnTo>
                <a:cubicBezTo>
                  <a:pt x="213893" y="328624"/>
                  <a:pt x="202593" y="317251"/>
                  <a:pt x="202593" y="303301"/>
                </a:cubicBezTo>
                <a:cubicBezTo>
                  <a:pt x="202593" y="289351"/>
                  <a:pt x="213893" y="278066"/>
                  <a:pt x="227862" y="278066"/>
                </a:cubicBezTo>
                <a:lnTo>
                  <a:pt x="278490" y="278066"/>
                </a:lnTo>
                <a:lnTo>
                  <a:pt x="278490" y="176950"/>
                </a:lnTo>
                <a:cubicBezTo>
                  <a:pt x="278490" y="163000"/>
                  <a:pt x="289790" y="151716"/>
                  <a:pt x="303759" y="151716"/>
                </a:cubicBezTo>
                <a:close/>
                <a:moveTo>
                  <a:pt x="303762" y="0"/>
                </a:moveTo>
                <a:cubicBezTo>
                  <a:pt x="443049" y="0"/>
                  <a:pt x="570410" y="92781"/>
                  <a:pt x="606634" y="220667"/>
                </a:cubicBezTo>
                <a:cubicBezTo>
                  <a:pt x="610461" y="234086"/>
                  <a:pt x="602629" y="248039"/>
                  <a:pt x="589190" y="251860"/>
                </a:cubicBezTo>
                <a:cubicBezTo>
                  <a:pt x="575839" y="255504"/>
                  <a:pt x="561688" y="247861"/>
                  <a:pt x="557950" y="234353"/>
                </a:cubicBezTo>
                <a:cubicBezTo>
                  <a:pt x="527779" y="127885"/>
                  <a:pt x="420888" y="50568"/>
                  <a:pt x="303762" y="50568"/>
                </a:cubicBezTo>
                <a:cubicBezTo>
                  <a:pt x="164208" y="50568"/>
                  <a:pt x="50642" y="163967"/>
                  <a:pt x="50642" y="303317"/>
                </a:cubicBezTo>
                <a:cubicBezTo>
                  <a:pt x="50642" y="442755"/>
                  <a:pt x="164208" y="556154"/>
                  <a:pt x="303762" y="556154"/>
                </a:cubicBezTo>
                <a:cubicBezTo>
                  <a:pt x="317824" y="556154"/>
                  <a:pt x="329127" y="567441"/>
                  <a:pt x="329127" y="581394"/>
                </a:cubicBezTo>
                <a:cubicBezTo>
                  <a:pt x="329127" y="595347"/>
                  <a:pt x="317824" y="606722"/>
                  <a:pt x="303762" y="606722"/>
                </a:cubicBezTo>
                <a:cubicBezTo>
                  <a:pt x="136261" y="606722"/>
                  <a:pt x="0" y="470661"/>
                  <a:pt x="0" y="303317"/>
                </a:cubicBezTo>
                <a:cubicBezTo>
                  <a:pt x="0" y="136061"/>
                  <a:pt x="136261" y="0"/>
                  <a:pt x="30376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2" name="椭圆 45"/>
          <p:cNvSpPr/>
          <p:nvPr/>
        </p:nvSpPr>
        <p:spPr>
          <a:xfrm>
            <a:off x="7611598" y="2791103"/>
            <a:ext cx="679776" cy="666521"/>
          </a:xfrm>
          <a:custGeom>
            <a:avLst/>
            <a:gdLst>
              <a:gd name="T0" fmla="*/ 1312 w 1990"/>
              <a:gd name="T1" fmla="*/ 1552 h 1954"/>
              <a:gd name="T2" fmla="*/ 291 w 1990"/>
              <a:gd name="T3" fmla="*/ 1746 h 1954"/>
              <a:gd name="T4" fmla="*/ 0 w 1990"/>
              <a:gd name="T5" fmla="*/ 540 h 1954"/>
              <a:gd name="T6" fmla="*/ 515 w 1990"/>
              <a:gd name="T7" fmla="*/ 249 h 1954"/>
              <a:gd name="T8" fmla="*/ 1205 w 1990"/>
              <a:gd name="T9" fmla="*/ 0 h 1954"/>
              <a:gd name="T10" fmla="*/ 1496 w 1990"/>
              <a:gd name="T11" fmla="*/ 489 h 1954"/>
              <a:gd name="T12" fmla="*/ 1413 w 1990"/>
              <a:gd name="T13" fmla="*/ 291 h 1954"/>
              <a:gd name="T14" fmla="*/ 802 w 1990"/>
              <a:gd name="T15" fmla="*/ 83 h 1954"/>
              <a:gd name="T16" fmla="*/ 1039 w 1990"/>
              <a:gd name="T17" fmla="*/ 249 h 1954"/>
              <a:gd name="T18" fmla="*/ 1243 w 1990"/>
              <a:gd name="T19" fmla="*/ 499 h 1954"/>
              <a:gd name="T20" fmla="*/ 291 w 1990"/>
              <a:gd name="T21" fmla="*/ 333 h 1954"/>
              <a:gd name="T22" fmla="*/ 83 w 1990"/>
              <a:gd name="T23" fmla="*/ 1455 h 1954"/>
              <a:gd name="T24" fmla="*/ 1039 w 1990"/>
              <a:gd name="T25" fmla="*/ 1663 h 1954"/>
              <a:gd name="T26" fmla="*/ 1641 w 1990"/>
              <a:gd name="T27" fmla="*/ 1453 h 1954"/>
              <a:gd name="T28" fmla="*/ 1138 w 1990"/>
              <a:gd name="T29" fmla="*/ 583 h 1954"/>
              <a:gd name="T30" fmla="*/ 1641 w 1990"/>
              <a:gd name="T31" fmla="*/ 1453 h 1954"/>
              <a:gd name="T32" fmla="*/ 1752 w 1990"/>
              <a:gd name="T33" fmla="*/ 809 h 1954"/>
              <a:gd name="T34" fmla="*/ 1026 w 1990"/>
              <a:gd name="T35" fmla="*/ 1228 h 1954"/>
              <a:gd name="T36" fmla="*/ 1767 w 1990"/>
              <a:gd name="T37" fmla="*/ 1422 h 1954"/>
              <a:gd name="T38" fmla="*/ 1717 w 1990"/>
              <a:gd name="T39" fmla="*/ 1835 h 1954"/>
              <a:gd name="T40" fmla="*/ 1767 w 1990"/>
              <a:gd name="T41" fmla="*/ 1422 h 1954"/>
              <a:gd name="T42" fmla="*/ 1739 w 1990"/>
              <a:gd name="T43" fmla="*/ 1874 h 1954"/>
              <a:gd name="T44" fmla="*/ 1956 w 1990"/>
              <a:gd name="T45" fmla="*/ 1749 h 1954"/>
              <a:gd name="T46" fmla="*/ 249 w 1990"/>
              <a:gd name="T47" fmla="*/ 551 h 1954"/>
              <a:gd name="T48" fmla="*/ 803 w 1990"/>
              <a:gd name="T49" fmla="*/ 613 h 1954"/>
              <a:gd name="T50" fmla="*/ 675 w 1990"/>
              <a:gd name="T51" fmla="*/ 828 h 1954"/>
              <a:gd name="T52" fmla="*/ 249 w 1990"/>
              <a:gd name="T53" fmla="*/ 890 h 1954"/>
              <a:gd name="T54" fmla="*/ 675 w 1990"/>
              <a:gd name="T55" fmla="*/ 828 h 1954"/>
              <a:gd name="T56" fmla="*/ 675 w 1990"/>
              <a:gd name="T57" fmla="*/ 1167 h 1954"/>
              <a:gd name="T58" fmla="*/ 249 w 1990"/>
              <a:gd name="T59" fmla="*/ 1105 h 1954"/>
              <a:gd name="T60" fmla="*/ 249 w 1990"/>
              <a:gd name="T61" fmla="*/ 1444 h 1954"/>
              <a:gd name="T62" fmla="*/ 803 w 1990"/>
              <a:gd name="T63" fmla="*/ 1382 h 1954"/>
              <a:gd name="T64" fmla="*/ 249 w 1990"/>
              <a:gd name="T65" fmla="*/ 1444 h 1954"/>
              <a:gd name="T66" fmla="*/ 1179 w 1990"/>
              <a:gd name="T67" fmla="*/ 961 h 1954"/>
              <a:gd name="T68" fmla="*/ 1300 w 1990"/>
              <a:gd name="T69" fmla="*/ 1219 h 1954"/>
              <a:gd name="T70" fmla="*/ 1604 w 1990"/>
              <a:gd name="T71" fmla="*/ 858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8410249" y="4275779"/>
            <a:ext cx="2784999" cy="957185"/>
            <a:chOff x="1541719" y="2349127"/>
            <a:chExt cx="2784999" cy="957185"/>
          </a:xfrm>
        </p:grpSpPr>
        <p:sp>
          <p:nvSpPr>
            <p:cNvPr id="48" name="文本框 47"/>
            <p:cNvSpPr txBox="1"/>
            <p:nvPr/>
          </p:nvSpPr>
          <p:spPr>
            <a:xfrm>
              <a:off x="1867328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4703500" y="4275779"/>
            <a:ext cx="2784999" cy="957185"/>
            <a:chOff x="1541719" y="2349127"/>
            <a:chExt cx="2784999" cy="957185"/>
          </a:xfrm>
        </p:grpSpPr>
        <p:sp>
          <p:nvSpPr>
            <p:cNvPr id="54" name="文本框 53"/>
            <p:cNvSpPr txBox="1"/>
            <p:nvPr/>
          </p:nvSpPr>
          <p:spPr>
            <a:xfrm>
              <a:off x="1867328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996752" y="4275779"/>
            <a:ext cx="2784999" cy="957185"/>
            <a:chOff x="1541719" y="2349127"/>
            <a:chExt cx="2784999" cy="957185"/>
          </a:xfrm>
        </p:grpSpPr>
        <p:sp>
          <p:nvSpPr>
            <p:cNvPr id="57" name="文本框 56"/>
            <p:cNvSpPr txBox="1"/>
            <p:nvPr/>
          </p:nvSpPr>
          <p:spPr>
            <a:xfrm>
              <a:off x="1867328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547436" y="368311"/>
            <a:ext cx="7150734" cy="584775"/>
            <a:chOff x="2547436" y="368311"/>
            <a:chExt cx="7150734" cy="584775"/>
          </a:xfrm>
        </p:grpSpPr>
        <p:grpSp>
          <p:nvGrpSpPr>
            <p:cNvPr id="29" name="组合 28"/>
            <p:cNvGrpSpPr/>
            <p:nvPr/>
          </p:nvGrpSpPr>
          <p:grpSpPr>
            <a:xfrm>
              <a:off x="2547436" y="539622"/>
              <a:ext cx="7150734" cy="329051"/>
              <a:chOff x="2547436" y="539622"/>
              <a:chExt cx="7150734" cy="329051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4397828" y="539622"/>
                <a:ext cx="3396345" cy="329051"/>
                <a:chOff x="2632243" y="3062611"/>
                <a:chExt cx="5470212" cy="529975"/>
              </a:xfrm>
            </p:grpSpPr>
            <p:sp>
              <p:nvSpPr>
                <p:cNvPr id="34" name="椭圆 33"/>
                <p:cNvSpPr/>
                <p:nvPr/>
              </p:nvSpPr>
              <p:spPr>
                <a:xfrm>
                  <a:off x="2632243" y="3062611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椭圆 34"/>
                <p:cNvSpPr/>
                <p:nvPr/>
              </p:nvSpPr>
              <p:spPr>
                <a:xfrm>
                  <a:off x="7614095" y="3104226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6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23900" b="1">
                    <a:solidFill>
                      <a:schemeClr val="tx1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32" name="直接连接符 31"/>
              <p:cNvCxnSpPr/>
              <p:nvPr/>
            </p:nvCxnSpPr>
            <p:spPr>
              <a:xfrm>
                <a:off x="2547436" y="691228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8055636" y="717066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文本框 29"/>
            <p:cNvSpPr txBox="1"/>
            <p:nvPr/>
          </p:nvSpPr>
          <p:spPr>
            <a:xfrm>
              <a:off x="5092360" y="368311"/>
              <a:ext cx="20072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b="1" dirty="0"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rPr>
                <a:t>Overview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550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:a14="http://schemas.microsoft.com/office/drawing/2010/main"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50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ŝḷiḓé"/>
          <p:cNvSpPr/>
          <p:nvPr/>
        </p:nvSpPr>
        <p:spPr>
          <a:xfrm flipH="1">
            <a:off x="5143501" y="1721922"/>
            <a:ext cx="1490832" cy="1490983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8" name="ísļiḓê"/>
          <p:cNvSpPr/>
          <p:nvPr/>
        </p:nvSpPr>
        <p:spPr>
          <a:xfrm flipH="1">
            <a:off x="5557667" y="2578714"/>
            <a:ext cx="1490832" cy="1490983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îśļiḑe"/>
          <p:cNvSpPr/>
          <p:nvPr/>
        </p:nvSpPr>
        <p:spPr>
          <a:xfrm flipH="1">
            <a:off x="5143501" y="3438668"/>
            <a:ext cx="1490832" cy="1490983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3500000"/>
              <a:gd name="adj5" fmla="val 12500"/>
            </a:avLst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10" name="íṧlïḋê"/>
          <p:cNvSpPr/>
          <p:nvPr/>
        </p:nvSpPr>
        <p:spPr>
          <a:xfrm flipH="1">
            <a:off x="5661419" y="4394305"/>
            <a:ext cx="1280812" cy="1281431"/>
          </a:xfrm>
          <a:prstGeom prst="blockArc">
            <a:avLst>
              <a:gd name="adj1" fmla="val 0"/>
              <a:gd name="adj2" fmla="val 18900000"/>
              <a:gd name="adj3" fmla="val 1274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椭圆 41"/>
          <p:cNvSpPr/>
          <p:nvPr/>
        </p:nvSpPr>
        <p:spPr>
          <a:xfrm>
            <a:off x="5739191" y="2266910"/>
            <a:ext cx="299452" cy="299000"/>
          </a:xfrm>
          <a:custGeom>
            <a:avLst/>
            <a:gdLst>
              <a:gd name="connsiteX0" fmla="*/ 506334 w 607638"/>
              <a:gd name="connsiteY0" fmla="*/ 455027 h 606722"/>
              <a:gd name="connsiteX1" fmla="*/ 506334 w 607638"/>
              <a:gd name="connsiteY1" fmla="*/ 505592 h 606722"/>
              <a:gd name="connsiteX2" fmla="*/ 531616 w 607638"/>
              <a:gd name="connsiteY2" fmla="*/ 505592 h 606722"/>
              <a:gd name="connsiteX3" fmla="*/ 556986 w 607638"/>
              <a:gd name="connsiteY3" fmla="*/ 480265 h 606722"/>
              <a:gd name="connsiteX4" fmla="*/ 531616 w 607638"/>
              <a:gd name="connsiteY4" fmla="*/ 455027 h 606722"/>
              <a:gd name="connsiteX5" fmla="*/ 430401 w 607638"/>
              <a:gd name="connsiteY5" fmla="*/ 353896 h 606722"/>
              <a:gd name="connsiteX6" fmla="*/ 405031 w 607638"/>
              <a:gd name="connsiteY6" fmla="*/ 379223 h 606722"/>
              <a:gd name="connsiteX7" fmla="*/ 430401 w 607638"/>
              <a:gd name="connsiteY7" fmla="*/ 404461 h 606722"/>
              <a:gd name="connsiteX8" fmla="*/ 455683 w 607638"/>
              <a:gd name="connsiteY8" fmla="*/ 404461 h 606722"/>
              <a:gd name="connsiteX9" fmla="*/ 455683 w 607638"/>
              <a:gd name="connsiteY9" fmla="*/ 353896 h 606722"/>
              <a:gd name="connsiteX10" fmla="*/ 480964 w 607638"/>
              <a:gd name="connsiteY10" fmla="*/ 252766 h 606722"/>
              <a:gd name="connsiteX11" fmla="*/ 506334 w 607638"/>
              <a:gd name="connsiteY11" fmla="*/ 278093 h 606722"/>
              <a:gd name="connsiteX12" fmla="*/ 506334 w 607638"/>
              <a:gd name="connsiteY12" fmla="*/ 303331 h 606722"/>
              <a:gd name="connsiteX13" fmla="*/ 556986 w 607638"/>
              <a:gd name="connsiteY13" fmla="*/ 303331 h 606722"/>
              <a:gd name="connsiteX14" fmla="*/ 582268 w 607638"/>
              <a:gd name="connsiteY14" fmla="*/ 328658 h 606722"/>
              <a:gd name="connsiteX15" fmla="*/ 556986 w 607638"/>
              <a:gd name="connsiteY15" fmla="*/ 353896 h 606722"/>
              <a:gd name="connsiteX16" fmla="*/ 506334 w 607638"/>
              <a:gd name="connsiteY16" fmla="*/ 353896 h 606722"/>
              <a:gd name="connsiteX17" fmla="*/ 506334 w 607638"/>
              <a:gd name="connsiteY17" fmla="*/ 404461 h 606722"/>
              <a:gd name="connsiteX18" fmla="*/ 531616 w 607638"/>
              <a:gd name="connsiteY18" fmla="*/ 404461 h 606722"/>
              <a:gd name="connsiteX19" fmla="*/ 607638 w 607638"/>
              <a:gd name="connsiteY19" fmla="*/ 480265 h 606722"/>
              <a:gd name="connsiteX20" fmla="*/ 531616 w 607638"/>
              <a:gd name="connsiteY20" fmla="*/ 556157 h 606722"/>
              <a:gd name="connsiteX21" fmla="*/ 506334 w 607638"/>
              <a:gd name="connsiteY21" fmla="*/ 556157 h 606722"/>
              <a:gd name="connsiteX22" fmla="*/ 506334 w 607638"/>
              <a:gd name="connsiteY22" fmla="*/ 581395 h 606722"/>
              <a:gd name="connsiteX23" fmla="*/ 480964 w 607638"/>
              <a:gd name="connsiteY23" fmla="*/ 606722 h 606722"/>
              <a:gd name="connsiteX24" fmla="*/ 455683 w 607638"/>
              <a:gd name="connsiteY24" fmla="*/ 581395 h 606722"/>
              <a:gd name="connsiteX25" fmla="*/ 455683 w 607638"/>
              <a:gd name="connsiteY25" fmla="*/ 556157 h 606722"/>
              <a:gd name="connsiteX26" fmla="*/ 405031 w 607638"/>
              <a:gd name="connsiteY26" fmla="*/ 556157 h 606722"/>
              <a:gd name="connsiteX27" fmla="*/ 379749 w 607638"/>
              <a:gd name="connsiteY27" fmla="*/ 530830 h 606722"/>
              <a:gd name="connsiteX28" fmla="*/ 405031 w 607638"/>
              <a:gd name="connsiteY28" fmla="*/ 505592 h 606722"/>
              <a:gd name="connsiteX29" fmla="*/ 455683 w 607638"/>
              <a:gd name="connsiteY29" fmla="*/ 505592 h 606722"/>
              <a:gd name="connsiteX30" fmla="*/ 455683 w 607638"/>
              <a:gd name="connsiteY30" fmla="*/ 455027 h 606722"/>
              <a:gd name="connsiteX31" fmla="*/ 430401 w 607638"/>
              <a:gd name="connsiteY31" fmla="*/ 455027 h 606722"/>
              <a:gd name="connsiteX32" fmla="*/ 354379 w 607638"/>
              <a:gd name="connsiteY32" fmla="*/ 379223 h 606722"/>
              <a:gd name="connsiteX33" fmla="*/ 430401 w 607638"/>
              <a:gd name="connsiteY33" fmla="*/ 303331 h 606722"/>
              <a:gd name="connsiteX34" fmla="*/ 455683 w 607638"/>
              <a:gd name="connsiteY34" fmla="*/ 303331 h 606722"/>
              <a:gd name="connsiteX35" fmla="*/ 455683 w 607638"/>
              <a:gd name="connsiteY35" fmla="*/ 278093 h 606722"/>
              <a:gd name="connsiteX36" fmla="*/ 480964 w 607638"/>
              <a:gd name="connsiteY36" fmla="*/ 252766 h 606722"/>
              <a:gd name="connsiteX37" fmla="*/ 303759 w 607638"/>
              <a:gd name="connsiteY37" fmla="*/ 151716 h 606722"/>
              <a:gd name="connsiteX38" fmla="*/ 329117 w 607638"/>
              <a:gd name="connsiteY38" fmla="*/ 176950 h 606722"/>
              <a:gd name="connsiteX39" fmla="*/ 329117 w 607638"/>
              <a:gd name="connsiteY39" fmla="*/ 303301 h 606722"/>
              <a:gd name="connsiteX40" fmla="*/ 303759 w 607638"/>
              <a:gd name="connsiteY40" fmla="*/ 328624 h 606722"/>
              <a:gd name="connsiteX41" fmla="*/ 227862 w 607638"/>
              <a:gd name="connsiteY41" fmla="*/ 328624 h 606722"/>
              <a:gd name="connsiteX42" fmla="*/ 202593 w 607638"/>
              <a:gd name="connsiteY42" fmla="*/ 303301 h 606722"/>
              <a:gd name="connsiteX43" fmla="*/ 227862 w 607638"/>
              <a:gd name="connsiteY43" fmla="*/ 278066 h 606722"/>
              <a:gd name="connsiteX44" fmla="*/ 278490 w 607638"/>
              <a:gd name="connsiteY44" fmla="*/ 278066 h 606722"/>
              <a:gd name="connsiteX45" fmla="*/ 278490 w 607638"/>
              <a:gd name="connsiteY45" fmla="*/ 176950 h 606722"/>
              <a:gd name="connsiteX46" fmla="*/ 303759 w 607638"/>
              <a:gd name="connsiteY46" fmla="*/ 151716 h 606722"/>
              <a:gd name="connsiteX47" fmla="*/ 303762 w 607638"/>
              <a:gd name="connsiteY47" fmla="*/ 0 h 606722"/>
              <a:gd name="connsiteX48" fmla="*/ 606634 w 607638"/>
              <a:gd name="connsiteY48" fmla="*/ 220667 h 606722"/>
              <a:gd name="connsiteX49" fmla="*/ 589190 w 607638"/>
              <a:gd name="connsiteY49" fmla="*/ 251860 h 606722"/>
              <a:gd name="connsiteX50" fmla="*/ 557950 w 607638"/>
              <a:gd name="connsiteY50" fmla="*/ 234353 h 606722"/>
              <a:gd name="connsiteX51" fmla="*/ 303762 w 607638"/>
              <a:gd name="connsiteY51" fmla="*/ 50568 h 606722"/>
              <a:gd name="connsiteX52" fmla="*/ 50642 w 607638"/>
              <a:gd name="connsiteY52" fmla="*/ 303317 h 606722"/>
              <a:gd name="connsiteX53" fmla="*/ 303762 w 607638"/>
              <a:gd name="connsiteY53" fmla="*/ 556154 h 606722"/>
              <a:gd name="connsiteX54" fmla="*/ 329127 w 607638"/>
              <a:gd name="connsiteY54" fmla="*/ 581394 h 606722"/>
              <a:gd name="connsiteX55" fmla="*/ 303762 w 607638"/>
              <a:gd name="connsiteY55" fmla="*/ 606722 h 606722"/>
              <a:gd name="connsiteX56" fmla="*/ 0 w 607638"/>
              <a:gd name="connsiteY56" fmla="*/ 303317 h 606722"/>
              <a:gd name="connsiteX57" fmla="*/ 303762 w 607638"/>
              <a:gd name="connsiteY5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07638" h="606722">
                <a:moveTo>
                  <a:pt x="506334" y="455027"/>
                </a:moveTo>
                <a:lnTo>
                  <a:pt x="506334" y="505592"/>
                </a:lnTo>
                <a:lnTo>
                  <a:pt x="531616" y="505592"/>
                </a:lnTo>
                <a:cubicBezTo>
                  <a:pt x="545592" y="505592"/>
                  <a:pt x="556986" y="494217"/>
                  <a:pt x="556986" y="480265"/>
                </a:cubicBezTo>
                <a:cubicBezTo>
                  <a:pt x="556986" y="466401"/>
                  <a:pt x="545592" y="455027"/>
                  <a:pt x="531616" y="455027"/>
                </a:cubicBezTo>
                <a:close/>
                <a:moveTo>
                  <a:pt x="430401" y="353896"/>
                </a:moveTo>
                <a:cubicBezTo>
                  <a:pt x="416425" y="353896"/>
                  <a:pt x="405031" y="365271"/>
                  <a:pt x="405031" y="379223"/>
                </a:cubicBezTo>
                <a:cubicBezTo>
                  <a:pt x="405031" y="393087"/>
                  <a:pt x="416425" y="404461"/>
                  <a:pt x="430401" y="404461"/>
                </a:cubicBezTo>
                <a:lnTo>
                  <a:pt x="455683" y="404461"/>
                </a:lnTo>
                <a:lnTo>
                  <a:pt x="455683" y="353896"/>
                </a:lnTo>
                <a:close/>
                <a:moveTo>
                  <a:pt x="480964" y="252766"/>
                </a:moveTo>
                <a:cubicBezTo>
                  <a:pt x="495029" y="252766"/>
                  <a:pt x="506334" y="264141"/>
                  <a:pt x="506334" y="278093"/>
                </a:cubicBezTo>
                <a:lnTo>
                  <a:pt x="506334" y="303331"/>
                </a:lnTo>
                <a:lnTo>
                  <a:pt x="556986" y="303331"/>
                </a:lnTo>
                <a:cubicBezTo>
                  <a:pt x="570962" y="303331"/>
                  <a:pt x="582268" y="314706"/>
                  <a:pt x="582268" y="328658"/>
                </a:cubicBezTo>
                <a:cubicBezTo>
                  <a:pt x="582268" y="342610"/>
                  <a:pt x="570962" y="353896"/>
                  <a:pt x="556986" y="353896"/>
                </a:cubicBezTo>
                <a:lnTo>
                  <a:pt x="506334" y="353896"/>
                </a:lnTo>
                <a:lnTo>
                  <a:pt x="506334" y="404461"/>
                </a:lnTo>
                <a:lnTo>
                  <a:pt x="531616" y="404461"/>
                </a:lnTo>
                <a:cubicBezTo>
                  <a:pt x="573544" y="404461"/>
                  <a:pt x="607638" y="438497"/>
                  <a:pt x="607638" y="480265"/>
                </a:cubicBezTo>
                <a:cubicBezTo>
                  <a:pt x="607638" y="522121"/>
                  <a:pt x="573544" y="556157"/>
                  <a:pt x="531616" y="556157"/>
                </a:cubicBezTo>
                <a:lnTo>
                  <a:pt x="506334" y="556157"/>
                </a:lnTo>
                <a:lnTo>
                  <a:pt x="506334" y="581395"/>
                </a:lnTo>
                <a:cubicBezTo>
                  <a:pt x="506334" y="595347"/>
                  <a:pt x="495029" y="606722"/>
                  <a:pt x="480964" y="606722"/>
                </a:cubicBezTo>
                <a:cubicBezTo>
                  <a:pt x="466988" y="606722"/>
                  <a:pt x="455683" y="595347"/>
                  <a:pt x="455683" y="581395"/>
                </a:cubicBezTo>
                <a:lnTo>
                  <a:pt x="455683" y="556157"/>
                </a:lnTo>
                <a:lnTo>
                  <a:pt x="405031" y="556157"/>
                </a:lnTo>
                <a:cubicBezTo>
                  <a:pt x="391055" y="556157"/>
                  <a:pt x="379749" y="544782"/>
                  <a:pt x="379749" y="530830"/>
                </a:cubicBezTo>
                <a:cubicBezTo>
                  <a:pt x="379749" y="516878"/>
                  <a:pt x="391055" y="505592"/>
                  <a:pt x="405031" y="505592"/>
                </a:cubicBezTo>
                <a:lnTo>
                  <a:pt x="455683" y="505592"/>
                </a:lnTo>
                <a:lnTo>
                  <a:pt x="455683" y="455027"/>
                </a:lnTo>
                <a:lnTo>
                  <a:pt x="430401" y="455027"/>
                </a:lnTo>
                <a:cubicBezTo>
                  <a:pt x="388473" y="455027"/>
                  <a:pt x="354379" y="420991"/>
                  <a:pt x="354379" y="379223"/>
                </a:cubicBezTo>
                <a:cubicBezTo>
                  <a:pt x="354379" y="337367"/>
                  <a:pt x="388473" y="303331"/>
                  <a:pt x="430401" y="303331"/>
                </a:cubicBezTo>
                <a:lnTo>
                  <a:pt x="455683" y="303331"/>
                </a:lnTo>
                <a:lnTo>
                  <a:pt x="455683" y="278093"/>
                </a:lnTo>
                <a:cubicBezTo>
                  <a:pt x="455683" y="264141"/>
                  <a:pt x="466988" y="252766"/>
                  <a:pt x="480964" y="252766"/>
                </a:cubicBezTo>
                <a:close/>
                <a:moveTo>
                  <a:pt x="303759" y="151716"/>
                </a:moveTo>
                <a:cubicBezTo>
                  <a:pt x="317817" y="151716"/>
                  <a:pt x="329117" y="163000"/>
                  <a:pt x="329117" y="176950"/>
                </a:cubicBezTo>
                <a:lnTo>
                  <a:pt x="329117" y="303301"/>
                </a:lnTo>
                <a:cubicBezTo>
                  <a:pt x="329117" y="317251"/>
                  <a:pt x="317817" y="328624"/>
                  <a:pt x="303759" y="328624"/>
                </a:cubicBezTo>
                <a:lnTo>
                  <a:pt x="227862" y="328624"/>
                </a:lnTo>
                <a:cubicBezTo>
                  <a:pt x="213893" y="328624"/>
                  <a:pt x="202593" y="317251"/>
                  <a:pt x="202593" y="303301"/>
                </a:cubicBezTo>
                <a:cubicBezTo>
                  <a:pt x="202593" y="289351"/>
                  <a:pt x="213893" y="278066"/>
                  <a:pt x="227862" y="278066"/>
                </a:cubicBezTo>
                <a:lnTo>
                  <a:pt x="278490" y="278066"/>
                </a:lnTo>
                <a:lnTo>
                  <a:pt x="278490" y="176950"/>
                </a:lnTo>
                <a:cubicBezTo>
                  <a:pt x="278490" y="163000"/>
                  <a:pt x="289790" y="151716"/>
                  <a:pt x="303759" y="151716"/>
                </a:cubicBezTo>
                <a:close/>
                <a:moveTo>
                  <a:pt x="303762" y="0"/>
                </a:moveTo>
                <a:cubicBezTo>
                  <a:pt x="443049" y="0"/>
                  <a:pt x="570410" y="92781"/>
                  <a:pt x="606634" y="220667"/>
                </a:cubicBezTo>
                <a:cubicBezTo>
                  <a:pt x="610461" y="234086"/>
                  <a:pt x="602629" y="248039"/>
                  <a:pt x="589190" y="251860"/>
                </a:cubicBezTo>
                <a:cubicBezTo>
                  <a:pt x="575839" y="255504"/>
                  <a:pt x="561688" y="247861"/>
                  <a:pt x="557950" y="234353"/>
                </a:cubicBezTo>
                <a:cubicBezTo>
                  <a:pt x="527779" y="127885"/>
                  <a:pt x="420888" y="50568"/>
                  <a:pt x="303762" y="50568"/>
                </a:cubicBezTo>
                <a:cubicBezTo>
                  <a:pt x="164208" y="50568"/>
                  <a:pt x="50642" y="163967"/>
                  <a:pt x="50642" y="303317"/>
                </a:cubicBezTo>
                <a:cubicBezTo>
                  <a:pt x="50642" y="442755"/>
                  <a:pt x="164208" y="556154"/>
                  <a:pt x="303762" y="556154"/>
                </a:cubicBezTo>
                <a:cubicBezTo>
                  <a:pt x="317824" y="556154"/>
                  <a:pt x="329127" y="567441"/>
                  <a:pt x="329127" y="581394"/>
                </a:cubicBezTo>
                <a:cubicBezTo>
                  <a:pt x="329127" y="595347"/>
                  <a:pt x="317824" y="606722"/>
                  <a:pt x="303762" y="606722"/>
                </a:cubicBezTo>
                <a:cubicBezTo>
                  <a:pt x="136261" y="606722"/>
                  <a:pt x="0" y="470661"/>
                  <a:pt x="0" y="303317"/>
                </a:cubicBezTo>
                <a:cubicBezTo>
                  <a:pt x="0" y="136061"/>
                  <a:pt x="136261" y="0"/>
                  <a:pt x="30376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13500000" scaled="1"/>
            <a:tileRect/>
          </a:gradFill>
          <a:ln w="12700">
            <a:noFill/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2" name="椭圆 42"/>
          <p:cNvSpPr/>
          <p:nvPr/>
        </p:nvSpPr>
        <p:spPr>
          <a:xfrm>
            <a:off x="5739191" y="3982198"/>
            <a:ext cx="299452" cy="299000"/>
          </a:xfrm>
          <a:custGeom>
            <a:avLst/>
            <a:gdLst>
              <a:gd name="connsiteX0" fmla="*/ 264400 w 607639"/>
              <a:gd name="connsiteY0" fmla="*/ 371924 h 606722"/>
              <a:gd name="connsiteX1" fmla="*/ 209306 w 607639"/>
              <a:gd name="connsiteY1" fmla="*/ 398407 h 606722"/>
              <a:gd name="connsiteX2" fmla="*/ 171212 w 607639"/>
              <a:gd name="connsiteY2" fmla="*/ 423290 h 606722"/>
              <a:gd name="connsiteX3" fmla="*/ 196756 w 607639"/>
              <a:gd name="connsiteY3" fmla="*/ 433510 h 606722"/>
              <a:gd name="connsiteX4" fmla="*/ 410813 w 607639"/>
              <a:gd name="connsiteY4" fmla="*/ 433510 h 606722"/>
              <a:gd name="connsiteX5" fmla="*/ 436358 w 607639"/>
              <a:gd name="connsiteY5" fmla="*/ 423290 h 606722"/>
              <a:gd name="connsiteX6" fmla="*/ 398352 w 607639"/>
              <a:gd name="connsiteY6" fmla="*/ 398407 h 606722"/>
              <a:gd name="connsiteX7" fmla="*/ 342368 w 607639"/>
              <a:gd name="connsiteY7" fmla="*/ 372457 h 606722"/>
              <a:gd name="connsiteX8" fmla="*/ 303740 w 607639"/>
              <a:gd name="connsiteY8" fmla="*/ 382499 h 606722"/>
              <a:gd name="connsiteX9" fmla="*/ 264400 w 607639"/>
              <a:gd name="connsiteY9" fmla="*/ 371924 h 606722"/>
              <a:gd name="connsiteX10" fmla="*/ 303740 w 607639"/>
              <a:gd name="connsiteY10" fmla="*/ 173124 h 606722"/>
              <a:gd name="connsiteX11" fmla="*/ 236720 w 607639"/>
              <a:gd name="connsiteY11" fmla="*/ 262970 h 606722"/>
              <a:gd name="connsiteX12" fmla="*/ 303740 w 607639"/>
              <a:gd name="connsiteY12" fmla="*/ 352906 h 606722"/>
              <a:gd name="connsiteX13" fmla="*/ 370850 w 607639"/>
              <a:gd name="connsiteY13" fmla="*/ 262970 h 606722"/>
              <a:gd name="connsiteX14" fmla="*/ 303740 w 607639"/>
              <a:gd name="connsiteY14" fmla="*/ 173124 h 606722"/>
              <a:gd name="connsiteX15" fmla="*/ 303740 w 607639"/>
              <a:gd name="connsiteY15" fmla="*/ 143530 h 606722"/>
              <a:gd name="connsiteX16" fmla="*/ 400489 w 607639"/>
              <a:gd name="connsiteY16" fmla="*/ 262970 h 606722"/>
              <a:gd name="connsiteX17" fmla="*/ 368981 w 607639"/>
              <a:gd name="connsiteY17" fmla="*/ 350684 h 606722"/>
              <a:gd name="connsiteX18" fmla="*/ 410902 w 607639"/>
              <a:gd name="connsiteY18" fmla="*/ 371568 h 606722"/>
              <a:gd name="connsiteX19" fmla="*/ 466085 w 607639"/>
              <a:gd name="connsiteY19" fmla="*/ 423290 h 606722"/>
              <a:gd name="connsiteX20" fmla="*/ 410813 w 607639"/>
              <a:gd name="connsiteY20" fmla="*/ 463192 h 606722"/>
              <a:gd name="connsiteX21" fmla="*/ 196756 w 607639"/>
              <a:gd name="connsiteY21" fmla="*/ 463192 h 606722"/>
              <a:gd name="connsiteX22" fmla="*/ 141484 w 607639"/>
              <a:gd name="connsiteY22" fmla="*/ 423290 h 606722"/>
              <a:gd name="connsiteX23" fmla="*/ 196578 w 607639"/>
              <a:gd name="connsiteY23" fmla="*/ 371657 h 606722"/>
              <a:gd name="connsiteX24" fmla="*/ 238589 w 607639"/>
              <a:gd name="connsiteY24" fmla="*/ 350773 h 606722"/>
              <a:gd name="connsiteX25" fmla="*/ 206992 w 607639"/>
              <a:gd name="connsiteY25" fmla="*/ 262970 h 606722"/>
              <a:gd name="connsiteX26" fmla="*/ 303740 w 607639"/>
              <a:gd name="connsiteY26" fmla="*/ 143530 h 606722"/>
              <a:gd name="connsiteX27" fmla="*/ 288644 w 607639"/>
              <a:gd name="connsiteY27" fmla="*/ 31105 h 606722"/>
              <a:gd name="connsiteX28" fmla="*/ 31152 w 607639"/>
              <a:gd name="connsiteY28" fmla="*/ 288209 h 606722"/>
              <a:gd name="connsiteX29" fmla="*/ 91141 w 607639"/>
              <a:gd name="connsiteY29" fmla="*/ 288209 h 606722"/>
              <a:gd name="connsiteX30" fmla="*/ 91141 w 607639"/>
              <a:gd name="connsiteY30" fmla="*/ 318514 h 606722"/>
              <a:gd name="connsiteX31" fmla="*/ 31152 w 607639"/>
              <a:gd name="connsiteY31" fmla="*/ 318514 h 606722"/>
              <a:gd name="connsiteX32" fmla="*/ 288644 w 607639"/>
              <a:gd name="connsiteY32" fmla="*/ 575617 h 606722"/>
              <a:gd name="connsiteX33" fmla="*/ 288644 w 607639"/>
              <a:gd name="connsiteY33" fmla="*/ 515718 h 606722"/>
              <a:gd name="connsiteX34" fmla="*/ 318995 w 607639"/>
              <a:gd name="connsiteY34" fmla="*/ 515718 h 606722"/>
              <a:gd name="connsiteX35" fmla="*/ 318995 w 607639"/>
              <a:gd name="connsiteY35" fmla="*/ 575617 h 606722"/>
              <a:gd name="connsiteX36" fmla="*/ 576487 w 607639"/>
              <a:gd name="connsiteY36" fmla="*/ 318514 h 606722"/>
              <a:gd name="connsiteX37" fmla="*/ 516498 w 607639"/>
              <a:gd name="connsiteY37" fmla="*/ 318514 h 606722"/>
              <a:gd name="connsiteX38" fmla="*/ 516498 w 607639"/>
              <a:gd name="connsiteY38" fmla="*/ 288209 h 606722"/>
              <a:gd name="connsiteX39" fmla="*/ 576487 w 607639"/>
              <a:gd name="connsiteY39" fmla="*/ 288209 h 606722"/>
              <a:gd name="connsiteX40" fmla="*/ 318995 w 607639"/>
              <a:gd name="connsiteY40" fmla="*/ 31105 h 606722"/>
              <a:gd name="connsiteX41" fmla="*/ 318995 w 607639"/>
              <a:gd name="connsiteY41" fmla="*/ 91004 h 606722"/>
              <a:gd name="connsiteX42" fmla="*/ 288644 w 607639"/>
              <a:gd name="connsiteY42" fmla="*/ 91004 h 606722"/>
              <a:gd name="connsiteX43" fmla="*/ 303775 w 607639"/>
              <a:gd name="connsiteY43" fmla="*/ 0 h 606722"/>
              <a:gd name="connsiteX44" fmla="*/ 607639 w 607639"/>
              <a:gd name="connsiteY44" fmla="*/ 303317 h 606722"/>
              <a:gd name="connsiteX45" fmla="*/ 303775 w 607639"/>
              <a:gd name="connsiteY45" fmla="*/ 606722 h 606722"/>
              <a:gd name="connsiteX46" fmla="*/ 0 w 607639"/>
              <a:gd name="connsiteY46" fmla="*/ 303317 h 606722"/>
              <a:gd name="connsiteX47" fmla="*/ 303775 w 607639"/>
              <a:gd name="connsiteY4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7639" h="606722">
                <a:moveTo>
                  <a:pt x="264400" y="371924"/>
                </a:moveTo>
                <a:cubicBezTo>
                  <a:pt x="249625" y="379033"/>
                  <a:pt x="214557" y="395918"/>
                  <a:pt x="209306" y="398407"/>
                </a:cubicBezTo>
                <a:cubicBezTo>
                  <a:pt x="175929" y="413870"/>
                  <a:pt x="171212" y="416536"/>
                  <a:pt x="171212" y="423290"/>
                </a:cubicBezTo>
                <a:cubicBezTo>
                  <a:pt x="171212" y="432088"/>
                  <a:pt x="177531" y="433510"/>
                  <a:pt x="196756" y="433510"/>
                </a:cubicBezTo>
                <a:lnTo>
                  <a:pt x="410813" y="433510"/>
                </a:lnTo>
                <a:cubicBezTo>
                  <a:pt x="429949" y="433510"/>
                  <a:pt x="436358" y="432088"/>
                  <a:pt x="436358" y="423290"/>
                </a:cubicBezTo>
                <a:cubicBezTo>
                  <a:pt x="436358" y="416536"/>
                  <a:pt x="431551" y="413870"/>
                  <a:pt x="398352" y="398407"/>
                </a:cubicBezTo>
                <a:cubicBezTo>
                  <a:pt x="393813" y="396363"/>
                  <a:pt x="362216" y="381699"/>
                  <a:pt x="342368" y="372457"/>
                </a:cubicBezTo>
                <a:cubicBezTo>
                  <a:pt x="330531" y="378856"/>
                  <a:pt x="317536" y="382499"/>
                  <a:pt x="303740" y="382499"/>
                </a:cubicBezTo>
                <a:cubicBezTo>
                  <a:pt x="289766" y="382499"/>
                  <a:pt x="276416" y="378589"/>
                  <a:pt x="264400" y="371924"/>
                </a:cubicBezTo>
                <a:close/>
                <a:moveTo>
                  <a:pt x="303740" y="173124"/>
                </a:moveTo>
                <a:cubicBezTo>
                  <a:pt x="266803" y="173124"/>
                  <a:pt x="236720" y="213470"/>
                  <a:pt x="236720" y="262970"/>
                </a:cubicBezTo>
                <a:cubicBezTo>
                  <a:pt x="236720" y="312559"/>
                  <a:pt x="266803" y="352906"/>
                  <a:pt x="303740" y="352906"/>
                </a:cubicBezTo>
                <a:cubicBezTo>
                  <a:pt x="340766" y="352906"/>
                  <a:pt x="370850" y="312559"/>
                  <a:pt x="370850" y="262970"/>
                </a:cubicBezTo>
                <a:cubicBezTo>
                  <a:pt x="370850" y="213470"/>
                  <a:pt x="340766" y="173124"/>
                  <a:pt x="303740" y="173124"/>
                </a:cubicBezTo>
                <a:close/>
                <a:moveTo>
                  <a:pt x="303740" y="143530"/>
                </a:moveTo>
                <a:cubicBezTo>
                  <a:pt x="357143" y="143530"/>
                  <a:pt x="400489" y="197118"/>
                  <a:pt x="400489" y="262970"/>
                </a:cubicBezTo>
                <a:cubicBezTo>
                  <a:pt x="400489" y="297807"/>
                  <a:pt x="388206" y="328822"/>
                  <a:pt x="368981" y="350684"/>
                </a:cubicBezTo>
                <a:cubicBezTo>
                  <a:pt x="386070" y="359304"/>
                  <a:pt x="408232" y="370324"/>
                  <a:pt x="410902" y="371568"/>
                </a:cubicBezTo>
                <a:cubicBezTo>
                  <a:pt x="448818" y="389164"/>
                  <a:pt x="466085" y="397163"/>
                  <a:pt x="466085" y="423290"/>
                </a:cubicBezTo>
                <a:cubicBezTo>
                  <a:pt x="466085" y="463192"/>
                  <a:pt x="424431" y="463192"/>
                  <a:pt x="410813" y="463192"/>
                </a:cubicBezTo>
                <a:lnTo>
                  <a:pt x="196756" y="463192"/>
                </a:lnTo>
                <a:cubicBezTo>
                  <a:pt x="183050" y="463192"/>
                  <a:pt x="141484" y="463192"/>
                  <a:pt x="141484" y="423290"/>
                </a:cubicBezTo>
                <a:cubicBezTo>
                  <a:pt x="141484" y="397163"/>
                  <a:pt x="158751" y="389164"/>
                  <a:pt x="196578" y="371657"/>
                </a:cubicBezTo>
                <a:cubicBezTo>
                  <a:pt x="199693" y="370146"/>
                  <a:pt x="224526" y="357794"/>
                  <a:pt x="238589" y="350773"/>
                </a:cubicBezTo>
                <a:cubicBezTo>
                  <a:pt x="219275" y="328911"/>
                  <a:pt x="206992" y="297807"/>
                  <a:pt x="206992" y="262970"/>
                </a:cubicBezTo>
                <a:cubicBezTo>
                  <a:pt x="206992" y="197118"/>
                  <a:pt x="250426" y="143530"/>
                  <a:pt x="303740" y="143530"/>
                </a:cubicBezTo>
                <a:close/>
                <a:moveTo>
                  <a:pt x="288644" y="31105"/>
                </a:moveTo>
                <a:cubicBezTo>
                  <a:pt x="149974" y="38747"/>
                  <a:pt x="38806" y="149748"/>
                  <a:pt x="31152" y="288209"/>
                </a:cubicBezTo>
                <a:lnTo>
                  <a:pt x="91141" y="288209"/>
                </a:lnTo>
                <a:lnTo>
                  <a:pt x="91141" y="318514"/>
                </a:lnTo>
                <a:lnTo>
                  <a:pt x="31152" y="318514"/>
                </a:lnTo>
                <a:cubicBezTo>
                  <a:pt x="38806" y="456975"/>
                  <a:pt x="149974" y="567886"/>
                  <a:pt x="288644" y="575617"/>
                </a:cubicBezTo>
                <a:lnTo>
                  <a:pt x="288644" y="515718"/>
                </a:lnTo>
                <a:lnTo>
                  <a:pt x="318995" y="515718"/>
                </a:lnTo>
                <a:lnTo>
                  <a:pt x="318995" y="575617"/>
                </a:lnTo>
                <a:cubicBezTo>
                  <a:pt x="457665" y="567886"/>
                  <a:pt x="568833" y="456975"/>
                  <a:pt x="576487" y="318514"/>
                </a:cubicBezTo>
                <a:lnTo>
                  <a:pt x="516498" y="318514"/>
                </a:lnTo>
                <a:lnTo>
                  <a:pt x="516498" y="288209"/>
                </a:lnTo>
                <a:lnTo>
                  <a:pt x="576487" y="288209"/>
                </a:lnTo>
                <a:cubicBezTo>
                  <a:pt x="568833" y="149748"/>
                  <a:pt x="457665" y="38747"/>
                  <a:pt x="318995" y="31105"/>
                </a:cubicBezTo>
                <a:lnTo>
                  <a:pt x="318995" y="91004"/>
                </a:lnTo>
                <a:lnTo>
                  <a:pt x="288644" y="91004"/>
                </a:lnTo>
                <a:close/>
                <a:moveTo>
                  <a:pt x="303775" y="0"/>
                </a:moveTo>
                <a:cubicBezTo>
                  <a:pt x="471550" y="0"/>
                  <a:pt x="607639" y="135795"/>
                  <a:pt x="607639" y="303317"/>
                </a:cubicBezTo>
                <a:cubicBezTo>
                  <a:pt x="607639" y="470839"/>
                  <a:pt x="471550" y="606722"/>
                  <a:pt x="303775" y="606722"/>
                </a:cubicBezTo>
                <a:cubicBezTo>
                  <a:pt x="136000" y="606722"/>
                  <a:pt x="0" y="470839"/>
                  <a:pt x="0" y="303317"/>
                </a:cubicBezTo>
                <a:cubicBezTo>
                  <a:pt x="0" y="135795"/>
                  <a:pt x="136000" y="0"/>
                  <a:pt x="30377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13500000" scaled="1"/>
            <a:tileRect/>
          </a:gradFill>
          <a:ln w="12700">
            <a:noFill/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1" name="椭圆 43"/>
          <p:cNvSpPr/>
          <p:nvPr/>
        </p:nvSpPr>
        <p:spPr>
          <a:xfrm>
            <a:off x="6170205" y="3126032"/>
            <a:ext cx="299452" cy="293613"/>
          </a:xfrm>
          <a:custGeom>
            <a:avLst/>
            <a:gdLst>
              <a:gd name="T0" fmla="*/ 1312 w 1990"/>
              <a:gd name="T1" fmla="*/ 1552 h 1954"/>
              <a:gd name="T2" fmla="*/ 291 w 1990"/>
              <a:gd name="T3" fmla="*/ 1746 h 1954"/>
              <a:gd name="T4" fmla="*/ 0 w 1990"/>
              <a:gd name="T5" fmla="*/ 540 h 1954"/>
              <a:gd name="T6" fmla="*/ 515 w 1990"/>
              <a:gd name="T7" fmla="*/ 249 h 1954"/>
              <a:gd name="T8" fmla="*/ 1205 w 1990"/>
              <a:gd name="T9" fmla="*/ 0 h 1954"/>
              <a:gd name="T10" fmla="*/ 1496 w 1990"/>
              <a:gd name="T11" fmla="*/ 489 h 1954"/>
              <a:gd name="T12" fmla="*/ 1413 w 1990"/>
              <a:gd name="T13" fmla="*/ 291 h 1954"/>
              <a:gd name="T14" fmla="*/ 802 w 1990"/>
              <a:gd name="T15" fmla="*/ 83 h 1954"/>
              <a:gd name="T16" fmla="*/ 1039 w 1990"/>
              <a:gd name="T17" fmla="*/ 249 h 1954"/>
              <a:gd name="T18" fmla="*/ 1243 w 1990"/>
              <a:gd name="T19" fmla="*/ 499 h 1954"/>
              <a:gd name="T20" fmla="*/ 291 w 1990"/>
              <a:gd name="T21" fmla="*/ 333 h 1954"/>
              <a:gd name="T22" fmla="*/ 83 w 1990"/>
              <a:gd name="T23" fmla="*/ 1455 h 1954"/>
              <a:gd name="T24" fmla="*/ 1039 w 1990"/>
              <a:gd name="T25" fmla="*/ 1663 h 1954"/>
              <a:gd name="T26" fmla="*/ 1641 w 1990"/>
              <a:gd name="T27" fmla="*/ 1453 h 1954"/>
              <a:gd name="T28" fmla="*/ 1138 w 1990"/>
              <a:gd name="T29" fmla="*/ 583 h 1954"/>
              <a:gd name="T30" fmla="*/ 1641 w 1990"/>
              <a:gd name="T31" fmla="*/ 1453 h 1954"/>
              <a:gd name="T32" fmla="*/ 1752 w 1990"/>
              <a:gd name="T33" fmla="*/ 809 h 1954"/>
              <a:gd name="T34" fmla="*/ 1026 w 1990"/>
              <a:gd name="T35" fmla="*/ 1228 h 1954"/>
              <a:gd name="T36" fmla="*/ 1767 w 1990"/>
              <a:gd name="T37" fmla="*/ 1422 h 1954"/>
              <a:gd name="T38" fmla="*/ 1717 w 1990"/>
              <a:gd name="T39" fmla="*/ 1835 h 1954"/>
              <a:gd name="T40" fmla="*/ 1767 w 1990"/>
              <a:gd name="T41" fmla="*/ 1422 h 1954"/>
              <a:gd name="T42" fmla="*/ 1739 w 1990"/>
              <a:gd name="T43" fmla="*/ 1874 h 1954"/>
              <a:gd name="T44" fmla="*/ 1956 w 1990"/>
              <a:gd name="T45" fmla="*/ 1749 h 1954"/>
              <a:gd name="T46" fmla="*/ 249 w 1990"/>
              <a:gd name="T47" fmla="*/ 551 h 1954"/>
              <a:gd name="T48" fmla="*/ 803 w 1990"/>
              <a:gd name="T49" fmla="*/ 613 h 1954"/>
              <a:gd name="T50" fmla="*/ 675 w 1990"/>
              <a:gd name="T51" fmla="*/ 828 h 1954"/>
              <a:gd name="T52" fmla="*/ 249 w 1990"/>
              <a:gd name="T53" fmla="*/ 890 h 1954"/>
              <a:gd name="T54" fmla="*/ 675 w 1990"/>
              <a:gd name="T55" fmla="*/ 828 h 1954"/>
              <a:gd name="T56" fmla="*/ 675 w 1990"/>
              <a:gd name="T57" fmla="*/ 1167 h 1954"/>
              <a:gd name="T58" fmla="*/ 249 w 1990"/>
              <a:gd name="T59" fmla="*/ 1105 h 1954"/>
              <a:gd name="T60" fmla="*/ 249 w 1990"/>
              <a:gd name="T61" fmla="*/ 1444 h 1954"/>
              <a:gd name="T62" fmla="*/ 803 w 1990"/>
              <a:gd name="T63" fmla="*/ 1382 h 1954"/>
              <a:gd name="T64" fmla="*/ 249 w 1990"/>
              <a:gd name="T65" fmla="*/ 1444 h 1954"/>
              <a:gd name="T66" fmla="*/ 1179 w 1990"/>
              <a:gd name="T67" fmla="*/ 961 h 1954"/>
              <a:gd name="T68" fmla="*/ 1300 w 1990"/>
              <a:gd name="T69" fmla="*/ 1219 h 1954"/>
              <a:gd name="T70" fmla="*/ 1604 w 1990"/>
              <a:gd name="T71" fmla="*/ 858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noFill/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椭圆 44"/>
          <p:cNvSpPr/>
          <p:nvPr/>
        </p:nvSpPr>
        <p:spPr>
          <a:xfrm>
            <a:off x="6170205" y="4885520"/>
            <a:ext cx="299452" cy="299000"/>
          </a:xfrm>
          <a:custGeom>
            <a:avLst/>
            <a:gdLst>
              <a:gd name="connsiteX0" fmla="*/ 278498 w 607639"/>
              <a:gd name="connsiteY0" fmla="*/ 505578 h 606722"/>
              <a:gd name="connsiteX1" fmla="*/ 253131 w 607639"/>
              <a:gd name="connsiteY1" fmla="*/ 530820 h 606722"/>
              <a:gd name="connsiteX2" fmla="*/ 278498 w 607639"/>
              <a:gd name="connsiteY2" fmla="*/ 556150 h 606722"/>
              <a:gd name="connsiteX3" fmla="*/ 506351 w 607639"/>
              <a:gd name="connsiteY3" fmla="*/ 556150 h 606722"/>
              <a:gd name="connsiteX4" fmla="*/ 531629 w 607639"/>
              <a:gd name="connsiteY4" fmla="*/ 530820 h 606722"/>
              <a:gd name="connsiteX5" fmla="*/ 506351 w 607639"/>
              <a:gd name="connsiteY5" fmla="*/ 505578 h 606722"/>
              <a:gd name="connsiteX6" fmla="*/ 126566 w 607639"/>
              <a:gd name="connsiteY6" fmla="*/ 505578 h 606722"/>
              <a:gd name="connsiteX7" fmla="*/ 101288 w 607639"/>
              <a:gd name="connsiteY7" fmla="*/ 530820 h 606722"/>
              <a:gd name="connsiteX8" fmla="*/ 126566 w 607639"/>
              <a:gd name="connsiteY8" fmla="*/ 556150 h 606722"/>
              <a:gd name="connsiteX9" fmla="*/ 177210 w 607639"/>
              <a:gd name="connsiteY9" fmla="*/ 556150 h 606722"/>
              <a:gd name="connsiteX10" fmla="*/ 202576 w 607639"/>
              <a:gd name="connsiteY10" fmla="*/ 530820 h 606722"/>
              <a:gd name="connsiteX11" fmla="*/ 177210 w 607639"/>
              <a:gd name="connsiteY11" fmla="*/ 505578 h 606722"/>
              <a:gd name="connsiteX12" fmla="*/ 0 w 607639"/>
              <a:gd name="connsiteY12" fmla="*/ 455006 h 606722"/>
              <a:gd name="connsiteX13" fmla="*/ 607639 w 607639"/>
              <a:gd name="connsiteY13" fmla="*/ 455006 h 606722"/>
              <a:gd name="connsiteX14" fmla="*/ 607639 w 607639"/>
              <a:gd name="connsiteY14" fmla="*/ 581392 h 606722"/>
              <a:gd name="connsiteX15" fmla="*/ 582273 w 607639"/>
              <a:gd name="connsiteY15" fmla="*/ 606722 h 606722"/>
              <a:gd name="connsiteX16" fmla="*/ 25278 w 607639"/>
              <a:gd name="connsiteY16" fmla="*/ 606722 h 606722"/>
              <a:gd name="connsiteX17" fmla="*/ 0 w 607639"/>
              <a:gd name="connsiteY17" fmla="*/ 581392 h 606722"/>
              <a:gd name="connsiteX18" fmla="*/ 253118 w 607639"/>
              <a:gd name="connsiteY18" fmla="*/ 173662 h 606722"/>
              <a:gd name="connsiteX19" fmla="*/ 334127 w 607639"/>
              <a:gd name="connsiteY19" fmla="*/ 227503 h 606722"/>
              <a:gd name="connsiteX20" fmla="*/ 253118 w 607639"/>
              <a:gd name="connsiteY20" fmla="*/ 281345 h 606722"/>
              <a:gd name="connsiteX21" fmla="*/ 215927 w 607639"/>
              <a:gd name="connsiteY21" fmla="*/ 104075 h 606722"/>
              <a:gd name="connsiteX22" fmla="*/ 202576 w 607639"/>
              <a:gd name="connsiteY22" fmla="*/ 126384 h 606722"/>
              <a:gd name="connsiteX23" fmla="*/ 202576 w 607639"/>
              <a:gd name="connsiteY23" fmla="*/ 328669 h 606722"/>
              <a:gd name="connsiteX24" fmla="*/ 215927 w 607639"/>
              <a:gd name="connsiteY24" fmla="*/ 350977 h 606722"/>
              <a:gd name="connsiteX25" fmla="*/ 227854 w 607639"/>
              <a:gd name="connsiteY25" fmla="*/ 353910 h 606722"/>
              <a:gd name="connsiteX26" fmla="*/ 241917 w 607639"/>
              <a:gd name="connsiteY26" fmla="*/ 349644 h 606722"/>
              <a:gd name="connsiteX27" fmla="*/ 393849 w 607639"/>
              <a:gd name="connsiteY27" fmla="*/ 248590 h 606722"/>
              <a:gd name="connsiteX28" fmla="*/ 405063 w 607639"/>
              <a:gd name="connsiteY28" fmla="*/ 227526 h 606722"/>
              <a:gd name="connsiteX29" fmla="*/ 393849 w 607639"/>
              <a:gd name="connsiteY29" fmla="*/ 206462 h 606722"/>
              <a:gd name="connsiteX30" fmla="*/ 241917 w 607639"/>
              <a:gd name="connsiteY30" fmla="*/ 105409 h 606722"/>
              <a:gd name="connsiteX31" fmla="*/ 215927 w 607639"/>
              <a:gd name="connsiteY31" fmla="*/ 104075 h 606722"/>
              <a:gd name="connsiteX32" fmla="*/ 25278 w 607639"/>
              <a:gd name="connsiteY32" fmla="*/ 0 h 606722"/>
              <a:gd name="connsiteX33" fmla="*/ 582273 w 607639"/>
              <a:gd name="connsiteY33" fmla="*/ 0 h 606722"/>
              <a:gd name="connsiteX34" fmla="*/ 607639 w 607639"/>
              <a:gd name="connsiteY34" fmla="*/ 25241 h 606722"/>
              <a:gd name="connsiteX35" fmla="*/ 607639 w 607639"/>
              <a:gd name="connsiteY35" fmla="*/ 404481 h 606722"/>
              <a:gd name="connsiteX36" fmla="*/ 0 w 607639"/>
              <a:gd name="connsiteY36" fmla="*/ 404481 h 606722"/>
              <a:gd name="connsiteX37" fmla="*/ 0 w 607639"/>
              <a:gd name="connsiteY37" fmla="*/ 25241 h 606722"/>
              <a:gd name="connsiteX38" fmla="*/ 25278 w 607639"/>
              <a:gd name="connsiteY3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7639" h="606722">
                <a:moveTo>
                  <a:pt x="278498" y="505578"/>
                </a:moveTo>
                <a:cubicBezTo>
                  <a:pt x="264524" y="505578"/>
                  <a:pt x="253131" y="516866"/>
                  <a:pt x="253131" y="530820"/>
                </a:cubicBezTo>
                <a:cubicBezTo>
                  <a:pt x="253131" y="544774"/>
                  <a:pt x="264524" y="556150"/>
                  <a:pt x="278498" y="556150"/>
                </a:cubicBezTo>
                <a:lnTo>
                  <a:pt x="506351" y="556150"/>
                </a:lnTo>
                <a:cubicBezTo>
                  <a:pt x="520325" y="556150"/>
                  <a:pt x="531629" y="544774"/>
                  <a:pt x="531629" y="530820"/>
                </a:cubicBezTo>
                <a:cubicBezTo>
                  <a:pt x="531629" y="516866"/>
                  <a:pt x="520325" y="505578"/>
                  <a:pt x="506351" y="505578"/>
                </a:cubicBezTo>
                <a:close/>
                <a:moveTo>
                  <a:pt x="126566" y="505578"/>
                </a:moveTo>
                <a:cubicBezTo>
                  <a:pt x="112592" y="505578"/>
                  <a:pt x="101288" y="516866"/>
                  <a:pt x="101288" y="530820"/>
                </a:cubicBezTo>
                <a:cubicBezTo>
                  <a:pt x="101288" y="544774"/>
                  <a:pt x="112592" y="556150"/>
                  <a:pt x="126566" y="556150"/>
                </a:cubicBezTo>
                <a:lnTo>
                  <a:pt x="177210" y="556150"/>
                </a:lnTo>
                <a:cubicBezTo>
                  <a:pt x="191184" y="556150"/>
                  <a:pt x="202576" y="544774"/>
                  <a:pt x="202576" y="530820"/>
                </a:cubicBezTo>
                <a:cubicBezTo>
                  <a:pt x="202576" y="516866"/>
                  <a:pt x="191184" y="505578"/>
                  <a:pt x="177210" y="505578"/>
                </a:cubicBezTo>
                <a:close/>
                <a:moveTo>
                  <a:pt x="0" y="455006"/>
                </a:moveTo>
                <a:lnTo>
                  <a:pt x="607639" y="455006"/>
                </a:lnTo>
                <a:lnTo>
                  <a:pt x="607639" y="581392"/>
                </a:lnTo>
                <a:cubicBezTo>
                  <a:pt x="607639" y="595346"/>
                  <a:pt x="596336" y="606722"/>
                  <a:pt x="582273" y="606722"/>
                </a:cubicBezTo>
                <a:lnTo>
                  <a:pt x="25278" y="606722"/>
                </a:lnTo>
                <a:cubicBezTo>
                  <a:pt x="11304" y="606722"/>
                  <a:pt x="0" y="595346"/>
                  <a:pt x="0" y="581392"/>
                </a:cubicBezTo>
                <a:close/>
                <a:moveTo>
                  <a:pt x="253118" y="173662"/>
                </a:moveTo>
                <a:lnTo>
                  <a:pt x="334127" y="227503"/>
                </a:lnTo>
                <a:lnTo>
                  <a:pt x="253118" y="281345"/>
                </a:lnTo>
                <a:close/>
                <a:moveTo>
                  <a:pt x="215927" y="104075"/>
                </a:moveTo>
                <a:cubicBezTo>
                  <a:pt x="207650" y="108519"/>
                  <a:pt x="202576" y="117052"/>
                  <a:pt x="202576" y="126384"/>
                </a:cubicBezTo>
                <a:lnTo>
                  <a:pt x="202576" y="328669"/>
                </a:lnTo>
                <a:cubicBezTo>
                  <a:pt x="202576" y="338001"/>
                  <a:pt x="207650" y="346533"/>
                  <a:pt x="215927" y="350977"/>
                </a:cubicBezTo>
                <a:cubicBezTo>
                  <a:pt x="219665" y="352932"/>
                  <a:pt x="223759" y="353910"/>
                  <a:pt x="227854" y="353910"/>
                </a:cubicBezTo>
                <a:cubicBezTo>
                  <a:pt x="232749" y="353910"/>
                  <a:pt x="237644" y="352488"/>
                  <a:pt x="241917" y="349644"/>
                </a:cubicBezTo>
                <a:lnTo>
                  <a:pt x="393849" y="248590"/>
                </a:lnTo>
                <a:cubicBezTo>
                  <a:pt x="400880" y="243880"/>
                  <a:pt x="405063" y="235969"/>
                  <a:pt x="405063" y="227526"/>
                </a:cubicBezTo>
                <a:cubicBezTo>
                  <a:pt x="405063" y="219083"/>
                  <a:pt x="400880" y="211173"/>
                  <a:pt x="393849" y="206462"/>
                </a:cubicBezTo>
                <a:lnTo>
                  <a:pt x="241917" y="105409"/>
                </a:lnTo>
                <a:cubicBezTo>
                  <a:pt x="234173" y="100165"/>
                  <a:pt x="224116" y="99720"/>
                  <a:pt x="215927" y="104075"/>
                </a:cubicBezTo>
                <a:close/>
                <a:moveTo>
                  <a:pt x="25278" y="0"/>
                </a:moveTo>
                <a:lnTo>
                  <a:pt x="582273" y="0"/>
                </a:lnTo>
                <a:cubicBezTo>
                  <a:pt x="596336" y="0"/>
                  <a:pt x="607639" y="11287"/>
                  <a:pt x="607639" y="25241"/>
                </a:cubicBezTo>
                <a:lnTo>
                  <a:pt x="607639" y="404481"/>
                </a:lnTo>
                <a:lnTo>
                  <a:pt x="0" y="404481"/>
                </a:lnTo>
                <a:lnTo>
                  <a:pt x="0" y="25241"/>
                </a:lnTo>
                <a:cubicBezTo>
                  <a:pt x="0" y="11287"/>
                  <a:pt x="11304" y="0"/>
                  <a:pt x="2527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noFill/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6" name="直接连接符 65"/>
          <p:cNvCxnSpPr/>
          <p:nvPr/>
        </p:nvCxnSpPr>
        <p:spPr>
          <a:xfrm>
            <a:off x="4191000" y="2616464"/>
            <a:ext cx="8509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4191000" y="4641627"/>
            <a:ext cx="8509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>
            <a:off x="7048499" y="2850927"/>
            <a:ext cx="8509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>
            <a:off x="7048499" y="4866247"/>
            <a:ext cx="8509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组合 69"/>
          <p:cNvGrpSpPr/>
          <p:nvPr/>
        </p:nvGrpSpPr>
        <p:grpSpPr>
          <a:xfrm>
            <a:off x="8184563" y="2259700"/>
            <a:ext cx="2784999" cy="957185"/>
            <a:chOff x="1541719" y="2349127"/>
            <a:chExt cx="2784999" cy="957185"/>
          </a:xfrm>
        </p:grpSpPr>
        <p:sp>
          <p:nvSpPr>
            <p:cNvPr id="71" name="文本框 70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8184563" y="4315509"/>
            <a:ext cx="2784999" cy="957185"/>
            <a:chOff x="1541719" y="2349127"/>
            <a:chExt cx="2784999" cy="957185"/>
          </a:xfrm>
        </p:grpSpPr>
        <p:sp>
          <p:nvSpPr>
            <p:cNvPr id="74" name="文本框 73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1237126" y="2259700"/>
            <a:ext cx="2784999" cy="957185"/>
            <a:chOff x="1541719" y="2349127"/>
            <a:chExt cx="2784999" cy="957185"/>
          </a:xfrm>
        </p:grpSpPr>
        <p:sp>
          <p:nvSpPr>
            <p:cNvPr id="77" name="文本框 76"/>
            <p:cNvSpPr txBox="1"/>
            <p:nvPr/>
          </p:nvSpPr>
          <p:spPr>
            <a:xfrm>
              <a:off x="2192937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1237126" y="4315509"/>
            <a:ext cx="2784999" cy="957185"/>
            <a:chOff x="1541719" y="2349127"/>
            <a:chExt cx="2784999" cy="957185"/>
          </a:xfrm>
        </p:grpSpPr>
        <p:sp>
          <p:nvSpPr>
            <p:cNvPr id="80" name="文本框 79"/>
            <p:cNvSpPr txBox="1"/>
            <p:nvPr/>
          </p:nvSpPr>
          <p:spPr>
            <a:xfrm>
              <a:off x="2192937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547436" y="368311"/>
            <a:ext cx="7150734" cy="584775"/>
            <a:chOff x="2547436" y="368311"/>
            <a:chExt cx="7150734" cy="584775"/>
          </a:xfrm>
        </p:grpSpPr>
        <p:grpSp>
          <p:nvGrpSpPr>
            <p:cNvPr id="37" name="组合 36"/>
            <p:cNvGrpSpPr/>
            <p:nvPr/>
          </p:nvGrpSpPr>
          <p:grpSpPr>
            <a:xfrm>
              <a:off x="2547436" y="539622"/>
              <a:ext cx="7150734" cy="329051"/>
              <a:chOff x="2547436" y="539622"/>
              <a:chExt cx="7150734" cy="329051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4397828" y="539622"/>
                <a:ext cx="3396345" cy="329051"/>
                <a:chOff x="2632243" y="3062611"/>
                <a:chExt cx="5470212" cy="529975"/>
              </a:xfrm>
            </p:grpSpPr>
            <p:sp>
              <p:nvSpPr>
                <p:cNvPr id="42" name="椭圆 41"/>
                <p:cNvSpPr/>
                <p:nvPr/>
              </p:nvSpPr>
              <p:spPr>
                <a:xfrm>
                  <a:off x="2632243" y="3062611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椭圆 42"/>
                <p:cNvSpPr/>
                <p:nvPr/>
              </p:nvSpPr>
              <p:spPr>
                <a:xfrm>
                  <a:off x="7614095" y="3104226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6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23900" b="1">
                    <a:solidFill>
                      <a:schemeClr val="tx1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40" name="直接连接符 39"/>
              <p:cNvCxnSpPr/>
              <p:nvPr/>
            </p:nvCxnSpPr>
            <p:spPr>
              <a:xfrm>
                <a:off x="2547436" y="691228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8055636" y="717066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文本框 37"/>
            <p:cNvSpPr txBox="1"/>
            <p:nvPr/>
          </p:nvSpPr>
          <p:spPr>
            <a:xfrm>
              <a:off x="5092360" y="368311"/>
              <a:ext cx="20072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b="1" dirty="0"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rPr>
                <a:t>Overview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147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2" presetClass="entr" presetSubtype="8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56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57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6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61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64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65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6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69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49" grpId="0" animBg="1"/>
          <p:bldP spid="52" grpId="0" animBg="1"/>
          <p:bldP spid="51" grpId="0" animBg="1"/>
          <p:bldP spid="5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49" grpId="0" animBg="1"/>
          <p:bldP spid="52" grpId="0" animBg="1"/>
          <p:bldP spid="51" grpId="0" animBg="1"/>
          <p:bldP spid="50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ŝḷîḋè"/>
          <p:cNvSpPr/>
          <p:nvPr/>
        </p:nvSpPr>
        <p:spPr>
          <a:xfrm>
            <a:off x="5889204" y="2598254"/>
            <a:ext cx="2199805" cy="2382218"/>
          </a:xfrm>
          <a:custGeom>
            <a:avLst/>
            <a:gdLst>
              <a:gd name="connsiteX0" fmla="*/ 1689100 w 3119522"/>
              <a:gd name="connsiteY0" fmla="*/ 0 h 3378200"/>
              <a:gd name="connsiteX1" fmla="*/ 3089728 w 3119522"/>
              <a:gd name="connsiteY1" fmla="*/ 744708 h 3378200"/>
              <a:gd name="connsiteX2" fmla="*/ 3119522 w 3119522"/>
              <a:gd name="connsiteY2" fmla="*/ 793750 h 3378200"/>
              <a:gd name="connsiteX3" fmla="*/ 2303088 w 3119522"/>
              <a:gd name="connsiteY3" fmla="*/ 793750 h 3378200"/>
              <a:gd name="connsiteX4" fmla="*/ 2296249 w 3119522"/>
              <a:gd name="connsiteY4" fmla="*/ 788636 h 3378200"/>
              <a:gd name="connsiteX5" fmla="*/ 1689100 w 3119522"/>
              <a:gd name="connsiteY5" fmla="*/ 603178 h 3378200"/>
              <a:gd name="connsiteX6" fmla="*/ 603178 w 3119522"/>
              <a:gd name="connsiteY6" fmla="*/ 1689100 h 3378200"/>
              <a:gd name="connsiteX7" fmla="*/ 1689100 w 3119522"/>
              <a:gd name="connsiteY7" fmla="*/ 2775022 h 3378200"/>
              <a:gd name="connsiteX8" fmla="*/ 2296249 w 3119522"/>
              <a:gd name="connsiteY8" fmla="*/ 2589564 h 3378200"/>
              <a:gd name="connsiteX9" fmla="*/ 2303088 w 3119522"/>
              <a:gd name="connsiteY9" fmla="*/ 2584450 h 3378200"/>
              <a:gd name="connsiteX10" fmla="*/ 3119522 w 3119522"/>
              <a:gd name="connsiteY10" fmla="*/ 2584450 h 3378200"/>
              <a:gd name="connsiteX11" fmla="*/ 3089728 w 3119522"/>
              <a:gd name="connsiteY11" fmla="*/ 2633492 h 3378200"/>
              <a:gd name="connsiteX12" fmla="*/ 1689100 w 3119522"/>
              <a:gd name="connsiteY12" fmla="*/ 3378200 h 3378200"/>
              <a:gd name="connsiteX13" fmla="*/ 0 w 3119522"/>
              <a:gd name="connsiteY13" fmla="*/ 1689100 h 3378200"/>
              <a:gd name="connsiteX14" fmla="*/ 1689100 w 3119522"/>
              <a:gd name="connsiteY14" fmla="*/ 0 h 337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19522" h="3378200">
                <a:moveTo>
                  <a:pt x="1689100" y="0"/>
                </a:moveTo>
                <a:cubicBezTo>
                  <a:pt x="2272140" y="0"/>
                  <a:pt x="2786185" y="295405"/>
                  <a:pt x="3089728" y="744708"/>
                </a:cubicBezTo>
                <a:lnTo>
                  <a:pt x="3119522" y="793750"/>
                </a:lnTo>
                <a:lnTo>
                  <a:pt x="2303088" y="793750"/>
                </a:lnTo>
                <a:lnTo>
                  <a:pt x="2296249" y="788636"/>
                </a:lnTo>
                <a:cubicBezTo>
                  <a:pt x="2122935" y="671548"/>
                  <a:pt x="1914002" y="603178"/>
                  <a:pt x="1689100" y="603178"/>
                </a:cubicBezTo>
                <a:cubicBezTo>
                  <a:pt x="1089362" y="603178"/>
                  <a:pt x="603178" y="1089362"/>
                  <a:pt x="603178" y="1689100"/>
                </a:cubicBezTo>
                <a:cubicBezTo>
                  <a:pt x="603178" y="2288838"/>
                  <a:pt x="1089362" y="2775022"/>
                  <a:pt x="1689100" y="2775022"/>
                </a:cubicBezTo>
                <a:cubicBezTo>
                  <a:pt x="1914002" y="2775022"/>
                  <a:pt x="2122935" y="2706653"/>
                  <a:pt x="2296249" y="2589564"/>
                </a:cubicBezTo>
                <a:lnTo>
                  <a:pt x="2303088" y="2584450"/>
                </a:lnTo>
                <a:lnTo>
                  <a:pt x="3119522" y="2584450"/>
                </a:lnTo>
                <a:lnTo>
                  <a:pt x="3089728" y="2633492"/>
                </a:lnTo>
                <a:cubicBezTo>
                  <a:pt x="2786185" y="3082796"/>
                  <a:pt x="2272140" y="3378200"/>
                  <a:pt x="1689100" y="3378200"/>
                </a:cubicBezTo>
                <a:cubicBezTo>
                  <a:pt x="756236" y="3378200"/>
                  <a:pt x="0" y="2621964"/>
                  <a:pt x="0" y="1689100"/>
                </a:cubicBezTo>
                <a:cubicBezTo>
                  <a:pt x="0" y="756236"/>
                  <a:pt x="756236" y="0"/>
                  <a:pt x="168910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ïṩlïḋè"/>
          <p:cNvSpPr/>
          <p:nvPr/>
        </p:nvSpPr>
        <p:spPr>
          <a:xfrm>
            <a:off x="4115691" y="2598254"/>
            <a:ext cx="2199805" cy="2382218"/>
          </a:xfrm>
          <a:custGeom>
            <a:avLst/>
            <a:gdLst>
              <a:gd name="connsiteX0" fmla="*/ 1430422 w 3119522"/>
              <a:gd name="connsiteY0" fmla="*/ 0 h 3378200"/>
              <a:gd name="connsiteX1" fmla="*/ 3119522 w 3119522"/>
              <a:gd name="connsiteY1" fmla="*/ 1689100 h 3378200"/>
              <a:gd name="connsiteX2" fmla="*/ 1430422 w 3119522"/>
              <a:gd name="connsiteY2" fmla="*/ 3378200 h 3378200"/>
              <a:gd name="connsiteX3" fmla="*/ 29794 w 3119522"/>
              <a:gd name="connsiteY3" fmla="*/ 2633492 h 3378200"/>
              <a:gd name="connsiteX4" fmla="*/ 0 w 3119522"/>
              <a:gd name="connsiteY4" fmla="*/ 2584450 h 3378200"/>
              <a:gd name="connsiteX5" fmla="*/ 816434 w 3119522"/>
              <a:gd name="connsiteY5" fmla="*/ 2584450 h 3378200"/>
              <a:gd name="connsiteX6" fmla="*/ 823273 w 3119522"/>
              <a:gd name="connsiteY6" fmla="*/ 2589564 h 3378200"/>
              <a:gd name="connsiteX7" fmla="*/ 1430422 w 3119522"/>
              <a:gd name="connsiteY7" fmla="*/ 2775022 h 3378200"/>
              <a:gd name="connsiteX8" fmla="*/ 2516344 w 3119522"/>
              <a:gd name="connsiteY8" fmla="*/ 1689100 h 3378200"/>
              <a:gd name="connsiteX9" fmla="*/ 1430422 w 3119522"/>
              <a:gd name="connsiteY9" fmla="*/ 603178 h 3378200"/>
              <a:gd name="connsiteX10" fmla="*/ 823273 w 3119522"/>
              <a:gd name="connsiteY10" fmla="*/ 788636 h 3378200"/>
              <a:gd name="connsiteX11" fmla="*/ 816434 w 3119522"/>
              <a:gd name="connsiteY11" fmla="*/ 793750 h 3378200"/>
              <a:gd name="connsiteX12" fmla="*/ 0 w 3119522"/>
              <a:gd name="connsiteY12" fmla="*/ 793750 h 3378200"/>
              <a:gd name="connsiteX13" fmla="*/ 29794 w 3119522"/>
              <a:gd name="connsiteY13" fmla="*/ 744708 h 3378200"/>
              <a:gd name="connsiteX14" fmla="*/ 1430422 w 3119522"/>
              <a:gd name="connsiteY14" fmla="*/ 0 h 337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19522" h="3378200">
                <a:moveTo>
                  <a:pt x="1430422" y="0"/>
                </a:moveTo>
                <a:cubicBezTo>
                  <a:pt x="2363286" y="0"/>
                  <a:pt x="3119522" y="756236"/>
                  <a:pt x="3119522" y="1689100"/>
                </a:cubicBezTo>
                <a:cubicBezTo>
                  <a:pt x="3119522" y="2621964"/>
                  <a:pt x="2363286" y="3378200"/>
                  <a:pt x="1430422" y="3378200"/>
                </a:cubicBezTo>
                <a:cubicBezTo>
                  <a:pt x="847382" y="3378200"/>
                  <a:pt x="333337" y="3082796"/>
                  <a:pt x="29794" y="2633492"/>
                </a:cubicBezTo>
                <a:lnTo>
                  <a:pt x="0" y="2584450"/>
                </a:lnTo>
                <a:lnTo>
                  <a:pt x="816434" y="2584450"/>
                </a:lnTo>
                <a:lnTo>
                  <a:pt x="823273" y="2589564"/>
                </a:lnTo>
                <a:cubicBezTo>
                  <a:pt x="996587" y="2706653"/>
                  <a:pt x="1205520" y="2775022"/>
                  <a:pt x="1430422" y="2775022"/>
                </a:cubicBezTo>
                <a:cubicBezTo>
                  <a:pt x="2030160" y="2775022"/>
                  <a:pt x="2516344" y="2288838"/>
                  <a:pt x="2516344" y="1689100"/>
                </a:cubicBezTo>
                <a:cubicBezTo>
                  <a:pt x="2516344" y="1089362"/>
                  <a:pt x="2030160" y="603178"/>
                  <a:pt x="1430422" y="603178"/>
                </a:cubicBezTo>
                <a:cubicBezTo>
                  <a:pt x="1205520" y="603178"/>
                  <a:pt x="996587" y="671547"/>
                  <a:pt x="823273" y="788636"/>
                </a:cubicBezTo>
                <a:lnTo>
                  <a:pt x="816434" y="793750"/>
                </a:lnTo>
                <a:lnTo>
                  <a:pt x="0" y="793750"/>
                </a:lnTo>
                <a:lnTo>
                  <a:pt x="29794" y="744708"/>
                </a:lnTo>
                <a:cubicBezTo>
                  <a:pt x="333337" y="295405"/>
                  <a:pt x="847382" y="0"/>
                  <a:pt x="1430422" y="0"/>
                </a:cubicBezTo>
                <a:close/>
              </a:path>
            </a:pathLst>
          </a:cu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17" name="íSlíḋé"/>
          <p:cNvSpPr>
            <a:spLocks/>
          </p:cNvSpPr>
          <p:nvPr/>
        </p:nvSpPr>
        <p:spPr bwMode="auto">
          <a:xfrm>
            <a:off x="4880065" y="3511528"/>
            <a:ext cx="490526" cy="489786"/>
          </a:xfrm>
          <a:custGeom>
            <a:avLst/>
            <a:gdLst>
              <a:gd name="connsiteX0" fmla="*/ 506334 w 607638"/>
              <a:gd name="connsiteY0" fmla="*/ 455027 h 606722"/>
              <a:gd name="connsiteX1" fmla="*/ 506334 w 607638"/>
              <a:gd name="connsiteY1" fmla="*/ 505592 h 606722"/>
              <a:gd name="connsiteX2" fmla="*/ 531616 w 607638"/>
              <a:gd name="connsiteY2" fmla="*/ 505592 h 606722"/>
              <a:gd name="connsiteX3" fmla="*/ 556986 w 607638"/>
              <a:gd name="connsiteY3" fmla="*/ 480265 h 606722"/>
              <a:gd name="connsiteX4" fmla="*/ 531616 w 607638"/>
              <a:gd name="connsiteY4" fmla="*/ 455027 h 606722"/>
              <a:gd name="connsiteX5" fmla="*/ 430401 w 607638"/>
              <a:gd name="connsiteY5" fmla="*/ 353896 h 606722"/>
              <a:gd name="connsiteX6" fmla="*/ 405031 w 607638"/>
              <a:gd name="connsiteY6" fmla="*/ 379223 h 606722"/>
              <a:gd name="connsiteX7" fmla="*/ 430401 w 607638"/>
              <a:gd name="connsiteY7" fmla="*/ 404461 h 606722"/>
              <a:gd name="connsiteX8" fmla="*/ 455683 w 607638"/>
              <a:gd name="connsiteY8" fmla="*/ 404461 h 606722"/>
              <a:gd name="connsiteX9" fmla="*/ 455683 w 607638"/>
              <a:gd name="connsiteY9" fmla="*/ 353896 h 606722"/>
              <a:gd name="connsiteX10" fmla="*/ 480964 w 607638"/>
              <a:gd name="connsiteY10" fmla="*/ 252766 h 606722"/>
              <a:gd name="connsiteX11" fmla="*/ 506334 w 607638"/>
              <a:gd name="connsiteY11" fmla="*/ 278093 h 606722"/>
              <a:gd name="connsiteX12" fmla="*/ 506334 w 607638"/>
              <a:gd name="connsiteY12" fmla="*/ 303331 h 606722"/>
              <a:gd name="connsiteX13" fmla="*/ 556986 w 607638"/>
              <a:gd name="connsiteY13" fmla="*/ 303331 h 606722"/>
              <a:gd name="connsiteX14" fmla="*/ 582268 w 607638"/>
              <a:gd name="connsiteY14" fmla="*/ 328658 h 606722"/>
              <a:gd name="connsiteX15" fmla="*/ 556986 w 607638"/>
              <a:gd name="connsiteY15" fmla="*/ 353896 h 606722"/>
              <a:gd name="connsiteX16" fmla="*/ 506334 w 607638"/>
              <a:gd name="connsiteY16" fmla="*/ 353896 h 606722"/>
              <a:gd name="connsiteX17" fmla="*/ 506334 w 607638"/>
              <a:gd name="connsiteY17" fmla="*/ 404461 h 606722"/>
              <a:gd name="connsiteX18" fmla="*/ 531616 w 607638"/>
              <a:gd name="connsiteY18" fmla="*/ 404461 h 606722"/>
              <a:gd name="connsiteX19" fmla="*/ 607638 w 607638"/>
              <a:gd name="connsiteY19" fmla="*/ 480265 h 606722"/>
              <a:gd name="connsiteX20" fmla="*/ 531616 w 607638"/>
              <a:gd name="connsiteY20" fmla="*/ 556157 h 606722"/>
              <a:gd name="connsiteX21" fmla="*/ 506334 w 607638"/>
              <a:gd name="connsiteY21" fmla="*/ 556157 h 606722"/>
              <a:gd name="connsiteX22" fmla="*/ 506334 w 607638"/>
              <a:gd name="connsiteY22" fmla="*/ 581395 h 606722"/>
              <a:gd name="connsiteX23" fmla="*/ 480964 w 607638"/>
              <a:gd name="connsiteY23" fmla="*/ 606722 h 606722"/>
              <a:gd name="connsiteX24" fmla="*/ 455683 w 607638"/>
              <a:gd name="connsiteY24" fmla="*/ 581395 h 606722"/>
              <a:gd name="connsiteX25" fmla="*/ 455683 w 607638"/>
              <a:gd name="connsiteY25" fmla="*/ 556157 h 606722"/>
              <a:gd name="connsiteX26" fmla="*/ 405031 w 607638"/>
              <a:gd name="connsiteY26" fmla="*/ 556157 h 606722"/>
              <a:gd name="connsiteX27" fmla="*/ 379749 w 607638"/>
              <a:gd name="connsiteY27" fmla="*/ 530830 h 606722"/>
              <a:gd name="connsiteX28" fmla="*/ 405031 w 607638"/>
              <a:gd name="connsiteY28" fmla="*/ 505592 h 606722"/>
              <a:gd name="connsiteX29" fmla="*/ 455683 w 607638"/>
              <a:gd name="connsiteY29" fmla="*/ 505592 h 606722"/>
              <a:gd name="connsiteX30" fmla="*/ 455683 w 607638"/>
              <a:gd name="connsiteY30" fmla="*/ 455027 h 606722"/>
              <a:gd name="connsiteX31" fmla="*/ 430401 w 607638"/>
              <a:gd name="connsiteY31" fmla="*/ 455027 h 606722"/>
              <a:gd name="connsiteX32" fmla="*/ 354379 w 607638"/>
              <a:gd name="connsiteY32" fmla="*/ 379223 h 606722"/>
              <a:gd name="connsiteX33" fmla="*/ 430401 w 607638"/>
              <a:gd name="connsiteY33" fmla="*/ 303331 h 606722"/>
              <a:gd name="connsiteX34" fmla="*/ 455683 w 607638"/>
              <a:gd name="connsiteY34" fmla="*/ 303331 h 606722"/>
              <a:gd name="connsiteX35" fmla="*/ 455683 w 607638"/>
              <a:gd name="connsiteY35" fmla="*/ 278093 h 606722"/>
              <a:gd name="connsiteX36" fmla="*/ 480964 w 607638"/>
              <a:gd name="connsiteY36" fmla="*/ 252766 h 606722"/>
              <a:gd name="connsiteX37" fmla="*/ 303759 w 607638"/>
              <a:gd name="connsiteY37" fmla="*/ 151716 h 606722"/>
              <a:gd name="connsiteX38" fmla="*/ 329117 w 607638"/>
              <a:gd name="connsiteY38" fmla="*/ 176950 h 606722"/>
              <a:gd name="connsiteX39" fmla="*/ 329117 w 607638"/>
              <a:gd name="connsiteY39" fmla="*/ 303301 h 606722"/>
              <a:gd name="connsiteX40" fmla="*/ 303759 w 607638"/>
              <a:gd name="connsiteY40" fmla="*/ 328624 h 606722"/>
              <a:gd name="connsiteX41" fmla="*/ 227862 w 607638"/>
              <a:gd name="connsiteY41" fmla="*/ 328624 h 606722"/>
              <a:gd name="connsiteX42" fmla="*/ 202593 w 607638"/>
              <a:gd name="connsiteY42" fmla="*/ 303301 h 606722"/>
              <a:gd name="connsiteX43" fmla="*/ 227862 w 607638"/>
              <a:gd name="connsiteY43" fmla="*/ 278066 h 606722"/>
              <a:gd name="connsiteX44" fmla="*/ 278490 w 607638"/>
              <a:gd name="connsiteY44" fmla="*/ 278066 h 606722"/>
              <a:gd name="connsiteX45" fmla="*/ 278490 w 607638"/>
              <a:gd name="connsiteY45" fmla="*/ 176950 h 606722"/>
              <a:gd name="connsiteX46" fmla="*/ 303759 w 607638"/>
              <a:gd name="connsiteY46" fmla="*/ 151716 h 606722"/>
              <a:gd name="connsiteX47" fmla="*/ 303762 w 607638"/>
              <a:gd name="connsiteY47" fmla="*/ 0 h 606722"/>
              <a:gd name="connsiteX48" fmla="*/ 606634 w 607638"/>
              <a:gd name="connsiteY48" fmla="*/ 220667 h 606722"/>
              <a:gd name="connsiteX49" fmla="*/ 589190 w 607638"/>
              <a:gd name="connsiteY49" fmla="*/ 251860 h 606722"/>
              <a:gd name="connsiteX50" fmla="*/ 557950 w 607638"/>
              <a:gd name="connsiteY50" fmla="*/ 234353 h 606722"/>
              <a:gd name="connsiteX51" fmla="*/ 303762 w 607638"/>
              <a:gd name="connsiteY51" fmla="*/ 50568 h 606722"/>
              <a:gd name="connsiteX52" fmla="*/ 50642 w 607638"/>
              <a:gd name="connsiteY52" fmla="*/ 303317 h 606722"/>
              <a:gd name="connsiteX53" fmla="*/ 303762 w 607638"/>
              <a:gd name="connsiteY53" fmla="*/ 556154 h 606722"/>
              <a:gd name="connsiteX54" fmla="*/ 329127 w 607638"/>
              <a:gd name="connsiteY54" fmla="*/ 581394 h 606722"/>
              <a:gd name="connsiteX55" fmla="*/ 303762 w 607638"/>
              <a:gd name="connsiteY55" fmla="*/ 606722 h 606722"/>
              <a:gd name="connsiteX56" fmla="*/ 0 w 607638"/>
              <a:gd name="connsiteY56" fmla="*/ 303317 h 606722"/>
              <a:gd name="connsiteX57" fmla="*/ 303762 w 607638"/>
              <a:gd name="connsiteY5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07638" h="606722">
                <a:moveTo>
                  <a:pt x="506334" y="455027"/>
                </a:moveTo>
                <a:lnTo>
                  <a:pt x="506334" y="505592"/>
                </a:lnTo>
                <a:lnTo>
                  <a:pt x="531616" y="505592"/>
                </a:lnTo>
                <a:cubicBezTo>
                  <a:pt x="545592" y="505592"/>
                  <a:pt x="556986" y="494217"/>
                  <a:pt x="556986" y="480265"/>
                </a:cubicBezTo>
                <a:cubicBezTo>
                  <a:pt x="556986" y="466401"/>
                  <a:pt x="545592" y="455027"/>
                  <a:pt x="531616" y="455027"/>
                </a:cubicBezTo>
                <a:close/>
                <a:moveTo>
                  <a:pt x="430401" y="353896"/>
                </a:moveTo>
                <a:cubicBezTo>
                  <a:pt x="416425" y="353896"/>
                  <a:pt x="405031" y="365271"/>
                  <a:pt x="405031" y="379223"/>
                </a:cubicBezTo>
                <a:cubicBezTo>
                  <a:pt x="405031" y="393087"/>
                  <a:pt x="416425" y="404461"/>
                  <a:pt x="430401" y="404461"/>
                </a:cubicBezTo>
                <a:lnTo>
                  <a:pt x="455683" y="404461"/>
                </a:lnTo>
                <a:lnTo>
                  <a:pt x="455683" y="353896"/>
                </a:lnTo>
                <a:close/>
                <a:moveTo>
                  <a:pt x="480964" y="252766"/>
                </a:moveTo>
                <a:cubicBezTo>
                  <a:pt x="495029" y="252766"/>
                  <a:pt x="506334" y="264141"/>
                  <a:pt x="506334" y="278093"/>
                </a:cubicBezTo>
                <a:lnTo>
                  <a:pt x="506334" y="303331"/>
                </a:lnTo>
                <a:lnTo>
                  <a:pt x="556986" y="303331"/>
                </a:lnTo>
                <a:cubicBezTo>
                  <a:pt x="570962" y="303331"/>
                  <a:pt x="582268" y="314706"/>
                  <a:pt x="582268" y="328658"/>
                </a:cubicBezTo>
                <a:cubicBezTo>
                  <a:pt x="582268" y="342610"/>
                  <a:pt x="570962" y="353896"/>
                  <a:pt x="556986" y="353896"/>
                </a:cubicBezTo>
                <a:lnTo>
                  <a:pt x="506334" y="353896"/>
                </a:lnTo>
                <a:lnTo>
                  <a:pt x="506334" y="404461"/>
                </a:lnTo>
                <a:lnTo>
                  <a:pt x="531616" y="404461"/>
                </a:lnTo>
                <a:cubicBezTo>
                  <a:pt x="573544" y="404461"/>
                  <a:pt x="607638" y="438497"/>
                  <a:pt x="607638" y="480265"/>
                </a:cubicBezTo>
                <a:cubicBezTo>
                  <a:pt x="607638" y="522121"/>
                  <a:pt x="573544" y="556157"/>
                  <a:pt x="531616" y="556157"/>
                </a:cubicBezTo>
                <a:lnTo>
                  <a:pt x="506334" y="556157"/>
                </a:lnTo>
                <a:lnTo>
                  <a:pt x="506334" y="581395"/>
                </a:lnTo>
                <a:cubicBezTo>
                  <a:pt x="506334" y="595347"/>
                  <a:pt x="495029" y="606722"/>
                  <a:pt x="480964" y="606722"/>
                </a:cubicBezTo>
                <a:cubicBezTo>
                  <a:pt x="466988" y="606722"/>
                  <a:pt x="455683" y="595347"/>
                  <a:pt x="455683" y="581395"/>
                </a:cubicBezTo>
                <a:lnTo>
                  <a:pt x="455683" y="556157"/>
                </a:lnTo>
                <a:lnTo>
                  <a:pt x="405031" y="556157"/>
                </a:lnTo>
                <a:cubicBezTo>
                  <a:pt x="391055" y="556157"/>
                  <a:pt x="379749" y="544782"/>
                  <a:pt x="379749" y="530830"/>
                </a:cubicBezTo>
                <a:cubicBezTo>
                  <a:pt x="379749" y="516878"/>
                  <a:pt x="391055" y="505592"/>
                  <a:pt x="405031" y="505592"/>
                </a:cubicBezTo>
                <a:lnTo>
                  <a:pt x="455683" y="505592"/>
                </a:lnTo>
                <a:lnTo>
                  <a:pt x="455683" y="455027"/>
                </a:lnTo>
                <a:lnTo>
                  <a:pt x="430401" y="455027"/>
                </a:lnTo>
                <a:cubicBezTo>
                  <a:pt x="388473" y="455027"/>
                  <a:pt x="354379" y="420991"/>
                  <a:pt x="354379" y="379223"/>
                </a:cubicBezTo>
                <a:cubicBezTo>
                  <a:pt x="354379" y="337367"/>
                  <a:pt x="388473" y="303331"/>
                  <a:pt x="430401" y="303331"/>
                </a:cubicBezTo>
                <a:lnTo>
                  <a:pt x="455683" y="303331"/>
                </a:lnTo>
                <a:lnTo>
                  <a:pt x="455683" y="278093"/>
                </a:lnTo>
                <a:cubicBezTo>
                  <a:pt x="455683" y="264141"/>
                  <a:pt x="466988" y="252766"/>
                  <a:pt x="480964" y="252766"/>
                </a:cubicBezTo>
                <a:close/>
                <a:moveTo>
                  <a:pt x="303759" y="151716"/>
                </a:moveTo>
                <a:cubicBezTo>
                  <a:pt x="317817" y="151716"/>
                  <a:pt x="329117" y="163000"/>
                  <a:pt x="329117" y="176950"/>
                </a:cubicBezTo>
                <a:lnTo>
                  <a:pt x="329117" y="303301"/>
                </a:lnTo>
                <a:cubicBezTo>
                  <a:pt x="329117" y="317251"/>
                  <a:pt x="317817" y="328624"/>
                  <a:pt x="303759" y="328624"/>
                </a:cubicBezTo>
                <a:lnTo>
                  <a:pt x="227862" y="328624"/>
                </a:lnTo>
                <a:cubicBezTo>
                  <a:pt x="213893" y="328624"/>
                  <a:pt x="202593" y="317251"/>
                  <a:pt x="202593" y="303301"/>
                </a:cubicBezTo>
                <a:cubicBezTo>
                  <a:pt x="202593" y="289351"/>
                  <a:pt x="213893" y="278066"/>
                  <a:pt x="227862" y="278066"/>
                </a:cubicBezTo>
                <a:lnTo>
                  <a:pt x="278490" y="278066"/>
                </a:lnTo>
                <a:lnTo>
                  <a:pt x="278490" y="176950"/>
                </a:lnTo>
                <a:cubicBezTo>
                  <a:pt x="278490" y="163000"/>
                  <a:pt x="289790" y="151716"/>
                  <a:pt x="303759" y="151716"/>
                </a:cubicBezTo>
                <a:close/>
                <a:moveTo>
                  <a:pt x="303762" y="0"/>
                </a:moveTo>
                <a:cubicBezTo>
                  <a:pt x="443049" y="0"/>
                  <a:pt x="570410" y="92781"/>
                  <a:pt x="606634" y="220667"/>
                </a:cubicBezTo>
                <a:cubicBezTo>
                  <a:pt x="610461" y="234086"/>
                  <a:pt x="602629" y="248039"/>
                  <a:pt x="589190" y="251860"/>
                </a:cubicBezTo>
                <a:cubicBezTo>
                  <a:pt x="575839" y="255504"/>
                  <a:pt x="561688" y="247861"/>
                  <a:pt x="557950" y="234353"/>
                </a:cubicBezTo>
                <a:cubicBezTo>
                  <a:pt x="527779" y="127885"/>
                  <a:pt x="420888" y="50568"/>
                  <a:pt x="303762" y="50568"/>
                </a:cubicBezTo>
                <a:cubicBezTo>
                  <a:pt x="164208" y="50568"/>
                  <a:pt x="50642" y="163967"/>
                  <a:pt x="50642" y="303317"/>
                </a:cubicBezTo>
                <a:cubicBezTo>
                  <a:pt x="50642" y="442755"/>
                  <a:pt x="164208" y="556154"/>
                  <a:pt x="303762" y="556154"/>
                </a:cubicBezTo>
                <a:cubicBezTo>
                  <a:pt x="317824" y="556154"/>
                  <a:pt x="329127" y="567441"/>
                  <a:pt x="329127" y="581394"/>
                </a:cubicBezTo>
                <a:cubicBezTo>
                  <a:pt x="329127" y="595347"/>
                  <a:pt x="317824" y="606722"/>
                  <a:pt x="303762" y="606722"/>
                </a:cubicBezTo>
                <a:cubicBezTo>
                  <a:pt x="136261" y="606722"/>
                  <a:pt x="0" y="470661"/>
                  <a:pt x="0" y="303317"/>
                </a:cubicBezTo>
                <a:cubicBezTo>
                  <a:pt x="0" y="136061"/>
                  <a:pt x="136261" y="0"/>
                  <a:pt x="30376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13500000" scaled="1"/>
            <a:tileRect/>
          </a:gradFill>
          <a:ln w="12700">
            <a:noFill/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16" name="iSlïḑe"/>
          <p:cNvSpPr>
            <a:spLocks/>
          </p:cNvSpPr>
          <p:nvPr/>
        </p:nvSpPr>
        <p:spPr bwMode="auto">
          <a:xfrm>
            <a:off x="6834187" y="3512930"/>
            <a:ext cx="558778" cy="515180"/>
          </a:xfrm>
          <a:custGeom>
            <a:avLst/>
            <a:gdLst>
              <a:gd name="connsiteX0" fmla="*/ 469488 w 578320"/>
              <a:gd name="connsiteY0" fmla="*/ 312166 h 533197"/>
              <a:gd name="connsiteX1" fmla="*/ 523904 w 578320"/>
              <a:gd name="connsiteY1" fmla="*/ 363740 h 533197"/>
              <a:gd name="connsiteX2" fmla="*/ 523904 w 578320"/>
              <a:gd name="connsiteY2" fmla="*/ 376634 h 533197"/>
              <a:gd name="connsiteX3" fmla="*/ 527594 w 578320"/>
              <a:gd name="connsiteY3" fmla="*/ 391369 h 533197"/>
              <a:gd name="connsiteX4" fmla="*/ 512837 w 578320"/>
              <a:gd name="connsiteY4" fmla="*/ 411630 h 533197"/>
              <a:gd name="connsiteX5" fmla="*/ 498080 w 578320"/>
              <a:gd name="connsiteY5" fmla="*/ 440180 h 533197"/>
              <a:gd name="connsiteX6" fmla="*/ 529438 w 578320"/>
              <a:gd name="connsiteY6" fmla="*/ 475176 h 533197"/>
              <a:gd name="connsiteX7" fmla="*/ 578320 w 578320"/>
              <a:gd name="connsiteY7" fmla="*/ 518462 h 533197"/>
              <a:gd name="connsiteX8" fmla="*/ 485168 w 578320"/>
              <a:gd name="connsiteY8" fmla="*/ 533197 h 533197"/>
              <a:gd name="connsiteX9" fmla="*/ 477789 w 578320"/>
              <a:gd name="connsiteY9" fmla="*/ 486228 h 533197"/>
              <a:gd name="connsiteX10" fmla="*/ 481478 w 578320"/>
              <a:gd name="connsiteY10" fmla="*/ 479781 h 533197"/>
              <a:gd name="connsiteX11" fmla="*/ 480556 w 578320"/>
              <a:gd name="connsiteY11" fmla="*/ 477939 h 533197"/>
              <a:gd name="connsiteX12" fmla="*/ 471333 w 578320"/>
              <a:gd name="connsiteY12" fmla="*/ 466888 h 533197"/>
              <a:gd name="connsiteX13" fmla="*/ 467644 w 578320"/>
              <a:gd name="connsiteY13" fmla="*/ 466888 h 533197"/>
              <a:gd name="connsiteX14" fmla="*/ 458421 w 578320"/>
              <a:gd name="connsiteY14" fmla="*/ 477939 h 533197"/>
              <a:gd name="connsiteX15" fmla="*/ 458421 w 578320"/>
              <a:gd name="connsiteY15" fmla="*/ 479781 h 533197"/>
              <a:gd name="connsiteX16" fmla="*/ 462110 w 578320"/>
              <a:gd name="connsiteY16" fmla="*/ 486228 h 533197"/>
              <a:gd name="connsiteX17" fmla="*/ 454732 w 578320"/>
              <a:gd name="connsiteY17" fmla="*/ 533197 h 533197"/>
              <a:gd name="connsiteX18" fmla="*/ 361579 w 578320"/>
              <a:gd name="connsiteY18" fmla="*/ 518462 h 533197"/>
              <a:gd name="connsiteX19" fmla="*/ 409539 w 578320"/>
              <a:gd name="connsiteY19" fmla="*/ 475176 h 533197"/>
              <a:gd name="connsiteX20" fmla="*/ 440897 w 578320"/>
              <a:gd name="connsiteY20" fmla="*/ 440180 h 533197"/>
              <a:gd name="connsiteX21" fmla="*/ 427063 w 578320"/>
              <a:gd name="connsiteY21" fmla="*/ 411630 h 533197"/>
              <a:gd name="connsiteX22" fmla="*/ 411383 w 578320"/>
              <a:gd name="connsiteY22" fmla="*/ 391369 h 533197"/>
              <a:gd name="connsiteX23" fmla="*/ 415995 w 578320"/>
              <a:gd name="connsiteY23" fmla="*/ 376634 h 533197"/>
              <a:gd name="connsiteX24" fmla="*/ 415995 w 578320"/>
              <a:gd name="connsiteY24" fmla="*/ 363740 h 533197"/>
              <a:gd name="connsiteX25" fmla="*/ 469488 w 578320"/>
              <a:gd name="connsiteY25" fmla="*/ 312166 h 533197"/>
              <a:gd name="connsiteX26" fmla="*/ 107909 w 578320"/>
              <a:gd name="connsiteY26" fmla="*/ 312166 h 533197"/>
              <a:gd name="connsiteX27" fmla="*/ 162325 w 578320"/>
              <a:gd name="connsiteY27" fmla="*/ 363740 h 533197"/>
              <a:gd name="connsiteX28" fmla="*/ 162325 w 578320"/>
              <a:gd name="connsiteY28" fmla="*/ 376634 h 533197"/>
              <a:gd name="connsiteX29" fmla="*/ 166937 w 578320"/>
              <a:gd name="connsiteY29" fmla="*/ 391369 h 533197"/>
              <a:gd name="connsiteX30" fmla="*/ 151257 w 578320"/>
              <a:gd name="connsiteY30" fmla="*/ 411630 h 533197"/>
              <a:gd name="connsiteX31" fmla="*/ 137423 w 578320"/>
              <a:gd name="connsiteY31" fmla="*/ 440180 h 533197"/>
              <a:gd name="connsiteX32" fmla="*/ 167859 w 578320"/>
              <a:gd name="connsiteY32" fmla="*/ 475176 h 533197"/>
              <a:gd name="connsiteX33" fmla="*/ 216741 w 578320"/>
              <a:gd name="connsiteY33" fmla="*/ 518462 h 533197"/>
              <a:gd name="connsiteX34" fmla="*/ 123588 w 578320"/>
              <a:gd name="connsiteY34" fmla="*/ 533197 h 533197"/>
              <a:gd name="connsiteX35" fmla="*/ 116210 w 578320"/>
              <a:gd name="connsiteY35" fmla="*/ 486228 h 533197"/>
              <a:gd name="connsiteX36" fmla="*/ 119899 w 578320"/>
              <a:gd name="connsiteY36" fmla="*/ 479781 h 533197"/>
              <a:gd name="connsiteX37" fmla="*/ 119899 w 578320"/>
              <a:gd name="connsiteY37" fmla="*/ 477939 h 533197"/>
              <a:gd name="connsiteX38" fmla="*/ 109754 w 578320"/>
              <a:gd name="connsiteY38" fmla="*/ 466888 h 533197"/>
              <a:gd name="connsiteX39" fmla="*/ 106987 w 578320"/>
              <a:gd name="connsiteY39" fmla="*/ 466888 h 533197"/>
              <a:gd name="connsiteX40" fmla="*/ 96842 w 578320"/>
              <a:gd name="connsiteY40" fmla="*/ 477939 h 533197"/>
              <a:gd name="connsiteX41" fmla="*/ 96842 w 578320"/>
              <a:gd name="connsiteY41" fmla="*/ 479781 h 533197"/>
              <a:gd name="connsiteX42" fmla="*/ 100531 w 578320"/>
              <a:gd name="connsiteY42" fmla="*/ 486228 h 533197"/>
              <a:gd name="connsiteX43" fmla="*/ 93152 w 578320"/>
              <a:gd name="connsiteY43" fmla="*/ 533197 h 533197"/>
              <a:gd name="connsiteX44" fmla="*/ 0 w 578320"/>
              <a:gd name="connsiteY44" fmla="*/ 518462 h 533197"/>
              <a:gd name="connsiteX45" fmla="*/ 48882 w 578320"/>
              <a:gd name="connsiteY45" fmla="*/ 475176 h 533197"/>
              <a:gd name="connsiteX46" fmla="*/ 79318 w 578320"/>
              <a:gd name="connsiteY46" fmla="*/ 440180 h 533197"/>
              <a:gd name="connsiteX47" fmla="*/ 65483 w 578320"/>
              <a:gd name="connsiteY47" fmla="*/ 411630 h 533197"/>
              <a:gd name="connsiteX48" fmla="*/ 49804 w 578320"/>
              <a:gd name="connsiteY48" fmla="*/ 391369 h 533197"/>
              <a:gd name="connsiteX49" fmla="*/ 54416 w 578320"/>
              <a:gd name="connsiteY49" fmla="*/ 376634 h 533197"/>
              <a:gd name="connsiteX50" fmla="*/ 54416 w 578320"/>
              <a:gd name="connsiteY50" fmla="*/ 363740 h 533197"/>
              <a:gd name="connsiteX51" fmla="*/ 107909 w 578320"/>
              <a:gd name="connsiteY51" fmla="*/ 312166 h 533197"/>
              <a:gd name="connsiteX52" fmla="*/ 288717 w 578320"/>
              <a:gd name="connsiteY52" fmla="*/ 237601 h 533197"/>
              <a:gd name="connsiteX53" fmla="*/ 303485 w 578320"/>
              <a:gd name="connsiteY53" fmla="*/ 252338 h 533197"/>
              <a:gd name="connsiteX54" fmla="*/ 303485 w 578320"/>
              <a:gd name="connsiteY54" fmla="*/ 331547 h 533197"/>
              <a:gd name="connsiteX55" fmla="*/ 384708 w 578320"/>
              <a:gd name="connsiteY55" fmla="*/ 398782 h 533197"/>
              <a:gd name="connsiteX56" fmla="*/ 386554 w 578320"/>
              <a:gd name="connsiteY56" fmla="*/ 419045 h 533197"/>
              <a:gd name="connsiteX57" fmla="*/ 375478 w 578320"/>
              <a:gd name="connsiteY57" fmla="*/ 423650 h 533197"/>
              <a:gd name="connsiteX58" fmla="*/ 366248 w 578320"/>
              <a:gd name="connsiteY58" fmla="*/ 420887 h 533197"/>
              <a:gd name="connsiteX59" fmla="*/ 288717 w 578320"/>
              <a:gd name="connsiteY59" fmla="*/ 356415 h 533197"/>
              <a:gd name="connsiteX60" fmla="*/ 212108 w 578320"/>
              <a:gd name="connsiteY60" fmla="*/ 420887 h 533197"/>
              <a:gd name="connsiteX61" fmla="*/ 191802 w 578320"/>
              <a:gd name="connsiteY61" fmla="*/ 419045 h 533197"/>
              <a:gd name="connsiteX62" fmla="*/ 193648 w 578320"/>
              <a:gd name="connsiteY62" fmla="*/ 398782 h 533197"/>
              <a:gd name="connsiteX63" fmla="*/ 274872 w 578320"/>
              <a:gd name="connsiteY63" fmla="*/ 331547 h 533197"/>
              <a:gd name="connsiteX64" fmla="*/ 274872 w 578320"/>
              <a:gd name="connsiteY64" fmla="*/ 252338 h 533197"/>
              <a:gd name="connsiteX65" fmla="*/ 288717 w 578320"/>
              <a:gd name="connsiteY65" fmla="*/ 237601 h 533197"/>
              <a:gd name="connsiteX66" fmla="*/ 288699 w 578320"/>
              <a:gd name="connsiteY66" fmla="*/ 0 h 533197"/>
              <a:gd name="connsiteX67" fmla="*/ 343115 w 578320"/>
              <a:gd name="connsiteY67" fmla="*/ 50653 h 533197"/>
              <a:gd name="connsiteX68" fmla="*/ 343115 w 578320"/>
              <a:gd name="connsiteY68" fmla="*/ 63546 h 533197"/>
              <a:gd name="connsiteX69" fmla="*/ 346805 w 578320"/>
              <a:gd name="connsiteY69" fmla="*/ 78282 h 533197"/>
              <a:gd name="connsiteX70" fmla="*/ 332048 w 578320"/>
              <a:gd name="connsiteY70" fmla="*/ 98543 h 533197"/>
              <a:gd name="connsiteX71" fmla="*/ 318213 w 578320"/>
              <a:gd name="connsiteY71" fmla="*/ 127093 h 533197"/>
              <a:gd name="connsiteX72" fmla="*/ 348649 w 578320"/>
              <a:gd name="connsiteY72" fmla="*/ 163010 h 533197"/>
              <a:gd name="connsiteX73" fmla="*/ 397531 w 578320"/>
              <a:gd name="connsiteY73" fmla="*/ 206295 h 533197"/>
              <a:gd name="connsiteX74" fmla="*/ 304379 w 578320"/>
              <a:gd name="connsiteY74" fmla="*/ 220110 h 533197"/>
              <a:gd name="connsiteX75" fmla="*/ 297000 w 578320"/>
              <a:gd name="connsiteY75" fmla="*/ 173141 h 533197"/>
              <a:gd name="connsiteX76" fmla="*/ 300689 w 578320"/>
              <a:gd name="connsiteY76" fmla="*/ 167615 h 533197"/>
              <a:gd name="connsiteX77" fmla="*/ 300689 w 578320"/>
              <a:gd name="connsiteY77" fmla="*/ 164852 h 533197"/>
              <a:gd name="connsiteX78" fmla="*/ 290544 w 578320"/>
              <a:gd name="connsiteY78" fmla="*/ 154722 h 533197"/>
              <a:gd name="connsiteX79" fmla="*/ 287777 w 578320"/>
              <a:gd name="connsiteY79" fmla="*/ 154722 h 533197"/>
              <a:gd name="connsiteX80" fmla="*/ 277632 w 578320"/>
              <a:gd name="connsiteY80" fmla="*/ 164852 h 533197"/>
              <a:gd name="connsiteX81" fmla="*/ 277632 w 578320"/>
              <a:gd name="connsiteY81" fmla="*/ 167615 h 533197"/>
              <a:gd name="connsiteX82" fmla="*/ 281321 w 578320"/>
              <a:gd name="connsiteY82" fmla="*/ 173141 h 533197"/>
              <a:gd name="connsiteX83" fmla="*/ 273943 w 578320"/>
              <a:gd name="connsiteY83" fmla="*/ 221031 h 533197"/>
              <a:gd name="connsiteX84" fmla="*/ 180790 w 578320"/>
              <a:gd name="connsiteY84" fmla="*/ 206295 h 533197"/>
              <a:gd name="connsiteX85" fmla="*/ 228750 w 578320"/>
              <a:gd name="connsiteY85" fmla="*/ 163010 h 533197"/>
              <a:gd name="connsiteX86" fmla="*/ 260108 w 578320"/>
              <a:gd name="connsiteY86" fmla="*/ 127093 h 533197"/>
              <a:gd name="connsiteX87" fmla="*/ 246274 w 578320"/>
              <a:gd name="connsiteY87" fmla="*/ 98543 h 533197"/>
              <a:gd name="connsiteX88" fmla="*/ 230594 w 578320"/>
              <a:gd name="connsiteY88" fmla="*/ 78282 h 533197"/>
              <a:gd name="connsiteX89" fmla="*/ 235206 w 578320"/>
              <a:gd name="connsiteY89" fmla="*/ 63546 h 533197"/>
              <a:gd name="connsiteX90" fmla="*/ 235206 w 578320"/>
              <a:gd name="connsiteY90" fmla="*/ 50653 h 533197"/>
              <a:gd name="connsiteX91" fmla="*/ 288699 w 578320"/>
              <a:gd name="connsiteY91" fmla="*/ 0 h 53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578320" h="533197">
                <a:moveTo>
                  <a:pt x="469488" y="312166"/>
                </a:moveTo>
                <a:cubicBezTo>
                  <a:pt x="499002" y="312166"/>
                  <a:pt x="523904" y="335190"/>
                  <a:pt x="523904" y="363740"/>
                </a:cubicBezTo>
                <a:lnTo>
                  <a:pt x="523904" y="376634"/>
                </a:lnTo>
                <a:cubicBezTo>
                  <a:pt x="523904" y="376634"/>
                  <a:pt x="529438" y="381238"/>
                  <a:pt x="527594" y="391369"/>
                </a:cubicBezTo>
                <a:cubicBezTo>
                  <a:pt x="526671" y="404262"/>
                  <a:pt x="512837" y="411630"/>
                  <a:pt x="512837" y="411630"/>
                </a:cubicBezTo>
                <a:cubicBezTo>
                  <a:pt x="512837" y="411630"/>
                  <a:pt x="509147" y="430970"/>
                  <a:pt x="498080" y="440180"/>
                </a:cubicBezTo>
                <a:cubicBezTo>
                  <a:pt x="494391" y="467809"/>
                  <a:pt x="513759" y="470572"/>
                  <a:pt x="529438" y="475176"/>
                </a:cubicBezTo>
                <a:cubicBezTo>
                  <a:pt x="555263" y="483465"/>
                  <a:pt x="578320" y="485307"/>
                  <a:pt x="578320" y="518462"/>
                </a:cubicBezTo>
                <a:cubicBezTo>
                  <a:pt x="578320" y="525829"/>
                  <a:pt x="543273" y="532276"/>
                  <a:pt x="485168" y="533197"/>
                </a:cubicBezTo>
                <a:lnTo>
                  <a:pt x="477789" y="486228"/>
                </a:lnTo>
                <a:lnTo>
                  <a:pt x="481478" y="479781"/>
                </a:lnTo>
                <a:cubicBezTo>
                  <a:pt x="481478" y="478860"/>
                  <a:pt x="481478" y="477939"/>
                  <a:pt x="480556" y="477939"/>
                </a:cubicBezTo>
                <a:lnTo>
                  <a:pt x="471333" y="466888"/>
                </a:lnTo>
                <a:cubicBezTo>
                  <a:pt x="470411" y="465967"/>
                  <a:pt x="468566" y="465967"/>
                  <a:pt x="467644" y="466888"/>
                </a:cubicBezTo>
                <a:lnTo>
                  <a:pt x="458421" y="477939"/>
                </a:lnTo>
                <a:cubicBezTo>
                  <a:pt x="457499" y="477939"/>
                  <a:pt x="457499" y="478860"/>
                  <a:pt x="458421" y="479781"/>
                </a:cubicBezTo>
                <a:lnTo>
                  <a:pt x="462110" y="486228"/>
                </a:lnTo>
                <a:lnTo>
                  <a:pt x="454732" y="533197"/>
                </a:lnTo>
                <a:cubicBezTo>
                  <a:pt x="396627" y="532276"/>
                  <a:pt x="361579" y="525829"/>
                  <a:pt x="361579" y="518462"/>
                </a:cubicBezTo>
                <a:cubicBezTo>
                  <a:pt x="361579" y="485307"/>
                  <a:pt x="384637" y="483465"/>
                  <a:pt x="409539" y="475176"/>
                </a:cubicBezTo>
                <a:cubicBezTo>
                  <a:pt x="425218" y="470572"/>
                  <a:pt x="444586" y="466888"/>
                  <a:pt x="440897" y="440180"/>
                </a:cubicBezTo>
                <a:cubicBezTo>
                  <a:pt x="430752" y="430970"/>
                  <a:pt x="427063" y="411630"/>
                  <a:pt x="427063" y="411630"/>
                </a:cubicBezTo>
                <a:cubicBezTo>
                  <a:pt x="427063" y="411630"/>
                  <a:pt x="413228" y="404262"/>
                  <a:pt x="411383" y="391369"/>
                </a:cubicBezTo>
                <a:cubicBezTo>
                  <a:pt x="410461" y="381238"/>
                  <a:pt x="415995" y="376634"/>
                  <a:pt x="415995" y="376634"/>
                </a:cubicBezTo>
                <a:lnTo>
                  <a:pt x="415995" y="363740"/>
                </a:lnTo>
                <a:cubicBezTo>
                  <a:pt x="415995" y="335190"/>
                  <a:pt x="439975" y="312166"/>
                  <a:pt x="469488" y="312166"/>
                </a:cubicBezTo>
                <a:close/>
                <a:moveTo>
                  <a:pt x="107909" y="312166"/>
                </a:moveTo>
                <a:cubicBezTo>
                  <a:pt x="138345" y="312166"/>
                  <a:pt x="162325" y="335190"/>
                  <a:pt x="162325" y="363740"/>
                </a:cubicBezTo>
                <a:lnTo>
                  <a:pt x="162325" y="376634"/>
                </a:lnTo>
                <a:cubicBezTo>
                  <a:pt x="162325" y="376634"/>
                  <a:pt x="167859" y="381238"/>
                  <a:pt x="166937" y="391369"/>
                </a:cubicBezTo>
                <a:cubicBezTo>
                  <a:pt x="165092" y="404262"/>
                  <a:pt x="151257" y="411630"/>
                  <a:pt x="151257" y="411630"/>
                </a:cubicBezTo>
                <a:cubicBezTo>
                  <a:pt x="151257" y="411630"/>
                  <a:pt x="147568" y="430970"/>
                  <a:pt x="137423" y="440180"/>
                </a:cubicBezTo>
                <a:cubicBezTo>
                  <a:pt x="132811" y="467809"/>
                  <a:pt x="152180" y="470572"/>
                  <a:pt x="167859" y="475176"/>
                </a:cubicBezTo>
                <a:cubicBezTo>
                  <a:pt x="193684" y="483465"/>
                  <a:pt x="216741" y="485307"/>
                  <a:pt x="216741" y="518462"/>
                </a:cubicBezTo>
                <a:cubicBezTo>
                  <a:pt x="216741" y="525829"/>
                  <a:pt x="181693" y="532276"/>
                  <a:pt x="123588" y="533197"/>
                </a:cubicBezTo>
                <a:lnTo>
                  <a:pt x="116210" y="486228"/>
                </a:lnTo>
                <a:lnTo>
                  <a:pt x="119899" y="479781"/>
                </a:lnTo>
                <a:cubicBezTo>
                  <a:pt x="120821" y="478860"/>
                  <a:pt x="119899" y="477939"/>
                  <a:pt x="119899" y="477939"/>
                </a:cubicBezTo>
                <a:lnTo>
                  <a:pt x="109754" y="466888"/>
                </a:lnTo>
                <a:cubicBezTo>
                  <a:pt x="108832" y="465967"/>
                  <a:pt x="107909" y="465967"/>
                  <a:pt x="106987" y="466888"/>
                </a:cubicBezTo>
                <a:lnTo>
                  <a:pt x="96842" y="477939"/>
                </a:lnTo>
                <a:cubicBezTo>
                  <a:pt x="96842" y="477939"/>
                  <a:pt x="95919" y="478860"/>
                  <a:pt x="96842" y="479781"/>
                </a:cubicBezTo>
                <a:lnTo>
                  <a:pt x="100531" y="486228"/>
                </a:lnTo>
                <a:lnTo>
                  <a:pt x="93152" y="533197"/>
                </a:lnTo>
                <a:cubicBezTo>
                  <a:pt x="35047" y="532276"/>
                  <a:pt x="0" y="525829"/>
                  <a:pt x="0" y="518462"/>
                </a:cubicBezTo>
                <a:cubicBezTo>
                  <a:pt x="0" y="485307"/>
                  <a:pt x="23057" y="483465"/>
                  <a:pt x="48882" y="475176"/>
                </a:cubicBezTo>
                <a:cubicBezTo>
                  <a:pt x="64561" y="470572"/>
                  <a:pt x="83929" y="466888"/>
                  <a:pt x="79318" y="440180"/>
                </a:cubicBezTo>
                <a:cubicBezTo>
                  <a:pt x="69173" y="430970"/>
                  <a:pt x="65483" y="411630"/>
                  <a:pt x="65483" y="411630"/>
                </a:cubicBezTo>
                <a:cubicBezTo>
                  <a:pt x="65483" y="411630"/>
                  <a:pt x="51649" y="404262"/>
                  <a:pt x="49804" y="391369"/>
                </a:cubicBezTo>
                <a:cubicBezTo>
                  <a:pt x="48882" y="381238"/>
                  <a:pt x="54416" y="376634"/>
                  <a:pt x="54416" y="376634"/>
                </a:cubicBezTo>
                <a:lnTo>
                  <a:pt x="54416" y="363740"/>
                </a:lnTo>
                <a:cubicBezTo>
                  <a:pt x="54416" y="335190"/>
                  <a:pt x="78396" y="312166"/>
                  <a:pt x="107909" y="312166"/>
                </a:cubicBezTo>
                <a:close/>
                <a:moveTo>
                  <a:pt x="288717" y="237601"/>
                </a:moveTo>
                <a:cubicBezTo>
                  <a:pt x="297024" y="237601"/>
                  <a:pt x="303485" y="244048"/>
                  <a:pt x="303485" y="252338"/>
                </a:cubicBezTo>
                <a:lnTo>
                  <a:pt x="303485" y="331547"/>
                </a:lnTo>
                <a:lnTo>
                  <a:pt x="384708" y="398782"/>
                </a:lnTo>
                <a:cubicBezTo>
                  <a:pt x="390246" y="403387"/>
                  <a:pt x="391169" y="412598"/>
                  <a:pt x="386554" y="419045"/>
                </a:cubicBezTo>
                <a:cubicBezTo>
                  <a:pt x="383785" y="421808"/>
                  <a:pt x="379170" y="423650"/>
                  <a:pt x="375478" y="423650"/>
                </a:cubicBezTo>
                <a:cubicBezTo>
                  <a:pt x="371786" y="423650"/>
                  <a:pt x="369017" y="422729"/>
                  <a:pt x="366248" y="420887"/>
                </a:cubicBezTo>
                <a:lnTo>
                  <a:pt x="288717" y="356415"/>
                </a:lnTo>
                <a:lnTo>
                  <a:pt x="212108" y="420887"/>
                </a:lnTo>
                <a:cubicBezTo>
                  <a:pt x="205647" y="425492"/>
                  <a:pt x="196417" y="424571"/>
                  <a:pt x="191802" y="419045"/>
                </a:cubicBezTo>
                <a:cubicBezTo>
                  <a:pt x="186264" y="412598"/>
                  <a:pt x="187187" y="403387"/>
                  <a:pt x="193648" y="398782"/>
                </a:cubicBezTo>
                <a:lnTo>
                  <a:pt x="274872" y="331547"/>
                </a:lnTo>
                <a:lnTo>
                  <a:pt x="274872" y="252338"/>
                </a:lnTo>
                <a:cubicBezTo>
                  <a:pt x="274872" y="244048"/>
                  <a:pt x="281333" y="237601"/>
                  <a:pt x="288717" y="237601"/>
                </a:cubicBezTo>
                <a:close/>
                <a:moveTo>
                  <a:pt x="288699" y="0"/>
                </a:moveTo>
                <a:cubicBezTo>
                  <a:pt x="318213" y="0"/>
                  <a:pt x="343115" y="22103"/>
                  <a:pt x="343115" y="50653"/>
                </a:cubicBezTo>
                <a:lnTo>
                  <a:pt x="343115" y="63546"/>
                </a:lnTo>
                <a:cubicBezTo>
                  <a:pt x="343115" y="63546"/>
                  <a:pt x="348649" y="68151"/>
                  <a:pt x="346805" y="78282"/>
                </a:cubicBezTo>
                <a:cubicBezTo>
                  <a:pt x="345882" y="92096"/>
                  <a:pt x="332048" y="98543"/>
                  <a:pt x="332048" y="98543"/>
                </a:cubicBezTo>
                <a:cubicBezTo>
                  <a:pt x="332048" y="98543"/>
                  <a:pt x="328358" y="117883"/>
                  <a:pt x="318213" y="127093"/>
                </a:cubicBezTo>
                <a:cubicBezTo>
                  <a:pt x="313602" y="154722"/>
                  <a:pt x="332970" y="157484"/>
                  <a:pt x="348649" y="163010"/>
                </a:cubicBezTo>
                <a:cubicBezTo>
                  <a:pt x="374474" y="171299"/>
                  <a:pt x="397531" y="172220"/>
                  <a:pt x="397531" y="206295"/>
                </a:cubicBezTo>
                <a:cubicBezTo>
                  <a:pt x="397531" y="212742"/>
                  <a:pt x="362484" y="219189"/>
                  <a:pt x="304379" y="220110"/>
                </a:cubicBezTo>
                <a:lnTo>
                  <a:pt x="297000" y="173141"/>
                </a:lnTo>
                <a:lnTo>
                  <a:pt x="300689" y="167615"/>
                </a:lnTo>
                <a:cubicBezTo>
                  <a:pt x="300689" y="166694"/>
                  <a:pt x="300689" y="165773"/>
                  <a:pt x="300689" y="164852"/>
                </a:cubicBezTo>
                <a:lnTo>
                  <a:pt x="290544" y="154722"/>
                </a:lnTo>
                <a:cubicBezTo>
                  <a:pt x="289622" y="153801"/>
                  <a:pt x="287777" y="153801"/>
                  <a:pt x="287777" y="154722"/>
                </a:cubicBezTo>
                <a:lnTo>
                  <a:pt x="277632" y="164852"/>
                </a:lnTo>
                <a:cubicBezTo>
                  <a:pt x="276710" y="165773"/>
                  <a:pt x="276710" y="166694"/>
                  <a:pt x="277632" y="167615"/>
                </a:cubicBezTo>
                <a:lnTo>
                  <a:pt x="281321" y="173141"/>
                </a:lnTo>
                <a:lnTo>
                  <a:pt x="273943" y="221031"/>
                </a:lnTo>
                <a:cubicBezTo>
                  <a:pt x="215838" y="219189"/>
                  <a:pt x="180790" y="212742"/>
                  <a:pt x="180790" y="206295"/>
                </a:cubicBezTo>
                <a:cubicBezTo>
                  <a:pt x="180790" y="172220"/>
                  <a:pt x="203848" y="171299"/>
                  <a:pt x="228750" y="163010"/>
                </a:cubicBezTo>
                <a:cubicBezTo>
                  <a:pt x="244429" y="157484"/>
                  <a:pt x="264720" y="154722"/>
                  <a:pt x="260108" y="127093"/>
                </a:cubicBezTo>
                <a:cubicBezTo>
                  <a:pt x="249963" y="117883"/>
                  <a:pt x="246274" y="98543"/>
                  <a:pt x="246274" y="98543"/>
                </a:cubicBezTo>
                <a:cubicBezTo>
                  <a:pt x="246274" y="98543"/>
                  <a:pt x="232439" y="92096"/>
                  <a:pt x="230594" y="78282"/>
                </a:cubicBezTo>
                <a:cubicBezTo>
                  <a:pt x="229672" y="68151"/>
                  <a:pt x="235206" y="63546"/>
                  <a:pt x="235206" y="63546"/>
                </a:cubicBezTo>
                <a:lnTo>
                  <a:pt x="235206" y="50653"/>
                </a:lnTo>
                <a:cubicBezTo>
                  <a:pt x="235206" y="22103"/>
                  <a:pt x="259186" y="0"/>
                  <a:pt x="28869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noFill/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latin typeface="Century Gothic" panose="020B0502020202020204" pitchFamily="3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8184563" y="2259700"/>
            <a:ext cx="2784999" cy="957185"/>
            <a:chOff x="1541719" y="2349127"/>
            <a:chExt cx="2784999" cy="957185"/>
          </a:xfrm>
        </p:grpSpPr>
        <p:sp>
          <p:nvSpPr>
            <p:cNvPr id="32" name="文本框 31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184563" y="4315509"/>
            <a:ext cx="2784999" cy="957185"/>
            <a:chOff x="1541719" y="2349127"/>
            <a:chExt cx="2784999" cy="957185"/>
          </a:xfrm>
        </p:grpSpPr>
        <p:sp>
          <p:nvSpPr>
            <p:cNvPr id="35" name="文本框 34"/>
            <p:cNvSpPr txBox="1"/>
            <p:nvPr/>
          </p:nvSpPr>
          <p:spPr>
            <a:xfrm>
              <a:off x="1541719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237126" y="2259700"/>
            <a:ext cx="2784999" cy="957185"/>
            <a:chOff x="1541719" y="2349127"/>
            <a:chExt cx="2784999" cy="957185"/>
          </a:xfrm>
        </p:grpSpPr>
        <p:sp>
          <p:nvSpPr>
            <p:cNvPr id="38" name="文本框 37"/>
            <p:cNvSpPr txBox="1"/>
            <p:nvPr/>
          </p:nvSpPr>
          <p:spPr>
            <a:xfrm>
              <a:off x="2192937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237126" y="4315509"/>
            <a:ext cx="2784999" cy="957185"/>
            <a:chOff x="1541719" y="2349127"/>
            <a:chExt cx="2784999" cy="957185"/>
          </a:xfrm>
        </p:grpSpPr>
        <p:sp>
          <p:nvSpPr>
            <p:cNvPr id="41" name="文本框 40"/>
            <p:cNvSpPr txBox="1"/>
            <p:nvPr/>
          </p:nvSpPr>
          <p:spPr>
            <a:xfrm>
              <a:off x="2192937" y="2349127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541719" y="2687681"/>
              <a:ext cx="278499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547436" y="368311"/>
            <a:ext cx="7150734" cy="584775"/>
            <a:chOff x="2547436" y="368311"/>
            <a:chExt cx="7150734" cy="584775"/>
          </a:xfrm>
        </p:grpSpPr>
        <p:grpSp>
          <p:nvGrpSpPr>
            <p:cNvPr id="29" name="组合 28"/>
            <p:cNvGrpSpPr/>
            <p:nvPr/>
          </p:nvGrpSpPr>
          <p:grpSpPr>
            <a:xfrm>
              <a:off x="2547436" y="539622"/>
              <a:ext cx="7150734" cy="329051"/>
              <a:chOff x="2547436" y="539622"/>
              <a:chExt cx="7150734" cy="329051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4397828" y="539622"/>
                <a:ext cx="3396345" cy="329051"/>
                <a:chOff x="2632243" y="3062611"/>
                <a:chExt cx="5470212" cy="529975"/>
              </a:xfrm>
            </p:grpSpPr>
            <p:sp>
              <p:nvSpPr>
                <p:cNvPr id="56" name="椭圆 55"/>
                <p:cNvSpPr/>
                <p:nvPr/>
              </p:nvSpPr>
              <p:spPr>
                <a:xfrm>
                  <a:off x="2632243" y="3062611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椭圆 56"/>
                <p:cNvSpPr/>
                <p:nvPr/>
              </p:nvSpPr>
              <p:spPr>
                <a:xfrm>
                  <a:off x="7614095" y="3104226"/>
                  <a:ext cx="488360" cy="488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6"/>
                    </a:gs>
                  </a:gsLst>
                  <a:lin ang="13500000" scaled="1"/>
                  <a:tileRect/>
                </a:gradFill>
                <a:ln w="12700">
                  <a:noFill/>
                </a:ln>
                <a:effectLst>
                  <a:outerShdw blurRad="317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23900" b="1">
                    <a:solidFill>
                      <a:schemeClr val="tx1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54" name="直接连接符 53"/>
              <p:cNvCxnSpPr/>
              <p:nvPr/>
            </p:nvCxnSpPr>
            <p:spPr>
              <a:xfrm>
                <a:off x="2547436" y="691228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055636" y="717066"/>
                <a:ext cx="164253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文本框 29"/>
            <p:cNvSpPr txBox="1"/>
            <p:nvPr/>
          </p:nvSpPr>
          <p:spPr>
            <a:xfrm>
              <a:off x="5092360" y="368311"/>
              <a:ext cx="20072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b="1" dirty="0"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rPr>
                <a:t>Overview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555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" presetClass="entr" presetSubtype="8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4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7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7" grpId="0" animBg="1"/>
          <p:bldP spid="16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6863966" y="3258020"/>
            <a:ext cx="3092834" cy="557213"/>
            <a:chOff x="6863966" y="3258020"/>
            <a:chExt cx="3092834" cy="557213"/>
          </a:xfrm>
        </p:grpSpPr>
        <p:sp>
          <p:nvSpPr>
            <p:cNvPr id="11" name="圆角矩形 10"/>
            <p:cNvSpPr/>
            <p:nvPr/>
          </p:nvSpPr>
          <p:spPr>
            <a:xfrm>
              <a:off x="6863966" y="3258020"/>
              <a:ext cx="3092834" cy="557213"/>
            </a:xfrm>
            <a:prstGeom prst="roundRect">
              <a:avLst>
                <a:gd name="adj" fmla="val 50000"/>
              </a:avLst>
            </a:prstGeom>
            <a:solidFill>
              <a:srgbClr val="FCFCFC"/>
            </a:solidFill>
            <a:ln w="28575">
              <a:gradFill flip="none" rotWithShape="1">
                <a:gsLst>
                  <a:gs pos="0">
                    <a:schemeClr val="accent1"/>
                  </a:gs>
                  <a:gs pos="73770">
                    <a:schemeClr val="accent6"/>
                  </a:gs>
                  <a:gs pos="39000">
                    <a:schemeClr val="accent5"/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</a:ln>
            <a:effectLst>
              <a:outerShdw blurRad="596900" sx="102000" sy="102000" algn="ctr" rotWithShape="0">
                <a:prstClr val="black">
                  <a:alpha val="26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3900" b="1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24916" y="3328024"/>
              <a:ext cx="27709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3200"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defRPr>
              </a:lvl1pPr>
            </a:lstStyle>
            <a:p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Completion of the work</a:t>
              </a: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6225338" y="4051166"/>
            <a:ext cx="4370091" cy="6001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The user-document can on a project or or computer, or print the presentation and make it into a film to let a edd er field The user can't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638921" y="2343688"/>
            <a:ext cx="354292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latin typeface="Century Gothic" panose="020B0502020202020204" pitchFamily="34" charset="0"/>
              </a:rPr>
              <a:t>PART 02</a:t>
            </a:r>
          </a:p>
        </p:txBody>
      </p:sp>
      <p:sp>
        <p:nvSpPr>
          <p:cNvPr id="15" name="椭圆 14"/>
          <p:cNvSpPr/>
          <p:nvPr/>
        </p:nvSpPr>
        <p:spPr>
          <a:xfrm>
            <a:off x="-199502" y="-447152"/>
            <a:ext cx="1389604" cy="1389604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1190102" y="1866252"/>
            <a:ext cx="4189544" cy="4189544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903799" y="4880578"/>
            <a:ext cx="2099018" cy="2099018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10181845" y="4731802"/>
            <a:ext cx="1323994" cy="1323994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9768071" y="6282967"/>
            <a:ext cx="315390" cy="315390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9880270" y="550057"/>
            <a:ext cx="784789" cy="784789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6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709089" y="523708"/>
            <a:ext cx="488438" cy="488438"/>
          </a:xfrm>
          <a:prstGeom prst="ellipse">
            <a:avLst/>
          </a:prstGeom>
          <a:gradFill flip="none" rotWithShape="1">
            <a:gsLst>
              <a:gs pos="0">
                <a:srgbClr val="CC2D35"/>
              </a:gs>
              <a:gs pos="100000">
                <a:srgbClr val="E15555"/>
              </a:gs>
            </a:gsLst>
            <a:lin ang="13500000" scaled="1"/>
            <a:tileRect/>
          </a:gra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2148942" y="2774961"/>
            <a:ext cx="2280356" cy="228035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îṧḻîďé"/>
          <p:cNvSpPr>
            <a:spLocks/>
          </p:cNvSpPr>
          <p:nvPr/>
        </p:nvSpPr>
        <p:spPr bwMode="auto">
          <a:xfrm>
            <a:off x="2741270" y="3485596"/>
            <a:ext cx="1095699" cy="1074333"/>
          </a:xfrm>
          <a:custGeom>
            <a:avLst/>
            <a:gdLst>
              <a:gd name="T0" fmla="*/ 1312 w 1990"/>
              <a:gd name="T1" fmla="*/ 1552 h 1954"/>
              <a:gd name="T2" fmla="*/ 291 w 1990"/>
              <a:gd name="T3" fmla="*/ 1746 h 1954"/>
              <a:gd name="T4" fmla="*/ 0 w 1990"/>
              <a:gd name="T5" fmla="*/ 540 h 1954"/>
              <a:gd name="T6" fmla="*/ 515 w 1990"/>
              <a:gd name="T7" fmla="*/ 249 h 1954"/>
              <a:gd name="T8" fmla="*/ 1205 w 1990"/>
              <a:gd name="T9" fmla="*/ 0 h 1954"/>
              <a:gd name="T10" fmla="*/ 1496 w 1990"/>
              <a:gd name="T11" fmla="*/ 489 h 1954"/>
              <a:gd name="T12" fmla="*/ 1413 w 1990"/>
              <a:gd name="T13" fmla="*/ 291 h 1954"/>
              <a:gd name="T14" fmla="*/ 802 w 1990"/>
              <a:gd name="T15" fmla="*/ 83 h 1954"/>
              <a:gd name="T16" fmla="*/ 1039 w 1990"/>
              <a:gd name="T17" fmla="*/ 249 h 1954"/>
              <a:gd name="T18" fmla="*/ 1243 w 1990"/>
              <a:gd name="T19" fmla="*/ 499 h 1954"/>
              <a:gd name="T20" fmla="*/ 291 w 1990"/>
              <a:gd name="T21" fmla="*/ 333 h 1954"/>
              <a:gd name="T22" fmla="*/ 83 w 1990"/>
              <a:gd name="T23" fmla="*/ 1455 h 1954"/>
              <a:gd name="T24" fmla="*/ 1039 w 1990"/>
              <a:gd name="T25" fmla="*/ 1663 h 1954"/>
              <a:gd name="T26" fmla="*/ 1641 w 1990"/>
              <a:gd name="T27" fmla="*/ 1453 h 1954"/>
              <a:gd name="T28" fmla="*/ 1138 w 1990"/>
              <a:gd name="T29" fmla="*/ 583 h 1954"/>
              <a:gd name="T30" fmla="*/ 1641 w 1990"/>
              <a:gd name="T31" fmla="*/ 1453 h 1954"/>
              <a:gd name="T32" fmla="*/ 1752 w 1990"/>
              <a:gd name="T33" fmla="*/ 809 h 1954"/>
              <a:gd name="T34" fmla="*/ 1026 w 1990"/>
              <a:gd name="T35" fmla="*/ 1228 h 1954"/>
              <a:gd name="T36" fmla="*/ 1767 w 1990"/>
              <a:gd name="T37" fmla="*/ 1422 h 1954"/>
              <a:gd name="T38" fmla="*/ 1717 w 1990"/>
              <a:gd name="T39" fmla="*/ 1835 h 1954"/>
              <a:gd name="T40" fmla="*/ 1767 w 1990"/>
              <a:gd name="T41" fmla="*/ 1422 h 1954"/>
              <a:gd name="T42" fmla="*/ 1739 w 1990"/>
              <a:gd name="T43" fmla="*/ 1874 h 1954"/>
              <a:gd name="T44" fmla="*/ 1956 w 1990"/>
              <a:gd name="T45" fmla="*/ 1749 h 1954"/>
              <a:gd name="T46" fmla="*/ 249 w 1990"/>
              <a:gd name="T47" fmla="*/ 551 h 1954"/>
              <a:gd name="T48" fmla="*/ 803 w 1990"/>
              <a:gd name="T49" fmla="*/ 613 h 1954"/>
              <a:gd name="T50" fmla="*/ 675 w 1990"/>
              <a:gd name="T51" fmla="*/ 828 h 1954"/>
              <a:gd name="T52" fmla="*/ 249 w 1990"/>
              <a:gd name="T53" fmla="*/ 890 h 1954"/>
              <a:gd name="T54" fmla="*/ 675 w 1990"/>
              <a:gd name="T55" fmla="*/ 828 h 1954"/>
              <a:gd name="T56" fmla="*/ 675 w 1990"/>
              <a:gd name="T57" fmla="*/ 1167 h 1954"/>
              <a:gd name="T58" fmla="*/ 249 w 1990"/>
              <a:gd name="T59" fmla="*/ 1105 h 1954"/>
              <a:gd name="T60" fmla="*/ 249 w 1990"/>
              <a:gd name="T61" fmla="*/ 1444 h 1954"/>
              <a:gd name="T62" fmla="*/ 803 w 1990"/>
              <a:gd name="T63" fmla="*/ 1382 h 1954"/>
              <a:gd name="T64" fmla="*/ 249 w 1990"/>
              <a:gd name="T65" fmla="*/ 1444 h 1954"/>
              <a:gd name="T66" fmla="*/ 1179 w 1990"/>
              <a:gd name="T67" fmla="*/ 961 h 1954"/>
              <a:gd name="T68" fmla="*/ 1300 w 1990"/>
              <a:gd name="T69" fmla="*/ 1219 h 1954"/>
              <a:gd name="T70" fmla="*/ 1604 w 1990"/>
              <a:gd name="T71" fmla="*/ 858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E15555"/>
          </a:solidFill>
          <a:ln w="12700">
            <a:noFill/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sz="239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îṣḻíḓe"/>
          <p:cNvSpPr/>
          <p:nvPr/>
        </p:nvSpPr>
        <p:spPr>
          <a:xfrm>
            <a:off x="1331632" y="2011209"/>
            <a:ext cx="4079916" cy="4079913"/>
          </a:xfrm>
          <a:prstGeom prst="arc">
            <a:avLst>
              <a:gd name="adj1" fmla="val 12630923"/>
              <a:gd name="adj2" fmla="val 14500780"/>
            </a:avLst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34928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6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3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9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2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4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4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16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红蓝渐变简约创意总结计划PPT模板"/>
</p:tagLst>
</file>

<file path=ppt/theme/theme1.xml><?xml version="1.0" encoding="utf-8"?>
<a:theme xmlns:a="http://schemas.openxmlformats.org/drawingml/2006/main" name="https://www.freeppt7.com">
  <a:themeElements>
    <a:clrScheme name="自定义 306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F8387"/>
      </a:accent5>
      <a:accent6>
        <a:srgbClr val="4BA0FF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563</TotalTime>
  <Words>2059</Words>
  <Application>Microsoft Office PowerPoint</Application>
  <PresentationFormat>宽屏</PresentationFormat>
  <Paragraphs>209</Paragraphs>
  <Slides>25</Slides>
  <Notes>25</Notes>
  <HiddenSlides>0</HiddenSlides>
  <MMClips>2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1" baseType="lpstr">
      <vt:lpstr>等线</vt:lpstr>
      <vt:lpstr>微软雅黑</vt:lpstr>
      <vt:lpstr>Arial</vt:lpstr>
      <vt:lpstr>Calibri</vt:lpstr>
      <vt:lpstr>Century Gothic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 creative summary plan PPT template</dc:title>
  <dc:creator>https://www.freeppt7.com</dc:creator>
  <cp:keywords>https:/www.freeppt7.com</cp:keywords>
  <cp:lastModifiedBy>宇 之灵</cp:lastModifiedBy>
  <cp:revision>81</cp:revision>
  <dcterms:created xsi:type="dcterms:W3CDTF">2017-08-18T03:02:00Z</dcterms:created>
  <dcterms:modified xsi:type="dcterms:W3CDTF">2019-10-20T07:18:14Z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