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2" r:id="rId4"/>
    <p:sldId id="258" r:id="rId5"/>
    <p:sldId id="273" r:id="rId6"/>
    <p:sldId id="263" r:id="rId7"/>
    <p:sldId id="269" r:id="rId8"/>
    <p:sldId id="264" r:id="rId9"/>
    <p:sldId id="261" r:id="rId10"/>
    <p:sldId id="265" r:id="rId11"/>
    <p:sldId id="271" r:id="rId12"/>
    <p:sldId id="266" r:id="rId13"/>
    <p:sldId id="259" r:id="rId14"/>
    <p:sldId id="275" r:id="rId15"/>
    <p:sldId id="267" r:id="rId16"/>
    <p:sldId id="272" r:id="rId17"/>
    <p:sldId id="270" r:id="rId18"/>
    <p:sldId id="268" r:id="rId19"/>
    <p:sldId id="277" r:id="rId20"/>
    <p:sldId id="276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>
          <p15:clr>
            <a:srgbClr val="A4A3A4"/>
          </p15:clr>
        </p15:guide>
        <p15:guide id="2" orient="horz" pos="1933">
          <p15:clr>
            <a:srgbClr val="A4A3A4"/>
          </p15:clr>
        </p15:guide>
        <p15:guide id="3" orient="horz" pos="293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59D"/>
    <a:srgbClr val="0072A9"/>
    <a:srgbClr val="E6E6E6"/>
    <a:srgbClr val="0476D9"/>
    <a:srgbClr val="197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18"/>
      </p:cViewPr>
      <p:guideLst>
        <p:guide orient="horz" pos="1003"/>
        <p:guide orient="horz" pos="1933"/>
        <p:guide orient="horz" pos="293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06F9561-24AE-4620-BFBB-1215F627F4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82B32C-1350-4821-961A-FF96379B38A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76E2792-66F6-4837-9A05-870E40FD6B9C}" type="datetimeFigureOut">
              <a:rPr lang="zh-CN" altLang="en-US"/>
              <a:pPr>
                <a:defRPr/>
              </a:pPr>
              <a:t>2019/10/21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145A0707-6387-4671-BEBE-5748875E04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8B101756-1693-4AEA-897B-C32EF7B70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BF99FC-C284-4891-B795-5D8819F3C6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6B2EFE-A9BE-4D5F-905C-324D0183A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8DDB12-812C-4102-B9A2-A83CE75C203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B2121495-4A9D-4817-8BA9-BBE1BC19ED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DEEE08EB-8E79-4042-9757-CDDB7C8C9E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D9372E8B-28C4-4CD4-B165-4724F61A0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9BCDBE9-85D2-4CB3-B486-12DCD80D8AF4}" type="slidenum">
              <a:rPr lang="zh-CN" altLang="en-US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4949AF-BC81-46B4-901D-E815406A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0C0B-6BC9-4E4E-BE10-2F308830E83A}" type="datetimeFigureOut">
              <a:rPr lang="zh-CN" altLang="en-US"/>
              <a:pPr>
                <a:defRPr/>
              </a:pPr>
              <a:t>2019/10/21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FDBB85-FA28-4D6C-B802-862D5B3FD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FD9E17-EE19-4967-BB90-3F9F4544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A241A-908D-4E4B-86CA-34F7CC9782F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17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79557A-613A-466D-B9DE-8152098E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77E82-0A79-4AF6-BCD7-EFA559260D8A}" type="datetimeFigureOut">
              <a:rPr lang="zh-CN" altLang="en-US"/>
              <a:pPr>
                <a:defRPr/>
              </a:pPr>
              <a:t>2019/10/21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72A354-87AB-42B5-A266-517BE8E1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6B67E9-C0AF-4812-B323-F99269C8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79B3-A2BB-43C6-9A8C-FEA076A2601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98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D63882-F6AF-4974-B9F7-44FF08B4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A0406-96F1-4067-8ACE-40F7905A8D1B}" type="datetimeFigureOut">
              <a:rPr lang="zh-CN" altLang="en-US"/>
              <a:pPr>
                <a:defRPr/>
              </a:pPr>
              <a:t>2019/10/21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A3B35-026D-4F40-A553-FABD110F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787250-476C-4980-98DC-3F20C0EF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04A81-EAD0-493B-B59F-B34F571431E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92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DD2B3A-CC3C-4C20-96BE-B738F8210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FE0B4-9B99-46A6-8B0C-F39B1EF773E2}" type="datetimeFigureOut">
              <a:rPr lang="zh-CN" altLang="en-US"/>
              <a:pPr>
                <a:defRPr/>
              </a:pPr>
              <a:t>2019/10/21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6FCE6E-471B-452A-91CE-DDC2FB11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FD1721-C5EC-48BA-B37D-34CAFFDB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994A6-05C5-4475-A039-70061902C31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0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BE4B2A-CAEB-4E1E-91DA-B89DD2AB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52932-BD3F-46CA-BB3B-7D1FF2F240FA}" type="datetimeFigureOut">
              <a:rPr lang="zh-CN" altLang="en-US"/>
              <a:pPr>
                <a:defRPr/>
              </a:pPr>
              <a:t>2019/10/21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9C0F80-0A11-4B10-ACDE-077C49A95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1CA332-BFF7-4CF4-8EEB-D76F8CCD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DAF39-A539-4624-BA3D-25548C5624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37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B80FF1-EFFF-4FBC-B26A-D4DB1E08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F14E-47D8-419B-A91F-D7FAF6B32C82}" type="datetimeFigureOut">
              <a:rPr lang="zh-CN" altLang="en-US"/>
              <a:pPr>
                <a:defRPr/>
              </a:pPr>
              <a:t>2019/10/21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9360D14-78B9-4D52-A6D3-3C3A3CCD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9D4C770-886C-4613-8157-82B69050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CD6F1-8710-4DE5-B183-09C984287A1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26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D889B1C9-32D3-4080-A32C-C29273FA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51FE3-1351-4FC3-BFB4-4F60F76F72C2}" type="datetimeFigureOut">
              <a:rPr lang="zh-CN" altLang="en-US"/>
              <a:pPr>
                <a:defRPr/>
              </a:pPr>
              <a:t>2019/10/21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803672-79CE-4840-80C0-23966622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F297F963-648B-4DFF-9F41-766EBCB8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ED25C-2CB3-4E0A-BB8A-8DD644DC074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74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CC1D35A-AC52-45CA-B18B-2F7CB445A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43E6E-6E7C-4473-9997-A1263DC38840}" type="datetimeFigureOut">
              <a:rPr lang="zh-CN" altLang="en-US"/>
              <a:pPr>
                <a:defRPr/>
              </a:pPr>
              <a:t>2019/10/21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C536E2F-B59F-47F2-91F0-B2F62598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75E5FE48-ED43-4B95-BA18-59360E43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B7BE5-7FB9-4121-B5CF-F127BA335C4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04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9F0D9CA6-D36C-42EE-B41A-BA043C0ED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61E-5C8B-4239-A42E-1D040ACD70E9}" type="datetimeFigureOut">
              <a:rPr lang="zh-CN" altLang="en-US"/>
              <a:pPr>
                <a:defRPr/>
              </a:pPr>
              <a:t>2019/10/21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AB995DA4-DB71-41D3-9CF0-D3799CE30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084F2469-F61D-4631-A81E-5E6C47823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860CA-48C7-4DBC-B100-BBB1409FEF6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63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D6AC4ECF-1884-4C01-BC9B-BF263253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3CE2-9CFE-40EC-86FF-69CA13CDFCFC}" type="datetimeFigureOut">
              <a:rPr lang="zh-CN" altLang="en-US"/>
              <a:pPr>
                <a:defRPr/>
              </a:pPr>
              <a:t>2019/10/21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0A44354-F0DD-4E03-B000-41A983DAF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CA92278-6466-4B7D-9893-E5DF665F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A51E-A8A3-4E5B-B166-ED3A1319CBE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63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143FD9C-F0E0-4A5F-86FB-D1F9D734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3DBC-FEB4-41CA-8829-4DD545E348CE}" type="datetimeFigureOut">
              <a:rPr lang="zh-CN" altLang="en-US"/>
              <a:pPr>
                <a:defRPr/>
              </a:pPr>
              <a:t>2019/10/21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FDAC6DB-C817-4FE0-9388-624489CF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CC9BAB9-EBAC-4752-8C01-AE222DE4A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BC633-0545-4089-BFCD-434CEDB859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71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95A9EDB1-5CB6-4F83-BE3C-35FBB76E8F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69B34BBB-04DE-4A2E-8CB5-37D5255AA7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6BF457-CBC7-40E8-BD18-DE83535DF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D31D6DF-80D7-4677-BB78-86F0B3F4C20B}" type="datetimeFigureOut">
              <a:rPr lang="zh-CN" altLang="en-US"/>
              <a:pPr>
                <a:defRPr/>
              </a:pPr>
              <a:t>2019/10/21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0D8147-58AD-42B9-8ECD-23931EEC8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47E4C0-5276-4FDD-BCAD-222E9EA11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0881EDD-A6D6-4638-B276-27B72C84C3C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 48">
            <a:extLst>
              <a:ext uri="{FF2B5EF4-FFF2-40B4-BE49-F238E27FC236}">
                <a16:creationId xmlns:a16="http://schemas.microsoft.com/office/drawing/2014/main" id="{D76016F9-B56B-4F3A-88D2-6B6F6FBA4BD2}"/>
              </a:ext>
            </a:extLst>
          </p:cNvPr>
          <p:cNvSpPr/>
          <p:nvPr/>
        </p:nvSpPr>
        <p:spPr>
          <a:xfrm flipV="1">
            <a:off x="0" y="-19050"/>
            <a:ext cx="12225338" cy="4868863"/>
          </a:xfrm>
          <a:custGeom>
            <a:avLst/>
            <a:gdLst>
              <a:gd name="connsiteX0" fmla="*/ 0 w 12224693"/>
              <a:gd name="connsiteY0" fmla="*/ 4868865 h 4868865"/>
              <a:gd name="connsiteX1" fmla="*/ 12224693 w 12224693"/>
              <a:gd name="connsiteY1" fmla="*/ 4868865 h 4868865"/>
              <a:gd name="connsiteX2" fmla="*/ 12224693 w 12224693"/>
              <a:gd name="connsiteY2" fmla="*/ 4210821 h 4868865"/>
              <a:gd name="connsiteX3" fmla="*/ 0 w 12224693"/>
              <a:gd name="connsiteY3" fmla="*/ 0 h 486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4693" h="4868865">
                <a:moveTo>
                  <a:pt x="0" y="4868865"/>
                </a:moveTo>
                <a:lnTo>
                  <a:pt x="12224693" y="4868865"/>
                </a:lnTo>
                <a:lnTo>
                  <a:pt x="12224693" y="4210821"/>
                </a:lnTo>
                <a:lnTo>
                  <a:pt x="0" y="0"/>
                </a:lnTo>
                <a:close/>
              </a:path>
            </a:pathLst>
          </a:custGeom>
          <a:solidFill>
            <a:srgbClr val="007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F52E52E-1C69-4101-B0DA-270BB2CD2354}"/>
              </a:ext>
            </a:extLst>
          </p:cNvPr>
          <p:cNvGrpSpPr>
            <a:grpSpLocks/>
          </p:cNvGrpSpPr>
          <p:nvPr/>
        </p:nvGrpSpPr>
        <p:grpSpPr bwMode="auto">
          <a:xfrm>
            <a:off x="5010150" y="242888"/>
            <a:ext cx="7202488" cy="2687637"/>
            <a:chOff x="5010804" y="242524"/>
            <a:chExt cx="7202115" cy="2688182"/>
          </a:xfrm>
        </p:grpSpPr>
        <p:sp>
          <p:nvSpPr>
            <p:cNvPr id="29" name="菱形 28">
              <a:extLst>
                <a:ext uri="{FF2B5EF4-FFF2-40B4-BE49-F238E27FC236}">
                  <a16:creationId xmlns:a16="http://schemas.microsoft.com/office/drawing/2014/main" id="{673530A6-CE8E-4EA8-8205-543948068DB1}"/>
                </a:ext>
              </a:extLst>
            </p:cNvPr>
            <p:cNvSpPr/>
            <p:nvPr/>
          </p:nvSpPr>
          <p:spPr>
            <a:xfrm rot="20460000">
              <a:off x="5010804" y="2613142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C</a:t>
              </a:r>
              <a:endParaRPr lang="zh-CN" altLang="en-US" dirty="0"/>
            </a:p>
          </p:txBody>
        </p:sp>
        <p:sp>
          <p:nvSpPr>
            <p:cNvPr id="30" name="菱形 29">
              <a:extLst>
                <a:ext uri="{FF2B5EF4-FFF2-40B4-BE49-F238E27FC236}">
                  <a16:creationId xmlns:a16="http://schemas.microsoft.com/office/drawing/2014/main" id="{7F52F934-0CC5-4A39-B61E-E591AE980002}"/>
                </a:ext>
              </a:extLst>
            </p:cNvPr>
            <p:cNvSpPr/>
            <p:nvPr/>
          </p:nvSpPr>
          <p:spPr>
            <a:xfrm rot="20460000">
              <a:off x="5372735" y="2487704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菱形 30">
              <a:extLst>
                <a:ext uri="{FF2B5EF4-FFF2-40B4-BE49-F238E27FC236}">
                  <a16:creationId xmlns:a16="http://schemas.microsoft.com/office/drawing/2014/main" id="{82AF66C1-3412-43B1-827D-AA3FDFB05F89}"/>
                </a:ext>
              </a:extLst>
            </p:cNvPr>
            <p:cNvSpPr/>
            <p:nvPr/>
          </p:nvSpPr>
          <p:spPr>
            <a:xfrm rot="20460000">
              <a:off x="5736254" y="2363854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菱形 31">
              <a:extLst>
                <a:ext uri="{FF2B5EF4-FFF2-40B4-BE49-F238E27FC236}">
                  <a16:creationId xmlns:a16="http://schemas.microsoft.com/office/drawing/2014/main" id="{5188AE38-7115-4428-9745-DC64021B1020}"/>
                </a:ext>
              </a:extLst>
            </p:cNvPr>
            <p:cNvSpPr/>
            <p:nvPr/>
          </p:nvSpPr>
          <p:spPr>
            <a:xfrm rot="20460000">
              <a:off x="6098186" y="2238416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菱形 32">
              <a:extLst>
                <a:ext uri="{FF2B5EF4-FFF2-40B4-BE49-F238E27FC236}">
                  <a16:creationId xmlns:a16="http://schemas.microsoft.com/office/drawing/2014/main" id="{189B44D0-77E9-422C-BAC5-7BCEA74246FC}"/>
                </a:ext>
              </a:extLst>
            </p:cNvPr>
            <p:cNvSpPr/>
            <p:nvPr/>
          </p:nvSpPr>
          <p:spPr>
            <a:xfrm rot="20460000">
              <a:off x="6460117" y="2114566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菱形 33">
              <a:extLst>
                <a:ext uri="{FF2B5EF4-FFF2-40B4-BE49-F238E27FC236}">
                  <a16:creationId xmlns:a16="http://schemas.microsoft.com/office/drawing/2014/main" id="{C9686AA6-E43A-4590-A025-1E7B152FAFA6}"/>
                </a:ext>
              </a:extLst>
            </p:cNvPr>
            <p:cNvSpPr/>
            <p:nvPr/>
          </p:nvSpPr>
          <p:spPr>
            <a:xfrm rot="20460000">
              <a:off x="6822048" y="1989128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菱形 34">
              <a:extLst>
                <a:ext uri="{FF2B5EF4-FFF2-40B4-BE49-F238E27FC236}">
                  <a16:creationId xmlns:a16="http://schemas.microsoft.com/office/drawing/2014/main" id="{FBFF3F71-EA5B-42D7-8616-F6643FA4F2AE}"/>
                </a:ext>
              </a:extLst>
            </p:cNvPr>
            <p:cNvSpPr/>
            <p:nvPr/>
          </p:nvSpPr>
          <p:spPr>
            <a:xfrm rot="20460000">
              <a:off x="7185566" y="1863690"/>
              <a:ext cx="317484" cy="319153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菱形 35">
              <a:extLst>
                <a:ext uri="{FF2B5EF4-FFF2-40B4-BE49-F238E27FC236}">
                  <a16:creationId xmlns:a16="http://schemas.microsoft.com/office/drawing/2014/main" id="{6242DFC2-4CA1-41BB-813A-EC023748BE08}"/>
                </a:ext>
              </a:extLst>
            </p:cNvPr>
            <p:cNvSpPr/>
            <p:nvPr/>
          </p:nvSpPr>
          <p:spPr>
            <a:xfrm rot="20460000">
              <a:off x="7547498" y="1739840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4" name="菱形 103">
              <a:extLst>
                <a:ext uri="{FF2B5EF4-FFF2-40B4-BE49-F238E27FC236}">
                  <a16:creationId xmlns:a16="http://schemas.microsoft.com/office/drawing/2014/main" id="{1EBA7E8F-3989-4125-8F27-B0A75F8F9AE8}"/>
                </a:ext>
              </a:extLst>
            </p:cNvPr>
            <p:cNvSpPr/>
            <p:nvPr/>
          </p:nvSpPr>
          <p:spPr>
            <a:xfrm rot="20460000">
              <a:off x="7909429" y="1614402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5" name="菱形 104">
              <a:extLst>
                <a:ext uri="{FF2B5EF4-FFF2-40B4-BE49-F238E27FC236}">
                  <a16:creationId xmlns:a16="http://schemas.microsoft.com/office/drawing/2014/main" id="{FF7E874F-683D-4824-834E-B066B364A484}"/>
                </a:ext>
              </a:extLst>
            </p:cNvPr>
            <p:cNvSpPr/>
            <p:nvPr/>
          </p:nvSpPr>
          <p:spPr>
            <a:xfrm rot="20460000">
              <a:off x="8271360" y="1490552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6" name="菱形 105">
              <a:extLst>
                <a:ext uri="{FF2B5EF4-FFF2-40B4-BE49-F238E27FC236}">
                  <a16:creationId xmlns:a16="http://schemas.microsoft.com/office/drawing/2014/main" id="{381D6BE2-29ED-47AE-883C-88CDBF235812}"/>
                </a:ext>
              </a:extLst>
            </p:cNvPr>
            <p:cNvSpPr/>
            <p:nvPr/>
          </p:nvSpPr>
          <p:spPr>
            <a:xfrm rot="20460000">
              <a:off x="8634879" y="1365114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7" name="菱形 106">
              <a:extLst>
                <a:ext uri="{FF2B5EF4-FFF2-40B4-BE49-F238E27FC236}">
                  <a16:creationId xmlns:a16="http://schemas.microsoft.com/office/drawing/2014/main" id="{24E55548-B0A1-4EF2-9463-7050EECA81C0}"/>
                </a:ext>
              </a:extLst>
            </p:cNvPr>
            <p:cNvSpPr/>
            <p:nvPr/>
          </p:nvSpPr>
          <p:spPr>
            <a:xfrm rot="20460000">
              <a:off x="8996811" y="1241263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8" name="菱形 107">
              <a:extLst>
                <a:ext uri="{FF2B5EF4-FFF2-40B4-BE49-F238E27FC236}">
                  <a16:creationId xmlns:a16="http://schemas.microsoft.com/office/drawing/2014/main" id="{31DB17EB-0D57-45F9-94F2-AA30CA24A56C}"/>
                </a:ext>
              </a:extLst>
            </p:cNvPr>
            <p:cNvSpPr/>
            <p:nvPr/>
          </p:nvSpPr>
          <p:spPr>
            <a:xfrm rot="20460000">
              <a:off x="9358742" y="1115826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9" name="菱形 108">
              <a:extLst>
                <a:ext uri="{FF2B5EF4-FFF2-40B4-BE49-F238E27FC236}">
                  <a16:creationId xmlns:a16="http://schemas.microsoft.com/office/drawing/2014/main" id="{3050DE38-2A45-4257-BBB6-9DC12112E008}"/>
                </a:ext>
              </a:extLst>
            </p:cNvPr>
            <p:cNvSpPr/>
            <p:nvPr/>
          </p:nvSpPr>
          <p:spPr>
            <a:xfrm rot="20460000">
              <a:off x="9720673" y="990388"/>
              <a:ext cx="317484" cy="319153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0" name="菱形 109">
              <a:extLst>
                <a:ext uri="{FF2B5EF4-FFF2-40B4-BE49-F238E27FC236}">
                  <a16:creationId xmlns:a16="http://schemas.microsoft.com/office/drawing/2014/main" id="{1113B794-86ED-4DDE-829A-6888B639459D}"/>
                </a:ext>
              </a:extLst>
            </p:cNvPr>
            <p:cNvSpPr/>
            <p:nvPr/>
          </p:nvSpPr>
          <p:spPr>
            <a:xfrm rot="20460000">
              <a:off x="10084191" y="866538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1" name="菱形 110">
              <a:extLst>
                <a:ext uri="{FF2B5EF4-FFF2-40B4-BE49-F238E27FC236}">
                  <a16:creationId xmlns:a16="http://schemas.microsoft.com/office/drawing/2014/main" id="{D7352138-BDD3-4049-91AC-6983FD2698B5}"/>
                </a:ext>
              </a:extLst>
            </p:cNvPr>
            <p:cNvSpPr/>
            <p:nvPr/>
          </p:nvSpPr>
          <p:spPr>
            <a:xfrm rot="20460000">
              <a:off x="10446123" y="741100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4" name="菱形 113">
              <a:extLst>
                <a:ext uri="{FF2B5EF4-FFF2-40B4-BE49-F238E27FC236}">
                  <a16:creationId xmlns:a16="http://schemas.microsoft.com/office/drawing/2014/main" id="{8571614E-36BF-455F-AFB6-0EC0B44A0B38}"/>
                </a:ext>
              </a:extLst>
            </p:cNvPr>
            <p:cNvSpPr/>
            <p:nvPr/>
          </p:nvSpPr>
          <p:spPr>
            <a:xfrm rot="20460000">
              <a:off x="10808054" y="617250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菱形 114">
              <a:extLst>
                <a:ext uri="{FF2B5EF4-FFF2-40B4-BE49-F238E27FC236}">
                  <a16:creationId xmlns:a16="http://schemas.microsoft.com/office/drawing/2014/main" id="{C029C4EF-2584-4461-B3B7-D6D144C25B06}"/>
                </a:ext>
              </a:extLst>
            </p:cNvPr>
            <p:cNvSpPr/>
            <p:nvPr/>
          </p:nvSpPr>
          <p:spPr>
            <a:xfrm rot="20460000">
              <a:off x="11169985" y="491812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6" name="菱形 115">
              <a:extLst>
                <a:ext uri="{FF2B5EF4-FFF2-40B4-BE49-F238E27FC236}">
                  <a16:creationId xmlns:a16="http://schemas.microsoft.com/office/drawing/2014/main" id="{292DB135-1B83-4F31-BAE2-D0EEA2FAA640}"/>
                </a:ext>
              </a:extLst>
            </p:cNvPr>
            <p:cNvSpPr/>
            <p:nvPr/>
          </p:nvSpPr>
          <p:spPr>
            <a:xfrm rot="20460000">
              <a:off x="11533504" y="367961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7" name="菱形 116">
              <a:extLst>
                <a:ext uri="{FF2B5EF4-FFF2-40B4-BE49-F238E27FC236}">
                  <a16:creationId xmlns:a16="http://schemas.microsoft.com/office/drawing/2014/main" id="{DA373E76-D347-4867-B079-555B77E12814}"/>
                </a:ext>
              </a:extLst>
            </p:cNvPr>
            <p:cNvSpPr/>
            <p:nvPr/>
          </p:nvSpPr>
          <p:spPr>
            <a:xfrm rot="20460000">
              <a:off x="11895435" y="242524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58" name="任意多边形 57">
            <a:extLst>
              <a:ext uri="{FF2B5EF4-FFF2-40B4-BE49-F238E27FC236}">
                <a16:creationId xmlns:a16="http://schemas.microsoft.com/office/drawing/2014/main" id="{C35CB7A0-3711-42A1-939F-83E1EB58BB2E}"/>
              </a:ext>
            </a:extLst>
          </p:cNvPr>
          <p:cNvSpPr/>
          <p:nvPr/>
        </p:nvSpPr>
        <p:spPr>
          <a:xfrm rot="4146555">
            <a:off x="7962106" y="2520157"/>
            <a:ext cx="3668713" cy="6578600"/>
          </a:xfrm>
          <a:custGeom>
            <a:avLst/>
            <a:gdLst>
              <a:gd name="connsiteX0" fmla="*/ 17918 w 3667802"/>
              <a:gd name="connsiteY0" fmla="*/ 6236087 h 6578987"/>
              <a:gd name="connsiteX1" fmla="*/ 1871651 w 3667802"/>
              <a:gd name="connsiteY1" fmla="*/ 6236087 h 6578987"/>
              <a:gd name="connsiteX2" fmla="*/ 1740773 w 3667802"/>
              <a:gd name="connsiteY2" fmla="*/ 6578987 h 6578987"/>
              <a:gd name="connsiteX3" fmla="*/ 17918 w 3667802"/>
              <a:gd name="connsiteY3" fmla="*/ 6578987 h 6578987"/>
              <a:gd name="connsiteX4" fmla="*/ 17919 w 3667802"/>
              <a:gd name="connsiteY4" fmla="*/ 5759040 h 6578987"/>
              <a:gd name="connsiteX5" fmla="*/ 2053729 w 3667802"/>
              <a:gd name="connsiteY5" fmla="*/ 5759040 h 6578987"/>
              <a:gd name="connsiteX6" fmla="*/ 1922852 w 3667802"/>
              <a:gd name="connsiteY6" fmla="*/ 6101940 h 6578987"/>
              <a:gd name="connsiteX7" fmla="*/ 17919 w 3667802"/>
              <a:gd name="connsiteY7" fmla="*/ 6101940 h 6578987"/>
              <a:gd name="connsiteX8" fmla="*/ 17919 w 3667802"/>
              <a:gd name="connsiteY8" fmla="*/ 5281996 h 6578987"/>
              <a:gd name="connsiteX9" fmla="*/ 2235806 w 3667802"/>
              <a:gd name="connsiteY9" fmla="*/ 5281996 h 6578987"/>
              <a:gd name="connsiteX10" fmla="*/ 2104929 w 3667802"/>
              <a:gd name="connsiteY10" fmla="*/ 5624896 h 6578987"/>
              <a:gd name="connsiteX11" fmla="*/ 17919 w 3667802"/>
              <a:gd name="connsiteY11" fmla="*/ 5624896 h 6578987"/>
              <a:gd name="connsiteX12" fmla="*/ 17919 w 3667802"/>
              <a:gd name="connsiteY12" fmla="*/ 4804953 h 6578987"/>
              <a:gd name="connsiteX13" fmla="*/ 2417883 w 3667802"/>
              <a:gd name="connsiteY13" fmla="*/ 4804953 h 6578987"/>
              <a:gd name="connsiteX14" fmla="*/ 2287006 w 3667802"/>
              <a:gd name="connsiteY14" fmla="*/ 5147853 h 6578987"/>
              <a:gd name="connsiteX15" fmla="*/ 17919 w 3667802"/>
              <a:gd name="connsiteY15" fmla="*/ 5147853 h 6578987"/>
              <a:gd name="connsiteX16" fmla="*/ 17918 w 3667802"/>
              <a:gd name="connsiteY16" fmla="*/ 4327910 h 6578987"/>
              <a:gd name="connsiteX17" fmla="*/ 2599960 w 3667802"/>
              <a:gd name="connsiteY17" fmla="*/ 4327910 h 6578987"/>
              <a:gd name="connsiteX18" fmla="*/ 2469083 w 3667802"/>
              <a:gd name="connsiteY18" fmla="*/ 4670810 h 6578987"/>
              <a:gd name="connsiteX19" fmla="*/ 17918 w 3667802"/>
              <a:gd name="connsiteY19" fmla="*/ 4670810 h 6578987"/>
              <a:gd name="connsiteX20" fmla="*/ 17918 w 3667802"/>
              <a:gd name="connsiteY20" fmla="*/ 3850868 h 6578987"/>
              <a:gd name="connsiteX21" fmla="*/ 2782036 w 3667802"/>
              <a:gd name="connsiteY21" fmla="*/ 3850868 h 6578987"/>
              <a:gd name="connsiteX22" fmla="*/ 2651159 w 3667802"/>
              <a:gd name="connsiteY22" fmla="*/ 4193767 h 6578987"/>
              <a:gd name="connsiteX23" fmla="*/ 17919 w 3667802"/>
              <a:gd name="connsiteY23" fmla="*/ 4193768 h 6578987"/>
              <a:gd name="connsiteX24" fmla="*/ 17918 w 3667802"/>
              <a:gd name="connsiteY24" fmla="*/ 3373825 h 6578987"/>
              <a:gd name="connsiteX25" fmla="*/ 2964113 w 3667802"/>
              <a:gd name="connsiteY25" fmla="*/ 3373824 h 6578987"/>
              <a:gd name="connsiteX26" fmla="*/ 2833236 w 3667802"/>
              <a:gd name="connsiteY26" fmla="*/ 3716725 h 6578987"/>
              <a:gd name="connsiteX27" fmla="*/ 17918 w 3667802"/>
              <a:gd name="connsiteY27" fmla="*/ 3716725 h 6578987"/>
              <a:gd name="connsiteX28" fmla="*/ 17918 w 3667802"/>
              <a:gd name="connsiteY28" fmla="*/ 2896782 h 6578987"/>
              <a:gd name="connsiteX29" fmla="*/ 3146190 w 3667802"/>
              <a:gd name="connsiteY29" fmla="*/ 2896782 h 6578987"/>
              <a:gd name="connsiteX30" fmla="*/ 3015313 w 3667802"/>
              <a:gd name="connsiteY30" fmla="*/ 3239681 h 6578987"/>
              <a:gd name="connsiteX31" fmla="*/ 17918 w 3667802"/>
              <a:gd name="connsiteY31" fmla="*/ 3239682 h 6578987"/>
              <a:gd name="connsiteX32" fmla="*/ 17919 w 3667802"/>
              <a:gd name="connsiteY32" fmla="*/ 2419738 h 6578987"/>
              <a:gd name="connsiteX33" fmla="*/ 3328267 w 3667802"/>
              <a:gd name="connsiteY33" fmla="*/ 2419738 h 6578987"/>
              <a:gd name="connsiteX34" fmla="*/ 3197390 w 3667802"/>
              <a:gd name="connsiteY34" fmla="*/ 2762637 h 6578987"/>
              <a:gd name="connsiteX35" fmla="*/ 17919 w 3667802"/>
              <a:gd name="connsiteY35" fmla="*/ 2762638 h 6578987"/>
              <a:gd name="connsiteX36" fmla="*/ 9047 w 3667802"/>
              <a:gd name="connsiteY36" fmla="*/ 1902848 h 6578987"/>
              <a:gd name="connsiteX37" fmla="*/ 3525553 w 3667802"/>
              <a:gd name="connsiteY37" fmla="*/ 1902847 h 6578987"/>
              <a:gd name="connsiteX38" fmla="*/ 3394676 w 3667802"/>
              <a:gd name="connsiteY38" fmla="*/ 2245747 h 6578987"/>
              <a:gd name="connsiteX39" fmla="*/ 9047 w 3667802"/>
              <a:gd name="connsiteY39" fmla="*/ 2245747 h 6578987"/>
              <a:gd name="connsiteX40" fmla="*/ 9048 w 3667802"/>
              <a:gd name="connsiteY40" fmla="*/ 1425801 h 6578987"/>
              <a:gd name="connsiteX41" fmla="*/ 3667802 w 3667802"/>
              <a:gd name="connsiteY41" fmla="*/ 1425799 h 6578987"/>
              <a:gd name="connsiteX42" fmla="*/ 3536924 w 3667802"/>
              <a:gd name="connsiteY42" fmla="*/ 1768699 h 6578987"/>
              <a:gd name="connsiteX43" fmla="*/ 9048 w 3667802"/>
              <a:gd name="connsiteY43" fmla="*/ 1768701 h 6578987"/>
              <a:gd name="connsiteX44" fmla="*/ 9047 w 3667802"/>
              <a:gd name="connsiteY44" fmla="*/ 948758 h 6578987"/>
              <a:gd name="connsiteX45" fmla="*/ 2485752 w 3667802"/>
              <a:gd name="connsiteY45" fmla="*/ 948758 h 6578987"/>
              <a:gd name="connsiteX46" fmla="*/ 3384151 w 3667802"/>
              <a:gd name="connsiteY46" fmla="*/ 1291657 h 6578987"/>
              <a:gd name="connsiteX47" fmla="*/ 9047 w 3667802"/>
              <a:gd name="connsiteY47" fmla="*/ 1291656 h 6578987"/>
              <a:gd name="connsiteX48" fmla="*/ 9048 w 3667802"/>
              <a:gd name="connsiteY48" fmla="*/ 471713 h 6578987"/>
              <a:gd name="connsiteX49" fmla="*/ 1235893 w 3667802"/>
              <a:gd name="connsiteY49" fmla="*/ 471713 h 6578987"/>
              <a:gd name="connsiteX50" fmla="*/ 2134295 w 3667802"/>
              <a:gd name="connsiteY50" fmla="*/ 814613 h 6578987"/>
              <a:gd name="connsiteX51" fmla="*/ 9048 w 3667802"/>
              <a:gd name="connsiteY51" fmla="*/ 814614 h 6578987"/>
              <a:gd name="connsiteX52" fmla="*/ 0 w 3667802"/>
              <a:gd name="connsiteY52" fmla="*/ 0 h 6578987"/>
              <a:gd name="connsiteX53" fmla="*/ 875646 w 3667802"/>
              <a:gd name="connsiteY53" fmla="*/ 334216 h 6578987"/>
              <a:gd name="connsiteX54" fmla="*/ 0 w 3667802"/>
              <a:gd name="connsiteY54" fmla="*/ 334216 h 657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667802" h="6578987">
                <a:moveTo>
                  <a:pt x="17918" y="6236087"/>
                </a:moveTo>
                <a:lnTo>
                  <a:pt x="1871651" y="6236087"/>
                </a:lnTo>
                <a:lnTo>
                  <a:pt x="1740773" y="6578987"/>
                </a:lnTo>
                <a:lnTo>
                  <a:pt x="17918" y="6578987"/>
                </a:lnTo>
                <a:close/>
                <a:moveTo>
                  <a:pt x="17919" y="5759040"/>
                </a:moveTo>
                <a:lnTo>
                  <a:pt x="2053729" y="5759040"/>
                </a:lnTo>
                <a:lnTo>
                  <a:pt x="1922852" y="6101940"/>
                </a:lnTo>
                <a:lnTo>
                  <a:pt x="17919" y="6101940"/>
                </a:lnTo>
                <a:close/>
                <a:moveTo>
                  <a:pt x="17919" y="5281996"/>
                </a:moveTo>
                <a:lnTo>
                  <a:pt x="2235806" y="5281996"/>
                </a:lnTo>
                <a:lnTo>
                  <a:pt x="2104929" y="5624896"/>
                </a:lnTo>
                <a:lnTo>
                  <a:pt x="17919" y="5624896"/>
                </a:lnTo>
                <a:close/>
                <a:moveTo>
                  <a:pt x="17919" y="4804953"/>
                </a:moveTo>
                <a:lnTo>
                  <a:pt x="2417883" y="4804953"/>
                </a:lnTo>
                <a:lnTo>
                  <a:pt x="2287006" y="5147853"/>
                </a:lnTo>
                <a:lnTo>
                  <a:pt x="17919" y="5147853"/>
                </a:lnTo>
                <a:close/>
                <a:moveTo>
                  <a:pt x="17918" y="4327910"/>
                </a:moveTo>
                <a:lnTo>
                  <a:pt x="2599960" y="4327910"/>
                </a:lnTo>
                <a:lnTo>
                  <a:pt x="2469083" y="4670810"/>
                </a:lnTo>
                <a:lnTo>
                  <a:pt x="17918" y="4670810"/>
                </a:lnTo>
                <a:close/>
                <a:moveTo>
                  <a:pt x="17918" y="3850868"/>
                </a:moveTo>
                <a:lnTo>
                  <a:pt x="2782036" y="3850868"/>
                </a:lnTo>
                <a:lnTo>
                  <a:pt x="2651159" y="4193767"/>
                </a:lnTo>
                <a:lnTo>
                  <a:pt x="17919" y="4193768"/>
                </a:lnTo>
                <a:close/>
                <a:moveTo>
                  <a:pt x="17918" y="3373825"/>
                </a:moveTo>
                <a:lnTo>
                  <a:pt x="2964113" y="3373824"/>
                </a:lnTo>
                <a:lnTo>
                  <a:pt x="2833236" y="3716725"/>
                </a:lnTo>
                <a:lnTo>
                  <a:pt x="17918" y="3716725"/>
                </a:lnTo>
                <a:close/>
                <a:moveTo>
                  <a:pt x="17918" y="2896782"/>
                </a:moveTo>
                <a:lnTo>
                  <a:pt x="3146190" y="2896782"/>
                </a:lnTo>
                <a:lnTo>
                  <a:pt x="3015313" y="3239681"/>
                </a:lnTo>
                <a:lnTo>
                  <a:pt x="17918" y="3239682"/>
                </a:lnTo>
                <a:close/>
                <a:moveTo>
                  <a:pt x="17919" y="2419738"/>
                </a:moveTo>
                <a:lnTo>
                  <a:pt x="3328267" y="2419738"/>
                </a:lnTo>
                <a:lnTo>
                  <a:pt x="3197390" y="2762637"/>
                </a:lnTo>
                <a:lnTo>
                  <a:pt x="17919" y="2762638"/>
                </a:lnTo>
                <a:close/>
                <a:moveTo>
                  <a:pt x="9047" y="1902848"/>
                </a:moveTo>
                <a:lnTo>
                  <a:pt x="3525553" y="1902847"/>
                </a:lnTo>
                <a:lnTo>
                  <a:pt x="3394676" y="2245747"/>
                </a:lnTo>
                <a:lnTo>
                  <a:pt x="9047" y="2245747"/>
                </a:lnTo>
                <a:close/>
                <a:moveTo>
                  <a:pt x="9048" y="1425801"/>
                </a:moveTo>
                <a:lnTo>
                  <a:pt x="3667802" y="1425799"/>
                </a:lnTo>
                <a:lnTo>
                  <a:pt x="3536924" y="1768699"/>
                </a:lnTo>
                <a:lnTo>
                  <a:pt x="9048" y="1768701"/>
                </a:lnTo>
                <a:close/>
                <a:moveTo>
                  <a:pt x="9047" y="948758"/>
                </a:moveTo>
                <a:lnTo>
                  <a:pt x="2485752" y="948758"/>
                </a:lnTo>
                <a:lnTo>
                  <a:pt x="3384151" y="1291657"/>
                </a:lnTo>
                <a:lnTo>
                  <a:pt x="9047" y="1291656"/>
                </a:lnTo>
                <a:close/>
                <a:moveTo>
                  <a:pt x="9048" y="471713"/>
                </a:moveTo>
                <a:lnTo>
                  <a:pt x="1235893" y="471713"/>
                </a:lnTo>
                <a:lnTo>
                  <a:pt x="2134295" y="814613"/>
                </a:lnTo>
                <a:lnTo>
                  <a:pt x="9048" y="814614"/>
                </a:lnTo>
                <a:close/>
                <a:moveTo>
                  <a:pt x="0" y="0"/>
                </a:moveTo>
                <a:lnTo>
                  <a:pt x="875646" y="334216"/>
                </a:lnTo>
                <a:lnTo>
                  <a:pt x="0" y="334216"/>
                </a:lnTo>
                <a:close/>
              </a:path>
            </a:pathLst>
          </a:custGeom>
          <a:solidFill>
            <a:srgbClr val="007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5B9DBEB4-43FD-46C8-9CD3-35437933CB69}"/>
              </a:ext>
            </a:extLst>
          </p:cNvPr>
          <p:cNvGrpSpPr>
            <a:grpSpLocks/>
          </p:cNvGrpSpPr>
          <p:nvPr/>
        </p:nvGrpSpPr>
        <p:grpSpPr bwMode="auto">
          <a:xfrm rot="-1200000">
            <a:off x="5364163" y="3127375"/>
            <a:ext cx="5399087" cy="523875"/>
            <a:chOff x="5589311" y="3624170"/>
            <a:chExt cx="5399511" cy="523220"/>
          </a:xfrm>
        </p:grpSpPr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9D4F91F4-F770-4395-8E87-6E54DCF3ABF8}"/>
                </a:ext>
              </a:extLst>
            </p:cNvPr>
            <p:cNvSpPr txBox="1"/>
            <p:nvPr/>
          </p:nvSpPr>
          <p:spPr>
            <a:xfrm>
              <a:off x="7953332" y="3623570"/>
              <a:ext cx="303553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Professional:</a:t>
              </a:r>
              <a:r>
                <a:rPr lang="en-US" altLang="zh-CN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230EB923-BBFD-4ADC-9B6F-092BE9594296}"/>
                </a:ext>
              </a:extLst>
            </p:cNvPr>
            <p:cNvSpPr txBox="1"/>
            <p:nvPr/>
          </p:nvSpPr>
          <p:spPr>
            <a:xfrm>
              <a:off x="5588559" y="3622503"/>
              <a:ext cx="235603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Mentor:</a:t>
              </a:r>
              <a:r>
                <a:rPr lang="en-US" altLang="zh-CN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1F18E4C9-6B9C-4772-8C4D-B318E79E014A}"/>
              </a:ext>
            </a:extLst>
          </p:cNvPr>
          <p:cNvGrpSpPr>
            <a:grpSpLocks/>
          </p:cNvGrpSpPr>
          <p:nvPr/>
        </p:nvGrpSpPr>
        <p:grpSpPr bwMode="auto">
          <a:xfrm rot="-1200000">
            <a:off x="5542327" y="3565056"/>
            <a:ext cx="5859996" cy="555575"/>
            <a:chOff x="5588566" y="4084906"/>
            <a:chExt cx="5859828" cy="554880"/>
          </a:xfrm>
        </p:grpSpPr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B30895FE-711A-452B-A6B4-DD9AA097E182}"/>
                </a:ext>
              </a:extLst>
            </p:cNvPr>
            <p:cNvSpPr txBox="1"/>
            <p:nvPr/>
          </p:nvSpPr>
          <p:spPr>
            <a:xfrm>
              <a:off x="5588566" y="4116566"/>
              <a:ext cx="3103473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Respondent:</a:t>
              </a:r>
              <a:r>
                <a:rPr lang="en-US" altLang="zh-CN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6191A723-1B9D-4A84-9141-D5DBCEE2E4B5}"/>
                </a:ext>
              </a:extLst>
            </p:cNvPr>
            <p:cNvSpPr txBox="1"/>
            <p:nvPr/>
          </p:nvSpPr>
          <p:spPr>
            <a:xfrm>
              <a:off x="8413181" y="4084906"/>
              <a:ext cx="3035213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Time:</a:t>
              </a:r>
              <a:r>
                <a:rPr lang="en-US" altLang="zh-CN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</a:p>
          </p:txBody>
        </p:sp>
      </p:grpSp>
      <p:sp>
        <p:nvSpPr>
          <p:cNvPr id="134" name="文本框 133">
            <a:extLst>
              <a:ext uri="{FF2B5EF4-FFF2-40B4-BE49-F238E27FC236}">
                <a16:creationId xmlns:a16="http://schemas.microsoft.com/office/drawing/2014/main" id="{F895DE97-7A52-496D-A79E-B09C5DD66F54}"/>
              </a:ext>
            </a:extLst>
          </p:cNvPr>
          <p:cNvSpPr txBox="1">
            <a:spLocks noChangeArrowheads="1"/>
          </p:cNvSpPr>
          <p:nvPr/>
        </p:nvSpPr>
        <p:spPr bwMode="auto">
          <a:xfrm rot="-1200000">
            <a:off x="5076825" y="2112516"/>
            <a:ext cx="59055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72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Calm wind paper defense template</a:t>
            </a:r>
            <a:endParaRPr lang="en-US" altLang="zh-CN" sz="3200" dirty="0">
              <a:solidFill>
                <a:srgbClr val="0072A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00FCCC5-5219-478F-A43A-1407F2676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3900023"/>
            <a:ext cx="8782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0072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 of project principles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AC534E6-97DA-4A07-B6E7-1B43E95D5671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2735263"/>
            <a:ext cx="4232275" cy="769937"/>
            <a:chOff x="4219447" y="2719498"/>
            <a:chExt cx="3753106" cy="76944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D33F7AA-5865-4BDD-9A4C-78CF711ECA66}"/>
                </a:ext>
              </a:extLst>
            </p:cNvPr>
            <p:cNvSpPr/>
            <p:nvPr/>
          </p:nvSpPr>
          <p:spPr>
            <a:xfrm>
              <a:off x="4447505" y="2809927"/>
              <a:ext cx="3296990" cy="642525"/>
            </a:xfrm>
            <a:prstGeom prst="rect">
              <a:avLst/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A5F0DF2-E45B-4E1A-A33C-187B72FAA6DB}"/>
                </a:ext>
              </a:extLst>
            </p:cNvPr>
            <p:cNvSpPr txBox="1"/>
            <p:nvPr/>
          </p:nvSpPr>
          <p:spPr>
            <a:xfrm>
              <a:off x="4219447" y="2719498"/>
              <a:ext cx="3753106" cy="7694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1" dirty="0">
                  <a:solidFill>
                    <a:schemeClr val="bg1"/>
                  </a:solidFill>
                  <a:latin typeface="+mj-lt"/>
                  <a:ea typeface="+mn-ea"/>
                </a:rPr>
                <a:t>The Fourth Part</a:t>
              </a:r>
              <a:endParaRPr lang="zh-CN" altLang="en-US" sz="4400" b="1" dirty="0">
                <a:solidFill>
                  <a:schemeClr val="bg1"/>
                </a:solidFill>
                <a:latin typeface="+mj-lt"/>
                <a:ea typeface="+mn-ea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2AE61D5-134B-4688-9E73-BC6533B3173B}"/>
              </a:ext>
            </a:extLst>
          </p:cNvPr>
          <p:cNvCxnSpPr/>
          <p:nvPr/>
        </p:nvCxnSpPr>
        <p:spPr>
          <a:xfrm>
            <a:off x="4448175" y="3651250"/>
            <a:ext cx="3295650" cy="0"/>
          </a:xfrm>
          <a:prstGeom prst="line">
            <a:avLst/>
          </a:prstGeom>
          <a:ln w="6350">
            <a:solidFill>
              <a:srgbClr val="0072A9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FD03A9D-E606-40ED-8EB7-8A17C71EA9EF}"/>
              </a:ext>
            </a:extLst>
          </p:cNvPr>
          <p:cNvCxnSpPr/>
          <p:nvPr/>
        </p:nvCxnSpPr>
        <p:spPr>
          <a:xfrm>
            <a:off x="4006850" y="4643438"/>
            <a:ext cx="4178300" cy="0"/>
          </a:xfrm>
          <a:prstGeom prst="line">
            <a:avLst/>
          </a:prstGeom>
          <a:ln w="6350">
            <a:solidFill>
              <a:srgbClr val="0072A9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B105138C-1542-4742-A717-16645A7FE177}"/>
              </a:ext>
            </a:extLst>
          </p:cNvPr>
          <p:cNvSpPr txBox="1"/>
          <p:nvPr/>
        </p:nvSpPr>
        <p:spPr>
          <a:xfrm>
            <a:off x="4387850" y="4733925"/>
            <a:ext cx="34163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0072A9"/>
                </a:solidFill>
                <a:latin typeface="+mj-lt"/>
                <a:ea typeface="+mn-ea"/>
              </a:rPr>
              <a:t>We are sings the best!</a:t>
            </a:r>
            <a:endParaRPr lang="zh-CN" altLang="en-US" sz="2400" dirty="0">
              <a:solidFill>
                <a:srgbClr val="0072A9"/>
              </a:solidFill>
              <a:latin typeface="+mj-lt"/>
              <a:ea typeface="+mn-ea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5AC2E53-614B-4E89-B369-11FC78CB2DBE}"/>
              </a:ext>
            </a:extLst>
          </p:cNvPr>
          <p:cNvGrpSpPr>
            <a:grpSpLocks/>
          </p:cNvGrpSpPr>
          <p:nvPr/>
        </p:nvGrpSpPr>
        <p:grpSpPr bwMode="auto">
          <a:xfrm>
            <a:off x="-247650" y="-19050"/>
            <a:ext cx="12687300" cy="280988"/>
            <a:chOff x="-246861" y="0"/>
            <a:chExt cx="12685723" cy="281354"/>
          </a:xfrm>
        </p:grpSpPr>
        <p:sp>
          <p:nvSpPr>
            <p:cNvPr id="11" name="平行四边形 10">
              <a:extLst>
                <a:ext uri="{FF2B5EF4-FFF2-40B4-BE49-F238E27FC236}">
                  <a16:creationId xmlns:a16="http://schemas.microsoft.com/office/drawing/2014/main" id="{6F81AFDC-4E20-4F36-9E2D-6D8D463BF8B9}"/>
                </a:ext>
              </a:extLst>
            </p:cNvPr>
            <p:cNvSpPr/>
            <p:nvPr/>
          </p:nvSpPr>
          <p:spPr>
            <a:xfrm>
              <a:off x="710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2B95C7F9-0817-4B87-BDD8-47854C4A7349}"/>
                </a:ext>
              </a:extLst>
            </p:cNvPr>
            <p:cNvSpPr/>
            <p:nvPr/>
          </p:nvSpPr>
          <p:spPr>
            <a:xfrm flipH="1">
              <a:off x="-24686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93AC6D95-90A0-42D7-B32E-7ED96046A100}"/>
                </a:ext>
              </a:extLst>
            </p:cNvPr>
            <p:cNvSpPr/>
            <p:nvPr/>
          </p:nvSpPr>
          <p:spPr>
            <a:xfrm>
              <a:off x="98171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8028C083-465E-4C7D-BEFC-933023EAB4E1}"/>
                </a:ext>
              </a:extLst>
            </p:cNvPr>
            <p:cNvSpPr/>
            <p:nvPr/>
          </p:nvSpPr>
          <p:spPr>
            <a:xfrm flipH="1">
              <a:off x="72774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2FF8369F-5E14-487A-AB63-7B5A8928F12C}"/>
                </a:ext>
              </a:extLst>
            </p:cNvPr>
            <p:cNvSpPr/>
            <p:nvPr/>
          </p:nvSpPr>
          <p:spPr>
            <a:xfrm>
              <a:off x="1957903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E6516A03-81E1-431D-ABE1-CFCC1FBAB777}"/>
                </a:ext>
              </a:extLst>
            </p:cNvPr>
            <p:cNvSpPr/>
            <p:nvPr/>
          </p:nvSpPr>
          <p:spPr>
            <a:xfrm flipH="1">
              <a:off x="1703934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94660E8B-08E2-4171-8173-71CF779AC84B}"/>
                </a:ext>
              </a:extLst>
            </p:cNvPr>
            <p:cNvSpPr/>
            <p:nvPr/>
          </p:nvSpPr>
          <p:spPr>
            <a:xfrm>
              <a:off x="2932507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id="{82E2B86D-A360-4446-A05B-DE5AB724DA23}"/>
                </a:ext>
              </a:extLst>
            </p:cNvPr>
            <p:cNvSpPr/>
            <p:nvPr/>
          </p:nvSpPr>
          <p:spPr>
            <a:xfrm flipH="1">
              <a:off x="267853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平行四边形 18">
              <a:extLst>
                <a:ext uri="{FF2B5EF4-FFF2-40B4-BE49-F238E27FC236}">
                  <a16:creationId xmlns:a16="http://schemas.microsoft.com/office/drawing/2014/main" id="{8074A6F8-6F3C-4A8F-8F80-9D270EBD0EEE}"/>
                </a:ext>
              </a:extLst>
            </p:cNvPr>
            <p:cNvSpPr/>
            <p:nvPr/>
          </p:nvSpPr>
          <p:spPr>
            <a:xfrm>
              <a:off x="3907111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E79FF0A6-5ADF-4431-8CF7-D7EEB96B7B2E}"/>
                </a:ext>
              </a:extLst>
            </p:cNvPr>
            <p:cNvSpPr/>
            <p:nvPr/>
          </p:nvSpPr>
          <p:spPr>
            <a:xfrm flipH="1">
              <a:off x="365314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平行四边形 20">
              <a:extLst>
                <a:ext uri="{FF2B5EF4-FFF2-40B4-BE49-F238E27FC236}">
                  <a16:creationId xmlns:a16="http://schemas.microsoft.com/office/drawing/2014/main" id="{F789BC88-AD55-4A32-BEAA-EDD60470A6BF}"/>
                </a:ext>
              </a:extLst>
            </p:cNvPr>
            <p:cNvSpPr/>
            <p:nvPr/>
          </p:nvSpPr>
          <p:spPr>
            <a:xfrm>
              <a:off x="488171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841D6AD5-486C-410E-9CF8-533C91E75E3C}"/>
                </a:ext>
              </a:extLst>
            </p:cNvPr>
            <p:cNvSpPr/>
            <p:nvPr/>
          </p:nvSpPr>
          <p:spPr>
            <a:xfrm flipH="1">
              <a:off x="462774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C0689EF3-44DC-4C33-8762-3596656A499F}"/>
                </a:ext>
              </a:extLst>
            </p:cNvPr>
            <p:cNvSpPr/>
            <p:nvPr/>
          </p:nvSpPr>
          <p:spPr>
            <a:xfrm>
              <a:off x="5857905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8870C5AA-8174-4A58-8321-0082ECA9F280}"/>
                </a:ext>
              </a:extLst>
            </p:cNvPr>
            <p:cNvSpPr/>
            <p:nvPr/>
          </p:nvSpPr>
          <p:spPr>
            <a:xfrm flipH="1">
              <a:off x="5603937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659D00E6-1CC4-4A57-B6C8-8D544235ED38}"/>
                </a:ext>
              </a:extLst>
            </p:cNvPr>
            <p:cNvSpPr/>
            <p:nvPr/>
          </p:nvSpPr>
          <p:spPr>
            <a:xfrm>
              <a:off x="6832509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15483CAD-553D-4E5D-BF33-CFF358F80E6E}"/>
                </a:ext>
              </a:extLst>
            </p:cNvPr>
            <p:cNvSpPr/>
            <p:nvPr/>
          </p:nvSpPr>
          <p:spPr>
            <a:xfrm flipH="1">
              <a:off x="657854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091D137F-7939-4499-A58A-A5C3F551C7CB}"/>
                </a:ext>
              </a:extLst>
            </p:cNvPr>
            <p:cNvSpPr/>
            <p:nvPr/>
          </p:nvSpPr>
          <p:spPr>
            <a:xfrm>
              <a:off x="780711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平行四边形 27">
              <a:extLst>
                <a:ext uri="{FF2B5EF4-FFF2-40B4-BE49-F238E27FC236}">
                  <a16:creationId xmlns:a16="http://schemas.microsoft.com/office/drawing/2014/main" id="{DB987DF0-6700-48FA-BABF-21796CAFD9EB}"/>
                </a:ext>
              </a:extLst>
            </p:cNvPr>
            <p:cNvSpPr/>
            <p:nvPr/>
          </p:nvSpPr>
          <p:spPr>
            <a:xfrm flipH="1">
              <a:off x="7553144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平行四边形 28">
              <a:extLst>
                <a:ext uri="{FF2B5EF4-FFF2-40B4-BE49-F238E27FC236}">
                  <a16:creationId xmlns:a16="http://schemas.microsoft.com/office/drawing/2014/main" id="{0F99E494-FE29-414E-A642-34CB98CF6A0B}"/>
                </a:ext>
              </a:extLst>
            </p:cNvPr>
            <p:cNvSpPr/>
            <p:nvPr/>
          </p:nvSpPr>
          <p:spPr>
            <a:xfrm>
              <a:off x="878171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7BFC1528-0E0B-4F67-8C4D-DD9816D7FDE6}"/>
                </a:ext>
              </a:extLst>
            </p:cNvPr>
            <p:cNvSpPr/>
            <p:nvPr/>
          </p:nvSpPr>
          <p:spPr>
            <a:xfrm flipH="1">
              <a:off x="8527748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B0400E8B-527D-494A-861B-3A9E5705EB70}"/>
                </a:ext>
              </a:extLst>
            </p:cNvPr>
            <p:cNvSpPr/>
            <p:nvPr/>
          </p:nvSpPr>
          <p:spPr>
            <a:xfrm>
              <a:off x="9757908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E13D9615-7DB1-438A-B43F-27F9630DAFFA}"/>
                </a:ext>
              </a:extLst>
            </p:cNvPr>
            <p:cNvSpPr/>
            <p:nvPr/>
          </p:nvSpPr>
          <p:spPr>
            <a:xfrm flipH="1">
              <a:off x="9503940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平行四边形 32">
              <a:extLst>
                <a:ext uri="{FF2B5EF4-FFF2-40B4-BE49-F238E27FC236}">
                  <a16:creationId xmlns:a16="http://schemas.microsoft.com/office/drawing/2014/main" id="{375BA1ED-BA19-4773-9EC4-358B60220334}"/>
                </a:ext>
              </a:extLst>
            </p:cNvPr>
            <p:cNvSpPr/>
            <p:nvPr/>
          </p:nvSpPr>
          <p:spPr>
            <a:xfrm>
              <a:off x="1073251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平行四边形 33">
              <a:extLst>
                <a:ext uri="{FF2B5EF4-FFF2-40B4-BE49-F238E27FC236}">
                  <a16:creationId xmlns:a16="http://schemas.microsoft.com/office/drawing/2014/main" id="{9B1BA4C8-1A12-48F9-9A8A-253A5C3755F6}"/>
                </a:ext>
              </a:extLst>
            </p:cNvPr>
            <p:cNvSpPr/>
            <p:nvPr/>
          </p:nvSpPr>
          <p:spPr>
            <a:xfrm flipH="1">
              <a:off x="1047854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平行四边形 34">
              <a:extLst>
                <a:ext uri="{FF2B5EF4-FFF2-40B4-BE49-F238E27FC236}">
                  <a16:creationId xmlns:a16="http://schemas.microsoft.com/office/drawing/2014/main" id="{AD78BE0F-C8B3-41D5-865E-3122813FE17B}"/>
                </a:ext>
              </a:extLst>
            </p:cNvPr>
            <p:cNvSpPr/>
            <p:nvPr/>
          </p:nvSpPr>
          <p:spPr>
            <a:xfrm>
              <a:off x="1170711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平行四边形 35">
              <a:extLst>
                <a:ext uri="{FF2B5EF4-FFF2-40B4-BE49-F238E27FC236}">
                  <a16:creationId xmlns:a16="http://schemas.microsoft.com/office/drawing/2014/main" id="{8BB0B818-ED8F-476F-9B32-15EE58074458}"/>
                </a:ext>
              </a:extLst>
            </p:cNvPr>
            <p:cNvSpPr/>
            <p:nvPr/>
          </p:nvSpPr>
          <p:spPr>
            <a:xfrm flipH="1">
              <a:off x="1145314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0F3AD6A-1041-42A2-B621-CC3F6ACEFF9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-247650" y="6596063"/>
            <a:ext cx="12687300" cy="280987"/>
            <a:chOff x="-246861" y="0"/>
            <a:chExt cx="12685723" cy="281354"/>
          </a:xfrm>
        </p:grpSpPr>
        <p:sp>
          <p:nvSpPr>
            <p:cNvPr id="38" name="平行四边形 37">
              <a:extLst>
                <a:ext uri="{FF2B5EF4-FFF2-40B4-BE49-F238E27FC236}">
                  <a16:creationId xmlns:a16="http://schemas.microsoft.com/office/drawing/2014/main" id="{B0C5C6BD-8481-4F0C-BB6A-CF5D33AD80ED}"/>
                </a:ext>
              </a:extLst>
            </p:cNvPr>
            <p:cNvSpPr/>
            <p:nvPr/>
          </p:nvSpPr>
          <p:spPr>
            <a:xfrm>
              <a:off x="710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id="{D12F98C7-E610-442C-AC9D-DB14F03BA1C3}"/>
                </a:ext>
              </a:extLst>
            </p:cNvPr>
            <p:cNvSpPr/>
            <p:nvPr/>
          </p:nvSpPr>
          <p:spPr>
            <a:xfrm flipH="1">
              <a:off x="-24686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id="{B6727B35-DB11-4517-B473-EFD274414C69}"/>
                </a:ext>
              </a:extLst>
            </p:cNvPr>
            <p:cNvSpPr/>
            <p:nvPr/>
          </p:nvSpPr>
          <p:spPr>
            <a:xfrm>
              <a:off x="98171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平行四边形 40">
              <a:extLst>
                <a:ext uri="{FF2B5EF4-FFF2-40B4-BE49-F238E27FC236}">
                  <a16:creationId xmlns:a16="http://schemas.microsoft.com/office/drawing/2014/main" id="{31A2BB16-CB40-45B1-B316-2C733BA2F94A}"/>
                </a:ext>
              </a:extLst>
            </p:cNvPr>
            <p:cNvSpPr/>
            <p:nvPr/>
          </p:nvSpPr>
          <p:spPr>
            <a:xfrm flipH="1">
              <a:off x="72774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id="{0013F503-C026-4CA1-9CC6-803C8E7D106A}"/>
                </a:ext>
              </a:extLst>
            </p:cNvPr>
            <p:cNvSpPr/>
            <p:nvPr/>
          </p:nvSpPr>
          <p:spPr>
            <a:xfrm>
              <a:off x="1957903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平行四边形 42">
              <a:extLst>
                <a:ext uri="{FF2B5EF4-FFF2-40B4-BE49-F238E27FC236}">
                  <a16:creationId xmlns:a16="http://schemas.microsoft.com/office/drawing/2014/main" id="{5A610115-F5F1-4929-B0BA-F11D15C0EB29}"/>
                </a:ext>
              </a:extLst>
            </p:cNvPr>
            <p:cNvSpPr/>
            <p:nvPr/>
          </p:nvSpPr>
          <p:spPr>
            <a:xfrm flipH="1">
              <a:off x="1703934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id="{3AB2D45B-19AA-4544-82E9-ED610E7F864D}"/>
                </a:ext>
              </a:extLst>
            </p:cNvPr>
            <p:cNvSpPr/>
            <p:nvPr/>
          </p:nvSpPr>
          <p:spPr>
            <a:xfrm>
              <a:off x="2932507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平行四边形 44">
              <a:extLst>
                <a:ext uri="{FF2B5EF4-FFF2-40B4-BE49-F238E27FC236}">
                  <a16:creationId xmlns:a16="http://schemas.microsoft.com/office/drawing/2014/main" id="{D46E3EC7-EA2D-4359-A034-EAC7AB6CD68F}"/>
                </a:ext>
              </a:extLst>
            </p:cNvPr>
            <p:cNvSpPr/>
            <p:nvPr/>
          </p:nvSpPr>
          <p:spPr>
            <a:xfrm flipH="1">
              <a:off x="267853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平行四边形 45">
              <a:extLst>
                <a:ext uri="{FF2B5EF4-FFF2-40B4-BE49-F238E27FC236}">
                  <a16:creationId xmlns:a16="http://schemas.microsoft.com/office/drawing/2014/main" id="{76027A9B-0435-4891-ABFA-DA19A6C01DA5}"/>
                </a:ext>
              </a:extLst>
            </p:cNvPr>
            <p:cNvSpPr/>
            <p:nvPr/>
          </p:nvSpPr>
          <p:spPr>
            <a:xfrm>
              <a:off x="3907111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7" name="平行四边形 46">
              <a:extLst>
                <a:ext uri="{FF2B5EF4-FFF2-40B4-BE49-F238E27FC236}">
                  <a16:creationId xmlns:a16="http://schemas.microsoft.com/office/drawing/2014/main" id="{DCC6A359-6C54-4B61-B05C-7D3A104A1504}"/>
                </a:ext>
              </a:extLst>
            </p:cNvPr>
            <p:cNvSpPr/>
            <p:nvPr/>
          </p:nvSpPr>
          <p:spPr>
            <a:xfrm flipH="1">
              <a:off x="365314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平行四边形 47">
              <a:extLst>
                <a:ext uri="{FF2B5EF4-FFF2-40B4-BE49-F238E27FC236}">
                  <a16:creationId xmlns:a16="http://schemas.microsoft.com/office/drawing/2014/main" id="{032EC331-8FA3-408D-8E96-3EF3714864B8}"/>
                </a:ext>
              </a:extLst>
            </p:cNvPr>
            <p:cNvSpPr/>
            <p:nvPr/>
          </p:nvSpPr>
          <p:spPr>
            <a:xfrm>
              <a:off x="488171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平行四边形 48">
              <a:extLst>
                <a:ext uri="{FF2B5EF4-FFF2-40B4-BE49-F238E27FC236}">
                  <a16:creationId xmlns:a16="http://schemas.microsoft.com/office/drawing/2014/main" id="{9E85FD23-84FD-400F-A51D-DD8FEB2F5A7B}"/>
                </a:ext>
              </a:extLst>
            </p:cNvPr>
            <p:cNvSpPr/>
            <p:nvPr/>
          </p:nvSpPr>
          <p:spPr>
            <a:xfrm flipH="1">
              <a:off x="462774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:a16="http://schemas.microsoft.com/office/drawing/2014/main" id="{5D77805D-8D90-43F1-9C3A-A6D36FF1FC99}"/>
                </a:ext>
              </a:extLst>
            </p:cNvPr>
            <p:cNvSpPr/>
            <p:nvPr/>
          </p:nvSpPr>
          <p:spPr>
            <a:xfrm>
              <a:off x="5857905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平行四边形 50">
              <a:extLst>
                <a:ext uri="{FF2B5EF4-FFF2-40B4-BE49-F238E27FC236}">
                  <a16:creationId xmlns:a16="http://schemas.microsoft.com/office/drawing/2014/main" id="{A3711C85-C8B7-434E-A5E4-648B4D20325B}"/>
                </a:ext>
              </a:extLst>
            </p:cNvPr>
            <p:cNvSpPr/>
            <p:nvPr/>
          </p:nvSpPr>
          <p:spPr>
            <a:xfrm flipH="1">
              <a:off x="5603937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B03F0C59-FD0A-4213-A293-553C7907A762}"/>
                </a:ext>
              </a:extLst>
            </p:cNvPr>
            <p:cNvSpPr/>
            <p:nvPr/>
          </p:nvSpPr>
          <p:spPr>
            <a:xfrm>
              <a:off x="6832509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2E93990D-859E-4605-9E0E-D7EE2F30DBFC}"/>
                </a:ext>
              </a:extLst>
            </p:cNvPr>
            <p:cNvSpPr/>
            <p:nvPr/>
          </p:nvSpPr>
          <p:spPr>
            <a:xfrm flipH="1">
              <a:off x="657854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平行四边形 53">
              <a:extLst>
                <a:ext uri="{FF2B5EF4-FFF2-40B4-BE49-F238E27FC236}">
                  <a16:creationId xmlns:a16="http://schemas.microsoft.com/office/drawing/2014/main" id="{18A27192-35EB-4F49-9B29-06A5D58590CF}"/>
                </a:ext>
              </a:extLst>
            </p:cNvPr>
            <p:cNvSpPr/>
            <p:nvPr/>
          </p:nvSpPr>
          <p:spPr>
            <a:xfrm>
              <a:off x="780711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平行四边形 54">
              <a:extLst>
                <a:ext uri="{FF2B5EF4-FFF2-40B4-BE49-F238E27FC236}">
                  <a16:creationId xmlns:a16="http://schemas.microsoft.com/office/drawing/2014/main" id="{B18BD38D-EA89-4F5D-888A-78C9395DF7B0}"/>
                </a:ext>
              </a:extLst>
            </p:cNvPr>
            <p:cNvSpPr/>
            <p:nvPr/>
          </p:nvSpPr>
          <p:spPr>
            <a:xfrm flipH="1">
              <a:off x="7553144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7D03B391-25DD-47E3-B3D5-772D51B12E95}"/>
                </a:ext>
              </a:extLst>
            </p:cNvPr>
            <p:cNvSpPr/>
            <p:nvPr/>
          </p:nvSpPr>
          <p:spPr>
            <a:xfrm>
              <a:off x="878171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平行四边形 56">
              <a:extLst>
                <a:ext uri="{FF2B5EF4-FFF2-40B4-BE49-F238E27FC236}">
                  <a16:creationId xmlns:a16="http://schemas.microsoft.com/office/drawing/2014/main" id="{D6B4E628-D900-45A5-AD26-F7AFFD6C482C}"/>
                </a:ext>
              </a:extLst>
            </p:cNvPr>
            <p:cNvSpPr/>
            <p:nvPr/>
          </p:nvSpPr>
          <p:spPr>
            <a:xfrm flipH="1">
              <a:off x="8527748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62EF3B38-3CE5-4055-9E7E-374B62DCC925}"/>
                </a:ext>
              </a:extLst>
            </p:cNvPr>
            <p:cNvSpPr/>
            <p:nvPr/>
          </p:nvSpPr>
          <p:spPr>
            <a:xfrm>
              <a:off x="9757908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平行四边形 58">
              <a:extLst>
                <a:ext uri="{FF2B5EF4-FFF2-40B4-BE49-F238E27FC236}">
                  <a16:creationId xmlns:a16="http://schemas.microsoft.com/office/drawing/2014/main" id="{7AEECE3F-429A-4FE3-BDBF-3CA90844E2CC}"/>
                </a:ext>
              </a:extLst>
            </p:cNvPr>
            <p:cNvSpPr/>
            <p:nvPr/>
          </p:nvSpPr>
          <p:spPr>
            <a:xfrm flipH="1">
              <a:off x="9503940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平行四边形 59">
              <a:extLst>
                <a:ext uri="{FF2B5EF4-FFF2-40B4-BE49-F238E27FC236}">
                  <a16:creationId xmlns:a16="http://schemas.microsoft.com/office/drawing/2014/main" id="{69F314D9-4C73-4314-893E-F6173B7EB6DE}"/>
                </a:ext>
              </a:extLst>
            </p:cNvPr>
            <p:cNvSpPr/>
            <p:nvPr/>
          </p:nvSpPr>
          <p:spPr>
            <a:xfrm>
              <a:off x="1073251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" name="平行四边形 60">
              <a:extLst>
                <a:ext uri="{FF2B5EF4-FFF2-40B4-BE49-F238E27FC236}">
                  <a16:creationId xmlns:a16="http://schemas.microsoft.com/office/drawing/2014/main" id="{1CB3E54D-E553-4260-9D30-B0B58455C4FD}"/>
                </a:ext>
              </a:extLst>
            </p:cNvPr>
            <p:cNvSpPr/>
            <p:nvPr/>
          </p:nvSpPr>
          <p:spPr>
            <a:xfrm flipH="1">
              <a:off x="1047854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2" name="平行四边形 61">
              <a:extLst>
                <a:ext uri="{FF2B5EF4-FFF2-40B4-BE49-F238E27FC236}">
                  <a16:creationId xmlns:a16="http://schemas.microsoft.com/office/drawing/2014/main" id="{689780EA-571F-41B3-8782-00E229B6F088}"/>
                </a:ext>
              </a:extLst>
            </p:cNvPr>
            <p:cNvSpPr/>
            <p:nvPr/>
          </p:nvSpPr>
          <p:spPr>
            <a:xfrm>
              <a:off x="1170711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3" name="平行四边形 62">
              <a:extLst>
                <a:ext uri="{FF2B5EF4-FFF2-40B4-BE49-F238E27FC236}">
                  <a16:creationId xmlns:a16="http://schemas.microsoft.com/office/drawing/2014/main" id="{F55C1915-607E-4517-829E-E4F4377D6F40}"/>
                </a:ext>
              </a:extLst>
            </p:cNvPr>
            <p:cNvSpPr/>
            <p:nvPr/>
          </p:nvSpPr>
          <p:spPr>
            <a:xfrm flipH="1">
              <a:off x="1145314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4" name="Freeform 71">
            <a:extLst>
              <a:ext uri="{FF2B5EF4-FFF2-40B4-BE49-F238E27FC236}">
                <a16:creationId xmlns:a16="http://schemas.microsoft.com/office/drawing/2014/main" id="{D31600C1-6471-4BC9-8487-33B04746F7C6}"/>
              </a:ext>
            </a:extLst>
          </p:cNvPr>
          <p:cNvSpPr>
            <a:spLocks noEditPoints="1"/>
          </p:cNvSpPr>
          <p:nvPr/>
        </p:nvSpPr>
        <p:spPr bwMode="auto">
          <a:xfrm>
            <a:off x="5648325" y="1724025"/>
            <a:ext cx="895350" cy="947738"/>
          </a:xfrm>
          <a:custGeom>
            <a:avLst/>
            <a:gdLst>
              <a:gd name="T0" fmla="*/ 2147483647 w 222"/>
              <a:gd name="T1" fmla="*/ 2147483647 h 235"/>
              <a:gd name="T2" fmla="*/ 2147483647 w 222"/>
              <a:gd name="T3" fmla="*/ 2147483647 h 235"/>
              <a:gd name="T4" fmla="*/ 2147483647 w 222"/>
              <a:gd name="T5" fmla="*/ 2147483647 h 235"/>
              <a:gd name="T6" fmla="*/ 2147483647 w 222"/>
              <a:gd name="T7" fmla="*/ 2147483647 h 235"/>
              <a:gd name="T8" fmla="*/ 2147483647 w 222"/>
              <a:gd name="T9" fmla="*/ 2147483647 h 235"/>
              <a:gd name="T10" fmla="*/ 2147483647 w 222"/>
              <a:gd name="T11" fmla="*/ 2147483647 h 235"/>
              <a:gd name="T12" fmla="*/ 2147483647 w 222"/>
              <a:gd name="T13" fmla="*/ 2147483647 h 235"/>
              <a:gd name="T14" fmla="*/ 2147483647 w 222"/>
              <a:gd name="T15" fmla="*/ 2147483647 h 235"/>
              <a:gd name="T16" fmla="*/ 2147483647 w 222"/>
              <a:gd name="T17" fmla="*/ 2147483647 h 235"/>
              <a:gd name="T18" fmla="*/ 2147483647 w 222"/>
              <a:gd name="T19" fmla="*/ 2147483647 h 235"/>
              <a:gd name="T20" fmla="*/ 2147483647 w 222"/>
              <a:gd name="T21" fmla="*/ 2147483647 h 235"/>
              <a:gd name="T22" fmla="*/ 2147483647 w 222"/>
              <a:gd name="T23" fmla="*/ 2147483647 h 235"/>
              <a:gd name="T24" fmla="*/ 2147483647 w 222"/>
              <a:gd name="T25" fmla="*/ 2147483647 h 235"/>
              <a:gd name="T26" fmla="*/ 2147483647 w 222"/>
              <a:gd name="T27" fmla="*/ 0 h 235"/>
              <a:gd name="T28" fmla="*/ 2147483647 w 222"/>
              <a:gd name="T29" fmla="*/ 0 h 235"/>
              <a:gd name="T30" fmla="*/ 2147483647 w 222"/>
              <a:gd name="T31" fmla="*/ 2147483647 h 235"/>
              <a:gd name="T32" fmla="*/ 2147483647 w 222"/>
              <a:gd name="T33" fmla="*/ 2147483647 h 235"/>
              <a:gd name="T34" fmla="*/ 2147483647 w 222"/>
              <a:gd name="T35" fmla="*/ 2147483647 h 235"/>
              <a:gd name="T36" fmla="*/ 2147483647 w 222"/>
              <a:gd name="T37" fmla="*/ 2147483647 h 235"/>
              <a:gd name="T38" fmla="*/ 2147483647 w 222"/>
              <a:gd name="T39" fmla="*/ 2147483647 h 235"/>
              <a:gd name="T40" fmla="*/ 2147483647 w 222"/>
              <a:gd name="T41" fmla="*/ 2147483647 h 235"/>
              <a:gd name="T42" fmla="*/ 2147483647 w 222"/>
              <a:gd name="T43" fmla="*/ 2147483647 h 235"/>
              <a:gd name="T44" fmla="*/ 0 w 222"/>
              <a:gd name="T45" fmla="*/ 2147483647 h 235"/>
              <a:gd name="T46" fmla="*/ 0 w 222"/>
              <a:gd name="T47" fmla="*/ 2147483647 h 235"/>
              <a:gd name="T48" fmla="*/ 2147483647 w 222"/>
              <a:gd name="T49" fmla="*/ 2147483647 h 235"/>
              <a:gd name="T50" fmla="*/ 2147483647 w 222"/>
              <a:gd name="T51" fmla="*/ 2147483647 h 235"/>
              <a:gd name="T52" fmla="*/ 2147483647 w 222"/>
              <a:gd name="T53" fmla="*/ 2147483647 h 235"/>
              <a:gd name="T54" fmla="*/ 2147483647 w 222"/>
              <a:gd name="T55" fmla="*/ 2147483647 h 235"/>
              <a:gd name="T56" fmla="*/ 2147483647 w 222"/>
              <a:gd name="T57" fmla="*/ 2147483647 h 235"/>
              <a:gd name="T58" fmla="*/ 2147483647 w 222"/>
              <a:gd name="T59" fmla="*/ 2147483647 h 235"/>
              <a:gd name="T60" fmla="*/ 2147483647 w 222"/>
              <a:gd name="T61" fmla="*/ 2147483647 h 235"/>
              <a:gd name="T62" fmla="*/ 2147483647 w 222"/>
              <a:gd name="T63" fmla="*/ 2147483647 h 235"/>
              <a:gd name="T64" fmla="*/ 2147483647 w 222"/>
              <a:gd name="T65" fmla="*/ 2147483647 h 235"/>
              <a:gd name="T66" fmla="*/ 2147483647 w 222"/>
              <a:gd name="T67" fmla="*/ 2147483647 h 235"/>
              <a:gd name="T68" fmla="*/ 2147483647 w 222"/>
              <a:gd name="T69" fmla="*/ 2147483647 h 235"/>
              <a:gd name="T70" fmla="*/ 2147483647 w 222"/>
              <a:gd name="T71" fmla="*/ 2147483647 h 235"/>
              <a:gd name="T72" fmla="*/ 2147483647 w 222"/>
              <a:gd name="T73" fmla="*/ 2147483647 h 235"/>
              <a:gd name="T74" fmla="*/ 2147483647 w 222"/>
              <a:gd name="T75" fmla="*/ 2147483647 h 235"/>
              <a:gd name="T76" fmla="*/ 2147483647 w 222"/>
              <a:gd name="T77" fmla="*/ 2147483647 h 235"/>
              <a:gd name="T78" fmla="*/ 2147483647 w 222"/>
              <a:gd name="T79" fmla="*/ 2147483647 h 235"/>
              <a:gd name="T80" fmla="*/ 2147483647 w 222"/>
              <a:gd name="T81" fmla="*/ 2147483647 h 2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close/>
              </a:path>
            </a:pathLst>
          </a:custGeom>
          <a:solidFill>
            <a:srgbClr val="0072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>
            <a:extLst>
              <a:ext uri="{FF2B5EF4-FFF2-40B4-BE49-F238E27FC236}">
                <a16:creationId xmlns:a16="http://schemas.microsoft.com/office/drawing/2014/main" id="{7106D10A-59A6-4E85-9117-6956E50A6852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185738"/>
            <a:ext cx="7102475" cy="825500"/>
            <a:chOff x="193490" y="186088"/>
            <a:chExt cx="7101414" cy="824600"/>
          </a:xfrm>
        </p:grpSpPr>
        <p:sp>
          <p:nvSpPr>
            <p:cNvPr id="2" name="菱形 1">
              <a:extLst>
                <a:ext uri="{FF2B5EF4-FFF2-40B4-BE49-F238E27FC236}">
                  <a16:creationId xmlns:a16="http://schemas.microsoft.com/office/drawing/2014/main" id="{CF6948EF-B161-4795-8034-B53EEFBEEEFC}"/>
                </a:ext>
              </a:extLst>
            </p:cNvPr>
            <p:cNvSpPr/>
            <p:nvPr/>
          </p:nvSpPr>
          <p:spPr>
            <a:xfrm>
              <a:off x="193490" y="186088"/>
              <a:ext cx="825377" cy="824600"/>
            </a:xfrm>
            <a:prstGeom prst="diamond">
              <a:avLst/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313" name="文本框 2">
              <a:extLst>
                <a:ext uri="{FF2B5EF4-FFF2-40B4-BE49-F238E27FC236}">
                  <a16:creationId xmlns:a16="http://schemas.microsoft.com/office/drawing/2014/main" id="{A4119CB2-B88E-4441-A3E6-7AAFC2BB2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090" y="243238"/>
              <a:ext cx="62768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0072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Analysis of project principles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C2AF87F5-1510-4761-BA18-CD79A14503A9}"/>
                </a:ext>
              </a:extLst>
            </p:cNvPr>
            <p:cNvSpPr txBox="1"/>
            <p:nvPr/>
          </p:nvSpPr>
          <p:spPr>
            <a:xfrm>
              <a:off x="1018867" y="672919"/>
              <a:ext cx="3077703" cy="337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+mn-ea"/>
                </a:rPr>
                <a:t>We are sings the best!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2315" name="Freeform 71">
              <a:extLst>
                <a:ext uri="{FF2B5EF4-FFF2-40B4-BE49-F238E27FC236}">
                  <a16:creationId xmlns:a16="http://schemas.microsoft.com/office/drawing/2014/main" id="{CD2ADA77-A02E-4FCA-85BD-8576B447A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67" y="384564"/>
              <a:ext cx="370087" cy="391759"/>
            </a:xfrm>
            <a:custGeom>
              <a:avLst/>
              <a:gdLst>
                <a:gd name="T0" fmla="*/ 2147483647 w 222"/>
                <a:gd name="T1" fmla="*/ 2147483647 h 235"/>
                <a:gd name="T2" fmla="*/ 2147483647 w 222"/>
                <a:gd name="T3" fmla="*/ 2147483647 h 235"/>
                <a:gd name="T4" fmla="*/ 2147483647 w 222"/>
                <a:gd name="T5" fmla="*/ 2147483647 h 235"/>
                <a:gd name="T6" fmla="*/ 2147483647 w 222"/>
                <a:gd name="T7" fmla="*/ 2147483647 h 235"/>
                <a:gd name="T8" fmla="*/ 2147483647 w 222"/>
                <a:gd name="T9" fmla="*/ 2147483647 h 235"/>
                <a:gd name="T10" fmla="*/ 2147483647 w 222"/>
                <a:gd name="T11" fmla="*/ 2147483647 h 235"/>
                <a:gd name="T12" fmla="*/ 2147483647 w 222"/>
                <a:gd name="T13" fmla="*/ 2147483647 h 235"/>
                <a:gd name="T14" fmla="*/ 2147483647 w 222"/>
                <a:gd name="T15" fmla="*/ 2147483647 h 235"/>
                <a:gd name="T16" fmla="*/ 2147483647 w 222"/>
                <a:gd name="T17" fmla="*/ 2147483647 h 235"/>
                <a:gd name="T18" fmla="*/ 2147483647 w 222"/>
                <a:gd name="T19" fmla="*/ 2147483647 h 235"/>
                <a:gd name="T20" fmla="*/ 2147483647 w 222"/>
                <a:gd name="T21" fmla="*/ 2147483647 h 235"/>
                <a:gd name="T22" fmla="*/ 2147483647 w 222"/>
                <a:gd name="T23" fmla="*/ 2147483647 h 235"/>
                <a:gd name="T24" fmla="*/ 2147483647 w 222"/>
                <a:gd name="T25" fmla="*/ 2147483647 h 235"/>
                <a:gd name="T26" fmla="*/ 2147483647 w 222"/>
                <a:gd name="T27" fmla="*/ 0 h 235"/>
                <a:gd name="T28" fmla="*/ 2147483647 w 222"/>
                <a:gd name="T29" fmla="*/ 0 h 235"/>
                <a:gd name="T30" fmla="*/ 2147483647 w 222"/>
                <a:gd name="T31" fmla="*/ 2147483647 h 235"/>
                <a:gd name="T32" fmla="*/ 2147483647 w 222"/>
                <a:gd name="T33" fmla="*/ 2147483647 h 235"/>
                <a:gd name="T34" fmla="*/ 2147483647 w 222"/>
                <a:gd name="T35" fmla="*/ 2147483647 h 235"/>
                <a:gd name="T36" fmla="*/ 2147483647 w 222"/>
                <a:gd name="T37" fmla="*/ 2147483647 h 235"/>
                <a:gd name="T38" fmla="*/ 2147483647 w 222"/>
                <a:gd name="T39" fmla="*/ 2147483647 h 235"/>
                <a:gd name="T40" fmla="*/ 2147483647 w 222"/>
                <a:gd name="T41" fmla="*/ 2147483647 h 235"/>
                <a:gd name="T42" fmla="*/ 2147483647 w 222"/>
                <a:gd name="T43" fmla="*/ 2147483647 h 235"/>
                <a:gd name="T44" fmla="*/ 0 w 222"/>
                <a:gd name="T45" fmla="*/ 2147483647 h 235"/>
                <a:gd name="T46" fmla="*/ 0 w 222"/>
                <a:gd name="T47" fmla="*/ 2147483647 h 235"/>
                <a:gd name="T48" fmla="*/ 2147483647 w 222"/>
                <a:gd name="T49" fmla="*/ 2147483647 h 235"/>
                <a:gd name="T50" fmla="*/ 2147483647 w 222"/>
                <a:gd name="T51" fmla="*/ 2147483647 h 235"/>
                <a:gd name="T52" fmla="*/ 2147483647 w 222"/>
                <a:gd name="T53" fmla="*/ 2147483647 h 235"/>
                <a:gd name="T54" fmla="*/ 2147483647 w 222"/>
                <a:gd name="T55" fmla="*/ 2147483647 h 235"/>
                <a:gd name="T56" fmla="*/ 2147483647 w 222"/>
                <a:gd name="T57" fmla="*/ 2147483647 h 235"/>
                <a:gd name="T58" fmla="*/ 2147483647 w 222"/>
                <a:gd name="T59" fmla="*/ 2147483647 h 235"/>
                <a:gd name="T60" fmla="*/ 2147483647 w 222"/>
                <a:gd name="T61" fmla="*/ 2147483647 h 235"/>
                <a:gd name="T62" fmla="*/ 2147483647 w 222"/>
                <a:gd name="T63" fmla="*/ 2147483647 h 235"/>
                <a:gd name="T64" fmla="*/ 2147483647 w 222"/>
                <a:gd name="T65" fmla="*/ 2147483647 h 235"/>
                <a:gd name="T66" fmla="*/ 2147483647 w 222"/>
                <a:gd name="T67" fmla="*/ 2147483647 h 235"/>
                <a:gd name="T68" fmla="*/ 2147483647 w 222"/>
                <a:gd name="T69" fmla="*/ 2147483647 h 235"/>
                <a:gd name="T70" fmla="*/ 2147483647 w 222"/>
                <a:gd name="T71" fmla="*/ 2147483647 h 235"/>
                <a:gd name="T72" fmla="*/ 2147483647 w 222"/>
                <a:gd name="T73" fmla="*/ 2147483647 h 235"/>
                <a:gd name="T74" fmla="*/ 2147483647 w 222"/>
                <a:gd name="T75" fmla="*/ 2147483647 h 235"/>
                <a:gd name="T76" fmla="*/ 2147483647 w 222"/>
                <a:gd name="T77" fmla="*/ 2147483647 h 235"/>
                <a:gd name="T78" fmla="*/ 2147483647 w 222"/>
                <a:gd name="T79" fmla="*/ 2147483647 h 235"/>
                <a:gd name="T80" fmla="*/ 2147483647 w 222"/>
                <a:gd name="T81" fmla="*/ 2147483647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22" h="235">
                  <a:moveTo>
                    <a:pt x="151" y="19"/>
                  </a:moveTo>
                  <a:lnTo>
                    <a:pt x="170" y="29"/>
                  </a:lnTo>
                  <a:lnTo>
                    <a:pt x="203" y="19"/>
                  </a:lnTo>
                  <a:lnTo>
                    <a:pt x="182" y="7"/>
                  </a:lnTo>
                  <a:lnTo>
                    <a:pt x="151" y="19"/>
                  </a:lnTo>
                  <a:close/>
                  <a:moveTo>
                    <a:pt x="31" y="171"/>
                  </a:moveTo>
                  <a:lnTo>
                    <a:pt x="7" y="159"/>
                  </a:lnTo>
                  <a:lnTo>
                    <a:pt x="7" y="211"/>
                  </a:lnTo>
                  <a:lnTo>
                    <a:pt x="31" y="223"/>
                  </a:lnTo>
                  <a:lnTo>
                    <a:pt x="31" y="171"/>
                  </a:lnTo>
                  <a:close/>
                  <a:moveTo>
                    <a:pt x="87" y="104"/>
                  </a:moveTo>
                  <a:lnTo>
                    <a:pt x="109" y="114"/>
                  </a:lnTo>
                  <a:lnTo>
                    <a:pt x="137" y="102"/>
                  </a:lnTo>
                  <a:lnTo>
                    <a:pt x="116" y="93"/>
                  </a:lnTo>
                  <a:lnTo>
                    <a:pt x="87" y="104"/>
                  </a:lnTo>
                  <a:close/>
                  <a:moveTo>
                    <a:pt x="68" y="102"/>
                  </a:moveTo>
                  <a:lnTo>
                    <a:pt x="76" y="100"/>
                  </a:lnTo>
                  <a:lnTo>
                    <a:pt x="116" y="83"/>
                  </a:lnTo>
                  <a:lnTo>
                    <a:pt x="118" y="83"/>
                  </a:lnTo>
                  <a:lnTo>
                    <a:pt x="132" y="90"/>
                  </a:lnTo>
                  <a:lnTo>
                    <a:pt x="132" y="24"/>
                  </a:lnTo>
                  <a:lnTo>
                    <a:pt x="132" y="19"/>
                  </a:lnTo>
                  <a:lnTo>
                    <a:pt x="139" y="14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215" y="14"/>
                  </a:lnTo>
                  <a:lnTo>
                    <a:pt x="222" y="19"/>
                  </a:lnTo>
                  <a:lnTo>
                    <a:pt x="222" y="168"/>
                  </a:lnTo>
                  <a:lnTo>
                    <a:pt x="173" y="187"/>
                  </a:lnTo>
                  <a:lnTo>
                    <a:pt x="168" y="185"/>
                  </a:lnTo>
                  <a:lnTo>
                    <a:pt x="158" y="180"/>
                  </a:lnTo>
                  <a:lnTo>
                    <a:pt x="158" y="192"/>
                  </a:lnTo>
                  <a:lnTo>
                    <a:pt x="106" y="211"/>
                  </a:lnTo>
                  <a:lnTo>
                    <a:pt x="102" y="209"/>
                  </a:lnTo>
                  <a:lnTo>
                    <a:pt x="90" y="201"/>
                  </a:lnTo>
                  <a:lnTo>
                    <a:pt x="90" y="216"/>
                  </a:lnTo>
                  <a:lnTo>
                    <a:pt x="38" y="235"/>
                  </a:lnTo>
                  <a:lnTo>
                    <a:pt x="33" y="23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7" y="145"/>
                  </a:lnTo>
                  <a:lnTo>
                    <a:pt x="47" y="128"/>
                  </a:lnTo>
                  <a:lnTo>
                    <a:pt x="50" y="128"/>
                  </a:lnTo>
                  <a:lnTo>
                    <a:pt x="80" y="145"/>
                  </a:lnTo>
                  <a:lnTo>
                    <a:pt x="90" y="147"/>
                  </a:lnTo>
                  <a:lnTo>
                    <a:pt x="90" y="194"/>
                  </a:lnTo>
                  <a:lnTo>
                    <a:pt x="99" y="199"/>
                  </a:lnTo>
                  <a:lnTo>
                    <a:pt x="99" y="126"/>
                  </a:lnTo>
                  <a:lnTo>
                    <a:pt x="76" y="114"/>
                  </a:lnTo>
                  <a:lnTo>
                    <a:pt x="76" y="142"/>
                  </a:lnTo>
                  <a:lnTo>
                    <a:pt x="68" y="138"/>
                  </a:lnTo>
                  <a:lnTo>
                    <a:pt x="68" y="109"/>
                  </a:lnTo>
                  <a:lnTo>
                    <a:pt x="68" y="102"/>
                  </a:lnTo>
                  <a:close/>
                  <a:moveTo>
                    <a:pt x="139" y="95"/>
                  </a:moveTo>
                  <a:lnTo>
                    <a:pt x="149" y="100"/>
                  </a:lnTo>
                  <a:lnTo>
                    <a:pt x="158" y="102"/>
                  </a:lnTo>
                  <a:lnTo>
                    <a:pt x="158" y="171"/>
                  </a:lnTo>
                  <a:lnTo>
                    <a:pt x="165" y="175"/>
                  </a:lnTo>
                  <a:lnTo>
                    <a:pt x="165" y="43"/>
                  </a:lnTo>
                  <a:lnTo>
                    <a:pt x="139" y="31"/>
                  </a:lnTo>
                  <a:lnTo>
                    <a:pt x="139" y="95"/>
                  </a:lnTo>
                  <a:close/>
                  <a:moveTo>
                    <a:pt x="19" y="149"/>
                  </a:moveTo>
                  <a:lnTo>
                    <a:pt x="38" y="159"/>
                  </a:lnTo>
                  <a:lnTo>
                    <a:pt x="71" y="147"/>
                  </a:lnTo>
                  <a:lnTo>
                    <a:pt x="47" y="138"/>
                  </a:lnTo>
                  <a:lnTo>
                    <a:pt x="19" y="149"/>
                  </a:lnTo>
                  <a:close/>
                  <a:moveTo>
                    <a:pt x="173" y="38"/>
                  </a:moveTo>
                  <a:lnTo>
                    <a:pt x="173" y="36"/>
                  </a:lnTo>
                  <a:lnTo>
                    <a:pt x="17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ECDA5D6C-327B-4A95-97DC-F2FBD33960AA}"/>
                </a:ext>
              </a:extLst>
            </p:cNvPr>
            <p:cNvCxnSpPr/>
            <p:nvPr/>
          </p:nvCxnSpPr>
          <p:spPr>
            <a:xfrm>
              <a:off x="1109341" y="688776"/>
              <a:ext cx="2311055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81D4F43-AED0-4747-9374-0CA45FE59593}"/>
              </a:ext>
            </a:extLst>
          </p:cNvPr>
          <p:cNvGrpSpPr>
            <a:grpSpLocks/>
          </p:cNvGrpSpPr>
          <p:nvPr/>
        </p:nvGrpSpPr>
        <p:grpSpPr bwMode="auto">
          <a:xfrm>
            <a:off x="2427288" y="1217613"/>
            <a:ext cx="8993187" cy="1938337"/>
            <a:chOff x="2288543" y="1302459"/>
            <a:chExt cx="8993277" cy="1937845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66E052C-03C7-4076-A35F-276AC3946DD0}"/>
                </a:ext>
              </a:extLst>
            </p:cNvPr>
            <p:cNvSpPr txBox="1"/>
            <p:nvPr/>
          </p:nvSpPr>
          <p:spPr>
            <a:xfrm>
              <a:off x="2288543" y="1302459"/>
              <a:ext cx="2425724" cy="4618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2400" b="1" dirty="0">
                <a:solidFill>
                  <a:srgbClr val="0072A9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186A0E0-48C3-4E22-8D0C-BF3ACF57692B}"/>
                </a:ext>
              </a:extLst>
            </p:cNvPr>
            <p:cNvCxnSpPr/>
            <p:nvPr/>
          </p:nvCxnSpPr>
          <p:spPr>
            <a:xfrm>
              <a:off x="2404431" y="1783349"/>
              <a:ext cx="1779606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D4A507B-3F65-4A34-A3A0-F46C54414B64}"/>
                </a:ext>
              </a:extLst>
            </p:cNvPr>
            <p:cNvSpPr txBox="1"/>
            <p:nvPr/>
          </p:nvSpPr>
          <p:spPr>
            <a:xfrm>
              <a:off x="2288543" y="1813504"/>
              <a:ext cx="8993277" cy="14268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rPr>
                <a:t>Remember that happiness is a way of travel, not a destination. Times you need to look back, otherwise you will never know what you have lost in way of forever searching. Remember that happiness is a way of travel, not a destination. Times you need to look back, otherwise you will never know what you have lost in way of forever searching.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8D08B3F7-3A7E-42F1-AFAC-365E59A6837D}"/>
              </a:ext>
            </a:extLst>
          </p:cNvPr>
          <p:cNvGrpSpPr>
            <a:grpSpLocks/>
          </p:cNvGrpSpPr>
          <p:nvPr/>
        </p:nvGrpSpPr>
        <p:grpSpPr bwMode="auto">
          <a:xfrm>
            <a:off x="842963" y="1328738"/>
            <a:ext cx="1438275" cy="1439862"/>
            <a:chOff x="842949" y="1328467"/>
            <a:chExt cx="1438389" cy="1439863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663B273-7CAB-476D-892A-19230B171FB6}"/>
                </a:ext>
              </a:extLst>
            </p:cNvPr>
            <p:cNvSpPr/>
            <p:nvPr/>
          </p:nvSpPr>
          <p:spPr>
            <a:xfrm>
              <a:off x="842949" y="1328467"/>
              <a:ext cx="1438389" cy="1439863"/>
            </a:xfrm>
            <a:prstGeom prst="rect">
              <a:avLst/>
            </a:prstGeom>
            <a:noFill/>
            <a:ln w="38100">
              <a:solidFill>
                <a:srgbClr val="007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308" name="Freeform 74">
              <a:extLst>
                <a:ext uri="{FF2B5EF4-FFF2-40B4-BE49-F238E27FC236}">
                  <a16:creationId xmlns:a16="http://schemas.microsoft.com/office/drawing/2014/main" id="{25E70419-6774-4546-AC1F-BB211E54C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5945" y="1799072"/>
              <a:ext cx="752396" cy="491951"/>
            </a:xfrm>
            <a:custGeom>
              <a:avLst/>
              <a:gdLst>
                <a:gd name="T0" fmla="*/ 2147483647 w 99"/>
                <a:gd name="T1" fmla="*/ 2147483647 h 65"/>
                <a:gd name="T2" fmla="*/ 2147483647 w 99"/>
                <a:gd name="T3" fmla="*/ 2147483647 h 65"/>
                <a:gd name="T4" fmla="*/ 2147483647 w 99"/>
                <a:gd name="T5" fmla="*/ 2147483647 h 65"/>
                <a:gd name="T6" fmla="*/ 2147483647 w 99"/>
                <a:gd name="T7" fmla="*/ 2147483647 h 65"/>
                <a:gd name="T8" fmla="*/ 2147483647 w 99"/>
                <a:gd name="T9" fmla="*/ 2147483647 h 65"/>
                <a:gd name="T10" fmla="*/ 2147483647 w 99"/>
                <a:gd name="T11" fmla="*/ 2147483647 h 65"/>
                <a:gd name="T12" fmla="*/ 2147483647 w 99"/>
                <a:gd name="T13" fmla="*/ 2147483647 h 65"/>
                <a:gd name="T14" fmla="*/ 2147483647 w 99"/>
                <a:gd name="T15" fmla="*/ 2147483647 h 65"/>
                <a:gd name="T16" fmla="*/ 2147483647 w 99"/>
                <a:gd name="T17" fmla="*/ 2147483647 h 65"/>
                <a:gd name="T18" fmla="*/ 2147483647 w 99"/>
                <a:gd name="T19" fmla="*/ 2147483647 h 65"/>
                <a:gd name="T20" fmla="*/ 2147483647 w 99"/>
                <a:gd name="T21" fmla="*/ 2147483647 h 65"/>
                <a:gd name="T22" fmla="*/ 2147483647 w 99"/>
                <a:gd name="T23" fmla="*/ 2147483647 h 65"/>
                <a:gd name="T24" fmla="*/ 2147483647 w 99"/>
                <a:gd name="T25" fmla="*/ 2147483647 h 65"/>
                <a:gd name="T26" fmla="*/ 2147483647 w 99"/>
                <a:gd name="T27" fmla="*/ 2147483647 h 65"/>
                <a:gd name="T28" fmla="*/ 2147483647 w 99"/>
                <a:gd name="T29" fmla="*/ 2147483647 h 65"/>
                <a:gd name="T30" fmla="*/ 2147483647 w 99"/>
                <a:gd name="T31" fmla="*/ 2147483647 h 65"/>
                <a:gd name="T32" fmla="*/ 2147483647 w 99"/>
                <a:gd name="T33" fmla="*/ 2147483647 h 65"/>
                <a:gd name="T34" fmla="*/ 2147483647 w 99"/>
                <a:gd name="T35" fmla="*/ 0 h 65"/>
                <a:gd name="T36" fmla="*/ 2147483647 w 99"/>
                <a:gd name="T37" fmla="*/ 2147483647 h 65"/>
                <a:gd name="T38" fmla="*/ 2147483647 w 99"/>
                <a:gd name="T39" fmla="*/ 2147483647 h 65"/>
                <a:gd name="T40" fmla="*/ 2147483647 w 99"/>
                <a:gd name="T41" fmla="*/ 2147483647 h 65"/>
                <a:gd name="T42" fmla="*/ 0 w 99"/>
                <a:gd name="T43" fmla="*/ 2147483647 h 65"/>
                <a:gd name="T44" fmla="*/ 2147483647 w 99"/>
                <a:gd name="T45" fmla="*/ 2147483647 h 65"/>
                <a:gd name="T46" fmla="*/ 2147483647 w 99"/>
                <a:gd name="T47" fmla="*/ 2147483647 h 65"/>
                <a:gd name="T48" fmla="*/ 2147483647 w 99"/>
                <a:gd name="T49" fmla="*/ 2147483647 h 65"/>
                <a:gd name="T50" fmla="*/ 2147483647 w 99"/>
                <a:gd name="T51" fmla="*/ 2147483647 h 65"/>
                <a:gd name="T52" fmla="*/ 2147483647 w 99"/>
                <a:gd name="T53" fmla="*/ 2147483647 h 65"/>
                <a:gd name="T54" fmla="*/ 2147483647 w 99"/>
                <a:gd name="T55" fmla="*/ 2147483647 h 65"/>
                <a:gd name="T56" fmla="*/ 2147483647 w 99"/>
                <a:gd name="T57" fmla="*/ 2147483647 h 65"/>
                <a:gd name="T58" fmla="*/ 2147483647 w 99"/>
                <a:gd name="T59" fmla="*/ 2147483647 h 65"/>
                <a:gd name="T60" fmla="*/ 2147483647 w 99"/>
                <a:gd name="T61" fmla="*/ 2147483647 h 65"/>
                <a:gd name="T62" fmla="*/ 2147483647 w 99"/>
                <a:gd name="T63" fmla="*/ 2147483647 h 65"/>
                <a:gd name="T64" fmla="*/ 2147483647 w 99"/>
                <a:gd name="T65" fmla="*/ 2147483647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9" h="65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CDBAD11-1BD6-4672-BE9C-8DB221E0C4EF}"/>
              </a:ext>
            </a:extLst>
          </p:cNvPr>
          <p:cNvGrpSpPr>
            <a:grpSpLocks/>
          </p:cNvGrpSpPr>
          <p:nvPr/>
        </p:nvGrpSpPr>
        <p:grpSpPr bwMode="auto">
          <a:xfrm>
            <a:off x="2416175" y="4727575"/>
            <a:ext cx="8993188" cy="1938338"/>
            <a:chOff x="2288543" y="1302459"/>
            <a:chExt cx="8993277" cy="1937845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34BA55DB-EB6A-4A2C-87EB-99D76205FEA7}"/>
                </a:ext>
              </a:extLst>
            </p:cNvPr>
            <p:cNvSpPr txBox="1"/>
            <p:nvPr/>
          </p:nvSpPr>
          <p:spPr>
            <a:xfrm>
              <a:off x="2288543" y="1302459"/>
              <a:ext cx="2425724" cy="4618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2400" b="1" dirty="0">
                <a:solidFill>
                  <a:srgbClr val="0072A9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F666B26A-1D50-46C9-BEBA-20CBFE73F678}"/>
                </a:ext>
              </a:extLst>
            </p:cNvPr>
            <p:cNvCxnSpPr/>
            <p:nvPr/>
          </p:nvCxnSpPr>
          <p:spPr>
            <a:xfrm>
              <a:off x="2404432" y="1783350"/>
              <a:ext cx="1779605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0AB0601E-B894-4A8B-A182-A4910AA4057E}"/>
                </a:ext>
              </a:extLst>
            </p:cNvPr>
            <p:cNvSpPr txBox="1"/>
            <p:nvPr/>
          </p:nvSpPr>
          <p:spPr>
            <a:xfrm>
              <a:off x="2288543" y="1813504"/>
              <a:ext cx="8993277" cy="14268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rPr>
                <a:t>Remember that happiness is a way of travel, not a destination. Times you need to look back, otherwise you will never know what you have lost in way of forever searching. Remember that happiness is a way of travel, not a destination. Times you need to look back, otherwise you will never know what you have lost in way of forever searching.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EEB34C89-9EBA-4A8E-B9C5-75E6189D4A1A}"/>
              </a:ext>
            </a:extLst>
          </p:cNvPr>
          <p:cNvGrpSpPr>
            <a:grpSpLocks/>
          </p:cNvGrpSpPr>
          <p:nvPr/>
        </p:nvGrpSpPr>
        <p:grpSpPr bwMode="auto">
          <a:xfrm>
            <a:off x="842963" y="4826000"/>
            <a:ext cx="1438275" cy="1439863"/>
            <a:chOff x="842948" y="4826762"/>
            <a:chExt cx="1438389" cy="1439863"/>
          </a:xfrm>
        </p:grpSpPr>
        <p:sp>
          <p:nvSpPr>
            <p:cNvPr id="12302" name="Freeform 283">
              <a:extLst>
                <a:ext uri="{FF2B5EF4-FFF2-40B4-BE49-F238E27FC236}">
                  <a16:creationId xmlns:a16="http://schemas.microsoft.com/office/drawing/2014/main" id="{56F446D4-FA1F-4F22-84C1-0D812EEBF4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1438" y="5134291"/>
              <a:ext cx="651163" cy="824807"/>
            </a:xfrm>
            <a:custGeom>
              <a:avLst/>
              <a:gdLst>
                <a:gd name="T0" fmla="*/ 2147483647 w 95"/>
                <a:gd name="T1" fmla="*/ 0 h 120"/>
                <a:gd name="T2" fmla="*/ 2147483647 w 95"/>
                <a:gd name="T3" fmla="*/ 2147483647 h 120"/>
                <a:gd name="T4" fmla="*/ 2147483647 w 95"/>
                <a:gd name="T5" fmla="*/ 2147483647 h 120"/>
                <a:gd name="T6" fmla="*/ 2147483647 w 95"/>
                <a:gd name="T7" fmla="*/ 2147483647 h 120"/>
                <a:gd name="T8" fmla="*/ 2147483647 w 95"/>
                <a:gd name="T9" fmla="*/ 2147483647 h 120"/>
                <a:gd name="T10" fmla="*/ 0 w 95"/>
                <a:gd name="T11" fmla="*/ 2147483647 h 120"/>
                <a:gd name="T12" fmla="*/ 2147483647 w 95"/>
                <a:gd name="T13" fmla="*/ 2147483647 h 120"/>
                <a:gd name="T14" fmla="*/ 2147483647 w 95"/>
                <a:gd name="T15" fmla="*/ 2147483647 h 120"/>
                <a:gd name="T16" fmla="*/ 2147483647 w 95"/>
                <a:gd name="T17" fmla="*/ 2147483647 h 120"/>
                <a:gd name="T18" fmla="*/ 2147483647 w 95"/>
                <a:gd name="T19" fmla="*/ 2147483647 h 120"/>
                <a:gd name="T20" fmla="*/ 2147483647 w 95"/>
                <a:gd name="T21" fmla="*/ 2147483647 h 120"/>
                <a:gd name="T22" fmla="*/ 2147483647 w 95"/>
                <a:gd name="T23" fmla="*/ 2147483647 h 120"/>
                <a:gd name="T24" fmla="*/ 2147483647 w 95"/>
                <a:gd name="T25" fmla="*/ 2147483647 h 120"/>
                <a:gd name="T26" fmla="*/ 2147483647 w 95"/>
                <a:gd name="T27" fmla="*/ 2147483647 h 120"/>
                <a:gd name="T28" fmla="*/ 2147483647 w 95"/>
                <a:gd name="T29" fmla="*/ 2147483647 h 120"/>
                <a:gd name="T30" fmla="*/ 2147483647 w 95"/>
                <a:gd name="T31" fmla="*/ 2147483647 h 120"/>
                <a:gd name="T32" fmla="*/ 2147483647 w 95"/>
                <a:gd name="T33" fmla="*/ 2147483647 h 120"/>
                <a:gd name="T34" fmla="*/ 2147483647 w 95"/>
                <a:gd name="T35" fmla="*/ 2147483647 h 120"/>
                <a:gd name="T36" fmla="*/ 2147483647 w 95"/>
                <a:gd name="T37" fmla="*/ 2147483647 h 120"/>
                <a:gd name="T38" fmla="*/ 2147483647 w 95"/>
                <a:gd name="T39" fmla="*/ 2147483647 h 120"/>
                <a:gd name="T40" fmla="*/ 2147483647 w 95"/>
                <a:gd name="T41" fmla="*/ 2147483647 h 120"/>
                <a:gd name="T42" fmla="*/ 2147483647 w 95"/>
                <a:gd name="T43" fmla="*/ 2147483647 h 120"/>
                <a:gd name="T44" fmla="*/ 2147483647 w 95"/>
                <a:gd name="T45" fmla="*/ 2147483647 h 120"/>
                <a:gd name="T46" fmla="*/ 2147483647 w 95"/>
                <a:gd name="T47" fmla="*/ 2147483647 h 120"/>
                <a:gd name="T48" fmla="*/ 2147483647 w 95"/>
                <a:gd name="T49" fmla="*/ 2147483647 h 120"/>
                <a:gd name="T50" fmla="*/ 2147483647 w 95"/>
                <a:gd name="T51" fmla="*/ 2147483647 h 120"/>
                <a:gd name="T52" fmla="*/ 2147483647 w 95"/>
                <a:gd name="T53" fmla="*/ 2147483647 h 120"/>
                <a:gd name="T54" fmla="*/ 2147483647 w 95"/>
                <a:gd name="T55" fmla="*/ 2147483647 h 120"/>
                <a:gd name="T56" fmla="*/ 2147483647 w 95"/>
                <a:gd name="T57" fmla="*/ 2147483647 h 120"/>
                <a:gd name="T58" fmla="*/ 2147483647 w 95"/>
                <a:gd name="T59" fmla="*/ 2147483647 h 120"/>
                <a:gd name="T60" fmla="*/ 2147483647 w 95"/>
                <a:gd name="T61" fmla="*/ 0 h 120"/>
                <a:gd name="T62" fmla="*/ 2147483647 w 95"/>
                <a:gd name="T63" fmla="*/ 2147483647 h 120"/>
                <a:gd name="T64" fmla="*/ 2147483647 w 95"/>
                <a:gd name="T65" fmla="*/ 2147483647 h 120"/>
                <a:gd name="T66" fmla="*/ 2147483647 w 95"/>
                <a:gd name="T67" fmla="*/ 2147483647 h 120"/>
                <a:gd name="T68" fmla="*/ 2147483647 w 95"/>
                <a:gd name="T69" fmla="*/ 2147483647 h 120"/>
                <a:gd name="T70" fmla="*/ 2147483647 w 95"/>
                <a:gd name="T71" fmla="*/ 2147483647 h 120"/>
                <a:gd name="T72" fmla="*/ 2147483647 w 95"/>
                <a:gd name="T73" fmla="*/ 2147483647 h 120"/>
                <a:gd name="T74" fmla="*/ 2147483647 w 95"/>
                <a:gd name="T75" fmla="*/ 2147483647 h 120"/>
                <a:gd name="T76" fmla="*/ 2147483647 w 95"/>
                <a:gd name="T77" fmla="*/ 2147483647 h 120"/>
                <a:gd name="T78" fmla="*/ 2147483647 w 95"/>
                <a:gd name="T79" fmla="*/ 2147483647 h 120"/>
                <a:gd name="T80" fmla="*/ 2147483647 w 95"/>
                <a:gd name="T81" fmla="*/ 2147483647 h 120"/>
                <a:gd name="T82" fmla="*/ 2147483647 w 95"/>
                <a:gd name="T83" fmla="*/ 2147483647 h 120"/>
                <a:gd name="T84" fmla="*/ 2147483647 w 95"/>
                <a:gd name="T85" fmla="*/ 2147483647 h 120"/>
                <a:gd name="T86" fmla="*/ 2147483647 w 95"/>
                <a:gd name="T87" fmla="*/ 2147483647 h 120"/>
                <a:gd name="T88" fmla="*/ 2147483647 w 95"/>
                <a:gd name="T89" fmla="*/ 2147483647 h 120"/>
                <a:gd name="T90" fmla="*/ 2147483647 w 95"/>
                <a:gd name="T91" fmla="*/ 2147483647 h 120"/>
                <a:gd name="T92" fmla="*/ 2147483647 w 95"/>
                <a:gd name="T93" fmla="*/ 2147483647 h 120"/>
                <a:gd name="T94" fmla="*/ 2147483647 w 95"/>
                <a:gd name="T95" fmla="*/ 2147483647 h 120"/>
                <a:gd name="T96" fmla="*/ 2147483647 w 95"/>
                <a:gd name="T97" fmla="*/ 2147483647 h 120"/>
                <a:gd name="T98" fmla="*/ 2147483647 w 95"/>
                <a:gd name="T99" fmla="*/ 2147483647 h 120"/>
                <a:gd name="T100" fmla="*/ 2147483647 w 95"/>
                <a:gd name="T101" fmla="*/ 2147483647 h 120"/>
                <a:gd name="T102" fmla="*/ 2147483647 w 95"/>
                <a:gd name="T103" fmla="*/ 2147483647 h 120"/>
                <a:gd name="T104" fmla="*/ 2147483647 w 95"/>
                <a:gd name="T105" fmla="*/ 2147483647 h 120"/>
                <a:gd name="T106" fmla="*/ 2147483647 w 95"/>
                <a:gd name="T107" fmla="*/ 2147483647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5" h="120">
                  <a:moveTo>
                    <a:pt x="41" y="0"/>
                  </a:moveTo>
                  <a:cubicBezTo>
                    <a:pt x="37" y="0"/>
                    <a:pt x="32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5" y="6"/>
                    <a:pt x="18" y="1"/>
                    <a:pt x="14" y="1"/>
                  </a:cubicBezTo>
                  <a:cubicBezTo>
                    <a:pt x="10" y="1"/>
                    <a:pt x="6" y="4"/>
                    <a:pt x="3" y="8"/>
                  </a:cubicBezTo>
                  <a:cubicBezTo>
                    <a:pt x="1" y="11"/>
                    <a:pt x="0" y="16"/>
                    <a:pt x="0" y="21"/>
                  </a:cubicBezTo>
                  <a:cubicBezTo>
                    <a:pt x="0" y="26"/>
                    <a:pt x="1" y="30"/>
                    <a:pt x="3" y="34"/>
                  </a:cubicBezTo>
                  <a:cubicBezTo>
                    <a:pt x="6" y="38"/>
                    <a:pt x="10" y="40"/>
                    <a:pt x="14" y="40"/>
                  </a:cubicBezTo>
                  <a:cubicBezTo>
                    <a:pt x="18" y="40"/>
                    <a:pt x="27" y="38"/>
                    <a:pt x="31" y="37"/>
                  </a:cubicBezTo>
                  <a:cubicBezTo>
                    <a:pt x="34" y="40"/>
                    <a:pt x="38" y="41"/>
                    <a:pt x="41" y="41"/>
                  </a:cubicBezTo>
                  <a:cubicBezTo>
                    <a:pt x="42" y="41"/>
                    <a:pt x="43" y="41"/>
                    <a:pt x="43" y="41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3" y="37"/>
                    <a:pt x="76" y="38"/>
                    <a:pt x="79" y="38"/>
                  </a:cubicBezTo>
                  <a:cubicBezTo>
                    <a:pt x="86" y="38"/>
                    <a:pt x="91" y="33"/>
                    <a:pt x="91" y="26"/>
                  </a:cubicBezTo>
                  <a:cubicBezTo>
                    <a:pt x="91" y="19"/>
                    <a:pt x="86" y="14"/>
                    <a:pt x="79" y="14"/>
                  </a:cubicBezTo>
                  <a:cubicBezTo>
                    <a:pt x="76" y="14"/>
                    <a:pt x="73" y="15"/>
                    <a:pt x="71" y="18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1"/>
                    <a:pt x="44" y="0"/>
                    <a:pt x="41" y="0"/>
                  </a:cubicBezTo>
                  <a:close/>
                  <a:moveTo>
                    <a:pt x="65" y="43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5" y="43"/>
                    <a:pt x="65" y="43"/>
                    <a:pt x="65" y="43"/>
                  </a:cubicBezTo>
                  <a:close/>
                  <a:moveTo>
                    <a:pt x="10" y="12"/>
                  </a:moveTo>
                  <a:cubicBezTo>
                    <a:pt x="11" y="10"/>
                    <a:pt x="12" y="9"/>
                    <a:pt x="14" y="9"/>
                  </a:cubicBezTo>
                  <a:cubicBezTo>
                    <a:pt x="16" y="9"/>
                    <a:pt x="17" y="10"/>
                    <a:pt x="18" y="12"/>
                  </a:cubicBezTo>
                  <a:cubicBezTo>
                    <a:pt x="20" y="14"/>
                    <a:pt x="21" y="17"/>
                    <a:pt x="21" y="21"/>
                  </a:cubicBezTo>
                  <a:cubicBezTo>
                    <a:pt x="21" y="24"/>
                    <a:pt x="20" y="27"/>
                    <a:pt x="18" y="30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12" y="32"/>
                    <a:pt x="11" y="31"/>
                    <a:pt x="10" y="30"/>
                  </a:cubicBezTo>
                  <a:cubicBezTo>
                    <a:pt x="8" y="27"/>
                    <a:pt x="7" y="24"/>
                    <a:pt x="7" y="21"/>
                  </a:cubicBezTo>
                  <a:cubicBezTo>
                    <a:pt x="7" y="17"/>
                    <a:pt x="8" y="14"/>
                    <a:pt x="10" y="12"/>
                  </a:cubicBezTo>
                  <a:close/>
                  <a:moveTo>
                    <a:pt x="35" y="11"/>
                  </a:moveTo>
                  <a:cubicBezTo>
                    <a:pt x="37" y="9"/>
                    <a:pt x="39" y="8"/>
                    <a:pt x="41" y="8"/>
                  </a:cubicBezTo>
                  <a:cubicBezTo>
                    <a:pt x="43" y="8"/>
                    <a:pt x="45" y="9"/>
                    <a:pt x="47" y="11"/>
                  </a:cubicBezTo>
                  <a:cubicBezTo>
                    <a:pt x="49" y="13"/>
                    <a:pt x="50" y="17"/>
                    <a:pt x="50" y="21"/>
                  </a:cubicBezTo>
                  <a:cubicBezTo>
                    <a:pt x="50" y="24"/>
                    <a:pt x="49" y="28"/>
                    <a:pt x="47" y="30"/>
                  </a:cubicBezTo>
                  <a:cubicBezTo>
                    <a:pt x="45" y="32"/>
                    <a:pt x="43" y="34"/>
                    <a:pt x="41" y="34"/>
                  </a:cubicBezTo>
                  <a:cubicBezTo>
                    <a:pt x="39" y="34"/>
                    <a:pt x="37" y="32"/>
                    <a:pt x="35" y="30"/>
                  </a:cubicBezTo>
                  <a:cubicBezTo>
                    <a:pt x="34" y="28"/>
                    <a:pt x="33" y="24"/>
                    <a:pt x="33" y="21"/>
                  </a:cubicBezTo>
                  <a:cubicBezTo>
                    <a:pt x="33" y="17"/>
                    <a:pt x="34" y="13"/>
                    <a:pt x="35" y="11"/>
                  </a:cubicBez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80A2AA9D-65B1-4E74-87B8-5ED82D77A204}"/>
                </a:ext>
              </a:extLst>
            </p:cNvPr>
            <p:cNvSpPr/>
            <p:nvPr/>
          </p:nvSpPr>
          <p:spPr>
            <a:xfrm>
              <a:off x="842948" y="4826762"/>
              <a:ext cx="1438389" cy="1439863"/>
            </a:xfrm>
            <a:prstGeom prst="rect">
              <a:avLst/>
            </a:prstGeom>
            <a:noFill/>
            <a:ln w="38100">
              <a:solidFill>
                <a:srgbClr val="007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4F672855-56BC-4035-B327-F1F9CEC5C17F}"/>
              </a:ext>
            </a:extLst>
          </p:cNvPr>
          <p:cNvGrpSpPr>
            <a:grpSpLocks/>
          </p:cNvGrpSpPr>
          <p:nvPr/>
        </p:nvGrpSpPr>
        <p:grpSpPr bwMode="auto">
          <a:xfrm>
            <a:off x="771525" y="2951163"/>
            <a:ext cx="8993188" cy="1981200"/>
            <a:chOff x="2288543" y="1258177"/>
            <a:chExt cx="8993277" cy="1982127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3D7D811A-226A-4909-8C1A-C8EC2BDA9C8D}"/>
                </a:ext>
              </a:extLst>
            </p:cNvPr>
            <p:cNvSpPr txBox="1"/>
            <p:nvPr/>
          </p:nvSpPr>
          <p:spPr>
            <a:xfrm>
              <a:off x="8813233" y="1258177"/>
              <a:ext cx="2425724" cy="4621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2400" b="1" dirty="0">
                <a:solidFill>
                  <a:srgbClr val="0072A9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00FDF15E-58B3-4422-BD87-F763E4C73C8E}"/>
                </a:ext>
              </a:extLst>
            </p:cNvPr>
            <p:cNvCxnSpPr/>
            <p:nvPr/>
          </p:nvCxnSpPr>
          <p:spPr>
            <a:xfrm>
              <a:off x="9368863" y="1761649"/>
              <a:ext cx="1778018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327B238D-A41B-4473-91B7-43BC7A0C2A8F}"/>
                </a:ext>
              </a:extLst>
            </p:cNvPr>
            <p:cNvSpPr txBox="1"/>
            <p:nvPr/>
          </p:nvSpPr>
          <p:spPr>
            <a:xfrm>
              <a:off x="2288543" y="1814062"/>
              <a:ext cx="8993277" cy="14262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rPr>
                <a:t>Remember that happiness is a way of travel, not a destination. Times you need to look back, otherwise you will never know what you have lost in way of forever searching. Remember that happiness is a way of travel, not a destination. Times you need to look back, otherwise you will never know what you have lost in way of forever searching.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711276B9-D06F-4DED-BD1C-1A4C88DA5DAD}"/>
              </a:ext>
            </a:extLst>
          </p:cNvPr>
          <p:cNvGrpSpPr>
            <a:grpSpLocks/>
          </p:cNvGrpSpPr>
          <p:nvPr/>
        </p:nvGrpSpPr>
        <p:grpSpPr bwMode="auto">
          <a:xfrm>
            <a:off x="9915525" y="3057525"/>
            <a:ext cx="1438275" cy="1439863"/>
            <a:chOff x="10325585" y="3121454"/>
            <a:chExt cx="1438389" cy="1439863"/>
          </a:xfrm>
        </p:grpSpPr>
        <p:sp>
          <p:nvSpPr>
            <p:cNvPr id="12297" name="Freeform 71">
              <a:extLst>
                <a:ext uri="{FF2B5EF4-FFF2-40B4-BE49-F238E27FC236}">
                  <a16:creationId xmlns:a16="http://schemas.microsoft.com/office/drawing/2014/main" id="{B6F3835F-7621-4643-B707-13E5EA996E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5064" y="3465993"/>
              <a:ext cx="659431" cy="698046"/>
            </a:xfrm>
            <a:custGeom>
              <a:avLst/>
              <a:gdLst>
                <a:gd name="T0" fmla="*/ 2147483647 w 222"/>
                <a:gd name="T1" fmla="*/ 2147483647 h 235"/>
                <a:gd name="T2" fmla="*/ 2147483647 w 222"/>
                <a:gd name="T3" fmla="*/ 2147483647 h 235"/>
                <a:gd name="T4" fmla="*/ 2147483647 w 222"/>
                <a:gd name="T5" fmla="*/ 2147483647 h 235"/>
                <a:gd name="T6" fmla="*/ 2147483647 w 222"/>
                <a:gd name="T7" fmla="*/ 2147483647 h 235"/>
                <a:gd name="T8" fmla="*/ 2147483647 w 222"/>
                <a:gd name="T9" fmla="*/ 2147483647 h 235"/>
                <a:gd name="T10" fmla="*/ 2147483647 w 222"/>
                <a:gd name="T11" fmla="*/ 2147483647 h 235"/>
                <a:gd name="T12" fmla="*/ 2147483647 w 222"/>
                <a:gd name="T13" fmla="*/ 2147483647 h 235"/>
                <a:gd name="T14" fmla="*/ 2147483647 w 222"/>
                <a:gd name="T15" fmla="*/ 2147483647 h 235"/>
                <a:gd name="T16" fmla="*/ 2147483647 w 222"/>
                <a:gd name="T17" fmla="*/ 2147483647 h 235"/>
                <a:gd name="T18" fmla="*/ 2147483647 w 222"/>
                <a:gd name="T19" fmla="*/ 2147483647 h 235"/>
                <a:gd name="T20" fmla="*/ 2147483647 w 222"/>
                <a:gd name="T21" fmla="*/ 2147483647 h 235"/>
                <a:gd name="T22" fmla="*/ 2147483647 w 222"/>
                <a:gd name="T23" fmla="*/ 2147483647 h 235"/>
                <a:gd name="T24" fmla="*/ 2147483647 w 222"/>
                <a:gd name="T25" fmla="*/ 2147483647 h 235"/>
                <a:gd name="T26" fmla="*/ 2147483647 w 222"/>
                <a:gd name="T27" fmla="*/ 0 h 235"/>
                <a:gd name="T28" fmla="*/ 2147483647 w 222"/>
                <a:gd name="T29" fmla="*/ 0 h 235"/>
                <a:gd name="T30" fmla="*/ 2147483647 w 222"/>
                <a:gd name="T31" fmla="*/ 2147483647 h 235"/>
                <a:gd name="T32" fmla="*/ 2147483647 w 222"/>
                <a:gd name="T33" fmla="*/ 2147483647 h 235"/>
                <a:gd name="T34" fmla="*/ 2147483647 w 222"/>
                <a:gd name="T35" fmla="*/ 2147483647 h 235"/>
                <a:gd name="T36" fmla="*/ 2147483647 w 222"/>
                <a:gd name="T37" fmla="*/ 2147483647 h 235"/>
                <a:gd name="T38" fmla="*/ 2147483647 w 222"/>
                <a:gd name="T39" fmla="*/ 2147483647 h 235"/>
                <a:gd name="T40" fmla="*/ 2147483647 w 222"/>
                <a:gd name="T41" fmla="*/ 2147483647 h 235"/>
                <a:gd name="T42" fmla="*/ 2147483647 w 222"/>
                <a:gd name="T43" fmla="*/ 2147483647 h 235"/>
                <a:gd name="T44" fmla="*/ 0 w 222"/>
                <a:gd name="T45" fmla="*/ 2147483647 h 235"/>
                <a:gd name="T46" fmla="*/ 0 w 222"/>
                <a:gd name="T47" fmla="*/ 2147483647 h 235"/>
                <a:gd name="T48" fmla="*/ 2147483647 w 222"/>
                <a:gd name="T49" fmla="*/ 2147483647 h 235"/>
                <a:gd name="T50" fmla="*/ 2147483647 w 222"/>
                <a:gd name="T51" fmla="*/ 2147483647 h 235"/>
                <a:gd name="T52" fmla="*/ 2147483647 w 222"/>
                <a:gd name="T53" fmla="*/ 2147483647 h 235"/>
                <a:gd name="T54" fmla="*/ 2147483647 w 222"/>
                <a:gd name="T55" fmla="*/ 2147483647 h 235"/>
                <a:gd name="T56" fmla="*/ 2147483647 w 222"/>
                <a:gd name="T57" fmla="*/ 2147483647 h 235"/>
                <a:gd name="T58" fmla="*/ 2147483647 w 222"/>
                <a:gd name="T59" fmla="*/ 2147483647 h 235"/>
                <a:gd name="T60" fmla="*/ 2147483647 w 222"/>
                <a:gd name="T61" fmla="*/ 2147483647 h 235"/>
                <a:gd name="T62" fmla="*/ 2147483647 w 222"/>
                <a:gd name="T63" fmla="*/ 2147483647 h 235"/>
                <a:gd name="T64" fmla="*/ 2147483647 w 222"/>
                <a:gd name="T65" fmla="*/ 2147483647 h 235"/>
                <a:gd name="T66" fmla="*/ 2147483647 w 222"/>
                <a:gd name="T67" fmla="*/ 2147483647 h 235"/>
                <a:gd name="T68" fmla="*/ 2147483647 w 222"/>
                <a:gd name="T69" fmla="*/ 2147483647 h 235"/>
                <a:gd name="T70" fmla="*/ 2147483647 w 222"/>
                <a:gd name="T71" fmla="*/ 2147483647 h 235"/>
                <a:gd name="T72" fmla="*/ 2147483647 w 222"/>
                <a:gd name="T73" fmla="*/ 2147483647 h 235"/>
                <a:gd name="T74" fmla="*/ 2147483647 w 222"/>
                <a:gd name="T75" fmla="*/ 2147483647 h 235"/>
                <a:gd name="T76" fmla="*/ 2147483647 w 222"/>
                <a:gd name="T77" fmla="*/ 2147483647 h 235"/>
                <a:gd name="T78" fmla="*/ 2147483647 w 222"/>
                <a:gd name="T79" fmla="*/ 2147483647 h 235"/>
                <a:gd name="T80" fmla="*/ 2147483647 w 222"/>
                <a:gd name="T81" fmla="*/ 2147483647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22" h="235">
                  <a:moveTo>
                    <a:pt x="151" y="19"/>
                  </a:moveTo>
                  <a:lnTo>
                    <a:pt x="170" y="29"/>
                  </a:lnTo>
                  <a:lnTo>
                    <a:pt x="203" y="19"/>
                  </a:lnTo>
                  <a:lnTo>
                    <a:pt x="182" y="7"/>
                  </a:lnTo>
                  <a:lnTo>
                    <a:pt x="151" y="19"/>
                  </a:lnTo>
                  <a:close/>
                  <a:moveTo>
                    <a:pt x="31" y="171"/>
                  </a:moveTo>
                  <a:lnTo>
                    <a:pt x="7" y="159"/>
                  </a:lnTo>
                  <a:lnTo>
                    <a:pt x="7" y="211"/>
                  </a:lnTo>
                  <a:lnTo>
                    <a:pt x="31" y="223"/>
                  </a:lnTo>
                  <a:lnTo>
                    <a:pt x="31" y="171"/>
                  </a:lnTo>
                  <a:close/>
                  <a:moveTo>
                    <a:pt x="87" y="104"/>
                  </a:moveTo>
                  <a:lnTo>
                    <a:pt x="109" y="114"/>
                  </a:lnTo>
                  <a:lnTo>
                    <a:pt x="137" y="102"/>
                  </a:lnTo>
                  <a:lnTo>
                    <a:pt x="116" y="93"/>
                  </a:lnTo>
                  <a:lnTo>
                    <a:pt x="87" y="104"/>
                  </a:lnTo>
                  <a:close/>
                  <a:moveTo>
                    <a:pt x="68" y="102"/>
                  </a:moveTo>
                  <a:lnTo>
                    <a:pt x="76" y="100"/>
                  </a:lnTo>
                  <a:lnTo>
                    <a:pt x="116" y="83"/>
                  </a:lnTo>
                  <a:lnTo>
                    <a:pt x="118" y="83"/>
                  </a:lnTo>
                  <a:lnTo>
                    <a:pt x="132" y="90"/>
                  </a:lnTo>
                  <a:lnTo>
                    <a:pt x="132" y="24"/>
                  </a:lnTo>
                  <a:lnTo>
                    <a:pt x="132" y="19"/>
                  </a:lnTo>
                  <a:lnTo>
                    <a:pt x="139" y="14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215" y="14"/>
                  </a:lnTo>
                  <a:lnTo>
                    <a:pt x="222" y="19"/>
                  </a:lnTo>
                  <a:lnTo>
                    <a:pt x="222" y="168"/>
                  </a:lnTo>
                  <a:lnTo>
                    <a:pt x="173" y="187"/>
                  </a:lnTo>
                  <a:lnTo>
                    <a:pt x="168" y="185"/>
                  </a:lnTo>
                  <a:lnTo>
                    <a:pt x="158" y="180"/>
                  </a:lnTo>
                  <a:lnTo>
                    <a:pt x="158" y="192"/>
                  </a:lnTo>
                  <a:lnTo>
                    <a:pt x="106" y="211"/>
                  </a:lnTo>
                  <a:lnTo>
                    <a:pt x="102" y="209"/>
                  </a:lnTo>
                  <a:lnTo>
                    <a:pt x="90" y="201"/>
                  </a:lnTo>
                  <a:lnTo>
                    <a:pt x="90" y="216"/>
                  </a:lnTo>
                  <a:lnTo>
                    <a:pt x="38" y="235"/>
                  </a:lnTo>
                  <a:lnTo>
                    <a:pt x="33" y="23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7" y="145"/>
                  </a:lnTo>
                  <a:lnTo>
                    <a:pt x="47" y="128"/>
                  </a:lnTo>
                  <a:lnTo>
                    <a:pt x="50" y="128"/>
                  </a:lnTo>
                  <a:lnTo>
                    <a:pt x="80" y="145"/>
                  </a:lnTo>
                  <a:lnTo>
                    <a:pt x="90" y="147"/>
                  </a:lnTo>
                  <a:lnTo>
                    <a:pt x="90" y="194"/>
                  </a:lnTo>
                  <a:lnTo>
                    <a:pt x="99" y="199"/>
                  </a:lnTo>
                  <a:lnTo>
                    <a:pt x="99" y="126"/>
                  </a:lnTo>
                  <a:lnTo>
                    <a:pt x="76" y="114"/>
                  </a:lnTo>
                  <a:lnTo>
                    <a:pt x="76" y="142"/>
                  </a:lnTo>
                  <a:lnTo>
                    <a:pt x="68" y="138"/>
                  </a:lnTo>
                  <a:lnTo>
                    <a:pt x="68" y="109"/>
                  </a:lnTo>
                  <a:lnTo>
                    <a:pt x="68" y="102"/>
                  </a:lnTo>
                  <a:close/>
                  <a:moveTo>
                    <a:pt x="139" y="95"/>
                  </a:moveTo>
                  <a:lnTo>
                    <a:pt x="149" y="100"/>
                  </a:lnTo>
                  <a:lnTo>
                    <a:pt x="158" y="102"/>
                  </a:lnTo>
                  <a:lnTo>
                    <a:pt x="158" y="171"/>
                  </a:lnTo>
                  <a:lnTo>
                    <a:pt x="165" y="175"/>
                  </a:lnTo>
                  <a:lnTo>
                    <a:pt x="165" y="43"/>
                  </a:lnTo>
                  <a:lnTo>
                    <a:pt x="139" y="31"/>
                  </a:lnTo>
                  <a:lnTo>
                    <a:pt x="139" y="95"/>
                  </a:lnTo>
                  <a:close/>
                  <a:moveTo>
                    <a:pt x="19" y="149"/>
                  </a:moveTo>
                  <a:lnTo>
                    <a:pt x="38" y="159"/>
                  </a:lnTo>
                  <a:lnTo>
                    <a:pt x="71" y="147"/>
                  </a:lnTo>
                  <a:lnTo>
                    <a:pt x="47" y="138"/>
                  </a:lnTo>
                  <a:lnTo>
                    <a:pt x="19" y="149"/>
                  </a:lnTo>
                  <a:close/>
                  <a:moveTo>
                    <a:pt x="173" y="38"/>
                  </a:moveTo>
                  <a:lnTo>
                    <a:pt x="173" y="36"/>
                  </a:lnTo>
                  <a:lnTo>
                    <a:pt x="173" y="38"/>
                  </a:ln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A90208F8-6912-4189-9D90-196E9D0CA6D0}"/>
                </a:ext>
              </a:extLst>
            </p:cNvPr>
            <p:cNvSpPr/>
            <p:nvPr/>
          </p:nvSpPr>
          <p:spPr>
            <a:xfrm>
              <a:off x="10325585" y="3121454"/>
              <a:ext cx="1438389" cy="1439863"/>
            </a:xfrm>
            <a:prstGeom prst="rect">
              <a:avLst/>
            </a:prstGeom>
            <a:noFill/>
            <a:ln w="38100">
              <a:solidFill>
                <a:srgbClr val="007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958F1D3-C1F4-40E5-960A-BCB03FFCC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3748088"/>
            <a:ext cx="4711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>
                <a:solidFill>
                  <a:srgbClr val="0072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design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BD0927A-B121-496C-86E9-4680DB64E42D}"/>
              </a:ext>
            </a:extLst>
          </p:cNvPr>
          <p:cNvGrpSpPr>
            <a:grpSpLocks/>
          </p:cNvGrpSpPr>
          <p:nvPr/>
        </p:nvGrpSpPr>
        <p:grpSpPr bwMode="auto">
          <a:xfrm>
            <a:off x="4219575" y="2719388"/>
            <a:ext cx="3752850" cy="769937"/>
            <a:chOff x="4219447" y="2719498"/>
            <a:chExt cx="3753106" cy="76944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B95F107-F1DF-4C4D-A0EB-B9869BED2053}"/>
                </a:ext>
              </a:extLst>
            </p:cNvPr>
            <p:cNvSpPr/>
            <p:nvPr/>
          </p:nvSpPr>
          <p:spPr>
            <a:xfrm>
              <a:off x="4448063" y="2809927"/>
              <a:ext cx="3295875" cy="642525"/>
            </a:xfrm>
            <a:prstGeom prst="rect">
              <a:avLst/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18E5CF0-98F4-470B-A94E-FBA59FDF29FA}"/>
                </a:ext>
              </a:extLst>
            </p:cNvPr>
            <p:cNvSpPr txBox="1"/>
            <p:nvPr/>
          </p:nvSpPr>
          <p:spPr>
            <a:xfrm>
              <a:off x="4219447" y="2719498"/>
              <a:ext cx="3753106" cy="7694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1" dirty="0">
                  <a:solidFill>
                    <a:schemeClr val="bg1"/>
                  </a:solidFill>
                  <a:latin typeface="+mj-lt"/>
                  <a:ea typeface="+mn-ea"/>
                </a:rPr>
                <a:t>The Fifth Part</a:t>
              </a:r>
              <a:endParaRPr lang="zh-CN" altLang="en-US" sz="4400" b="1" dirty="0">
                <a:solidFill>
                  <a:schemeClr val="bg1"/>
                </a:solidFill>
                <a:latin typeface="+mj-lt"/>
                <a:ea typeface="+mn-ea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636ED0F-786C-44DA-9640-7424EECE1754}"/>
              </a:ext>
            </a:extLst>
          </p:cNvPr>
          <p:cNvCxnSpPr/>
          <p:nvPr/>
        </p:nvCxnSpPr>
        <p:spPr>
          <a:xfrm>
            <a:off x="4448175" y="3651250"/>
            <a:ext cx="3295650" cy="0"/>
          </a:xfrm>
          <a:prstGeom prst="line">
            <a:avLst/>
          </a:prstGeom>
          <a:ln w="6350">
            <a:solidFill>
              <a:srgbClr val="0072A9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CCD172E-D2F8-4040-A935-D407AFA3B138}"/>
              </a:ext>
            </a:extLst>
          </p:cNvPr>
          <p:cNvCxnSpPr/>
          <p:nvPr/>
        </p:nvCxnSpPr>
        <p:spPr>
          <a:xfrm>
            <a:off x="4006850" y="4643438"/>
            <a:ext cx="4178300" cy="0"/>
          </a:xfrm>
          <a:prstGeom prst="line">
            <a:avLst/>
          </a:prstGeom>
          <a:ln w="6350">
            <a:solidFill>
              <a:srgbClr val="0072A9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B613D798-A22D-49D7-B2BB-289BA69D38E8}"/>
              </a:ext>
            </a:extLst>
          </p:cNvPr>
          <p:cNvSpPr txBox="1"/>
          <p:nvPr/>
        </p:nvSpPr>
        <p:spPr>
          <a:xfrm>
            <a:off x="4387850" y="4733925"/>
            <a:ext cx="34163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0072A9"/>
                </a:solidFill>
                <a:latin typeface="+mj-lt"/>
                <a:ea typeface="+mn-ea"/>
              </a:rPr>
              <a:t>We are sings the best!</a:t>
            </a:r>
            <a:endParaRPr lang="zh-CN" altLang="en-US" sz="2400" dirty="0">
              <a:solidFill>
                <a:srgbClr val="0072A9"/>
              </a:solidFill>
              <a:latin typeface="+mj-lt"/>
              <a:ea typeface="+mn-ea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C3441FD-889C-4CD4-85D3-29961EC5B4E6}"/>
              </a:ext>
            </a:extLst>
          </p:cNvPr>
          <p:cNvGrpSpPr>
            <a:grpSpLocks/>
          </p:cNvGrpSpPr>
          <p:nvPr/>
        </p:nvGrpSpPr>
        <p:grpSpPr bwMode="auto">
          <a:xfrm>
            <a:off x="-247650" y="-19050"/>
            <a:ext cx="12687300" cy="280988"/>
            <a:chOff x="-246861" y="0"/>
            <a:chExt cx="12685723" cy="281354"/>
          </a:xfrm>
        </p:grpSpPr>
        <p:sp>
          <p:nvSpPr>
            <p:cNvPr id="11" name="平行四边形 10">
              <a:extLst>
                <a:ext uri="{FF2B5EF4-FFF2-40B4-BE49-F238E27FC236}">
                  <a16:creationId xmlns:a16="http://schemas.microsoft.com/office/drawing/2014/main" id="{09277788-4B7A-49B3-A89E-716B0DDA4540}"/>
                </a:ext>
              </a:extLst>
            </p:cNvPr>
            <p:cNvSpPr/>
            <p:nvPr/>
          </p:nvSpPr>
          <p:spPr>
            <a:xfrm>
              <a:off x="710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B554F732-8A2A-4F1E-9EA3-2A0CCA6D2EA1}"/>
                </a:ext>
              </a:extLst>
            </p:cNvPr>
            <p:cNvSpPr/>
            <p:nvPr/>
          </p:nvSpPr>
          <p:spPr>
            <a:xfrm flipH="1">
              <a:off x="-24686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1C06A81A-94D3-4EFE-A156-BEC5F82E4B4F}"/>
                </a:ext>
              </a:extLst>
            </p:cNvPr>
            <p:cNvSpPr/>
            <p:nvPr/>
          </p:nvSpPr>
          <p:spPr>
            <a:xfrm>
              <a:off x="98171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81A2812C-6099-4E97-91F5-BB6361348DD1}"/>
                </a:ext>
              </a:extLst>
            </p:cNvPr>
            <p:cNvSpPr/>
            <p:nvPr/>
          </p:nvSpPr>
          <p:spPr>
            <a:xfrm flipH="1">
              <a:off x="72774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3B41BA26-C4FF-4C29-A4B0-D98A5DCB18AE}"/>
                </a:ext>
              </a:extLst>
            </p:cNvPr>
            <p:cNvSpPr/>
            <p:nvPr/>
          </p:nvSpPr>
          <p:spPr>
            <a:xfrm>
              <a:off x="1957903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06BCE700-6516-478F-8336-D964C1BC607C}"/>
                </a:ext>
              </a:extLst>
            </p:cNvPr>
            <p:cNvSpPr/>
            <p:nvPr/>
          </p:nvSpPr>
          <p:spPr>
            <a:xfrm flipH="1">
              <a:off x="1703934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AE7D688F-679A-4D4F-8FC8-7CCEB091913A}"/>
                </a:ext>
              </a:extLst>
            </p:cNvPr>
            <p:cNvSpPr/>
            <p:nvPr/>
          </p:nvSpPr>
          <p:spPr>
            <a:xfrm>
              <a:off x="2932507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id="{23548764-0052-417D-A869-1D0987B4D738}"/>
                </a:ext>
              </a:extLst>
            </p:cNvPr>
            <p:cNvSpPr/>
            <p:nvPr/>
          </p:nvSpPr>
          <p:spPr>
            <a:xfrm flipH="1">
              <a:off x="267853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平行四边形 18">
              <a:extLst>
                <a:ext uri="{FF2B5EF4-FFF2-40B4-BE49-F238E27FC236}">
                  <a16:creationId xmlns:a16="http://schemas.microsoft.com/office/drawing/2014/main" id="{E7EC001D-C591-4492-8D90-708A15A0BECD}"/>
                </a:ext>
              </a:extLst>
            </p:cNvPr>
            <p:cNvSpPr/>
            <p:nvPr/>
          </p:nvSpPr>
          <p:spPr>
            <a:xfrm>
              <a:off x="3907111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09FFCEC6-9410-4760-A4AB-C84D7D244DC9}"/>
                </a:ext>
              </a:extLst>
            </p:cNvPr>
            <p:cNvSpPr/>
            <p:nvPr/>
          </p:nvSpPr>
          <p:spPr>
            <a:xfrm flipH="1">
              <a:off x="365314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平行四边形 20">
              <a:extLst>
                <a:ext uri="{FF2B5EF4-FFF2-40B4-BE49-F238E27FC236}">
                  <a16:creationId xmlns:a16="http://schemas.microsoft.com/office/drawing/2014/main" id="{A3ECD120-8EB5-406B-8D1F-20CCAB69A228}"/>
                </a:ext>
              </a:extLst>
            </p:cNvPr>
            <p:cNvSpPr/>
            <p:nvPr/>
          </p:nvSpPr>
          <p:spPr>
            <a:xfrm>
              <a:off x="488171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D1B28E34-C513-40DE-B075-67D3D134B65F}"/>
                </a:ext>
              </a:extLst>
            </p:cNvPr>
            <p:cNvSpPr/>
            <p:nvPr/>
          </p:nvSpPr>
          <p:spPr>
            <a:xfrm flipH="1">
              <a:off x="462774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02540008-85F2-4F04-A42D-A9DABB3D6B62}"/>
                </a:ext>
              </a:extLst>
            </p:cNvPr>
            <p:cNvSpPr/>
            <p:nvPr/>
          </p:nvSpPr>
          <p:spPr>
            <a:xfrm>
              <a:off x="5857905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EAC13D2C-0FE1-410E-AA4B-E5007982B3F6}"/>
                </a:ext>
              </a:extLst>
            </p:cNvPr>
            <p:cNvSpPr/>
            <p:nvPr/>
          </p:nvSpPr>
          <p:spPr>
            <a:xfrm flipH="1">
              <a:off x="5603937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966A5B54-CC7C-4ACB-A588-60DE04E08731}"/>
                </a:ext>
              </a:extLst>
            </p:cNvPr>
            <p:cNvSpPr/>
            <p:nvPr/>
          </p:nvSpPr>
          <p:spPr>
            <a:xfrm>
              <a:off x="6832509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3607E9FA-BEE7-49A6-8831-DD812F2533C2}"/>
                </a:ext>
              </a:extLst>
            </p:cNvPr>
            <p:cNvSpPr/>
            <p:nvPr/>
          </p:nvSpPr>
          <p:spPr>
            <a:xfrm flipH="1">
              <a:off x="657854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BB4370FC-90E4-4E93-9815-0DE219259DC1}"/>
                </a:ext>
              </a:extLst>
            </p:cNvPr>
            <p:cNvSpPr/>
            <p:nvPr/>
          </p:nvSpPr>
          <p:spPr>
            <a:xfrm>
              <a:off x="780711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平行四边形 27">
              <a:extLst>
                <a:ext uri="{FF2B5EF4-FFF2-40B4-BE49-F238E27FC236}">
                  <a16:creationId xmlns:a16="http://schemas.microsoft.com/office/drawing/2014/main" id="{54C38508-A486-401F-AA82-FADCF2D7565D}"/>
                </a:ext>
              </a:extLst>
            </p:cNvPr>
            <p:cNvSpPr/>
            <p:nvPr/>
          </p:nvSpPr>
          <p:spPr>
            <a:xfrm flipH="1">
              <a:off x="7553144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平行四边形 28">
              <a:extLst>
                <a:ext uri="{FF2B5EF4-FFF2-40B4-BE49-F238E27FC236}">
                  <a16:creationId xmlns:a16="http://schemas.microsoft.com/office/drawing/2014/main" id="{43A7EBE4-E87A-4B7B-9395-20568AC32620}"/>
                </a:ext>
              </a:extLst>
            </p:cNvPr>
            <p:cNvSpPr/>
            <p:nvPr/>
          </p:nvSpPr>
          <p:spPr>
            <a:xfrm>
              <a:off x="878171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865FBA15-7C6B-40C8-AF4E-B22488775EED}"/>
                </a:ext>
              </a:extLst>
            </p:cNvPr>
            <p:cNvSpPr/>
            <p:nvPr/>
          </p:nvSpPr>
          <p:spPr>
            <a:xfrm flipH="1">
              <a:off x="8527748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EEBC797E-78F2-4036-9511-4B77946A22AB}"/>
                </a:ext>
              </a:extLst>
            </p:cNvPr>
            <p:cNvSpPr/>
            <p:nvPr/>
          </p:nvSpPr>
          <p:spPr>
            <a:xfrm>
              <a:off x="9757908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87957ACA-4C0F-4F6A-99E1-0BA45B18CE07}"/>
                </a:ext>
              </a:extLst>
            </p:cNvPr>
            <p:cNvSpPr/>
            <p:nvPr/>
          </p:nvSpPr>
          <p:spPr>
            <a:xfrm flipH="1">
              <a:off x="9503940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平行四边形 32">
              <a:extLst>
                <a:ext uri="{FF2B5EF4-FFF2-40B4-BE49-F238E27FC236}">
                  <a16:creationId xmlns:a16="http://schemas.microsoft.com/office/drawing/2014/main" id="{A4505338-EAD4-4E3C-820C-11A95B9B9663}"/>
                </a:ext>
              </a:extLst>
            </p:cNvPr>
            <p:cNvSpPr/>
            <p:nvPr/>
          </p:nvSpPr>
          <p:spPr>
            <a:xfrm>
              <a:off x="1073251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平行四边形 33">
              <a:extLst>
                <a:ext uri="{FF2B5EF4-FFF2-40B4-BE49-F238E27FC236}">
                  <a16:creationId xmlns:a16="http://schemas.microsoft.com/office/drawing/2014/main" id="{7260D515-7CC9-45B2-9E85-4EE83FEA03EA}"/>
                </a:ext>
              </a:extLst>
            </p:cNvPr>
            <p:cNvSpPr/>
            <p:nvPr/>
          </p:nvSpPr>
          <p:spPr>
            <a:xfrm flipH="1">
              <a:off x="1047854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平行四边形 34">
              <a:extLst>
                <a:ext uri="{FF2B5EF4-FFF2-40B4-BE49-F238E27FC236}">
                  <a16:creationId xmlns:a16="http://schemas.microsoft.com/office/drawing/2014/main" id="{D2B716CB-4473-4AE0-820B-6024A9FC99BA}"/>
                </a:ext>
              </a:extLst>
            </p:cNvPr>
            <p:cNvSpPr/>
            <p:nvPr/>
          </p:nvSpPr>
          <p:spPr>
            <a:xfrm>
              <a:off x="1170711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平行四边形 35">
              <a:extLst>
                <a:ext uri="{FF2B5EF4-FFF2-40B4-BE49-F238E27FC236}">
                  <a16:creationId xmlns:a16="http://schemas.microsoft.com/office/drawing/2014/main" id="{787881CB-D88A-4382-82A6-FE8306B17257}"/>
                </a:ext>
              </a:extLst>
            </p:cNvPr>
            <p:cNvSpPr/>
            <p:nvPr/>
          </p:nvSpPr>
          <p:spPr>
            <a:xfrm flipH="1">
              <a:off x="1145314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E7090BA-61FF-4DBC-953C-0FF2D587E79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-247650" y="6596063"/>
            <a:ext cx="12687300" cy="280987"/>
            <a:chOff x="-246861" y="0"/>
            <a:chExt cx="12685723" cy="281354"/>
          </a:xfrm>
        </p:grpSpPr>
        <p:sp>
          <p:nvSpPr>
            <p:cNvPr id="38" name="平行四边形 37">
              <a:extLst>
                <a:ext uri="{FF2B5EF4-FFF2-40B4-BE49-F238E27FC236}">
                  <a16:creationId xmlns:a16="http://schemas.microsoft.com/office/drawing/2014/main" id="{4D1C750C-5D94-420C-A119-607BCC741C23}"/>
                </a:ext>
              </a:extLst>
            </p:cNvPr>
            <p:cNvSpPr/>
            <p:nvPr/>
          </p:nvSpPr>
          <p:spPr>
            <a:xfrm>
              <a:off x="710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id="{FBB72E98-54DE-4890-9D48-3B859D6165DA}"/>
                </a:ext>
              </a:extLst>
            </p:cNvPr>
            <p:cNvSpPr/>
            <p:nvPr/>
          </p:nvSpPr>
          <p:spPr>
            <a:xfrm flipH="1">
              <a:off x="-24686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id="{1CC80F46-89B4-4083-9E1F-0F130B97E98B}"/>
                </a:ext>
              </a:extLst>
            </p:cNvPr>
            <p:cNvSpPr/>
            <p:nvPr/>
          </p:nvSpPr>
          <p:spPr>
            <a:xfrm>
              <a:off x="98171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平行四边形 40">
              <a:extLst>
                <a:ext uri="{FF2B5EF4-FFF2-40B4-BE49-F238E27FC236}">
                  <a16:creationId xmlns:a16="http://schemas.microsoft.com/office/drawing/2014/main" id="{83EB596C-38F4-4BE3-A370-B5142028A5AD}"/>
                </a:ext>
              </a:extLst>
            </p:cNvPr>
            <p:cNvSpPr/>
            <p:nvPr/>
          </p:nvSpPr>
          <p:spPr>
            <a:xfrm flipH="1">
              <a:off x="72774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id="{ACE6940D-440A-4B51-952B-6038E77ACC0A}"/>
                </a:ext>
              </a:extLst>
            </p:cNvPr>
            <p:cNvSpPr/>
            <p:nvPr/>
          </p:nvSpPr>
          <p:spPr>
            <a:xfrm>
              <a:off x="1957903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平行四边形 42">
              <a:extLst>
                <a:ext uri="{FF2B5EF4-FFF2-40B4-BE49-F238E27FC236}">
                  <a16:creationId xmlns:a16="http://schemas.microsoft.com/office/drawing/2014/main" id="{5268A745-B1CE-4484-945B-D9F9FBEF3936}"/>
                </a:ext>
              </a:extLst>
            </p:cNvPr>
            <p:cNvSpPr/>
            <p:nvPr/>
          </p:nvSpPr>
          <p:spPr>
            <a:xfrm flipH="1">
              <a:off x="1703934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id="{DA41FA6A-FE4F-4A51-BB79-AE25EF73CAE5}"/>
                </a:ext>
              </a:extLst>
            </p:cNvPr>
            <p:cNvSpPr/>
            <p:nvPr/>
          </p:nvSpPr>
          <p:spPr>
            <a:xfrm>
              <a:off x="2932507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平行四边形 44">
              <a:extLst>
                <a:ext uri="{FF2B5EF4-FFF2-40B4-BE49-F238E27FC236}">
                  <a16:creationId xmlns:a16="http://schemas.microsoft.com/office/drawing/2014/main" id="{C802201D-14FD-4CD0-80D3-34BE1CD72A95}"/>
                </a:ext>
              </a:extLst>
            </p:cNvPr>
            <p:cNvSpPr/>
            <p:nvPr/>
          </p:nvSpPr>
          <p:spPr>
            <a:xfrm flipH="1">
              <a:off x="267853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平行四边形 45">
              <a:extLst>
                <a:ext uri="{FF2B5EF4-FFF2-40B4-BE49-F238E27FC236}">
                  <a16:creationId xmlns:a16="http://schemas.microsoft.com/office/drawing/2014/main" id="{BEAA5599-4EFB-4DB6-9713-BF95888EAB9D}"/>
                </a:ext>
              </a:extLst>
            </p:cNvPr>
            <p:cNvSpPr/>
            <p:nvPr/>
          </p:nvSpPr>
          <p:spPr>
            <a:xfrm>
              <a:off x="3907111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7" name="平行四边形 46">
              <a:extLst>
                <a:ext uri="{FF2B5EF4-FFF2-40B4-BE49-F238E27FC236}">
                  <a16:creationId xmlns:a16="http://schemas.microsoft.com/office/drawing/2014/main" id="{61E263B0-58D9-49AD-BE95-97B0F7F1E789}"/>
                </a:ext>
              </a:extLst>
            </p:cNvPr>
            <p:cNvSpPr/>
            <p:nvPr/>
          </p:nvSpPr>
          <p:spPr>
            <a:xfrm flipH="1">
              <a:off x="365314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平行四边形 47">
              <a:extLst>
                <a:ext uri="{FF2B5EF4-FFF2-40B4-BE49-F238E27FC236}">
                  <a16:creationId xmlns:a16="http://schemas.microsoft.com/office/drawing/2014/main" id="{53816BF4-BEEC-465E-8A25-3B5DF52E1E4F}"/>
                </a:ext>
              </a:extLst>
            </p:cNvPr>
            <p:cNvSpPr/>
            <p:nvPr/>
          </p:nvSpPr>
          <p:spPr>
            <a:xfrm>
              <a:off x="488171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平行四边形 48">
              <a:extLst>
                <a:ext uri="{FF2B5EF4-FFF2-40B4-BE49-F238E27FC236}">
                  <a16:creationId xmlns:a16="http://schemas.microsoft.com/office/drawing/2014/main" id="{B127E0FC-5746-4443-BEC7-3CBFDDD1F777}"/>
                </a:ext>
              </a:extLst>
            </p:cNvPr>
            <p:cNvSpPr/>
            <p:nvPr/>
          </p:nvSpPr>
          <p:spPr>
            <a:xfrm flipH="1">
              <a:off x="462774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:a16="http://schemas.microsoft.com/office/drawing/2014/main" id="{84C4F9DB-9817-4EA0-A7C1-87FB8FBF9444}"/>
                </a:ext>
              </a:extLst>
            </p:cNvPr>
            <p:cNvSpPr/>
            <p:nvPr/>
          </p:nvSpPr>
          <p:spPr>
            <a:xfrm>
              <a:off x="5857905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平行四边形 50">
              <a:extLst>
                <a:ext uri="{FF2B5EF4-FFF2-40B4-BE49-F238E27FC236}">
                  <a16:creationId xmlns:a16="http://schemas.microsoft.com/office/drawing/2014/main" id="{6A75330C-AC4F-4A21-840D-CEA2FFF58577}"/>
                </a:ext>
              </a:extLst>
            </p:cNvPr>
            <p:cNvSpPr/>
            <p:nvPr/>
          </p:nvSpPr>
          <p:spPr>
            <a:xfrm flipH="1">
              <a:off x="5603937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C67C319C-8017-4B51-B334-BF70B612967B}"/>
                </a:ext>
              </a:extLst>
            </p:cNvPr>
            <p:cNvSpPr/>
            <p:nvPr/>
          </p:nvSpPr>
          <p:spPr>
            <a:xfrm>
              <a:off x="6832509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3AFC38F8-5607-4B81-A35B-03539A9A65E1}"/>
                </a:ext>
              </a:extLst>
            </p:cNvPr>
            <p:cNvSpPr/>
            <p:nvPr/>
          </p:nvSpPr>
          <p:spPr>
            <a:xfrm flipH="1">
              <a:off x="657854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平行四边形 53">
              <a:extLst>
                <a:ext uri="{FF2B5EF4-FFF2-40B4-BE49-F238E27FC236}">
                  <a16:creationId xmlns:a16="http://schemas.microsoft.com/office/drawing/2014/main" id="{2BA25A3A-44FF-4217-BA7E-8FD81EF6C49A}"/>
                </a:ext>
              </a:extLst>
            </p:cNvPr>
            <p:cNvSpPr/>
            <p:nvPr/>
          </p:nvSpPr>
          <p:spPr>
            <a:xfrm>
              <a:off x="780711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平行四边形 54">
              <a:extLst>
                <a:ext uri="{FF2B5EF4-FFF2-40B4-BE49-F238E27FC236}">
                  <a16:creationId xmlns:a16="http://schemas.microsoft.com/office/drawing/2014/main" id="{C99DCA5A-8193-48E9-A6EB-6122A742E2E8}"/>
                </a:ext>
              </a:extLst>
            </p:cNvPr>
            <p:cNvSpPr/>
            <p:nvPr/>
          </p:nvSpPr>
          <p:spPr>
            <a:xfrm flipH="1">
              <a:off x="7553144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C13C7C47-D409-4B4A-A1FC-54F01893BB20}"/>
                </a:ext>
              </a:extLst>
            </p:cNvPr>
            <p:cNvSpPr/>
            <p:nvPr/>
          </p:nvSpPr>
          <p:spPr>
            <a:xfrm>
              <a:off x="878171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平行四边形 56">
              <a:extLst>
                <a:ext uri="{FF2B5EF4-FFF2-40B4-BE49-F238E27FC236}">
                  <a16:creationId xmlns:a16="http://schemas.microsoft.com/office/drawing/2014/main" id="{46F2BDC7-9A23-4827-92B9-45E9C0420ECD}"/>
                </a:ext>
              </a:extLst>
            </p:cNvPr>
            <p:cNvSpPr/>
            <p:nvPr/>
          </p:nvSpPr>
          <p:spPr>
            <a:xfrm flipH="1">
              <a:off x="8527748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897C1D8F-42A9-49D1-A0BC-79A0067E17DE}"/>
                </a:ext>
              </a:extLst>
            </p:cNvPr>
            <p:cNvSpPr/>
            <p:nvPr/>
          </p:nvSpPr>
          <p:spPr>
            <a:xfrm>
              <a:off x="9757908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平行四边形 58">
              <a:extLst>
                <a:ext uri="{FF2B5EF4-FFF2-40B4-BE49-F238E27FC236}">
                  <a16:creationId xmlns:a16="http://schemas.microsoft.com/office/drawing/2014/main" id="{C8E1C5B5-3EC4-481B-A797-F41C4BA155BB}"/>
                </a:ext>
              </a:extLst>
            </p:cNvPr>
            <p:cNvSpPr/>
            <p:nvPr/>
          </p:nvSpPr>
          <p:spPr>
            <a:xfrm flipH="1">
              <a:off x="9503940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平行四边形 59">
              <a:extLst>
                <a:ext uri="{FF2B5EF4-FFF2-40B4-BE49-F238E27FC236}">
                  <a16:creationId xmlns:a16="http://schemas.microsoft.com/office/drawing/2014/main" id="{D6A8BCBE-2F7F-4921-A715-15EA944AC613}"/>
                </a:ext>
              </a:extLst>
            </p:cNvPr>
            <p:cNvSpPr/>
            <p:nvPr/>
          </p:nvSpPr>
          <p:spPr>
            <a:xfrm>
              <a:off x="1073251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" name="平行四边形 60">
              <a:extLst>
                <a:ext uri="{FF2B5EF4-FFF2-40B4-BE49-F238E27FC236}">
                  <a16:creationId xmlns:a16="http://schemas.microsoft.com/office/drawing/2014/main" id="{C6EA2FD8-92C7-494E-AB7C-6877A6521A04}"/>
                </a:ext>
              </a:extLst>
            </p:cNvPr>
            <p:cNvSpPr/>
            <p:nvPr/>
          </p:nvSpPr>
          <p:spPr>
            <a:xfrm flipH="1">
              <a:off x="1047854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2" name="平行四边形 61">
              <a:extLst>
                <a:ext uri="{FF2B5EF4-FFF2-40B4-BE49-F238E27FC236}">
                  <a16:creationId xmlns:a16="http://schemas.microsoft.com/office/drawing/2014/main" id="{5E6D7743-12FA-4BAF-A363-76362889489E}"/>
                </a:ext>
              </a:extLst>
            </p:cNvPr>
            <p:cNvSpPr/>
            <p:nvPr/>
          </p:nvSpPr>
          <p:spPr>
            <a:xfrm>
              <a:off x="1170711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3" name="平行四边形 62">
              <a:extLst>
                <a:ext uri="{FF2B5EF4-FFF2-40B4-BE49-F238E27FC236}">
                  <a16:creationId xmlns:a16="http://schemas.microsoft.com/office/drawing/2014/main" id="{9E4F5556-E919-4BB7-B89B-E76672E63C89}"/>
                </a:ext>
              </a:extLst>
            </p:cNvPr>
            <p:cNvSpPr/>
            <p:nvPr/>
          </p:nvSpPr>
          <p:spPr>
            <a:xfrm flipH="1">
              <a:off x="1145314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4" name="Freeform 48">
            <a:extLst>
              <a:ext uri="{FF2B5EF4-FFF2-40B4-BE49-F238E27FC236}">
                <a16:creationId xmlns:a16="http://schemas.microsoft.com/office/drawing/2014/main" id="{EF4B2DE2-0290-4FCC-9A0C-3BEE3495C46F}"/>
              </a:ext>
            </a:extLst>
          </p:cNvPr>
          <p:cNvSpPr>
            <a:spLocks noEditPoints="1"/>
          </p:cNvSpPr>
          <p:nvPr/>
        </p:nvSpPr>
        <p:spPr bwMode="auto">
          <a:xfrm>
            <a:off x="5775325" y="1635125"/>
            <a:ext cx="641350" cy="1019175"/>
          </a:xfrm>
          <a:custGeom>
            <a:avLst/>
            <a:gdLst>
              <a:gd name="T0" fmla="*/ 2147483647 w 67"/>
              <a:gd name="T1" fmla="*/ 2147483647 h 106"/>
              <a:gd name="T2" fmla="*/ 2147483647 w 67"/>
              <a:gd name="T3" fmla="*/ 2147483647 h 106"/>
              <a:gd name="T4" fmla="*/ 2147483647 w 67"/>
              <a:gd name="T5" fmla="*/ 2147483647 h 106"/>
              <a:gd name="T6" fmla="*/ 2147483647 w 67"/>
              <a:gd name="T7" fmla="*/ 2147483647 h 106"/>
              <a:gd name="T8" fmla="*/ 2147483647 w 67"/>
              <a:gd name="T9" fmla="*/ 2147483647 h 106"/>
              <a:gd name="T10" fmla="*/ 2147483647 w 67"/>
              <a:gd name="T11" fmla="*/ 2147483647 h 106"/>
              <a:gd name="T12" fmla="*/ 2147483647 w 67"/>
              <a:gd name="T13" fmla="*/ 2147483647 h 106"/>
              <a:gd name="T14" fmla="*/ 2147483647 w 67"/>
              <a:gd name="T15" fmla="*/ 2147483647 h 106"/>
              <a:gd name="T16" fmla="*/ 2147483647 w 67"/>
              <a:gd name="T17" fmla="*/ 2147483647 h 106"/>
              <a:gd name="T18" fmla="*/ 2147483647 w 67"/>
              <a:gd name="T19" fmla="*/ 2147483647 h 106"/>
              <a:gd name="T20" fmla="*/ 2147483647 w 67"/>
              <a:gd name="T21" fmla="*/ 2147483647 h 106"/>
              <a:gd name="T22" fmla="*/ 2147483647 w 67"/>
              <a:gd name="T23" fmla="*/ 2147483647 h 106"/>
              <a:gd name="T24" fmla="*/ 2147483647 w 67"/>
              <a:gd name="T25" fmla="*/ 2147483647 h 106"/>
              <a:gd name="T26" fmla="*/ 2147483647 w 67"/>
              <a:gd name="T27" fmla="*/ 2147483647 h 106"/>
              <a:gd name="T28" fmla="*/ 2147483647 w 67"/>
              <a:gd name="T29" fmla="*/ 2147483647 h 106"/>
              <a:gd name="T30" fmla="*/ 0 w 67"/>
              <a:gd name="T31" fmla="*/ 2147483647 h 106"/>
              <a:gd name="T32" fmla="*/ 2147483647 w 67"/>
              <a:gd name="T33" fmla="*/ 0 h 106"/>
              <a:gd name="T34" fmla="*/ 2147483647 w 67"/>
              <a:gd name="T35" fmla="*/ 2147483647 h 106"/>
              <a:gd name="T36" fmla="*/ 2147483647 w 67"/>
              <a:gd name="T37" fmla="*/ 2147483647 h 106"/>
              <a:gd name="T38" fmla="*/ 2147483647 w 67"/>
              <a:gd name="T39" fmla="*/ 2147483647 h 106"/>
              <a:gd name="T40" fmla="*/ 2147483647 w 67"/>
              <a:gd name="T41" fmla="*/ 2147483647 h 106"/>
              <a:gd name="T42" fmla="*/ 2147483647 w 67"/>
              <a:gd name="T43" fmla="*/ 2147483647 h 106"/>
              <a:gd name="T44" fmla="*/ 2147483647 w 67"/>
              <a:gd name="T45" fmla="*/ 2147483647 h 106"/>
              <a:gd name="T46" fmla="*/ 2147483647 w 67"/>
              <a:gd name="T47" fmla="*/ 2147483647 h 106"/>
              <a:gd name="T48" fmla="*/ 2147483647 w 67"/>
              <a:gd name="T49" fmla="*/ 2147483647 h 106"/>
              <a:gd name="T50" fmla="*/ 2147483647 w 67"/>
              <a:gd name="T51" fmla="*/ 2147483647 h 106"/>
              <a:gd name="T52" fmla="*/ 2147483647 w 67"/>
              <a:gd name="T53" fmla="*/ 2147483647 h 106"/>
              <a:gd name="T54" fmla="*/ 2147483647 w 67"/>
              <a:gd name="T55" fmla="*/ 2147483647 h 106"/>
              <a:gd name="T56" fmla="*/ 2147483647 w 67"/>
              <a:gd name="T57" fmla="*/ 2147483647 h 106"/>
              <a:gd name="T58" fmla="*/ 2147483647 w 67"/>
              <a:gd name="T59" fmla="*/ 2147483647 h 106"/>
              <a:gd name="T60" fmla="*/ 2147483647 w 67"/>
              <a:gd name="T61" fmla="*/ 2147483647 h 106"/>
              <a:gd name="T62" fmla="*/ 2147483647 w 67"/>
              <a:gd name="T63" fmla="*/ 2147483647 h 106"/>
              <a:gd name="T64" fmla="*/ 2147483647 w 67"/>
              <a:gd name="T65" fmla="*/ 2147483647 h 106"/>
              <a:gd name="T66" fmla="*/ 2147483647 w 67"/>
              <a:gd name="T67" fmla="*/ 2147483647 h 106"/>
              <a:gd name="T68" fmla="*/ 2147483647 w 67"/>
              <a:gd name="T69" fmla="*/ 2147483647 h 106"/>
              <a:gd name="T70" fmla="*/ 2147483647 w 67"/>
              <a:gd name="T71" fmla="*/ 2147483647 h 106"/>
              <a:gd name="T72" fmla="*/ 2147483647 w 67"/>
              <a:gd name="T73" fmla="*/ 2147483647 h 106"/>
              <a:gd name="T74" fmla="*/ 2147483647 w 67"/>
              <a:gd name="T75" fmla="*/ 2147483647 h 106"/>
              <a:gd name="T76" fmla="*/ 2147483647 w 67"/>
              <a:gd name="T77" fmla="*/ 2147483647 h 106"/>
              <a:gd name="T78" fmla="*/ 2147483647 w 67"/>
              <a:gd name="T79" fmla="*/ 2147483647 h 106"/>
              <a:gd name="T80" fmla="*/ 2147483647 w 67"/>
              <a:gd name="T81" fmla="*/ 2147483647 h 106"/>
              <a:gd name="T82" fmla="*/ 2147483647 w 67"/>
              <a:gd name="T83" fmla="*/ 2147483647 h 106"/>
              <a:gd name="T84" fmla="*/ 2147483647 w 67"/>
              <a:gd name="T85" fmla="*/ 2147483647 h 106"/>
              <a:gd name="T86" fmla="*/ 2147483647 w 67"/>
              <a:gd name="T87" fmla="*/ 2147483647 h 106"/>
              <a:gd name="T88" fmla="*/ 2147483647 w 67"/>
              <a:gd name="T89" fmla="*/ 2147483647 h 106"/>
              <a:gd name="T90" fmla="*/ 2147483647 w 67"/>
              <a:gd name="T91" fmla="*/ 2147483647 h 106"/>
              <a:gd name="T92" fmla="*/ 2147483647 w 67"/>
              <a:gd name="T93" fmla="*/ 2147483647 h 106"/>
              <a:gd name="T94" fmla="*/ 2147483647 w 67"/>
              <a:gd name="T95" fmla="*/ 2147483647 h 106"/>
              <a:gd name="T96" fmla="*/ 2147483647 w 67"/>
              <a:gd name="T97" fmla="*/ 2147483647 h 106"/>
              <a:gd name="T98" fmla="*/ 2147483647 w 67"/>
              <a:gd name="T99" fmla="*/ 2147483647 h 106"/>
              <a:gd name="T100" fmla="*/ 2147483647 w 67"/>
              <a:gd name="T101" fmla="*/ 2147483647 h 106"/>
              <a:gd name="T102" fmla="*/ 2147483647 w 67"/>
              <a:gd name="T103" fmla="*/ 2147483647 h 10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rgbClr val="0072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94E3238D-D109-49DE-8539-3CC6EDE0AD3F}"/>
              </a:ext>
            </a:extLst>
          </p:cNvPr>
          <p:cNvGrpSpPr>
            <a:grpSpLocks/>
          </p:cNvGrpSpPr>
          <p:nvPr/>
        </p:nvGrpSpPr>
        <p:grpSpPr bwMode="auto">
          <a:xfrm>
            <a:off x="4906963" y="1455738"/>
            <a:ext cx="2768600" cy="4564062"/>
            <a:chOff x="3722688" y="-477838"/>
            <a:chExt cx="4743451" cy="7820026"/>
          </a:xfrm>
        </p:grpSpPr>
        <p:sp>
          <p:nvSpPr>
            <p:cNvPr id="14384" name="Freeform 5">
              <a:extLst>
                <a:ext uri="{FF2B5EF4-FFF2-40B4-BE49-F238E27FC236}">
                  <a16:creationId xmlns:a16="http://schemas.microsoft.com/office/drawing/2014/main" id="{9FD601AD-5CAC-4FE8-8AFE-3F0BFEA5C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88" y="7008813"/>
              <a:ext cx="1273175" cy="333375"/>
            </a:xfrm>
            <a:custGeom>
              <a:avLst/>
              <a:gdLst>
                <a:gd name="T0" fmla="*/ 2147483647 w 339"/>
                <a:gd name="T1" fmla="*/ 2147483647 h 89"/>
                <a:gd name="T2" fmla="*/ 2147483647 w 339"/>
                <a:gd name="T3" fmla="*/ 2147483647 h 89"/>
                <a:gd name="T4" fmla="*/ 2147483647 w 339"/>
                <a:gd name="T5" fmla="*/ 2147483647 h 89"/>
                <a:gd name="T6" fmla="*/ 0 w 339"/>
                <a:gd name="T7" fmla="*/ 2147483647 h 89"/>
                <a:gd name="T8" fmla="*/ 0 w 339"/>
                <a:gd name="T9" fmla="*/ 2147483647 h 89"/>
                <a:gd name="T10" fmla="*/ 2147483647 w 339"/>
                <a:gd name="T11" fmla="*/ 0 h 89"/>
                <a:gd name="T12" fmla="*/ 2147483647 w 339"/>
                <a:gd name="T13" fmla="*/ 0 h 89"/>
                <a:gd name="T14" fmla="*/ 2147483647 w 339"/>
                <a:gd name="T15" fmla="*/ 2147483647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9" h="89">
                  <a:moveTo>
                    <a:pt x="339" y="45"/>
                  </a:moveTo>
                  <a:cubicBezTo>
                    <a:pt x="339" y="69"/>
                    <a:pt x="318" y="89"/>
                    <a:pt x="291" y="89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21" y="89"/>
                    <a:pt x="0" y="6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8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318" y="0"/>
                    <a:pt x="339" y="20"/>
                    <a:pt x="339" y="4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5" name="Freeform 6">
              <a:extLst>
                <a:ext uri="{FF2B5EF4-FFF2-40B4-BE49-F238E27FC236}">
                  <a16:creationId xmlns:a16="http://schemas.microsoft.com/office/drawing/2014/main" id="{95359B5C-7645-493F-818F-55DDF963E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626" y="6880225"/>
              <a:ext cx="1890713" cy="282575"/>
            </a:xfrm>
            <a:custGeom>
              <a:avLst/>
              <a:gdLst>
                <a:gd name="T0" fmla="*/ 2147483647 w 503"/>
                <a:gd name="T1" fmla="*/ 2147483647 h 75"/>
                <a:gd name="T2" fmla="*/ 2147483647 w 503"/>
                <a:gd name="T3" fmla="*/ 2147483647 h 75"/>
                <a:gd name="T4" fmla="*/ 2147483647 w 503"/>
                <a:gd name="T5" fmla="*/ 2147483647 h 75"/>
                <a:gd name="T6" fmla="*/ 2147483647 w 503"/>
                <a:gd name="T7" fmla="*/ 0 h 75"/>
                <a:gd name="T8" fmla="*/ 0 w 503"/>
                <a:gd name="T9" fmla="*/ 0 h 75"/>
                <a:gd name="T10" fmla="*/ 2147483647 w 503"/>
                <a:gd name="T11" fmla="*/ 2147483647 h 75"/>
                <a:gd name="T12" fmla="*/ 2147483647 w 503"/>
                <a:gd name="T13" fmla="*/ 2147483647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3" h="75">
                  <a:moveTo>
                    <a:pt x="68" y="75"/>
                  </a:moveTo>
                  <a:cubicBezTo>
                    <a:pt x="434" y="75"/>
                    <a:pt x="434" y="75"/>
                    <a:pt x="434" y="75"/>
                  </a:cubicBezTo>
                  <a:cubicBezTo>
                    <a:pt x="440" y="70"/>
                    <a:pt x="449" y="60"/>
                    <a:pt x="464" y="45"/>
                  </a:cubicBezTo>
                  <a:cubicBezTo>
                    <a:pt x="485" y="24"/>
                    <a:pt x="497" y="10"/>
                    <a:pt x="5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8" y="13"/>
                    <a:pt x="56" y="62"/>
                    <a:pt x="68" y="7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6" name="Freeform 7">
              <a:extLst>
                <a:ext uri="{FF2B5EF4-FFF2-40B4-BE49-F238E27FC236}">
                  <a16:creationId xmlns:a16="http://schemas.microsoft.com/office/drawing/2014/main" id="{10F2676B-1171-47B1-8367-BC3C27276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6" y="5953125"/>
              <a:ext cx="2030413" cy="192088"/>
            </a:xfrm>
            <a:custGeom>
              <a:avLst/>
              <a:gdLst>
                <a:gd name="T0" fmla="*/ 2147483647 w 540"/>
                <a:gd name="T1" fmla="*/ 2147483647 h 51"/>
                <a:gd name="T2" fmla="*/ 2147483647 w 540"/>
                <a:gd name="T3" fmla="*/ 2147483647 h 51"/>
                <a:gd name="T4" fmla="*/ 2147483647 w 540"/>
                <a:gd name="T5" fmla="*/ 2147483647 h 51"/>
                <a:gd name="T6" fmla="*/ 0 w 540"/>
                <a:gd name="T7" fmla="*/ 2147483647 h 51"/>
                <a:gd name="T8" fmla="*/ 0 w 540"/>
                <a:gd name="T9" fmla="*/ 2147483647 h 51"/>
                <a:gd name="T10" fmla="*/ 2147483647 w 540"/>
                <a:gd name="T11" fmla="*/ 0 h 51"/>
                <a:gd name="T12" fmla="*/ 2147483647 w 540"/>
                <a:gd name="T13" fmla="*/ 0 h 51"/>
                <a:gd name="T14" fmla="*/ 2147483647 w 540"/>
                <a:gd name="T15" fmla="*/ 2147483647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0" h="51">
                  <a:moveTo>
                    <a:pt x="540" y="25"/>
                  </a:moveTo>
                  <a:cubicBezTo>
                    <a:pt x="540" y="40"/>
                    <a:pt x="529" y="51"/>
                    <a:pt x="517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0" y="51"/>
                    <a:pt x="0" y="40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1"/>
                    <a:pt x="540" y="2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7" name="Freeform 8">
              <a:extLst>
                <a:ext uri="{FF2B5EF4-FFF2-40B4-BE49-F238E27FC236}">
                  <a16:creationId xmlns:a16="http://schemas.microsoft.com/office/drawing/2014/main" id="{D1322EB8-81E0-4078-9777-A6421C27D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6" y="6234113"/>
              <a:ext cx="2030413" cy="195263"/>
            </a:xfrm>
            <a:custGeom>
              <a:avLst/>
              <a:gdLst>
                <a:gd name="T0" fmla="*/ 2147483647 w 540"/>
                <a:gd name="T1" fmla="*/ 2147483647 h 52"/>
                <a:gd name="T2" fmla="*/ 2147483647 w 540"/>
                <a:gd name="T3" fmla="*/ 2147483647 h 52"/>
                <a:gd name="T4" fmla="*/ 2147483647 w 540"/>
                <a:gd name="T5" fmla="*/ 2147483647 h 52"/>
                <a:gd name="T6" fmla="*/ 0 w 540"/>
                <a:gd name="T7" fmla="*/ 2147483647 h 52"/>
                <a:gd name="T8" fmla="*/ 0 w 540"/>
                <a:gd name="T9" fmla="*/ 2147483647 h 52"/>
                <a:gd name="T10" fmla="*/ 2147483647 w 540"/>
                <a:gd name="T11" fmla="*/ 0 h 52"/>
                <a:gd name="T12" fmla="*/ 2147483647 w 540"/>
                <a:gd name="T13" fmla="*/ 0 h 52"/>
                <a:gd name="T14" fmla="*/ 2147483647 w 540"/>
                <a:gd name="T15" fmla="*/ 214748364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0" h="52">
                  <a:moveTo>
                    <a:pt x="540" y="26"/>
                  </a:moveTo>
                  <a:cubicBezTo>
                    <a:pt x="540" y="40"/>
                    <a:pt x="529" y="52"/>
                    <a:pt x="5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2"/>
                    <a:pt x="540" y="2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8" name="Freeform 9">
              <a:extLst>
                <a:ext uri="{FF2B5EF4-FFF2-40B4-BE49-F238E27FC236}">
                  <a16:creationId xmlns:a16="http://schemas.microsoft.com/office/drawing/2014/main" id="{C693A28D-F8D6-4A59-8428-08F94F91D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6" y="6519863"/>
              <a:ext cx="2030413" cy="195263"/>
            </a:xfrm>
            <a:custGeom>
              <a:avLst/>
              <a:gdLst>
                <a:gd name="T0" fmla="*/ 2147483647 w 540"/>
                <a:gd name="T1" fmla="*/ 2147483647 h 52"/>
                <a:gd name="T2" fmla="*/ 2147483647 w 540"/>
                <a:gd name="T3" fmla="*/ 2147483647 h 52"/>
                <a:gd name="T4" fmla="*/ 2147483647 w 540"/>
                <a:gd name="T5" fmla="*/ 2147483647 h 52"/>
                <a:gd name="T6" fmla="*/ 0 w 540"/>
                <a:gd name="T7" fmla="*/ 2147483647 h 52"/>
                <a:gd name="T8" fmla="*/ 0 w 540"/>
                <a:gd name="T9" fmla="*/ 2147483647 h 52"/>
                <a:gd name="T10" fmla="*/ 2147483647 w 540"/>
                <a:gd name="T11" fmla="*/ 0 h 52"/>
                <a:gd name="T12" fmla="*/ 2147483647 w 540"/>
                <a:gd name="T13" fmla="*/ 0 h 52"/>
                <a:gd name="T14" fmla="*/ 2147483647 w 540"/>
                <a:gd name="T15" fmla="*/ 214748364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0" h="52">
                  <a:moveTo>
                    <a:pt x="540" y="26"/>
                  </a:moveTo>
                  <a:cubicBezTo>
                    <a:pt x="540" y="40"/>
                    <a:pt x="529" y="52"/>
                    <a:pt x="5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2"/>
                    <a:pt x="540" y="2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9" name="Freeform 10">
              <a:extLst>
                <a:ext uri="{FF2B5EF4-FFF2-40B4-BE49-F238E27FC236}">
                  <a16:creationId xmlns:a16="http://schemas.microsoft.com/office/drawing/2014/main" id="{8EABF679-F4E3-4ECA-868F-4BC7AE9A3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6" y="6775450"/>
              <a:ext cx="2011363" cy="120650"/>
            </a:xfrm>
            <a:custGeom>
              <a:avLst/>
              <a:gdLst>
                <a:gd name="T0" fmla="*/ 2147483647 w 535"/>
                <a:gd name="T1" fmla="*/ 2147483647 h 32"/>
                <a:gd name="T2" fmla="*/ 2147483647 w 535"/>
                <a:gd name="T3" fmla="*/ 2147483647 h 32"/>
                <a:gd name="T4" fmla="*/ 2147483647 w 535"/>
                <a:gd name="T5" fmla="*/ 2147483647 h 32"/>
                <a:gd name="T6" fmla="*/ 0 w 535"/>
                <a:gd name="T7" fmla="*/ 2147483647 h 32"/>
                <a:gd name="T8" fmla="*/ 0 w 535"/>
                <a:gd name="T9" fmla="*/ 2147483647 h 32"/>
                <a:gd name="T10" fmla="*/ 2147483647 w 535"/>
                <a:gd name="T11" fmla="*/ 0 h 32"/>
                <a:gd name="T12" fmla="*/ 2147483647 w 535"/>
                <a:gd name="T13" fmla="*/ 0 h 32"/>
                <a:gd name="T14" fmla="*/ 2147483647 w 535"/>
                <a:gd name="T15" fmla="*/ 214748364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5" h="32">
                  <a:moveTo>
                    <a:pt x="535" y="16"/>
                  </a:moveTo>
                  <a:cubicBezTo>
                    <a:pt x="535" y="25"/>
                    <a:pt x="525" y="32"/>
                    <a:pt x="51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0" y="32"/>
                    <a:pt x="0" y="2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10" y="0"/>
                    <a:pt x="23" y="0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25" y="0"/>
                    <a:pt x="535" y="7"/>
                    <a:pt x="535" y="1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0" name="Freeform 11">
              <a:extLst>
                <a:ext uri="{FF2B5EF4-FFF2-40B4-BE49-F238E27FC236}">
                  <a16:creationId xmlns:a16="http://schemas.microsoft.com/office/drawing/2014/main" id="{2C04BFC5-CA3C-40BE-8F5C-EDB35EF7F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838" y="5667375"/>
              <a:ext cx="2058988" cy="195263"/>
            </a:xfrm>
            <a:custGeom>
              <a:avLst/>
              <a:gdLst>
                <a:gd name="T0" fmla="*/ 2147483647 w 548"/>
                <a:gd name="T1" fmla="*/ 2147483647 h 52"/>
                <a:gd name="T2" fmla="*/ 2147483647 w 548"/>
                <a:gd name="T3" fmla="*/ 2147483647 h 52"/>
                <a:gd name="T4" fmla="*/ 2147483647 w 548"/>
                <a:gd name="T5" fmla="*/ 2147483647 h 52"/>
                <a:gd name="T6" fmla="*/ 0 w 548"/>
                <a:gd name="T7" fmla="*/ 2147483647 h 52"/>
                <a:gd name="T8" fmla="*/ 0 w 548"/>
                <a:gd name="T9" fmla="*/ 2147483647 h 52"/>
                <a:gd name="T10" fmla="*/ 2147483647 w 548"/>
                <a:gd name="T11" fmla="*/ 0 h 52"/>
                <a:gd name="T12" fmla="*/ 2147483647 w 548"/>
                <a:gd name="T13" fmla="*/ 0 h 52"/>
                <a:gd name="T14" fmla="*/ 2147483647 w 548"/>
                <a:gd name="T15" fmla="*/ 214748364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8" h="52">
                  <a:moveTo>
                    <a:pt x="548" y="26"/>
                  </a:moveTo>
                  <a:cubicBezTo>
                    <a:pt x="548" y="40"/>
                    <a:pt x="537" y="52"/>
                    <a:pt x="524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37" y="0"/>
                    <a:pt x="548" y="12"/>
                    <a:pt x="548" y="2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1" name="Freeform 12">
              <a:extLst>
                <a:ext uri="{FF2B5EF4-FFF2-40B4-BE49-F238E27FC236}">
                  <a16:creationId xmlns:a16="http://schemas.microsoft.com/office/drawing/2014/main" id="{495DDF43-AEB8-4CA0-AC50-268D4BFB3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588" y="-477838"/>
              <a:ext cx="3130550" cy="1979613"/>
            </a:xfrm>
            <a:custGeom>
              <a:avLst/>
              <a:gdLst>
                <a:gd name="T0" fmla="*/ 0 w 1972"/>
                <a:gd name="T1" fmla="*/ 0 h 1247"/>
                <a:gd name="T2" fmla="*/ 2147483647 w 1972"/>
                <a:gd name="T3" fmla="*/ 2147483647 h 1247"/>
                <a:gd name="T4" fmla="*/ 2147483647 w 1972"/>
                <a:gd name="T5" fmla="*/ 2147483647 h 1247"/>
                <a:gd name="T6" fmla="*/ 2147483647 w 1972"/>
                <a:gd name="T7" fmla="*/ 0 h 1247"/>
                <a:gd name="T8" fmla="*/ 0 w 1972"/>
                <a:gd name="T9" fmla="*/ 0 h 1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72" h="1247">
                  <a:moveTo>
                    <a:pt x="0" y="0"/>
                  </a:moveTo>
                  <a:lnTo>
                    <a:pt x="1972" y="1247"/>
                  </a:lnTo>
                  <a:lnTo>
                    <a:pt x="1595" y="438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2" name="Freeform 13">
              <a:extLst>
                <a:ext uri="{FF2B5EF4-FFF2-40B4-BE49-F238E27FC236}">
                  <a16:creationId xmlns:a16="http://schemas.microsoft.com/office/drawing/2014/main" id="{63F2D25E-7B78-4A52-9B53-3C6A6FD57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588" y="-477838"/>
              <a:ext cx="3130550" cy="1979613"/>
            </a:xfrm>
            <a:custGeom>
              <a:avLst/>
              <a:gdLst>
                <a:gd name="T0" fmla="*/ 0 w 1972"/>
                <a:gd name="T1" fmla="*/ 0 h 1247"/>
                <a:gd name="T2" fmla="*/ 2147483647 w 1972"/>
                <a:gd name="T3" fmla="*/ 2147483647 h 1247"/>
                <a:gd name="T4" fmla="*/ 2147483647 w 1972"/>
                <a:gd name="T5" fmla="*/ 2147483647 h 1247"/>
                <a:gd name="T6" fmla="*/ 2147483647 w 1972"/>
                <a:gd name="T7" fmla="*/ 0 h 12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2" h="1247">
                  <a:moveTo>
                    <a:pt x="0" y="0"/>
                  </a:moveTo>
                  <a:lnTo>
                    <a:pt x="1972" y="1247"/>
                  </a:lnTo>
                  <a:lnTo>
                    <a:pt x="1595" y="438"/>
                  </a:lnTo>
                  <a:lnTo>
                    <a:pt x="7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3" name="Freeform 14">
              <a:extLst>
                <a:ext uri="{FF2B5EF4-FFF2-40B4-BE49-F238E27FC236}">
                  <a16:creationId xmlns:a16="http://schemas.microsoft.com/office/drawing/2014/main" id="{C123F173-9044-4371-97B7-76D0EE99F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1138237"/>
              <a:ext cx="4743450" cy="1397000"/>
            </a:xfrm>
            <a:custGeom>
              <a:avLst/>
              <a:gdLst>
                <a:gd name="T0" fmla="*/ 0 w 2988"/>
                <a:gd name="T1" fmla="*/ 0 h 880"/>
                <a:gd name="T2" fmla="*/ 2147483647 w 2988"/>
                <a:gd name="T3" fmla="*/ 2147483647 h 880"/>
                <a:gd name="T4" fmla="*/ 2147483647 w 2988"/>
                <a:gd name="T5" fmla="*/ 2147483647 h 880"/>
                <a:gd name="T6" fmla="*/ 0 w 2988"/>
                <a:gd name="T7" fmla="*/ 2147483647 h 880"/>
                <a:gd name="T8" fmla="*/ 0 w 2988"/>
                <a:gd name="T9" fmla="*/ 0 h 8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8" h="880">
                  <a:moveTo>
                    <a:pt x="0" y="0"/>
                  </a:moveTo>
                  <a:lnTo>
                    <a:pt x="2988" y="376"/>
                  </a:lnTo>
                  <a:lnTo>
                    <a:pt x="2957" y="783"/>
                  </a:lnTo>
                  <a:lnTo>
                    <a:pt x="0" y="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4" name="Freeform 15">
              <a:extLst>
                <a:ext uri="{FF2B5EF4-FFF2-40B4-BE49-F238E27FC236}">
                  <a16:creationId xmlns:a16="http://schemas.microsoft.com/office/drawing/2014/main" id="{86BB6006-C92D-4CB6-BC65-0F1126A87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217487"/>
              <a:ext cx="4378325" cy="3444875"/>
            </a:xfrm>
            <a:custGeom>
              <a:avLst/>
              <a:gdLst>
                <a:gd name="T0" fmla="*/ 2147483647 w 2758"/>
                <a:gd name="T1" fmla="*/ 0 h 2170"/>
                <a:gd name="T2" fmla="*/ 0 w 2758"/>
                <a:gd name="T3" fmla="*/ 2147483647 h 2170"/>
                <a:gd name="T4" fmla="*/ 2147483647 w 2758"/>
                <a:gd name="T5" fmla="*/ 2147483647 h 2170"/>
                <a:gd name="T6" fmla="*/ 2147483647 w 2758"/>
                <a:gd name="T7" fmla="*/ 2147483647 h 2170"/>
                <a:gd name="T8" fmla="*/ 2147483647 w 2758"/>
                <a:gd name="T9" fmla="*/ 0 h 2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8" h="2170">
                  <a:moveTo>
                    <a:pt x="2381" y="0"/>
                  </a:moveTo>
                  <a:lnTo>
                    <a:pt x="0" y="1980"/>
                  </a:lnTo>
                  <a:lnTo>
                    <a:pt x="104" y="2170"/>
                  </a:lnTo>
                  <a:lnTo>
                    <a:pt x="2758" y="809"/>
                  </a:lnTo>
                  <a:lnTo>
                    <a:pt x="2381" y="0"/>
                  </a:ln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5" name="Freeform 16">
              <a:extLst>
                <a:ext uri="{FF2B5EF4-FFF2-40B4-BE49-F238E27FC236}">
                  <a16:creationId xmlns:a16="http://schemas.microsoft.com/office/drawing/2014/main" id="{D79AC7B5-01AF-4311-AEAD-313D92631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217487"/>
              <a:ext cx="4378325" cy="3444875"/>
            </a:xfrm>
            <a:custGeom>
              <a:avLst/>
              <a:gdLst>
                <a:gd name="T0" fmla="*/ 2147483647 w 2758"/>
                <a:gd name="T1" fmla="*/ 0 h 2170"/>
                <a:gd name="T2" fmla="*/ 0 w 2758"/>
                <a:gd name="T3" fmla="*/ 2147483647 h 2170"/>
                <a:gd name="T4" fmla="*/ 2147483647 w 2758"/>
                <a:gd name="T5" fmla="*/ 2147483647 h 2170"/>
                <a:gd name="T6" fmla="*/ 2147483647 w 2758"/>
                <a:gd name="T7" fmla="*/ 2147483647 h 2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58" h="2170">
                  <a:moveTo>
                    <a:pt x="2381" y="0"/>
                  </a:moveTo>
                  <a:lnTo>
                    <a:pt x="0" y="1980"/>
                  </a:lnTo>
                  <a:lnTo>
                    <a:pt x="104" y="2170"/>
                  </a:lnTo>
                  <a:lnTo>
                    <a:pt x="2758" y="8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6" name="Freeform 17">
              <a:extLst>
                <a:ext uri="{FF2B5EF4-FFF2-40B4-BE49-F238E27FC236}">
                  <a16:creationId xmlns:a16="http://schemas.microsoft.com/office/drawing/2014/main" id="{3B338F54-CD32-498C-A520-0D85DA783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3360737"/>
              <a:ext cx="3524250" cy="1409700"/>
            </a:xfrm>
            <a:custGeom>
              <a:avLst/>
              <a:gdLst>
                <a:gd name="T0" fmla="*/ 0 w 2220"/>
                <a:gd name="T1" fmla="*/ 0 h 888"/>
                <a:gd name="T2" fmla="*/ 2147483647 w 2220"/>
                <a:gd name="T3" fmla="*/ 2147483647 h 888"/>
                <a:gd name="T4" fmla="*/ 2147483647 w 2220"/>
                <a:gd name="T5" fmla="*/ 2147483647 h 888"/>
                <a:gd name="T6" fmla="*/ 2147483647 w 2220"/>
                <a:gd name="T7" fmla="*/ 2147483647 h 888"/>
                <a:gd name="T8" fmla="*/ 0 w 2220"/>
                <a:gd name="T9" fmla="*/ 0 h 8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20" h="888">
                  <a:moveTo>
                    <a:pt x="0" y="0"/>
                  </a:moveTo>
                  <a:lnTo>
                    <a:pt x="2220" y="474"/>
                  </a:lnTo>
                  <a:lnTo>
                    <a:pt x="2092" y="888"/>
                  </a:lnTo>
                  <a:lnTo>
                    <a:pt x="104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7" name="Freeform 18">
              <a:extLst>
                <a:ext uri="{FF2B5EF4-FFF2-40B4-BE49-F238E27FC236}">
                  <a16:creationId xmlns:a16="http://schemas.microsoft.com/office/drawing/2014/main" id="{EF6076CF-E260-42BC-9A44-A3BD0BC9A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1" y="1735137"/>
              <a:ext cx="3894138" cy="2835275"/>
            </a:xfrm>
            <a:custGeom>
              <a:avLst/>
              <a:gdLst>
                <a:gd name="T0" fmla="*/ 2147483647 w 2453"/>
                <a:gd name="T1" fmla="*/ 0 h 1786"/>
                <a:gd name="T2" fmla="*/ 0 w 2453"/>
                <a:gd name="T3" fmla="*/ 2147483647 h 1786"/>
                <a:gd name="T4" fmla="*/ 2147483647 w 2453"/>
                <a:gd name="T5" fmla="*/ 2147483647 h 1786"/>
                <a:gd name="T6" fmla="*/ 2147483647 w 2453"/>
                <a:gd name="T7" fmla="*/ 2147483647 h 1786"/>
                <a:gd name="T8" fmla="*/ 2147483647 w 2453"/>
                <a:gd name="T9" fmla="*/ 0 h 17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53" h="1786">
                  <a:moveTo>
                    <a:pt x="2453" y="0"/>
                  </a:moveTo>
                  <a:lnTo>
                    <a:pt x="0" y="1580"/>
                  </a:lnTo>
                  <a:lnTo>
                    <a:pt x="57" y="1786"/>
                  </a:lnTo>
                  <a:lnTo>
                    <a:pt x="2422" y="407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8" name="Freeform 19">
              <a:extLst>
                <a:ext uri="{FF2B5EF4-FFF2-40B4-BE49-F238E27FC236}">
                  <a16:creationId xmlns:a16="http://schemas.microsoft.com/office/drawing/2014/main" id="{067B3C57-EC74-43C8-87AD-2F8840600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1" y="1735137"/>
              <a:ext cx="3894138" cy="2835275"/>
            </a:xfrm>
            <a:custGeom>
              <a:avLst/>
              <a:gdLst>
                <a:gd name="T0" fmla="*/ 2147483647 w 2453"/>
                <a:gd name="T1" fmla="*/ 0 h 1786"/>
                <a:gd name="T2" fmla="*/ 0 w 2453"/>
                <a:gd name="T3" fmla="*/ 2147483647 h 1786"/>
                <a:gd name="T4" fmla="*/ 2147483647 w 2453"/>
                <a:gd name="T5" fmla="*/ 2147483647 h 1786"/>
                <a:gd name="T6" fmla="*/ 2147483647 w 2453"/>
                <a:gd name="T7" fmla="*/ 2147483647 h 17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53" h="1786">
                  <a:moveTo>
                    <a:pt x="2453" y="0"/>
                  </a:moveTo>
                  <a:lnTo>
                    <a:pt x="0" y="1580"/>
                  </a:lnTo>
                  <a:lnTo>
                    <a:pt x="57" y="1786"/>
                  </a:lnTo>
                  <a:lnTo>
                    <a:pt x="2422" y="40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9" name="Freeform 20">
              <a:extLst>
                <a:ext uri="{FF2B5EF4-FFF2-40B4-BE49-F238E27FC236}">
                  <a16:creationId xmlns:a16="http://schemas.microsoft.com/office/drawing/2014/main" id="{DDFDF36C-C900-463A-9F70-086C6F296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1" y="4243388"/>
              <a:ext cx="2665413" cy="1244600"/>
            </a:xfrm>
            <a:custGeom>
              <a:avLst/>
              <a:gdLst>
                <a:gd name="T0" fmla="*/ 0 w 1679"/>
                <a:gd name="T1" fmla="*/ 0 h 784"/>
                <a:gd name="T2" fmla="*/ 2147483647 w 1679"/>
                <a:gd name="T3" fmla="*/ 2147483647 h 784"/>
                <a:gd name="T4" fmla="*/ 2147483647 w 1679"/>
                <a:gd name="T5" fmla="*/ 2147483647 h 784"/>
                <a:gd name="T6" fmla="*/ 2147483647 w 1679"/>
                <a:gd name="T7" fmla="*/ 2147483647 h 784"/>
                <a:gd name="T8" fmla="*/ 0 w 1679"/>
                <a:gd name="T9" fmla="*/ 0 h 7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9" h="784">
                  <a:moveTo>
                    <a:pt x="0" y="0"/>
                  </a:moveTo>
                  <a:lnTo>
                    <a:pt x="1679" y="665"/>
                  </a:lnTo>
                  <a:lnTo>
                    <a:pt x="1589" y="784"/>
                  </a:lnTo>
                  <a:lnTo>
                    <a:pt x="57" y="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5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0" name="Freeform 21">
              <a:extLst>
                <a:ext uri="{FF2B5EF4-FFF2-40B4-BE49-F238E27FC236}">
                  <a16:creationId xmlns:a16="http://schemas.microsoft.com/office/drawing/2014/main" id="{E92399B0-5428-43AB-B700-B430D7B93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-477838"/>
              <a:ext cx="2781300" cy="3013075"/>
            </a:xfrm>
            <a:custGeom>
              <a:avLst/>
              <a:gdLst>
                <a:gd name="T0" fmla="*/ 2147483647 w 1752"/>
                <a:gd name="T1" fmla="*/ 0 h 1898"/>
                <a:gd name="T2" fmla="*/ 0 w 1752"/>
                <a:gd name="T3" fmla="*/ 2147483647 h 1898"/>
                <a:gd name="T4" fmla="*/ 0 w 1752"/>
                <a:gd name="T5" fmla="*/ 2147483647 h 1898"/>
                <a:gd name="T6" fmla="*/ 2147483647 w 1752"/>
                <a:gd name="T7" fmla="*/ 0 h 1898"/>
                <a:gd name="T8" fmla="*/ 2147483647 w 1752"/>
                <a:gd name="T9" fmla="*/ 0 h 1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52" h="1898">
                  <a:moveTo>
                    <a:pt x="1016" y="0"/>
                  </a:moveTo>
                  <a:lnTo>
                    <a:pt x="0" y="1018"/>
                  </a:lnTo>
                  <a:lnTo>
                    <a:pt x="0" y="1898"/>
                  </a:lnTo>
                  <a:lnTo>
                    <a:pt x="1752" y="0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1" name="Freeform 22">
              <a:extLst>
                <a:ext uri="{FF2B5EF4-FFF2-40B4-BE49-F238E27FC236}">
                  <a16:creationId xmlns:a16="http://schemas.microsoft.com/office/drawing/2014/main" id="{DFF05F69-4974-4F75-B2DD-FAB2E38C3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013" y="4113213"/>
              <a:ext cx="2686050" cy="1374775"/>
            </a:xfrm>
            <a:custGeom>
              <a:avLst/>
              <a:gdLst>
                <a:gd name="T0" fmla="*/ 2147483647 w 1692"/>
                <a:gd name="T1" fmla="*/ 2147483647 h 866"/>
                <a:gd name="T2" fmla="*/ 2147483647 w 1692"/>
                <a:gd name="T3" fmla="*/ 2147483647 h 866"/>
                <a:gd name="T4" fmla="*/ 2147483647 w 1692"/>
                <a:gd name="T5" fmla="*/ 0 h 866"/>
                <a:gd name="T6" fmla="*/ 0 w 1692"/>
                <a:gd name="T7" fmla="*/ 2147483647 h 866"/>
                <a:gd name="T8" fmla="*/ 2147483647 w 1692"/>
                <a:gd name="T9" fmla="*/ 2147483647 h 8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2" h="866">
                  <a:moveTo>
                    <a:pt x="106" y="866"/>
                  </a:moveTo>
                  <a:lnTo>
                    <a:pt x="1564" y="414"/>
                  </a:lnTo>
                  <a:lnTo>
                    <a:pt x="1692" y="0"/>
                  </a:lnTo>
                  <a:lnTo>
                    <a:pt x="0" y="764"/>
                  </a:lnTo>
                  <a:lnTo>
                    <a:pt x="106" y="866"/>
                  </a:ln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2" name="Freeform 23">
              <a:extLst>
                <a:ext uri="{FF2B5EF4-FFF2-40B4-BE49-F238E27FC236}">
                  <a16:creationId xmlns:a16="http://schemas.microsoft.com/office/drawing/2014/main" id="{3C83FA16-CDF1-4331-8E40-F343BB525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013" y="5299075"/>
              <a:ext cx="2311400" cy="188913"/>
            </a:xfrm>
            <a:custGeom>
              <a:avLst/>
              <a:gdLst>
                <a:gd name="T0" fmla="*/ 0 w 1456"/>
                <a:gd name="T1" fmla="*/ 2147483647 h 119"/>
                <a:gd name="T2" fmla="*/ 2147483647 w 1456"/>
                <a:gd name="T3" fmla="*/ 0 h 119"/>
                <a:gd name="T4" fmla="*/ 2147483647 w 1456"/>
                <a:gd name="T5" fmla="*/ 2147483647 h 119"/>
                <a:gd name="T6" fmla="*/ 2147483647 w 1456"/>
                <a:gd name="T7" fmla="*/ 2147483647 h 119"/>
                <a:gd name="T8" fmla="*/ 0 w 1456"/>
                <a:gd name="T9" fmla="*/ 2147483647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6" h="119">
                  <a:moveTo>
                    <a:pt x="0" y="17"/>
                  </a:moveTo>
                  <a:lnTo>
                    <a:pt x="1456" y="0"/>
                  </a:lnTo>
                  <a:lnTo>
                    <a:pt x="1366" y="119"/>
                  </a:lnTo>
                  <a:lnTo>
                    <a:pt x="106" y="11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2AC7F3BF-E7FA-4238-80AA-B85CA12A4035}"/>
              </a:ext>
            </a:extLst>
          </p:cNvPr>
          <p:cNvGrpSpPr>
            <a:grpSpLocks/>
          </p:cNvGrpSpPr>
          <p:nvPr/>
        </p:nvGrpSpPr>
        <p:grpSpPr bwMode="auto">
          <a:xfrm>
            <a:off x="8296275" y="1414463"/>
            <a:ext cx="3586163" cy="1849437"/>
            <a:chOff x="8264912" y="1110233"/>
            <a:chExt cx="3586953" cy="1848103"/>
          </a:xfrm>
        </p:grpSpPr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2B3D759D-579F-47D5-8B95-F59705F58EE8}"/>
                </a:ext>
              </a:extLst>
            </p:cNvPr>
            <p:cNvSpPr txBox="1"/>
            <p:nvPr/>
          </p:nvSpPr>
          <p:spPr>
            <a:xfrm>
              <a:off x="8726977" y="1555998"/>
              <a:ext cx="2424646" cy="4616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2400" b="1" dirty="0">
                <a:solidFill>
                  <a:srgbClr val="0072A9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2ACD25A8-9E89-4430-A4B7-F15EA2BD1ACF}"/>
                </a:ext>
              </a:extLst>
            </p:cNvPr>
            <p:cNvSpPr txBox="1"/>
            <p:nvPr/>
          </p:nvSpPr>
          <p:spPr bwMode="auto">
            <a:xfrm>
              <a:off x="8726977" y="1993832"/>
              <a:ext cx="3124888" cy="9645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Remember that happiness is a way of travel, not a destination. Remember that happiness is a way of travel.</a:t>
              </a:r>
            </a:p>
          </p:txBody>
        </p: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9598C737-A75C-45CA-948C-C8DEF2037881}"/>
                </a:ext>
              </a:extLst>
            </p:cNvPr>
            <p:cNvCxnSpPr/>
            <p:nvPr/>
          </p:nvCxnSpPr>
          <p:spPr>
            <a:xfrm>
              <a:off x="8814308" y="1993832"/>
              <a:ext cx="1779980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82" name="Freeform 74">
              <a:extLst>
                <a:ext uri="{FF2B5EF4-FFF2-40B4-BE49-F238E27FC236}">
                  <a16:creationId xmlns:a16="http://schemas.microsoft.com/office/drawing/2014/main" id="{7674727F-A1A3-421A-9C13-5384F4225D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71354" y="1628886"/>
              <a:ext cx="538255" cy="351936"/>
            </a:xfrm>
            <a:custGeom>
              <a:avLst/>
              <a:gdLst>
                <a:gd name="T0" fmla="*/ 2147483647 w 99"/>
                <a:gd name="T1" fmla="*/ 2147483647 h 65"/>
                <a:gd name="T2" fmla="*/ 2147483647 w 99"/>
                <a:gd name="T3" fmla="*/ 2147483647 h 65"/>
                <a:gd name="T4" fmla="*/ 2147483647 w 99"/>
                <a:gd name="T5" fmla="*/ 2147483647 h 65"/>
                <a:gd name="T6" fmla="*/ 2147483647 w 99"/>
                <a:gd name="T7" fmla="*/ 2147483647 h 65"/>
                <a:gd name="T8" fmla="*/ 2147483647 w 99"/>
                <a:gd name="T9" fmla="*/ 2147483647 h 65"/>
                <a:gd name="T10" fmla="*/ 2147483647 w 99"/>
                <a:gd name="T11" fmla="*/ 2147483647 h 65"/>
                <a:gd name="T12" fmla="*/ 2147483647 w 99"/>
                <a:gd name="T13" fmla="*/ 2147483647 h 65"/>
                <a:gd name="T14" fmla="*/ 2147483647 w 99"/>
                <a:gd name="T15" fmla="*/ 2147483647 h 65"/>
                <a:gd name="T16" fmla="*/ 2147483647 w 99"/>
                <a:gd name="T17" fmla="*/ 2147483647 h 65"/>
                <a:gd name="T18" fmla="*/ 2147483647 w 99"/>
                <a:gd name="T19" fmla="*/ 2147483647 h 65"/>
                <a:gd name="T20" fmla="*/ 2147483647 w 99"/>
                <a:gd name="T21" fmla="*/ 2147483647 h 65"/>
                <a:gd name="T22" fmla="*/ 2147483647 w 99"/>
                <a:gd name="T23" fmla="*/ 2147483647 h 65"/>
                <a:gd name="T24" fmla="*/ 2147483647 w 99"/>
                <a:gd name="T25" fmla="*/ 2147483647 h 65"/>
                <a:gd name="T26" fmla="*/ 2147483647 w 99"/>
                <a:gd name="T27" fmla="*/ 2147483647 h 65"/>
                <a:gd name="T28" fmla="*/ 2147483647 w 99"/>
                <a:gd name="T29" fmla="*/ 2147483647 h 65"/>
                <a:gd name="T30" fmla="*/ 2147483647 w 99"/>
                <a:gd name="T31" fmla="*/ 2147483647 h 65"/>
                <a:gd name="T32" fmla="*/ 2147483647 w 99"/>
                <a:gd name="T33" fmla="*/ 2147483647 h 65"/>
                <a:gd name="T34" fmla="*/ 2147483647 w 99"/>
                <a:gd name="T35" fmla="*/ 0 h 65"/>
                <a:gd name="T36" fmla="*/ 2147483647 w 99"/>
                <a:gd name="T37" fmla="*/ 2147483647 h 65"/>
                <a:gd name="T38" fmla="*/ 2147483647 w 99"/>
                <a:gd name="T39" fmla="*/ 2147483647 h 65"/>
                <a:gd name="T40" fmla="*/ 2147483647 w 99"/>
                <a:gd name="T41" fmla="*/ 2147483647 h 65"/>
                <a:gd name="T42" fmla="*/ 0 w 99"/>
                <a:gd name="T43" fmla="*/ 2147483647 h 65"/>
                <a:gd name="T44" fmla="*/ 2147483647 w 99"/>
                <a:gd name="T45" fmla="*/ 2147483647 h 65"/>
                <a:gd name="T46" fmla="*/ 2147483647 w 99"/>
                <a:gd name="T47" fmla="*/ 2147483647 h 65"/>
                <a:gd name="T48" fmla="*/ 2147483647 w 99"/>
                <a:gd name="T49" fmla="*/ 2147483647 h 65"/>
                <a:gd name="T50" fmla="*/ 2147483647 w 99"/>
                <a:gd name="T51" fmla="*/ 2147483647 h 65"/>
                <a:gd name="T52" fmla="*/ 2147483647 w 99"/>
                <a:gd name="T53" fmla="*/ 2147483647 h 65"/>
                <a:gd name="T54" fmla="*/ 2147483647 w 99"/>
                <a:gd name="T55" fmla="*/ 2147483647 h 65"/>
                <a:gd name="T56" fmla="*/ 2147483647 w 99"/>
                <a:gd name="T57" fmla="*/ 2147483647 h 65"/>
                <a:gd name="T58" fmla="*/ 2147483647 w 99"/>
                <a:gd name="T59" fmla="*/ 2147483647 h 65"/>
                <a:gd name="T60" fmla="*/ 2147483647 w 99"/>
                <a:gd name="T61" fmla="*/ 2147483647 h 65"/>
                <a:gd name="T62" fmla="*/ 2147483647 w 99"/>
                <a:gd name="T63" fmla="*/ 2147483647 h 65"/>
                <a:gd name="T64" fmla="*/ 2147483647 w 99"/>
                <a:gd name="T65" fmla="*/ 2147483647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9" h="65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E0A60DC3-8B5B-473B-B41E-FF9384BB3F30}"/>
                </a:ext>
              </a:extLst>
            </p:cNvPr>
            <p:cNvSpPr txBox="1"/>
            <p:nvPr/>
          </p:nvSpPr>
          <p:spPr>
            <a:xfrm>
              <a:off x="8264912" y="1110233"/>
              <a:ext cx="1498930" cy="5853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03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B9417F7C-A96F-4B94-AB38-8067F5435FA4}"/>
              </a:ext>
            </a:extLst>
          </p:cNvPr>
          <p:cNvGrpSpPr>
            <a:grpSpLocks/>
          </p:cNvGrpSpPr>
          <p:nvPr/>
        </p:nvGrpSpPr>
        <p:grpSpPr bwMode="auto">
          <a:xfrm>
            <a:off x="7326313" y="1706563"/>
            <a:ext cx="1430337" cy="155575"/>
            <a:chOff x="7294513" y="1402080"/>
            <a:chExt cx="1431679" cy="154675"/>
          </a:xfrm>
        </p:grpSpPr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id="{E5C28D3A-036D-4ECB-9B38-C3AC31B1F0A0}"/>
                </a:ext>
              </a:extLst>
            </p:cNvPr>
            <p:cNvCxnSpPr>
              <a:stCxn id="14394" idx="0"/>
            </p:cNvCxnSpPr>
            <p:nvPr/>
          </p:nvCxnSpPr>
          <p:spPr>
            <a:xfrm flipV="1">
              <a:off x="7294513" y="1402080"/>
              <a:ext cx="349578" cy="154675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id="{229CEBF8-8149-46AD-AB20-292E97827054}"/>
                </a:ext>
              </a:extLst>
            </p:cNvPr>
            <p:cNvCxnSpPr/>
            <p:nvPr/>
          </p:nvCxnSpPr>
          <p:spPr>
            <a:xfrm flipV="1">
              <a:off x="7644091" y="1402080"/>
              <a:ext cx="1082101" cy="1578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lgDash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C6FD43B0-3C34-444D-9D7C-E4AC04E8585E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650163" y="3127375"/>
            <a:ext cx="1106487" cy="511175"/>
            <a:chOff x="7294513" y="1045867"/>
            <a:chExt cx="1107778" cy="510888"/>
          </a:xfrm>
        </p:grpSpPr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42626372-D5BF-4CC9-91CB-38A80C6D6650}"/>
                </a:ext>
              </a:extLst>
            </p:cNvPr>
            <p:cNvCxnSpPr/>
            <p:nvPr/>
          </p:nvCxnSpPr>
          <p:spPr>
            <a:xfrm flipV="1">
              <a:off x="7294513" y="1402853"/>
              <a:ext cx="349657" cy="153902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F1E5B71E-B327-4F61-B469-DDBA8C80C85E}"/>
                </a:ext>
              </a:extLst>
            </p:cNvPr>
            <p:cNvCxnSpPr/>
            <p:nvPr/>
          </p:nvCxnSpPr>
          <p:spPr>
            <a:xfrm flipV="1">
              <a:off x="7644170" y="1045867"/>
              <a:ext cx="758121" cy="356986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lgDash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组合 171">
            <a:extLst>
              <a:ext uri="{FF2B5EF4-FFF2-40B4-BE49-F238E27FC236}">
                <a16:creationId xmlns:a16="http://schemas.microsoft.com/office/drawing/2014/main" id="{4D704E22-89F8-48D3-8A2D-6B81316C1356}"/>
              </a:ext>
            </a:extLst>
          </p:cNvPr>
          <p:cNvGrpSpPr>
            <a:grpSpLocks/>
          </p:cNvGrpSpPr>
          <p:nvPr/>
        </p:nvGrpSpPr>
        <p:grpSpPr bwMode="auto">
          <a:xfrm>
            <a:off x="8296275" y="3363913"/>
            <a:ext cx="3586163" cy="1847850"/>
            <a:chOff x="8295966" y="3363956"/>
            <a:chExt cx="3586953" cy="1848103"/>
          </a:xfrm>
        </p:grpSpPr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00A4A0A9-C403-41AD-882E-EC49C8664C68}"/>
                </a:ext>
              </a:extLst>
            </p:cNvPr>
            <p:cNvSpPr txBox="1"/>
            <p:nvPr/>
          </p:nvSpPr>
          <p:spPr>
            <a:xfrm>
              <a:off x="8758031" y="3810104"/>
              <a:ext cx="2424646" cy="462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2400" b="1" dirty="0">
                <a:solidFill>
                  <a:srgbClr val="0072A9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550A925B-92E0-4E3A-937D-D90A41021DAC}"/>
                </a:ext>
              </a:extLst>
            </p:cNvPr>
            <p:cNvSpPr txBox="1"/>
            <p:nvPr/>
          </p:nvSpPr>
          <p:spPr bwMode="auto">
            <a:xfrm>
              <a:off x="8758031" y="4248314"/>
              <a:ext cx="3124888" cy="9637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Remember that happiness is a way of travel, not a destination. Remember that happiness is a way of travel.</a:t>
              </a:r>
            </a:p>
          </p:txBody>
        </p: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B97A4F99-0F38-41B6-A69F-522D4689CA09}"/>
                </a:ext>
              </a:extLst>
            </p:cNvPr>
            <p:cNvCxnSpPr/>
            <p:nvPr/>
          </p:nvCxnSpPr>
          <p:spPr>
            <a:xfrm>
              <a:off x="8845362" y="4248314"/>
              <a:ext cx="1779980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2F0CB56F-D6D1-4B5A-9680-C427246D4727}"/>
                </a:ext>
              </a:extLst>
            </p:cNvPr>
            <p:cNvSpPr txBox="1"/>
            <p:nvPr/>
          </p:nvSpPr>
          <p:spPr>
            <a:xfrm>
              <a:off x="8295966" y="3363956"/>
              <a:ext cx="1498930" cy="5842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04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14374" name="Freeform 59">
              <a:extLst>
                <a:ext uri="{FF2B5EF4-FFF2-40B4-BE49-F238E27FC236}">
                  <a16:creationId xmlns:a16="http://schemas.microsoft.com/office/drawing/2014/main" id="{ACB25370-ACA8-4AE4-8BFE-56D0824BFE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9054" y="3833487"/>
              <a:ext cx="604962" cy="457746"/>
            </a:xfrm>
            <a:custGeom>
              <a:avLst/>
              <a:gdLst>
                <a:gd name="T0" fmla="*/ 2147483647 w 111"/>
                <a:gd name="T1" fmla="*/ 2147483647 h 84"/>
                <a:gd name="T2" fmla="*/ 2147483647 w 111"/>
                <a:gd name="T3" fmla="*/ 2147483647 h 84"/>
                <a:gd name="T4" fmla="*/ 2147483647 w 111"/>
                <a:gd name="T5" fmla="*/ 2147483647 h 84"/>
                <a:gd name="T6" fmla="*/ 2147483647 w 111"/>
                <a:gd name="T7" fmla="*/ 2147483647 h 84"/>
                <a:gd name="T8" fmla="*/ 2147483647 w 111"/>
                <a:gd name="T9" fmla="*/ 2147483647 h 84"/>
                <a:gd name="T10" fmla="*/ 2147483647 w 111"/>
                <a:gd name="T11" fmla="*/ 2147483647 h 84"/>
                <a:gd name="T12" fmla="*/ 2147483647 w 111"/>
                <a:gd name="T13" fmla="*/ 2147483647 h 84"/>
                <a:gd name="T14" fmla="*/ 2147483647 w 111"/>
                <a:gd name="T15" fmla="*/ 2147483647 h 84"/>
                <a:gd name="T16" fmla="*/ 2147483647 w 111"/>
                <a:gd name="T17" fmla="*/ 2147483647 h 84"/>
                <a:gd name="T18" fmla="*/ 2147483647 w 111"/>
                <a:gd name="T19" fmla="*/ 2147483647 h 84"/>
                <a:gd name="T20" fmla="*/ 2147483647 w 111"/>
                <a:gd name="T21" fmla="*/ 2147483647 h 84"/>
                <a:gd name="T22" fmla="*/ 2147483647 w 111"/>
                <a:gd name="T23" fmla="*/ 2147483647 h 84"/>
                <a:gd name="T24" fmla="*/ 2147483647 w 111"/>
                <a:gd name="T25" fmla="*/ 2147483647 h 84"/>
                <a:gd name="T26" fmla="*/ 2147483647 w 111"/>
                <a:gd name="T27" fmla="*/ 2147483647 h 84"/>
                <a:gd name="T28" fmla="*/ 2147483647 w 111"/>
                <a:gd name="T29" fmla="*/ 2147483647 h 84"/>
                <a:gd name="T30" fmla="*/ 2147483647 w 111"/>
                <a:gd name="T31" fmla="*/ 2147483647 h 84"/>
                <a:gd name="T32" fmla="*/ 2147483647 w 111"/>
                <a:gd name="T33" fmla="*/ 2147483647 h 84"/>
                <a:gd name="T34" fmla="*/ 2147483647 w 111"/>
                <a:gd name="T35" fmla="*/ 2147483647 h 84"/>
                <a:gd name="T36" fmla="*/ 2147483647 w 111"/>
                <a:gd name="T37" fmla="*/ 2147483647 h 84"/>
                <a:gd name="T38" fmla="*/ 2147483647 w 111"/>
                <a:gd name="T39" fmla="*/ 2147483647 h 84"/>
                <a:gd name="T40" fmla="*/ 2147483647 w 111"/>
                <a:gd name="T41" fmla="*/ 2147483647 h 84"/>
                <a:gd name="T42" fmla="*/ 2147483647 w 111"/>
                <a:gd name="T43" fmla="*/ 2147483647 h 84"/>
                <a:gd name="T44" fmla="*/ 2147483647 w 111"/>
                <a:gd name="T45" fmla="*/ 2147483647 h 84"/>
                <a:gd name="T46" fmla="*/ 2147483647 w 111"/>
                <a:gd name="T47" fmla="*/ 2147483647 h 84"/>
                <a:gd name="T48" fmla="*/ 2147483647 w 111"/>
                <a:gd name="T49" fmla="*/ 2147483647 h 84"/>
                <a:gd name="T50" fmla="*/ 2147483647 w 111"/>
                <a:gd name="T51" fmla="*/ 2147483647 h 84"/>
                <a:gd name="T52" fmla="*/ 2147483647 w 111"/>
                <a:gd name="T53" fmla="*/ 2147483647 h 84"/>
                <a:gd name="T54" fmla="*/ 2147483647 w 111"/>
                <a:gd name="T55" fmla="*/ 2147483647 h 84"/>
                <a:gd name="T56" fmla="*/ 2147483647 w 111"/>
                <a:gd name="T57" fmla="*/ 2147483647 h 84"/>
                <a:gd name="T58" fmla="*/ 2147483647 w 111"/>
                <a:gd name="T59" fmla="*/ 2147483647 h 84"/>
                <a:gd name="T60" fmla="*/ 2147483647 w 111"/>
                <a:gd name="T61" fmla="*/ 2147483647 h 84"/>
                <a:gd name="T62" fmla="*/ 2147483647 w 111"/>
                <a:gd name="T63" fmla="*/ 2147483647 h 84"/>
                <a:gd name="T64" fmla="*/ 2147483647 w 111"/>
                <a:gd name="T65" fmla="*/ 2147483647 h 84"/>
                <a:gd name="T66" fmla="*/ 2147483647 w 111"/>
                <a:gd name="T67" fmla="*/ 2147483647 h 84"/>
                <a:gd name="T68" fmla="*/ 2147483647 w 111"/>
                <a:gd name="T69" fmla="*/ 2147483647 h 84"/>
                <a:gd name="T70" fmla="*/ 2147483647 w 111"/>
                <a:gd name="T71" fmla="*/ 2147483647 h 84"/>
                <a:gd name="T72" fmla="*/ 2147483647 w 111"/>
                <a:gd name="T73" fmla="*/ 2147483647 h 84"/>
                <a:gd name="T74" fmla="*/ 2147483647 w 111"/>
                <a:gd name="T75" fmla="*/ 2147483647 h 84"/>
                <a:gd name="T76" fmla="*/ 2147483647 w 111"/>
                <a:gd name="T77" fmla="*/ 2147483647 h 84"/>
                <a:gd name="T78" fmla="*/ 2147483647 w 111"/>
                <a:gd name="T79" fmla="*/ 2147483647 h 84"/>
                <a:gd name="T80" fmla="*/ 2147483647 w 111"/>
                <a:gd name="T81" fmla="*/ 2147483647 h 84"/>
                <a:gd name="T82" fmla="*/ 2147483647 w 111"/>
                <a:gd name="T83" fmla="*/ 2147483647 h 84"/>
                <a:gd name="T84" fmla="*/ 2147483647 w 111"/>
                <a:gd name="T85" fmla="*/ 2147483647 h 84"/>
                <a:gd name="T86" fmla="*/ 2147483647 w 111"/>
                <a:gd name="T87" fmla="*/ 2147483647 h 84"/>
                <a:gd name="T88" fmla="*/ 2147483647 w 111"/>
                <a:gd name="T89" fmla="*/ 2147483647 h 84"/>
                <a:gd name="T90" fmla="*/ 2147483647 w 111"/>
                <a:gd name="T91" fmla="*/ 2147483647 h 84"/>
                <a:gd name="T92" fmla="*/ 2147483647 w 111"/>
                <a:gd name="T93" fmla="*/ 2147483647 h 84"/>
                <a:gd name="T94" fmla="*/ 2147483647 w 111"/>
                <a:gd name="T95" fmla="*/ 2147483647 h 84"/>
                <a:gd name="T96" fmla="*/ 2147483647 w 111"/>
                <a:gd name="T97" fmla="*/ 2147483647 h 84"/>
                <a:gd name="T98" fmla="*/ 0 w 111"/>
                <a:gd name="T99" fmla="*/ 2147483647 h 84"/>
                <a:gd name="T100" fmla="*/ 2147483647 w 111"/>
                <a:gd name="T101" fmla="*/ 2147483647 h 84"/>
                <a:gd name="T102" fmla="*/ 2147483647 w 111"/>
                <a:gd name="T103" fmla="*/ 2147483647 h 84"/>
                <a:gd name="T104" fmla="*/ 2147483647 w 111"/>
                <a:gd name="T105" fmla="*/ 2147483647 h 84"/>
                <a:gd name="T106" fmla="*/ 2147483647 w 111"/>
                <a:gd name="T107" fmla="*/ 2147483647 h 84"/>
                <a:gd name="T108" fmla="*/ 2147483647 w 111"/>
                <a:gd name="T109" fmla="*/ 2147483647 h 84"/>
                <a:gd name="T110" fmla="*/ 2147483647 w 111"/>
                <a:gd name="T111" fmla="*/ 2147483647 h 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1" h="84">
                  <a:moveTo>
                    <a:pt x="17" y="2"/>
                  </a:moveTo>
                  <a:cubicBezTo>
                    <a:pt x="22" y="0"/>
                    <a:pt x="26" y="1"/>
                    <a:pt x="29" y="4"/>
                  </a:cubicBezTo>
                  <a:cubicBezTo>
                    <a:pt x="27" y="21"/>
                    <a:pt x="24" y="37"/>
                    <a:pt x="20" y="51"/>
                  </a:cubicBezTo>
                  <a:cubicBezTo>
                    <a:pt x="15" y="50"/>
                    <a:pt x="10" y="49"/>
                    <a:pt x="5" y="48"/>
                  </a:cubicBezTo>
                  <a:cubicBezTo>
                    <a:pt x="6" y="31"/>
                    <a:pt x="11" y="15"/>
                    <a:pt x="17" y="2"/>
                  </a:cubicBezTo>
                  <a:close/>
                  <a:moveTo>
                    <a:pt x="20" y="68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74" y="76"/>
                    <a:pt x="80" y="76"/>
                    <a:pt x="107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2"/>
                    <a:pt x="33" y="15"/>
                    <a:pt x="33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84" y="68"/>
                    <a:pt x="61" y="68"/>
                    <a:pt x="20" y="68"/>
                  </a:cubicBezTo>
                  <a:close/>
                  <a:moveTo>
                    <a:pt x="102" y="27"/>
                  </a:moveTo>
                  <a:cubicBezTo>
                    <a:pt x="92" y="27"/>
                    <a:pt x="92" y="27"/>
                    <a:pt x="92" y="27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102" y="27"/>
                    <a:pt x="102" y="27"/>
                    <a:pt x="102" y="27"/>
                  </a:cubicBezTo>
                  <a:close/>
                  <a:moveTo>
                    <a:pt x="34" y="45"/>
                  </a:moveTo>
                  <a:cubicBezTo>
                    <a:pt x="79" y="45"/>
                    <a:pt x="79" y="45"/>
                    <a:pt x="79" y="45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34" y="34"/>
                  </a:moveTo>
                  <a:cubicBezTo>
                    <a:pt x="75" y="34"/>
                    <a:pt x="75" y="34"/>
                    <a:pt x="75" y="34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4" y="23"/>
                  </a:moveTo>
                  <a:cubicBezTo>
                    <a:pt x="75" y="23"/>
                    <a:pt x="75" y="23"/>
                    <a:pt x="75" y="23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4" y="70"/>
                  </a:moveTo>
                  <a:cubicBezTo>
                    <a:pt x="10" y="72"/>
                    <a:pt x="10" y="72"/>
                    <a:pt x="10" y="72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4"/>
                    <a:pt x="3" y="83"/>
                    <a:pt x="2" y="8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4" y="70"/>
                    <a:pt x="4" y="70"/>
                    <a:pt x="4" y="70"/>
                  </a:cubicBezTo>
                  <a:close/>
                  <a:moveTo>
                    <a:pt x="4" y="51"/>
                  </a:moveTo>
                  <a:cubicBezTo>
                    <a:pt x="4" y="57"/>
                    <a:pt x="3" y="63"/>
                    <a:pt x="2" y="68"/>
                  </a:cubicBezTo>
                  <a:cubicBezTo>
                    <a:pt x="6" y="69"/>
                    <a:pt x="9" y="70"/>
                    <a:pt x="13" y="71"/>
                  </a:cubicBezTo>
                  <a:cubicBezTo>
                    <a:pt x="14" y="65"/>
                    <a:pt x="16" y="60"/>
                    <a:pt x="18" y="54"/>
                  </a:cubicBezTo>
                  <a:cubicBezTo>
                    <a:pt x="14" y="53"/>
                    <a:pt x="9" y="52"/>
                    <a:pt x="4" y="51"/>
                  </a:cubicBez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7A17A283-7623-4DEB-A1CF-6680A1C4ABB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89325" y="2244725"/>
            <a:ext cx="1431925" cy="153988"/>
            <a:chOff x="7294513" y="1402080"/>
            <a:chExt cx="1431679" cy="154675"/>
          </a:xfrm>
        </p:grpSpPr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A550841D-7833-4CB8-B7FF-1409887F0BAC}"/>
                </a:ext>
              </a:extLst>
            </p:cNvPr>
            <p:cNvCxnSpPr/>
            <p:nvPr/>
          </p:nvCxnSpPr>
          <p:spPr>
            <a:xfrm flipV="1">
              <a:off x="7294513" y="1402080"/>
              <a:ext cx="349190" cy="154675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17954B49-8C05-46C2-8F8D-1DB2344AD21E}"/>
                </a:ext>
              </a:extLst>
            </p:cNvPr>
            <p:cNvCxnSpPr/>
            <p:nvPr/>
          </p:nvCxnSpPr>
          <p:spPr>
            <a:xfrm flipV="1">
              <a:off x="7643703" y="1402080"/>
              <a:ext cx="1082489" cy="1595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lgDash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组合 169">
            <a:extLst>
              <a:ext uri="{FF2B5EF4-FFF2-40B4-BE49-F238E27FC236}">
                <a16:creationId xmlns:a16="http://schemas.microsoft.com/office/drawing/2014/main" id="{9F91031C-3ACE-4C99-B5AB-C3C8AB12C49F}"/>
              </a:ext>
            </a:extLst>
          </p:cNvPr>
          <p:cNvGrpSpPr>
            <a:grpSpLocks/>
          </p:cNvGrpSpPr>
          <p:nvPr/>
        </p:nvGrpSpPr>
        <p:grpSpPr bwMode="auto">
          <a:xfrm>
            <a:off x="385763" y="1987550"/>
            <a:ext cx="3556000" cy="1836738"/>
            <a:chOff x="385281" y="1988327"/>
            <a:chExt cx="3556586" cy="1835199"/>
          </a:xfrm>
        </p:grpSpPr>
        <p:grpSp>
          <p:nvGrpSpPr>
            <p:cNvPr id="14362" name="组合 148">
              <a:extLst>
                <a:ext uri="{FF2B5EF4-FFF2-40B4-BE49-F238E27FC236}">
                  <a16:creationId xmlns:a16="http://schemas.microsoft.com/office/drawing/2014/main" id="{6C9BF16B-0234-4CF9-841E-2763D25244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281" y="2428165"/>
              <a:ext cx="3125673" cy="1395361"/>
              <a:chOff x="399947" y="2108125"/>
              <a:chExt cx="3125673" cy="1395361"/>
            </a:xfrm>
          </p:grpSpPr>
          <p:sp>
            <p:nvSpPr>
              <p:cNvPr id="143" name="文本框 142">
                <a:extLst>
                  <a:ext uri="{FF2B5EF4-FFF2-40B4-BE49-F238E27FC236}">
                    <a16:creationId xmlns:a16="http://schemas.microsoft.com/office/drawing/2014/main" id="{EC7B7AB5-BA81-44DD-9086-65142250BBF6}"/>
                  </a:ext>
                </a:extLst>
              </p:cNvPr>
              <p:cNvSpPr txBox="1"/>
              <p:nvPr/>
            </p:nvSpPr>
            <p:spPr>
              <a:xfrm>
                <a:off x="1089036" y="2107656"/>
                <a:ext cx="2426100" cy="4615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072A9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4" name="文本框 143">
                <a:extLst>
                  <a:ext uri="{FF2B5EF4-FFF2-40B4-BE49-F238E27FC236}">
                    <a16:creationId xmlns:a16="http://schemas.microsoft.com/office/drawing/2014/main" id="{CD6FB777-6607-44C0-BE9E-C6990E5022CA}"/>
                  </a:ext>
                </a:extLst>
              </p:cNvPr>
              <p:cNvSpPr txBox="1"/>
              <p:nvPr/>
            </p:nvSpPr>
            <p:spPr bwMode="auto">
              <a:xfrm>
                <a:off x="399947" y="2539095"/>
                <a:ext cx="3126302" cy="96439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Remember that happiness is a way of travel, not a destination. Remember that happiness is a way of travel.</a:t>
                </a:r>
              </a:p>
            </p:txBody>
          </p:sp>
          <p:cxnSp>
            <p:nvCxnSpPr>
              <p:cNvPr id="145" name="直接连接符 144">
                <a:extLst>
                  <a:ext uri="{FF2B5EF4-FFF2-40B4-BE49-F238E27FC236}">
                    <a16:creationId xmlns:a16="http://schemas.microsoft.com/office/drawing/2014/main" id="{AA0BB2EA-A8FA-4423-864D-3A7F29CC7222}"/>
                  </a:ext>
                </a:extLst>
              </p:cNvPr>
              <p:cNvCxnSpPr/>
              <p:nvPr/>
            </p:nvCxnSpPr>
            <p:spPr>
              <a:xfrm>
                <a:off x="1605058" y="2547025"/>
                <a:ext cx="1778293" cy="0"/>
              </a:xfrm>
              <a:prstGeom prst="line">
                <a:avLst/>
              </a:prstGeom>
              <a:ln>
                <a:solidFill>
                  <a:srgbClr val="0072A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文本框 146">
              <a:extLst>
                <a:ext uri="{FF2B5EF4-FFF2-40B4-BE49-F238E27FC236}">
                  <a16:creationId xmlns:a16="http://schemas.microsoft.com/office/drawing/2014/main" id="{0D12557F-F1C3-405B-A7AA-CE78BEA49100}"/>
                </a:ext>
              </a:extLst>
            </p:cNvPr>
            <p:cNvSpPr txBox="1"/>
            <p:nvPr/>
          </p:nvSpPr>
          <p:spPr>
            <a:xfrm>
              <a:off x="2443020" y="1988327"/>
              <a:ext cx="1498847" cy="5852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01</a:t>
              </a:r>
              <a:endParaRPr lang="zh-CN" altLang="en-US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  <p:sp>
          <p:nvSpPr>
            <p:cNvPr id="14364" name="Freeform 306">
              <a:extLst>
                <a:ext uri="{FF2B5EF4-FFF2-40B4-BE49-F238E27FC236}">
                  <a16:creationId xmlns:a16="http://schemas.microsoft.com/office/drawing/2014/main" id="{CCE52AD7-18B6-40B2-8157-BA0277F22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6687" y="2367021"/>
              <a:ext cx="540505" cy="538049"/>
            </a:xfrm>
            <a:custGeom>
              <a:avLst/>
              <a:gdLst>
                <a:gd name="T0" fmla="*/ 2147483647 w 99"/>
                <a:gd name="T1" fmla="*/ 2147483647 h 99"/>
                <a:gd name="T2" fmla="*/ 2147483647 w 99"/>
                <a:gd name="T3" fmla="*/ 2147483647 h 99"/>
                <a:gd name="T4" fmla="*/ 2147483647 w 99"/>
                <a:gd name="T5" fmla="*/ 2147483647 h 99"/>
                <a:gd name="T6" fmla="*/ 2147483647 w 99"/>
                <a:gd name="T7" fmla="*/ 2147483647 h 99"/>
                <a:gd name="T8" fmla="*/ 2147483647 w 99"/>
                <a:gd name="T9" fmla="*/ 2147483647 h 99"/>
                <a:gd name="T10" fmla="*/ 2147483647 w 99"/>
                <a:gd name="T11" fmla="*/ 2147483647 h 99"/>
                <a:gd name="T12" fmla="*/ 2147483647 w 99"/>
                <a:gd name="T13" fmla="*/ 2147483647 h 99"/>
                <a:gd name="T14" fmla="*/ 2147483647 w 99"/>
                <a:gd name="T15" fmla="*/ 2147483647 h 99"/>
                <a:gd name="T16" fmla="*/ 2147483647 w 99"/>
                <a:gd name="T17" fmla="*/ 2147483647 h 99"/>
                <a:gd name="T18" fmla="*/ 2147483647 w 99"/>
                <a:gd name="T19" fmla="*/ 2147483647 h 99"/>
                <a:gd name="T20" fmla="*/ 2147483647 w 99"/>
                <a:gd name="T21" fmla="*/ 2147483647 h 99"/>
                <a:gd name="T22" fmla="*/ 2147483647 w 99"/>
                <a:gd name="T23" fmla="*/ 2147483647 h 99"/>
                <a:gd name="T24" fmla="*/ 2147483647 w 99"/>
                <a:gd name="T25" fmla="*/ 2147483647 h 99"/>
                <a:gd name="T26" fmla="*/ 2147483647 w 99"/>
                <a:gd name="T27" fmla="*/ 2147483647 h 99"/>
                <a:gd name="T28" fmla="*/ 2147483647 w 99"/>
                <a:gd name="T29" fmla="*/ 2147483647 h 99"/>
                <a:gd name="T30" fmla="*/ 2147483647 w 99"/>
                <a:gd name="T31" fmla="*/ 2147483647 h 99"/>
                <a:gd name="T32" fmla="*/ 2147483647 w 99"/>
                <a:gd name="T33" fmla="*/ 2147483647 h 99"/>
                <a:gd name="T34" fmla="*/ 0 w 99"/>
                <a:gd name="T35" fmla="*/ 2147483647 h 99"/>
                <a:gd name="T36" fmla="*/ 2147483647 w 99"/>
                <a:gd name="T37" fmla="*/ 2147483647 h 99"/>
                <a:gd name="T38" fmla="*/ 2147483647 w 99"/>
                <a:gd name="T39" fmla="*/ 2147483647 h 99"/>
                <a:gd name="T40" fmla="*/ 2147483647 w 99"/>
                <a:gd name="T41" fmla="*/ 2147483647 h 99"/>
                <a:gd name="T42" fmla="*/ 2147483647 w 99"/>
                <a:gd name="T43" fmla="*/ 2147483647 h 99"/>
                <a:gd name="T44" fmla="*/ 2147483647 w 99"/>
                <a:gd name="T45" fmla="*/ 2147483647 h 99"/>
                <a:gd name="T46" fmla="*/ 2147483647 w 99"/>
                <a:gd name="T47" fmla="*/ 0 h 99"/>
                <a:gd name="T48" fmla="*/ 2147483647 w 99"/>
                <a:gd name="T49" fmla="*/ 2147483647 h 99"/>
                <a:gd name="T50" fmla="*/ 2147483647 w 99"/>
                <a:gd name="T51" fmla="*/ 2147483647 h 99"/>
                <a:gd name="T52" fmla="*/ 2147483647 w 99"/>
                <a:gd name="T53" fmla="*/ 2147483647 h 99"/>
                <a:gd name="T54" fmla="*/ 2147483647 w 99"/>
                <a:gd name="T55" fmla="*/ 2147483647 h 99"/>
                <a:gd name="T56" fmla="*/ 2147483647 w 99"/>
                <a:gd name="T57" fmla="*/ 2147483647 h 99"/>
                <a:gd name="T58" fmla="*/ 2147483647 w 99"/>
                <a:gd name="T59" fmla="*/ 2147483647 h 99"/>
                <a:gd name="T60" fmla="*/ 2147483647 w 99"/>
                <a:gd name="T61" fmla="*/ 2147483647 h 99"/>
                <a:gd name="T62" fmla="*/ 2147483647 w 99"/>
                <a:gd name="T63" fmla="*/ 2147483647 h 99"/>
                <a:gd name="T64" fmla="*/ 2147483647 w 99"/>
                <a:gd name="T65" fmla="*/ 2147483647 h 99"/>
                <a:gd name="T66" fmla="*/ 2147483647 w 99"/>
                <a:gd name="T67" fmla="*/ 2147483647 h 99"/>
                <a:gd name="T68" fmla="*/ 2147483647 w 99"/>
                <a:gd name="T69" fmla="*/ 2147483647 h 99"/>
                <a:gd name="T70" fmla="*/ 2147483647 w 99"/>
                <a:gd name="T71" fmla="*/ 2147483647 h 99"/>
                <a:gd name="T72" fmla="*/ 2147483647 w 99"/>
                <a:gd name="T73" fmla="*/ 2147483647 h 99"/>
                <a:gd name="T74" fmla="*/ 2147483647 w 99"/>
                <a:gd name="T75" fmla="*/ 2147483647 h 99"/>
                <a:gd name="T76" fmla="*/ 2147483647 w 99"/>
                <a:gd name="T77" fmla="*/ 2147483647 h 99"/>
                <a:gd name="T78" fmla="*/ 2147483647 w 99"/>
                <a:gd name="T79" fmla="*/ 2147483647 h 99"/>
                <a:gd name="T80" fmla="*/ 2147483647 w 99"/>
                <a:gd name="T81" fmla="*/ 2147483647 h 99"/>
                <a:gd name="T82" fmla="*/ 2147483647 w 99"/>
                <a:gd name="T83" fmla="*/ 2147483647 h 99"/>
                <a:gd name="T84" fmla="*/ 2147483647 w 99"/>
                <a:gd name="T85" fmla="*/ 2147483647 h 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22A4E3B5-4CFB-4040-920B-D5323C3DB69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89325" y="3695700"/>
            <a:ext cx="1630363" cy="441325"/>
            <a:chOff x="7095839" y="961815"/>
            <a:chExt cx="1630353" cy="441708"/>
          </a:xfrm>
        </p:grpSpPr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EC2A2E9C-08D0-4A5A-AE3A-054F8EC4CDBA}"/>
                </a:ext>
              </a:extLst>
            </p:cNvPr>
            <p:cNvCxnSpPr>
              <a:stCxn id="14394" idx="1"/>
            </p:cNvCxnSpPr>
            <p:nvPr/>
          </p:nvCxnSpPr>
          <p:spPr>
            <a:xfrm>
              <a:off x="7095839" y="961815"/>
              <a:ext cx="547685" cy="44012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>
              <a:extLst>
                <a:ext uri="{FF2B5EF4-FFF2-40B4-BE49-F238E27FC236}">
                  <a16:creationId xmlns:a16="http://schemas.microsoft.com/office/drawing/2014/main" id="{5FA46716-BF80-4D23-A163-48C96B6D2ABE}"/>
                </a:ext>
              </a:extLst>
            </p:cNvPr>
            <p:cNvCxnSpPr/>
            <p:nvPr/>
          </p:nvCxnSpPr>
          <p:spPr>
            <a:xfrm flipV="1">
              <a:off x="7643524" y="1401935"/>
              <a:ext cx="1082668" cy="1588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  <a:prstDash val="lgDash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58EF4D82-1B14-4B1C-AE90-80704A605C9F}"/>
              </a:ext>
            </a:extLst>
          </p:cNvPr>
          <p:cNvGrpSpPr>
            <a:grpSpLocks/>
          </p:cNvGrpSpPr>
          <p:nvPr/>
        </p:nvGrpSpPr>
        <p:grpSpPr bwMode="auto">
          <a:xfrm>
            <a:off x="385763" y="3879850"/>
            <a:ext cx="3556000" cy="1835150"/>
            <a:chOff x="385281" y="3880401"/>
            <a:chExt cx="3556586" cy="1835199"/>
          </a:xfrm>
        </p:grpSpPr>
        <p:grpSp>
          <p:nvGrpSpPr>
            <p:cNvPr id="14353" name="组合 170">
              <a:extLst>
                <a:ext uri="{FF2B5EF4-FFF2-40B4-BE49-F238E27FC236}">
                  <a16:creationId xmlns:a16="http://schemas.microsoft.com/office/drawing/2014/main" id="{3931FDB7-AF7A-4CCD-8B43-500185E6BE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281" y="3880401"/>
              <a:ext cx="3556586" cy="1835199"/>
              <a:chOff x="385281" y="3880401"/>
              <a:chExt cx="3556586" cy="1835199"/>
            </a:xfrm>
          </p:grpSpPr>
          <p:grpSp>
            <p:nvGrpSpPr>
              <p:cNvPr id="14355" name="组合 152">
                <a:extLst>
                  <a:ext uri="{FF2B5EF4-FFF2-40B4-BE49-F238E27FC236}">
                    <a16:creationId xmlns:a16="http://schemas.microsoft.com/office/drawing/2014/main" id="{3C839CB9-0EFA-4BF4-BDCE-52E278BCFA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281" y="4320239"/>
                <a:ext cx="3125673" cy="1395361"/>
                <a:chOff x="399947" y="2108125"/>
                <a:chExt cx="3125673" cy="1395361"/>
              </a:xfrm>
            </p:grpSpPr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id="{0808D19D-9045-4B8A-AF13-AD56105B5031}"/>
                    </a:ext>
                  </a:extLst>
                </p:cNvPr>
                <p:cNvSpPr txBox="1"/>
                <p:nvPr/>
              </p:nvSpPr>
              <p:spPr>
                <a:xfrm>
                  <a:off x="1089036" y="2108037"/>
                  <a:ext cx="2426100" cy="46197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2400" b="1" dirty="0">
                      <a:solidFill>
                        <a:srgbClr val="0072A9"/>
                      </a:solidFill>
                      <a:latin typeface="+mj-lt"/>
                      <a:ea typeface="+mn-ea"/>
                      <a:cs typeface="Arial" panose="020B0604020202020204" pitchFamily="34" charset="0"/>
                    </a:rPr>
                    <a:t>Add Your Title</a:t>
                  </a:r>
                  <a:endParaRPr lang="zh-CN" altLang="en-US" sz="2400" b="1" dirty="0">
                    <a:solidFill>
                      <a:srgbClr val="0072A9"/>
                    </a:solidFill>
                    <a:latin typeface="+mj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文本框 159">
                  <a:extLst>
                    <a:ext uri="{FF2B5EF4-FFF2-40B4-BE49-F238E27FC236}">
                      <a16:creationId xmlns:a16="http://schemas.microsoft.com/office/drawing/2014/main" id="{4D0E87C0-D53B-4BD8-BB9E-41F5D9F973AA}"/>
                    </a:ext>
                  </a:extLst>
                </p:cNvPr>
                <p:cNvSpPr txBox="1"/>
                <p:nvPr/>
              </p:nvSpPr>
              <p:spPr bwMode="auto">
                <a:xfrm>
                  <a:off x="399947" y="2539848"/>
                  <a:ext cx="3126302" cy="9636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r" eaLnBrk="1" fontAlgn="auto" hangingPunct="1">
                    <a:lnSpc>
                      <a:spcPts val="17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600" dirty="0">
                      <a:solidFill>
                        <a:schemeClr val="bg2">
                          <a:lumMod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Remember that happiness is a way of travel, not a destination. Remember that happiness is a way of travel.</a:t>
                  </a:r>
                </a:p>
              </p:txBody>
            </p:sp>
            <p:cxnSp>
              <p:nvCxnSpPr>
                <p:cNvPr id="161" name="直接连接符 160">
                  <a:extLst>
                    <a:ext uri="{FF2B5EF4-FFF2-40B4-BE49-F238E27FC236}">
                      <a16:creationId xmlns:a16="http://schemas.microsoft.com/office/drawing/2014/main" id="{47D7A3FB-11AD-4C52-BE3B-43863222AE4C}"/>
                    </a:ext>
                  </a:extLst>
                </p:cNvPr>
                <p:cNvCxnSpPr/>
                <p:nvPr/>
              </p:nvCxnSpPr>
              <p:spPr>
                <a:xfrm>
                  <a:off x="1605058" y="2546199"/>
                  <a:ext cx="1778293" cy="0"/>
                </a:xfrm>
                <a:prstGeom prst="line">
                  <a:avLst/>
                </a:prstGeom>
                <a:ln>
                  <a:solidFill>
                    <a:srgbClr val="0072A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4" name="文本框 153">
                <a:extLst>
                  <a:ext uri="{FF2B5EF4-FFF2-40B4-BE49-F238E27FC236}">
                    <a16:creationId xmlns:a16="http://schemas.microsoft.com/office/drawing/2014/main" id="{25F245D5-691A-4D20-A2FB-C23930D5FE4E}"/>
                  </a:ext>
                </a:extLst>
              </p:cNvPr>
              <p:cNvSpPr txBox="1"/>
              <p:nvPr/>
            </p:nvSpPr>
            <p:spPr>
              <a:xfrm>
                <a:off x="2443020" y="3880401"/>
                <a:ext cx="1498847" cy="5842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dirty="0">
                    <a:solidFill>
                      <a:schemeClr val="bg2">
                        <a:lumMod val="25000"/>
                      </a:schemeClr>
                    </a:solidFill>
                    <a:latin typeface="Impact" panose="020B0806030902050204" pitchFamily="34" charset="0"/>
                    <a:ea typeface="+mn-ea"/>
                  </a:rPr>
                  <a:t>02</a:t>
                </a:r>
                <a:endParaRPr lang="zh-CN" altLang="en-US" sz="32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endParaRPr>
              </a:p>
            </p:txBody>
          </p:sp>
        </p:grpSp>
        <p:sp>
          <p:nvSpPr>
            <p:cNvPr id="14354" name="Freeform 30">
              <a:extLst>
                <a:ext uri="{FF2B5EF4-FFF2-40B4-BE49-F238E27FC236}">
                  <a16:creationId xmlns:a16="http://schemas.microsoft.com/office/drawing/2014/main" id="{52277E92-3E6B-4B4A-ABFD-AEBDA65AE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427" y="4272183"/>
              <a:ext cx="402542" cy="529054"/>
            </a:xfrm>
            <a:custGeom>
              <a:avLst/>
              <a:gdLst>
                <a:gd name="T0" fmla="*/ 2147483647 w 74"/>
                <a:gd name="T1" fmla="*/ 0 h 97"/>
                <a:gd name="T2" fmla="*/ 2147483647 w 74"/>
                <a:gd name="T3" fmla="*/ 2147483647 h 97"/>
                <a:gd name="T4" fmla="*/ 2147483647 w 74"/>
                <a:gd name="T5" fmla="*/ 2147483647 h 97"/>
                <a:gd name="T6" fmla="*/ 2147483647 w 74"/>
                <a:gd name="T7" fmla="*/ 2147483647 h 97"/>
                <a:gd name="T8" fmla="*/ 2147483647 w 74"/>
                <a:gd name="T9" fmla="*/ 2147483647 h 97"/>
                <a:gd name="T10" fmla="*/ 2147483647 w 74"/>
                <a:gd name="T11" fmla="*/ 2147483647 h 97"/>
                <a:gd name="T12" fmla="*/ 2147483647 w 74"/>
                <a:gd name="T13" fmla="*/ 2147483647 h 97"/>
                <a:gd name="T14" fmla="*/ 2147483647 w 74"/>
                <a:gd name="T15" fmla="*/ 2147483647 h 97"/>
                <a:gd name="T16" fmla="*/ 2147483647 w 74"/>
                <a:gd name="T17" fmla="*/ 2147483647 h 97"/>
                <a:gd name="T18" fmla="*/ 2147483647 w 74"/>
                <a:gd name="T19" fmla="*/ 2147483647 h 97"/>
                <a:gd name="T20" fmla="*/ 2147483647 w 74"/>
                <a:gd name="T21" fmla="*/ 2147483647 h 97"/>
                <a:gd name="T22" fmla="*/ 2147483647 w 74"/>
                <a:gd name="T23" fmla="*/ 2147483647 h 97"/>
                <a:gd name="T24" fmla="*/ 2147483647 w 74"/>
                <a:gd name="T25" fmla="*/ 2147483647 h 97"/>
                <a:gd name="T26" fmla="*/ 2147483647 w 74"/>
                <a:gd name="T27" fmla="*/ 2147483647 h 97"/>
                <a:gd name="T28" fmla="*/ 2147483647 w 74"/>
                <a:gd name="T29" fmla="*/ 2147483647 h 97"/>
                <a:gd name="T30" fmla="*/ 0 w 74"/>
                <a:gd name="T31" fmla="*/ 2147483647 h 97"/>
                <a:gd name="T32" fmla="*/ 2147483647 w 74"/>
                <a:gd name="T33" fmla="*/ 2147483647 h 97"/>
                <a:gd name="T34" fmla="*/ 2147483647 w 74"/>
                <a:gd name="T35" fmla="*/ 0 h 97"/>
                <a:gd name="T36" fmla="*/ 2147483647 w 74"/>
                <a:gd name="T37" fmla="*/ 2147483647 h 97"/>
                <a:gd name="T38" fmla="*/ 2147483647 w 74"/>
                <a:gd name="T39" fmla="*/ 2147483647 h 97"/>
                <a:gd name="T40" fmla="*/ 2147483647 w 74"/>
                <a:gd name="T41" fmla="*/ 2147483647 h 97"/>
                <a:gd name="T42" fmla="*/ 2147483647 w 74"/>
                <a:gd name="T43" fmla="*/ 2147483647 h 97"/>
                <a:gd name="T44" fmla="*/ 2147483647 w 74"/>
                <a:gd name="T45" fmla="*/ 2147483647 h 97"/>
                <a:gd name="T46" fmla="*/ 2147483647 w 74"/>
                <a:gd name="T47" fmla="*/ 2147483647 h 97"/>
                <a:gd name="T48" fmla="*/ 2147483647 w 74"/>
                <a:gd name="T49" fmla="*/ 2147483647 h 97"/>
                <a:gd name="T50" fmla="*/ 2147483647 w 74"/>
                <a:gd name="T51" fmla="*/ 2147483647 h 97"/>
                <a:gd name="T52" fmla="*/ 2147483647 w 74"/>
                <a:gd name="T53" fmla="*/ 2147483647 h 97"/>
                <a:gd name="T54" fmla="*/ 2147483647 w 74"/>
                <a:gd name="T55" fmla="*/ 2147483647 h 97"/>
                <a:gd name="T56" fmla="*/ 2147483647 w 74"/>
                <a:gd name="T57" fmla="*/ 2147483647 h 97"/>
                <a:gd name="T58" fmla="*/ 2147483647 w 74"/>
                <a:gd name="T59" fmla="*/ 2147483647 h 97"/>
                <a:gd name="T60" fmla="*/ 2147483647 w 74"/>
                <a:gd name="T61" fmla="*/ 2147483647 h 97"/>
                <a:gd name="T62" fmla="*/ 2147483647 w 74"/>
                <a:gd name="T63" fmla="*/ 2147483647 h 97"/>
                <a:gd name="T64" fmla="*/ 2147483647 w 74"/>
                <a:gd name="T65" fmla="*/ 2147483647 h 97"/>
                <a:gd name="T66" fmla="*/ 2147483647 w 74"/>
                <a:gd name="T67" fmla="*/ 2147483647 h 97"/>
                <a:gd name="T68" fmla="*/ 2147483647 w 74"/>
                <a:gd name="T69" fmla="*/ 2147483647 h 97"/>
                <a:gd name="T70" fmla="*/ 2147483647 w 74"/>
                <a:gd name="T71" fmla="*/ 2147483647 h 97"/>
                <a:gd name="T72" fmla="*/ 2147483647 w 74"/>
                <a:gd name="T73" fmla="*/ 2147483647 h 97"/>
                <a:gd name="T74" fmla="*/ 2147483647 w 74"/>
                <a:gd name="T75" fmla="*/ 2147483647 h 97"/>
                <a:gd name="T76" fmla="*/ 2147483647 w 74"/>
                <a:gd name="T77" fmla="*/ 2147483647 h 97"/>
                <a:gd name="T78" fmla="*/ 2147483647 w 74"/>
                <a:gd name="T79" fmla="*/ 2147483647 h 97"/>
                <a:gd name="T80" fmla="*/ 2147483647 w 74"/>
                <a:gd name="T81" fmla="*/ 2147483647 h 97"/>
                <a:gd name="T82" fmla="*/ 2147483647 w 74"/>
                <a:gd name="T83" fmla="*/ 2147483647 h 97"/>
                <a:gd name="T84" fmla="*/ 2147483647 w 74"/>
                <a:gd name="T85" fmla="*/ 2147483647 h 97"/>
                <a:gd name="T86" fmla="*/ 2147483647 w 74"/>
                <a:gd name="T87" fmla="*/ 2147483647 h 97"/>
                <a:gd name="T88" fmla="*/ 2147483647 w 74"/>
                <a:gd name="T89" fmla="*/ 2147483647 h 97"/>
                <a:gd name="T90" fmla="*/ 2147483647 w 74"/>
                <a:gd name="T91" fmla="*/ 2147483647 h 97"/>
                <a:gd name="T92" fmla="*/ 2147483647 w 74"/>
                <a:gd name="T93" fmla="*/ 2147483647 h 97"/>
                <a:gd name="T94" fmla="*/ 2147483647 w 74"/>
                <a:gd name="T95" fmla="*/ 2147483647 h 97"/>
                <a:gd name="T96" fmla="*/ 2147483647 w 74"/>
                <a:gd name="T97" fmla="*/ 2147483647 h 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" name="组合 173">
            <a:extLst>
              <a:ext uri="{FF2B5EF4-FFF2-40B4-BE49-F238E27FC236}">
                <a16:creationId xmlns:a16="http://schemas.microsoft.com/office/drawing/2014/main" id="{EB94E81F-A0A5-4559-A897-2089CB9DE86B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185738"/>
            <a:ext cx="3903663" cy="825500"/>
            <a:chOff x="193490" y="186088"/>
            <a:chExt cx="3903080" cy="824600"/>
          </a:xfrm>
        </p:grpSpPr>
        <p:sp>
          <p:nvSpPr>
            <p:cNvPr id="26" name="菱形 25">
              <a:extLst>
                <a:ext uri="{FF2B5EF4-FFF2-40B4-BE49-F238E27FC236}">
                  <a16:creationId xmlns:a16="http://schemas.microsoft.com/office/drawing/2014/main" id="{1C294AFC-3DCA-4810-8966-EF42DBACEC92}"/>
                </a:ext>
              </a:extLst>
            </p:cNvPr>
            <p:cNvSpPr/>
            <p:nvPr/>
          </p:nvSpPr>
          <p:spPr>
            <a:xfrm>
              <a:off x="193490" y="186088"/>
              <a:ext cx="825377" cy="824600"/>
            </a:xfrm>
            <a:prstGeom prst="diamond">
              <a:avLst/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349" name="文本框 26">
              <a:extLst>
                <a:ext uri="{FF2B5EF4-FFF2-40B4-BE49-F238E27FC236}">
                  <a16:creationId xmlns:a16="http://schemas.microsoft.com/office/drawing/2014/main" id="{2388DEA1-B02D-4893-A522-CD29DD05E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090" y="243238"/>
              <a:ext cx="3062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solidFill>
                    <a:srgbClr val="0072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design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67E56167-E26E-4F10-8FF8-CAADD71FA455}"/>
                </a:ext>
              </a:extLst>
            </p:cNvPr>
            <p:cNvCxnSpPr/>
            <p:nvPr/>
          </p:nvCxnSpPr>
          <p:spPr>
            <a:xfrm>
              <a:off x="1109341" y="688776"/>
              <a:ext cx="2311055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847EE5A-E18D-4C0A-80F5-ACBD81CC7CAD}"/>
                </a:ext>
              </a:extLst>
            </p:cNvPr>
            <p:cNvSpPr txBox="1"/>
            <p:nvPr/>
          </p:nvSpPr>
          <p:spPr>
            <a:xfrm>
              <a:off x="1018867" y="672919"/>
              <a:ext cx="3077703" cy="337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+mn-ea"/>
                </a:rPr>
                <a:t>We are sings the best!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4352" name="Freeform 48">
              <a:extLst>
                <a:ext uri="{FF2B5EF4-FFF2-40B4-BE49-F238E27FC236}">
                  <a16:creationId xmlns:a16="http://schemas.microsoft.com/office/drawing/2014/main" id="{46627379-B2EE-459E-9D66-AB994CD4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993" y="365184"/>
              <a:ext cx="293595" cy="466408"/>
            </a:xfrm>
            <a:custGeom>
              <a:avLst/>
              <a:gdLst>
                <a:gd name="T0" fmla="*/ 2147483647 w 67"/>
                <a:gd name="T1" fmla="*/ 2147483647 h 106"/>
                <a:gd name="T2" fmla="*/ 2147483647 w 67"/>
                <a:gd name="T3" fmla="*/ 2147483647 h 106"/>
                <a:gd name="T4" fmla="*/ 2147483647 w 67"/>
                <a:gd name="T5" fmla="*/ 2147483647 h 106"/>
                <a:gd name="T6" fmla="*/ 2147483647 w 67"/>
                <a:gd name="T7" fmla="*/ 2147483647 h 106"/>
                <a:gd name="T8" fmla="*/ 2147483647 w 67"/>
                <a:gd name="T9" fmla="*/ 2147483647 h 106"/>
                <a:gd name="T10" fmla="*/ 2147483647 w 67"/>
                <a:gd name="T11" fmla="*/ 2147483647 h 106"/>
                <a:gd name="T12" fmla="*/ 2147483647 w 67"/>
                <a:gd name="T13" fmla="*/ 2147483647 h 106"/>
                <a:gd name="T14" fmla="*/ 2147483647 w 67"/>
                <a:gd name="T15" fmla="*/ 2147483647 h 106"/>
                <a:gd name="T16" fmla="*/ 2147483647 w 67"/>
                <a:gd name="T17" fmla="*/ 2147483647 h 106"/>
                <a:gd name="T18" fmla="*/ 2147483647 w 67"/>
                <a:gd name="T19" fmla="*/ 2147483647 h 106"/>
                <a:gd name="T20" fmla="*/ 2147483647 w 67"/>
                <a:gd name="T21" fmla="*/ 2147483647 h 106"/>
                <a:gd name="T22" fmla="*/ 2147483647 w 67"/>
                <a:gd name="T23" fmla="*/ 2147483647 h 106"/>
                <a:gd name="T24" fmla="*/ 2147483647 w 67"/>
                <a:gd name="T25" fmla="*/ 2147483647 h 106"/>
                <a:gd name="T26" fmla="*/ 2147483647 w 67"/>
                <a:gd name="T27" fmla="*/ 2147483647 h 106"/>
                <a:gd name="T28" fmla="*/ 2147483647 w 67"/>
                <a:gd name="T29" fmla="*/ 2147483647 h 106"/>
                <a:gd name="T30" fmla="*/ 0 w 67"/>
                <a:gd name="T31" fmla="*/ 2147483647 h 106"/>
                <a:gd name="T32" fmla="*/ 2147483647 w 67"/>
                <a:gd name="T33" fmla="*/ 0 h 106"/>
                <a:gd name="T34" fmla="*/ 2147483647 w 67"/>
                <a:gd name="T35" fmla="*/ 2147483647 h 106"/>
                <a:gd name="T36" fmla="*/ 2147483647 w 67"/>
                <a:gd name="T37" fmla="*/ 2147483647 h 106"/>
                <a:gd name="T38" fmla="*/ 2147483647 w 67"/>
                <a:gd name="T39" fmla="*/ 2147483647 h 106"/>
                <a:gd name="T40" fmla="*/ 2147483647 w 67"/>
                <a:gd name="T41" fmla="*/ 2147483647 h 106"/>
                <a:gd name="T42" fmla="*/ 2147483647 w 67"/>
                <a:gd name="T43" fmla="*/ 2147483647 h 106"/>
                <a:gd name="T44" fmla="*/ 2147483647 w 67"/>
                <a:gd name="T45" fmla="*/ 2147483647 h 106"/>
                <a:gd name="T46" fmla="*/ 2147483647 w 67"/>
                <a:gd name="T47" fmla="*/ 2147483647 h 106"/>
                <a:gd name="T48" fmla="*/ 2147483647 w 67"/>
                <a:gd name="T49" fmla="*/ 2147483647 h 106"/>
                <a:gd name="T50" fmla="*/ 2147483647 w 67"/>
                <a:gd name="T51" fmla="*/ 2147483647 h 106"/>
                <a:gd name="T52" fmla="*/ 2147483647 w 67"/>
                <a:gd name="T53" fmla="*/ 2147483647 h 106"/>
                <a:gd name="T54" fmla="*/ 2147483647 w 67"/>
                <a:gd name="T55" fmla="*/ 2147483647 h 106"/>
                <a:gd name="T56" fmla="*/ 2147483647 w 67"/>
                <a:gd name="T57" fmla="*/ 2147483647 h 106"/>
                <a:gd name="T58" fmla="*/ 2147483647 w 67"/>
                <a:gd name="T59" fmla="*/ 2147483647 h 106"/>
                <a:gd name="T60" fmla="*/ 2147483647 w 67"/>
                <a:gd name="T61" fmla="*/ 2147483647 h 106"/>
                <a:gd name="T62" fmla="*/ 2147483647 w 67"/>
                <a:gd name="T63" fmla="*/ 2147483647 h 106"/>
                <a:gd name="T64" fmla="*/ 2147483647 w 67"/>
                <a:gd name="T65" fmla="*/ 2147483647 h 106"/>
                <a:gd name="T66" fmla="*/ 2147483647 w 67"/>
                <a:gd name="T67" fmla="*/ 2147483647 h 106"/>
                <a:gd name="T68" fmla="*/ 2147483647 w 67"/>
                <a:gd name="T69" fmla="*/ 2147483647 h 106"/>
                <a:gd name="T70" fmla="*/ 2147483647 w 67"/>
                <a:gd name="T71" fmla="*/ 2147483647 h 106"/>
                <a:gd name="T72" fmla="*/ 2147483647 w 67"/>
                <a:gd name="T73" fmla="*/ 2147483647 h 106"/>
                <a:gd name="T74" fmla="*/ 2147483647 w 67"/>
                <a:gd name="T75" fmla="*/ 2147483647 h 106"/>
                <a:gd name="T76" fmla="*/ 2147483647 w 67"/>
                <a:gd name="T77" fmla="*/ 2147483647 h 106"/>
                <a:gd name="T78" fmla="*/ 2147483647 w 67"/>
                <a:gd name="T79" fmla="*/ 2147483647 h 106"/>
                <a:gd name="T80" fmla="*/ 2147483647 w 67"/>
                <a:gd name="T81" fmla="*/ 2147483647 h 106"/>
                <a:gd name="T82" fmla="*/ 2147483647 w 67"/>
                <a:gd name="T83" fmla="*/ 2147483647 h 106"/>
                <a:gd name="T84" fmla="*/ 2147483647 w 67"/>
                <a:gd name="T85" fmla="*/ 2147483647 h 106"/>
                <a:gd name="T86" fmla="*/ 2147483647 w 67"/>
                <a:gd name="T87" fmla="*/ 2147483647 h 106"/>
                <a:gd name="T88" fmla="*/ 2147483647 w 67"/>
                <a:gd name="T89" fmla="*/ 2147483647 h 106"/>
                <a:gd name="T90" fmla="*/ 2147483647 w 67"/>
                <a:gd name="T91" fmla="*/ 2147483647 h 106"/>
                <a:gd name="T92" fmla="*/ 2147483647 w 67"/>
                <a:gd name="T93" fmla="*/ 2147483647 h 106"/>
                <a:gd name="T94" fmla="*/ 2147483647 w 67"/>
                <a:gd name="T95" fmla="*/ 2147483647 h 106"/>
                <a:gd name="T96" fmla="*/ 2147483647 w 67"/>
                <a:gd name="T97" fmla="*/ 2147483647 h 106"/>
                <a:gd name="T98" fmla="*/ 2147483647 w 67"/>
                <a:gd name="T99" fmla="*/ 2147483647 h 106"/>
                <a:gd name="T100" fmla="*/ 2147483647 w 67"/>
                <a:gd name="T101" fmla="*/ 2147483647 h 106"/>
                <a:gd name="T102" fmla="*/ 2147483647 w 67"/>
                <a:gd name="T103" fmla="*/ 2147483647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>
            <a:extLst>
              <a:ext uri="{FF2B5EF4-FFF2-40B4-BE49-F238E27FC236}">
                <a16:creationId xmlns:a16="http://schemas.microsoft.com/office/drawing/2014/main" id="{A3B0EB81-573F-4C47-B78A-6CFB6B3DD999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185738"/>
            <a:ext cx="3903663" cy="825500"/>
            <a:chOff x="193490" y="186088"/>
            <a:chExt cx="3903080" cy="824600"/>
          </a:xfrm>
        </p:grpSpPr>
        <p:sp>
          <p:nvSpPr>
            <p:cNvPr id="2" name="菱形 1">
              <a:extLst>
                <a:ext uri="{FF2B5EF4-FFF2-40B4-BE49-F238E27FC236}">
                  <a16:creationId xmlns:a16="http://schemas.microsoft.com/office/drawing/2014/main" id="{390F8FB8-85D3-4DC3-98BC-63C54E246AAF}"/>
                </a:ext>
              </a:extLst>
            </p:cNvPr>
            <p:cNvSpPr/>
            <p:nvPr/>
          </p:nvSpPr>
          <p:spPr>
            <a:xfrm>
              <a:off x="193490" y="186088"/>
              <a:ext cx="825377" cy="824600"/>
            </a:xfrm>
            <a:prstGeom prst="diamond">
              <a:avLst/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402" name="文本框 2">
              <a:extLst>
                <a:ext uri="{FF2B5EF4-FFF2-40B4-BE49-F238E27FC236}">
                  <a16:creationId xmlns:a16="http://schemas.microsoft.com/office/drawing/2014/main" id="{E3928DAB-6646-46E7-9ED1-98BD45D24E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090" y="243238"/>
              <a:ext cx="3062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solidFill>
                    <a:srgbClr val="0072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design</a:t>
              </a:r>
            </a:p>
          </p:txBody>
        </p: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AFF9C60E-30EE-4E81-83BD-769A7F517EB8}"/>
                </a:ext>
              </a:extLst>
            </p:cNvPr>
            <p:cNvCxnSpPr/>
            <p:nvPr/>
          </p:nvCxnSpPr>
          <p:spPr>
            <a:xfrm>
              <a:off x="1109341" y="688776"/>
              <a:ext cx="2311055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650EDBF-C8E1-42F9-BA37-B66C37CF53D0}"/>
                </a:ext>
              </a:extLst>
            </p:cNvPr>
            <p:cNvSpPr txBox="1"/>
            <p:nvPr/>
          </p:nvSpPr>
          <p:spPr>
            <a:xfrm>
              <a:off x="1018867" y="672919"/>
              <a:ext cx="3077703" cy="337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+mn-ea"/>
                </a:rPr>
                <a:t>We are sings the best!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5405" name="Freeform 48">
              <a:extLst>
                <a:ext uri="{FF2B5EF4-FFF2-40B4-BE49-F238E27FC236}">
                  <a16:creationId xmlns:a16="http://schemas.microsoft.com/office/drawing/2014/main" id="{BCD40F85-864D-4B32-A07B-3FC4BF30DE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340" y="372090"/>
              <a:ext cx="284901" cy="452596"/>
            </a:xfrm>
            <a:custGeom>
              <a:avLst/>
              <a:gdLst>
                <a:gd name="T0" fmla="*/ 2147483647 w 67"/>
                <a:gd name="T1" fmla="*/ 2147483647 h 106"/>
                <a:gd name="T2" fmla="*/ 2147483647 w 67"/>
                <a:gd name="T3" fmla="*/ 2147483647 h 106"/>
                <a:gd name="T4" fmla="*/ 2147483647 w 67"/>
                <a:gd name="T5" fmla="*/ 2147483647 h 106"/>
                <a:gd name="T6" fmla="*/ 2147483647 w 67"/>
                <a:gd name="T7" fmla="*/ 2147483647 h 106"/>
                <a:gd name="T8" fmla="*/ 2147483647 w 67"/>
                <a:gd name="T9" fmla="*/ 2147483647 h 106"/>
                <a:gd name="T10" fmla="*/ 2147483647 w 67"/>
                <a:gd name="T11" fmla="*/ 2147483647 h 106"/>
                <a:gd name="T12" fmla="*/ 2147483647 w 67"/>
                <a:gd name="T13" fmla="*/ 2147483647 h 106"/>
                <a:gd name="T14" fmla="*/ 2147483647 w 67"/>
                <a:gd name="T15" fmla="*/ 2147483647 h 106"/>
                <a:gd name="T16" fmla="*/ 2147483647 w 67"/>
                <a:gd name="T17" fmla="*/ 2147483647 h 106"/>
                <a:gd name="T18" fmla="*/ 2147483647 w 67"/>
                <a:gd name="T19" fmla="*/ 2147483647 h 106"/>
                <a:gd name="T20" fmla="*/ 2147483647 w 67"/>
                <a:gd name="T21" fmla="*/ 2147483647 h 106"/>
                <a:gd name="T22" fmla="*/ 2147483647 w 67"/>
                <a:gd name="T23" fmla="*/ 2147483647 h 106"/>
                <a:gd name="T24" fmla="*/ 2147483647 w 67"/>
                <a:gd name="T25" fmla="*/ 2147483647 h 106"/>
                <a:gd name="T26" fmla="*/ 2147483647 w 67"/>
                <a:gd name="T27" fmla="*/ 2147483647 h 106"/>
                <a:gd name="T28" fmla="*/ 2147483647 w 67"/>
                <a:gd name="T29" fmla="*/ 2147483647 h 106"/>
                <a:gd name="T30" fmla="*/ 0 w 67"/>
                <a:gd name="T31" fmla="*/ 2147483647 h 106"/>
                <a:gd name="T32" fmla="*/ 2147483647 w 67"/>
                <a:gd name="T33" fmla="*/ 0 h 106"/>
                <a:gd name="T34" fmla="*/ 2147483647 w 67"/>
                <a:gd name="T35" fmla="*/ 2147483647 h 106"/>
                <a:gd name="T36" fmla="*/ 2147483647 w 67"/>
                <a:gd name="T37" fmla="*/ 2147483647 h 106"/>
                <a:gd name="T38" fmla="*/ 2147483647 w 67"/>
                <a:gd name="T39" fmla="*/ 2147483647 h 106"/>
                <a:gd name="T40" fmla="*/ 2147483647 w 67"/>
                <a:gd name="T41" fmla="*/ 2147483647 h 106"/>
                <a:gd name="T42" fmla="*/ 2147483647 w 67"/>
                <a:gd name="T43" fmla="*/ 2147483647 h 106"/>
                <a:gd name="T44" fmla="*/ 2147483647 w 67"/>
                <a:gd name="T45" fmla="*/ 2147483647 h 106"/>
                <a:gd name="T46" fmla="*/ 2147483647 w 67"/>
                <a:gd name="T47" fmla="*/ 2147483647 h 106"/>
                <a:gd name="T48" fmla="*/ 2147483647 w 67"/>
                <a:gd name="T49" fmla="*/ 2147483647 h 106"/>
                <a:gd name="T50" fmla="*/ 2147483647 w 67"/>
                <a:gd name="T51" fmla="*/ 2147483647 h 106"/>
                <a:gd name="T52" fmla="*/ 2147483647 w 67"/>
                <a:gd name="T53" fmla="*/ 2147483647 h 106"/>
                <a:gd name="T54" fmla="*/ 2147483647 w 67"/>
                <a:gd name="T55" fmla="*/ 2147483647 h 106"/>
                <a:gd name="T56" fmla="*/ 2147483647 w 67"/>
                <a:gd name="T57" fmla="*/ 2147483647 h 106"/>
                <a:gd name="T58" fmla="*/ 2147483647 w 67"/>
                <a:gd name="T59" fmla="*/ 2147483647 h 106"/>
                <a:gd name="T60" fmla="*/ 2147483647 w 67"/>
                <a:gd name="T61" fmla="*/ 2147483647 h 106"/>
                <a:gd name="T62" fmla="*/ 2147483647 w 67"/>
                <a:gd name="T63" fmla="*/ 2147483647 h 106"/>
                <a:gd name="T64" fmla="*/ 2147483647 w 67"/>
                <a:gd name="T65" fmla="*/ 2147483647 h 106"/>
                <a:gd name="T66" fmla="*/ 2147483647 w 67"/>
                <a:gd name="T67" fmla="*/ 2147483647 h 106"/>
                <a:gd name="T68" fmla="*/ 2147483647 w 67"/>
                <a:gd name="T69" fmla="*/ 2147483647 h 106"/>
                <a:gd name="T70" fmla="*/ 2147483647 w 67"/>
                <a:gd name="T71" fmla="*/ 2147483647 h 106"/>
                <a:gd name="T72" fmla="*/ 2147483647 w 67"/>
                <a:gd name="T73" fmla="*/ 2147483647 h 106"/>
                <a:gd name="T74" fmla="*/ 2147483647 w 67"/>
                <a:gd name="T75" fmla="*/ 2147483647 h 106"/>
                <a:gd name="T76" fmla="*/ 2147483647 w 67"/>
                <a:gd name="T77" fmla="*/ 2147483647 h 106"/>
                <a:gd name="T78" fmla="*/ 2147483647 w 67"/>
                <a:gd name="T79" fmla="*/ 2147483647 h 106"/>
                <a:gd name="T80" fmla="*/ 2147483647 w 67"/>
                <a:gd name="T81" fmla="*/ 2147483647 h 106"/>
                <a:gd name="T82" fmla="*/ 2147483647 w 67"/>
                <a:gd name="T83" fmla="*/ 2147483647 h 106"/>
                <a:gd name="T84" fmla="*/ 2147483647 w 67"/>
                <a:gd name="T85" fmla="*/ 2147483647 h 106"/>
                <a:gd name="T86" fmla="*/ 2147483647 w 67"/>
                <a:gd name="T87" fmla="*/ 2147483647 h 106"/>
                <a:gd name="T88" fmla="*/ 2147483647 w 67"/>
                <a:gd name="T89" fmla="*/ 2147483647 h 106"/>
                <a:gd name="T90" fmla="*/ 2147483647 w 67"/>
                <a:gd name="T91" fmla="*/ 2147483647 h 106"/>
                <a:gd name="T92" fmla="*/ 2147483647 w 67"/>
                <a:gd name="T93" fmla="*/ 2147483647 h 106"/>
                <a:gd name="T94" fmla="*/ 2147483647 w 67"/>
                <a:gd name="T95" fmla="*/ 2147483647 h 106"/>
                <a:gd name="T96" fmla="*/ 2147483647 w 67"/>
                <a:gd name="T97" fmla="*/ 2147483647 h 106"/>
                <a:gd name="T98" fmla="*/ 2147483647 w 67"/>
                <a:gd name="T99" fmla="*/ 2147483647 h 106"/>
                <a:gd name="T100" fmla="*/ 2147483647 w 67"/>
                <a:gd name="T101" fmla="*/ 2147483647 h 106"/>
                <a:gd name="T102" fmla="*/ 2147483647 w 67"/>
                <a:gd name="T103" fmla="*/ 2147483647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06B9199-31D5-4638-A9D2-2FCA3971D60C}"/>
              </a:ext>
            </a:extLst>
          </p:cNvPr>
          <p:cNvGrpSpPr>
            <a:grpSpLocks/>
          </p:cNvGrpSpPr>
          <p:nvPr/>
        </p:nvGrpSpPr>
        <p:grpSpPr bwMode="auto">
          <a:xfrm>
            <a:off x="460375" y="1254125"/>
            <a:ext cx="2752725" cy="1709738"/>
            <a:chOff x="460850" y="1253583"/>
            <a:chExt cx="2752220" cy="1709808"/>
          </a:xfrm>
        </p:grpSpPr>
        <p:pic>
          <p:nvPicPr>
            <p:cNvPr id="15399" name="图片 9">
              <a:extLst>
                <a:ext uri="{FF2B5EF4-FFF2-40B4-BE49-F238E27FC236}">
                  <a16:creationId xmlns:a16="http://schemas.microsoft.com/office/drawing/2014/main" id="{0072D432-6E1F-42CF-8427-70C86C208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40" y="1253583"/>
              <a:ext cx="2749730" cy="1709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CE6A9D4-1285-49D2-8EBA-D5DA58AD301A}"/>
                </a:ext>
              </a:extLst>
            </p:cNvPr>
            <p:cNvSpPr/>
            <p:nvPr/>
          </p:nvSpPr>
          <p:spPr>
            <a:xfrm>
              <a:off x="460850" y="1253583"/>
              <a:ext cx="2752220" cy="1709808"/>
            </a:xfrm>
            <a:prstGeom prst="rect">
              <a:avLst/>
            </a:prstGeom>
            <a:solidFill>
              <a:srgbClr val="01559D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1C97C23D-663B-42FB-A414-68D5D4A12A69}"/>
              </a:ext>
            </a:extLst>
          </p:cNvPr>
          <p:cNvGrpSpPr>
            <a:grpSpLocks/>
          </p:cNvGrpSpPr>
          <p:nvPr/>
        </p:nvGrpSpPr>
        <p:grpSpPr bwMode="auto">
          <a:xfrm>
            <a:off x="460375" y="3021013"/>
            <a:ext cx="2759075" cy="1709737"/>
            <a:chOff x="460850" y="3020541"/>
            <a:chExt cx="2758600" cy="1709809"/>
          </a:xfrm>
        </p:grpSpPr>
        <p:pic>
          <p:nvPicPr>
            <p:cNvPr id="15397" name="图片 8">
              <a:extLst>
                <a:ext uri="{FF2B5EF4-FFF2-40B4-BE49-F238E27FC236}">
                  <a16:creationId xmlns:a16="http://schemas.microsoft.com/office/drawing/2014/main" id="{0B3DEC9D-C71C-4CD3-A4AD-9E814BCFE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40" y="3020541"/>
              <a:ext cx="2756110" cy="170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B57E160-2F57-499F-B2A4-A154658B4AF1}"/>
                </a:ext>
              </a:extLst>
            </p:cNvPr>
            <p:cNvSpPr/>
            <p:nvPr/>
          </p:nvSpPr>
          <p:spPr>
            <a:xfrm>
              <a:off x="460850" y="3020541"/>
              <a:ext cx="2752251" cy="1709809"/>
            </a:xfrm>
            <a:prstGeom prst="rect">
              <a:avLst/>
            </a:prstGeom>
            <a:solidFill>
              <a:srgbClr val="01559D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B48CBEE2-BB05-410C-A906-EC441176E960}"/>
              </a:ext>
            </a:extLst>
          </p:cNvPr>
          <p:cNvGrpSpPr>
            <a:grpSpLocks/>
          </p:cNvGrpSpPr>
          <p:nvPr/>
        </p:nvGrpSpPr>
        <p:grpSpPr bwMode="auto">
          <a:xfrm>
            <a:off x="460375" y="4787900"/>
            <a:ext cx="2752725" cy="1728788"/>
            <a:chOff x="460850" y="4787499"/>
            <a:chExt cx="2752220" cy="1728860"/>
          </a:xfrm>
        </p:grpSpPr>
        <p:pic>
          <p:nvPicPr>
            <p:cNvPr id="15395" name="图片 10">
              <a:extLst>
                <a:ext uri="{FF2B5EF4-FFF2-40B4-BE49-F238E27FC236}">
                  <a16:creationId xmlns:a16="http://schemas.microsoft.com/office/drawing/2014/main" id="{58845551-E425-4F63-862D-D33D93490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50" y="4806550"/>
              <a:ext cx="2752220" cy="170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69F8A4B-B40B-4DC4-A79F-1B8663BDDEA4}"/>
                </a:ext>
              </a:extLst>
            </p:cNvPr>
            <p:cNvSpPr/>
            <p:nvPr/>
          </p:nvSpPr>
          <p:spPr>
            <a:xfrm>
              <a:off x="460850" y="4787499"/>
              <a:ext cx="2752220" cy="1709809"/>
            </a:xfrm>
            <a:prstGeom prst="rect">
              <a:avLst/>
            </a:prstGeom>
            <a:solidFill>
              <a:srgbClr val="01559D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1649359-8240-49D2-A686-3CA2DC84A0E2}"/>
              </a:ext>
            </a:extLst>
          </p:cNvPr>
          <p:cNvCxnSpPr/>
          <p:nvPr/>
        </p:nvCxnSpPr>
        <p:spPr>
          <a:xfrm>
            <a:off x="3581400" y="1254125"/>
            <a:ext cx="0" cy="5243513"/>
          </a:xfrm>
          <a:prstGeom prst="line">
            <a:avLst/>
          </a:prstGeom>
          <a:ln>
            <a:solidFill>
              <a:srgbClr val="01559D"/>
            </a:solidFill>
            <a:prstDash val="lgDashDot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7CC4C3DF-9231-410E-B4C0-E3A27AF65AE3}"/>
              </a:ext>
            </a:extLst>
          </p:cNvPr>
          <p:cNvSpPr txBox="1"/>
          <p:nvPr/>
        </p:nvSpPr>
        <p:spPr bwMode="auto">
          <a:xfrm>
            <a:off x="4171950" y="1306513"/>
            <a:ext cx="7721600" cy="122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01559D"/>
                </a:solidFill>
                <a:latin typeface="+mj-lt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</a:t>
            </a:r>
          </a:p>
        </p:txBody>
      </p:sp>
      <p:sp>
        <p:nvSpPr>
          <p:cNvPr id="22" name="任意多边形 21">
            <a:extLst>
              <a:ext uri="{FF2B5EF4-FFF2-40B4-BE49-F238E27FC236}">
                <a16:creationId xmlns:a16="http://schemas.microsoft.com/office/drawing/2014/main" id="{39369F57-9B10-403D-AA87-5C4C7D245790}"/>
              </a:ext>
            </a:extLst>
          </p:cNvPr>
          <p:cNvSpPr/>
          <p:nvPr/>
        </p:nvSpPr>
        <p:spPr>
          <a:xfrm>
            <a:off x="5892800" y="2884488"/>
            <a:ext cx="965200" cy="966787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rgbClr val="E6E6E6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9284" tIns="401828" rIns="139284" bIns="401828" spcCol="1270" anchor="ctr"/>
          <a:lstStyle/>
          <a:p>
            <a:pPr algn="ctr" defTabSz="7556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1700"/>
          </a:p>
        </p:txBody>
      </p:sp>
      <p:sp>
        <p:nvSpPr>
          <p:cNvPr id="24" name="任意多边形 23">
            <a:extLst>
              <a:ext uri="{FF2B5EF4-FFF2-40B4-BE49-F238E27FC236}">
                <a16:creationId xmlns:a16="http://schemas.microsoft.com/office/drawing/2014/main" id="{90812C29-8587-4702-941B-4D20BDE0CD01}"/>
              </a:ext>
            </a:extLst>
          </p:cNvPr>
          <p:cNvSpPr/>
          <p:nvPr/>
        </p:nvSpPr>
        <p:spPr>
          <a:xfrm>
            <a:off x="8815388" y="2916238"/>
            <a:ext cx="965200" cy="966787"/>
          </a:xfrm>
          <a:custGeom>
            <a:avLst/>
            <a:gdLst>
              <a:gd name="connsiteX0" fmla="*/ 139284 w 1050805"/>
              <a:gd name="connsiteY0" fmla="*/ 216466 h 1050805"/>
              <a:gd name="connsiteX1" fmla="*/ 911521 w 1050805"/>
              <a:gd name="connsiteY1" fmla="*/ 216466 h 1050805"/>
              <a:gd name="connsiteX2" fmla="*/ 911521 w 1050805"/>
              <a:gd name="connsiteY2" fmla="*/ 463615 h 1050805"/>
              <a:gd name="connsiteX3" fmla="*/ 139284 w 1050805"/>
              <a:gd name="connsiteY3" fmla="*/ 463615 h 1050805"/>
              <a:gd name="connsiteX4" fmla="*/ 139284 w 1050805"/>
              <a:gd name="connsiteY4" fmla="*/ 216466 h 1050805"/>
              <a:gd name="connsiteX5" fmla="*/ 139284 w 1050805"/>
              <a:gd name="connsiteY5" fmla="*/ 587190 h 1050805"/>
              <a:gd name="connsiteX6" fmla="*/ 911521 w 1050805"/>
              <a:gd name="connsiteY6" fmla="*/ 587190 h 1050805"/>
              <a:gd name="connsiteX7" fmla="*/ 911521 w 1050805"/>
              <a:gd name="connsiteY7" fmla="*/ 834339 h 1050805"/>
              <a:gd name="connsiteX8" fmla="*/ 139284 w 1050805"/>
              <a:gd name="connsiteY8" fmla="*/ 834339 h 1050805"/>
              <a:gd name="connsiteX9" fmla="*/ 139284 w 1050805"/>
              <a:gd name="connsiteY9" fmla="*/ 587190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0805" h="1050805">
                <a:moveTo>
                  <a:pt x="139284" y="216466"/>
                </a:moveTo>
                <a:lnTo>
                  <a:pt x="911521" y="216466"/>
                </a:lnTo>
                <a:lnTo>
                  <a:pt x="911521" y="463615"/>
                </a:lnTo>
                <a:lnTo>
                  <a:pt x="139284" y="463615"/>
                </a:lnTo>
                <a:lnTo>
                  <a:pt x="139284" y="216466"/>
                </a:lnTo>
                <a:close/>
                <a:moveTo>
                  <a:pt x="139284" y="587190"/>
                </a:moveTo>
                <a:lnTo>
                  <a:pt x="911521" y="587190"/>
                </a:lnTo>
                <a:lnTo>
                  <a:pt x="911521" y="834339"/>
                </a:lnTo>
                <a:lnTo>
                  <a:pt x="139284" y="834339"/>
                </a:lnTo>
                <a:lnTo>
                  <a:pt x="139284" y="587190"/>
                </a:lnTo>
                <a:close/>
              </a:path>
            </a:pathLst>
          </a:custGeom>
          <a:solidFill>
            <a:srgbClr val="E6E6E6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9284" tIns="216466" rIns="139284" bIns="216466" spcCol="1270" anchor="ctr"/>
          <a:lstStyle/>
          <a:p>
            <a:pPr algn="ctr" defTabSz="19558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440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884B656-1973-4271-BE6F-5B7121BA586C}"/>
              </a:ext>
            </a:extLst>
          </p:cNvPr>
          <p:cNvGrpSpPr>
            <a:grpSpLocks/>
          </p:cNvGrpSpPr>
          <p:nvPr/>
        </p:nvGrpSpPr>
        <p:grpSpPr bwMode="auto">
          <a:xfrm>
            <a:off x="10069513" y="2709863"/>
            <a:ext cx="1316037" cy="1316037"/>
            <a:chOff x="9745860" y="2595810"/>
            <a:chExt cx="1315421" cy="1315421"/>
          </a:xfrm>
        </p:grpSpPr>
        <p:sp>
          <p:nvSpPr>
            <p:cNvPr id="25" name="任意多边形 24">
              <a:extLst>
                <a:ext uri="{FF2B5EF4-FFF2-40B4-BE49-F238E27FC236}">
                  <a16:creationId xmlns:a16="http://schemas.microsoft.com/office/drawing/2014/main" id="{4CB3B437-9E93-435C-8332-C393785A2148}"/>
                </a:ext>
              </a:extLst>
            </p:cNvPr>
            <p:cNvSpPr/>
            <p:nvPr/>
          </p:nvSpPr>
          <p:spPr>
            <a:xfrm>
              <a:off x="9745860" y="2595810"/>
              <a:ext cx="1315421" cy="1315421"/>
            </a:xfrm>
            <a:custGeom>
              <a:avLst/>
              <a:gdLst>
                <a:gd name="connsiteX0" fmla="*/ 0 w 1811734"/>
                <a:gd name="connsiteY0" fmla="*/ 905867 h 1811734"/>
                <a:gd name="connsiteX1" fmla="*/ 905867 w 1811734"/>
                <a:gd name="connsiteY1" fmla="*/ 0 h 1811734"/>
                <a:gd name="connsiteX2" fmla="*/ 1811734 w 1811734"/>
                <a:gd name="connsiteY2" fmla="*/ 905867 h 1811734"/>
                <a:gd name="connsiteX3" fmla="*/ 905867 w 1811734"/>
                <a:gd name="connsiteY3" fmla="*/ 1811734 h 1811734"/>
                <a:gd name="connsiteX4" fmla="*/ 0 w 1811734"/>
                <a:gd name="connsiteY4" fmla="*/ 905867 h 181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1734" h="1811734">
                  <a:moveTo>
                    <a:pt x="0" y="905867"/>
                  </a:moveTo>
                  <a:cubicBezTo>
                    <a:pt x="0" y="405570"/>
                    <a:pt x="405570" y="0"/>
                    <a:pt x="905867" y="0"/>
                  </a:cubicBezTo>
                  <a:cubicBezTo>
                    <a:pt x="1406164" y="0"/>
                    <a:pt x="1811734" y="405570"/>
                    <a:pt x="1811734" y="905867"/>
                  </a:cubicBezTo>
                  <a:cubicBezTo>
                    <a:pt x="1811734" y="1406164"/>
                    <a:pt x="1406164" y="1811734"/>
                    <a:pt x="905867" y="1811734"/>
                  </a:cubicBezTo>
                  <a:cubicBezTo>
                    <a:pt x="405570" y="1811734"/>
                    <a:pt x="0" y="1406164"/>
                    <a:pt x="0" y="905867"/>
                  </a:cubicBez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2312" tIns="312312" rIns="312312" bIns="312312" spcCol="1270" anchor="ctr"/>
            <a:lstStyle/>
            <a:p>
              <a:pPr algn="ctr" defTabSz="16446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700"/>
            </a:p>
          </p:txBody>
        </p:sp>
        <p:sp>
          <p:nvSpPr>
            <p:cNvPr id="15394" name="Freeform 74">
              <a:extLst>
                <a:ext uri="{FF2B5EF4-FFF2-40B4-BE49-F238E27FC236}">
                  <a16:creationId xmlns:a16="http://schemas.microsoft.com/office/drawing/2014/main" id="{09C5AEE1-C36F-4392-BE4E-9C3314708E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4443" y="3109100"/>
              <a:ext cx="538255" cy="351936"/>
            </a:xfrm>
            <a:custGeom>
              <a:avLst/>
              <a:gdLst>
                <a:gd name="T0" fmla="*/ 2147483647 w 99"/>
                <a:gd name="T1" fmla="*/ 2147483647 h 65"/>
                <a:gd name="T2" fmla="*/ 2147483647 w 99"/>
                <a:gd name="T3" fmla="*/ 2147483647 h 65"/>
                <a:gd name="T4" fmla="*/ 2147483647 w 99"/>
                <a:gd name="T5" fmla="*/ 2147483647 h 65"/>
                <a:gd name="T6" fmla="*/ 2147483647 w 99"/>
                <a:gd name="T7" fmla="*/ 2147483647 h 65"/>
                <a:gd name="T8" fmla="*/ 2147483647 w 99"/>
                <a:gd name="T9" fmla="*/ 2147483647 h 65"/>
                <a:gd name="T10" fmla="*/ 2147483647 w 99"/>
                <a:gd name="T11" fmla="*/ 2147483647 h 65"/>
                <a:gd name="T12" fmla="*/ 2147483647 w 99"/>
                <a:gd name="T13" fmla="*/ 2147483647 h 65"/>
                <a:gd name="T14" fmla="*/ 2147483647 w 99"/>
                <a:gd name="T15" fmla="*/ 2147483647 h 65"/>
                <a:gd name="T16" fmla="*/ 2147483647 w 99"/>
                <a:gd name="T17" fmla="*/ 2147483647 h 65"/>
                <a:gd name="T18" fmla="*/ 2147483647 w 99"/>
                <a:gd name="T19" fmla="*/ 2147483647 h 65"/>
                <a:gd name="T20" fmla="*/ 2147483647 w 99"/>
                <a:gd name="T21" fmla="*/ 2147483647 h 65"/>
                <a:gd name="T22" fmla="*/ 2147483647 w 99"/>
                <a:gd name="T23" fmla="*/ 2147483647 h 65"/>
                <a:gd name="T24" fmla="*/ 2147483647 w 99"/>
                <a:gd name="T25" fmla="*/ 2147483647 h 65"/>
                <a:gd name="T26" fmla="*/ 2147483647 w 99"/>
                <a:gd name="T27" fmla="*/ 2147483647 h 65"/>
                <a:gd name="T28" fmla="*/ 2147483647 w 99"/>
                <a:gd name="T29" fmla="*/ 2147483647 h 65"/>
                <a:gd name="T30" fmla="*/ 2147483647 w 99"/>
                <a:gd name="T31" fmla="*/ 2147483647 h 65"/>
                <a:gd name="T32" fmla="*/ 2147483647 w 99"/>
                <a:gd name="T33" fmla="*/ 2147483647 h 65"/>
                <a:gd name="T34" fmla="*/ 2147483647 w 99"/>
                <a:gd name="T35" fmla="*/ 0 h 65"/>
                <a:gd name="T36" fmla="*/ 2147483647 w 99"/>
                <a:gd name="T37" fmla="*/ 2147483647 h 65"/>
                <a:gd name="T38" fmla="*/ 2147483647 w 99"/>
                <a:gd name="T39" fmla="*/ 2147483647 h 65"/>
                <a:gd name="T40" fmla="*/ 2147483647 w 99"/>
                <a:gd name="T41" fmla="*/ 2147483647 h 65"/>
                <a:gd name="T42" fmla="*/ 0 w 99"/>
                <a:gd name="T43" fmla="*/ 2147483647 h 65"/>
                <a:gd name="T44" fmla="*/ 2147483647 w 99"/>
                <a:gd name="T45" fmla="*/ 2147483647 h 65"/>
                <a:gd name="T46" fmla="*/ 2147483647 w 99"/>
                <a:gd name="T47" fmla="*/ 2147483647 h 65"/>
                <a:gd name="T48" fmla="*/ 2147483647 w 99"/>
                <a:gd name="T49" fmla="*/ 2147483647 h 65"/>
                <a:gd name="T50" fmla="*/ 2147483647 w 99"/>
                <a:gd name="T51" fmla="*/ 2147483647 h 65"/>
                <a:gd name="T52" fmla="*/ 2147483647 w 99"/>
                <a:gd name="T53" fmla="*/ 2147483647 h 65"/>
                <a:gd name="T54" fmla="*/ 2147483647 w 99"/>
                <a:gd name="T55" fmla="*/ 2147483647 h 65"/>
                <a:gd name="T56" fmla="*/ 2147483647 w 99"/>
                <a:gd name="T57" fmla="*/ 2147483647 h 65"/>
                <a:gd name="T58" fmla="*/ 2147483647 w 99"/>
                <a:gd name="T59" fmla="*/ 2147483647 h 65"/>
                <a:gd name="T60" fmla="*/ 2147483647 w 99"/>
                <a:gd name="T61" fmla="*/ 2147483647 h 65"/>
                <a:gd name="T62" fmla="*/ 2147483647 w 99"/>
                <a:gd name="T63" fmla="*/ 2147483647 h 65"/>
                <a:gd name="T64" fmla="*/ 2147483647 w 99"/>
                <a:gd name="T65" fmla="*/ 2147483647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9" h="65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314E4CE-EB99-4220-BD5B-3B7B2F5B334C}"/>
              </a:ext>
            </a:extLst>
          </p:cNvPr>
          <p:cNvGrpSpPr>
            <a:grpSpLocks/>
          </p:cNvGrpSpPr>
          <p:nvPr/>
        </p:nvGrpSpPr>
        <p:grpSpPr bwMode="auto">
          <a:xfrm>
            <a:off x="7169150" y="2709863"/>
            <a:ext cx="1314450" cy="1316037"/>
            <a:chOff x="6844606" y="2595810"/>
            <a:chExt cx="1315421" cy="1315421"/>
          </a:xfrm>
        </p:grpSpPr>
        <p:sp>
          <p:nvSpPr>
            <p:cNvPr id="23" name="任意多边形 22">
              <a:extLst>
                <a:ext uri="{FF2B5EF4-FFF2-40B4-BE49-F238E27FC236}">
                  <a16:creationId xmlns:a16="http://schemas.microsoft.com/office/drawing/2014/main" id="{63FBD47D-0F0D-4CE3-9290-C0546CD7DB9A}"/>
                </a:ext>
              </a:extLst>
            </p:cNvPr>
            <p:cNvSpPr/>
            <p:nvPr/>
          </p:nvSpPr>
          <p:spPr>
            <a:xfrm>
              <a:off x="6844606" y="2595810"/>
              <a:ext cx="1315421" cy="1315421"/>
            </a:xfrm>
            <a:custGeom>
              <a:avLst/>
              <a:gdLst>
                <a:gd name="connsiteX0" fmla="*/ 0 w 1811734"/>
                <a:gd name="connsiteY0" fmla="*/ 905867 h 1811734"/>
                <a:gd name="connsiteX1" fmla="*/ 905867 w 1811734"/>
                <a:gd name="connsiteY1" fmla="*/ 0 h 1811734"/>
                <a:gd name="connsiteX2" fmla="*/ 1811734 w 1811734"/>
                <a:gd name="connsiteY2" fmla="*/ 905867 h 1811734"/>
                <a:gd name="connsiteX3" fmla="*/ 905867 w 1811734"/>
                <a:gd name="connsiteY3" fmla="*/ 1811734 h 1811734"/>
                <a:gd name="connsiteX4" fmla="*/ 0 w 1811734"/>
                <a:gd name="connsiteY4" fmla="*/ 905867 h 181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1734" h="1811734">
                  <a:moveTo>
                    <a:pt x="0" y="905867"/>
                  </a:moveTo>
                  <a:cubicBezTo>
                    <a:pt x="0" y="405570"/>
                    <a:pt x="405570" y="0"/>
                    <a:pt x="905867" y="0"/>
                  </a:cubicBezTo>
                  <a:cubicBezTo>
                    <a:pt x="1406164" y="0"/>
                    <a:pt x="1811734" y="405570"/>
                    <a:pt x="1811734" y="905867"/>
                  </a:cubicBezTo>
                  <a:cubicBezTo>
                    <a:pt x="1811734" y="1406164"/>
                    <a:pt x="1406164" y="1811734"/>
                    <a:pt x="905867" y="1811734"/>
                  </a:cubicBezTo>
                  <a:cubicBezTo>
                    <a:pt x="405570" y="1811734"/>
                    <a:pt x="0" y="1406164"/>
                    <a:pt x="0" y="905867"/>
                  </a:cubicBez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09772" tIns="309772" rIns="309772" bIns="309772" spcCol="1270" anchor="ctr"/>
            <a:lstStyle/>
            <a:p>
              <a:pPr algn="ctr"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/>
            </a:p>
          </p:txBody>
        </p:sp>
        <p:sp>
          <p:nvSpPr>
            <p:cNvPr id="15392" name="Freeform 30">
              <a:extLst>
                <a:ext uri="{FF2B5EF4-FFF2-40B4-BE49-F238E27FC236}">
                  <a16:creationId xmlns:a16="http://schemas.microsoft.com/office/drawing/2014/main" id="{227E437B-EA3D-469F-9F14-26FE53D9CE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1045" y="3020541"/>
              <a:ext cx="402542" cy="529054"/>
            </a:xfrm>
            <a:custGeom>
              <a:avLst/>
              <a:gdLst>
                <a:gd name="T0" fmla="*/ 2147483647 w 74"/>
                <a:gd name="T1" fmla="*/ 0 h 97"/>
                <a:gd name="T2" fmla="*/ 2147483647 w 74"/>
                <a:gd name="T3" fmla="*/ 2147483647 h 97"/>
                <a:gd name="T4" fmla="*/ 2147483647 w 74"/>
                <a:gd name="T5" fmla="*/ 2147483647 h 97"/>
                <a:gd name="T6" fmla="*/ 2147483647 w 74"/>
                <a:gd name="T7" fmla="*/ 2147483647 h 97"/>
                <a:gd name="T8" fmla="*/ 2147483647 w 74"/>
                <a:gd name="T9" fmla="*/ 2147483647 h 97"/>
                <a:gd name="T10" fmla="*/ 2147483647 w 74"/>
                <a:gd name="T11" fmla="*/ 2147483647 h 97"/>
                <a:gd name="T12" fmla="*/ 2147483647 w 74"/>
                <a:gd name="T13" fmla="*/ 2147483647 h 97"/>
                <a:gd name="T14" fmla="*/ 2147483647 w 74"/>
                <a:gd name="T15" fmla="*/ 2147483647 h 97"/>
                <a:gd name="T16" fmla="*/ 2147483647 w 74"/>
                <a:gd name="T17" fmla="*/ 2147483647 h 97"/>
                <a:gd name="T18" fmla="*/ 2147483647 w 74"/>
                <a:gd name="T19" fmla="*/ 2147483647 h 97"/>
                <a:gd name="T20" fmla="*/ 2147483647 w 74"/>
                <a:gd name="T21" fmla="*/ 2147483647 h 97"/>
                <a:gd name="T22" fmla="*/ 2147483647 w 74"/>
                <a:gd name="T23" fmla="*/ 2147483647 h 97"/>
                <a:gd name="T24" fmla="*/ 2147483647 w 74"/>
                <a:gd name="T25" fmla="*/ 2147483647 h 97"/>
                <a:gd name="T26" fmla="*/ 2147483647 w 74"/>
                <a:gd name="T27" fmla="*/ 2147483647 h 97"/>
                <a:gd name="T28" fmla="*/ 2147483647 w 74"/>
                <a:gd name="T29" fmla="*/ 2147483647 h 97"/>
                <a:gd name="T30" fmla="*/ 0 w 74"/>
                <a:gd name="T31" fmla="*/ 2147483647 h 97"/>
                <a:gd name="T32" fmla="*/ 2147483647 w 74"/>
                <a:gd name="T33" fmla="*/ 2147483647 h 97"/>
                <a:gd name="T34" fmla="*/ 2147483647 w 74"/>
                <a:gd name="T35" fmla="*/ 0 h 97"/>
                <a:gd name="T36" fmla="*/ 2147483647 w 74"/>
                <a:gd name="T37" fmla="*/ 2147483647 h 97"/>
                <a:gd name="T38" fmla="*/ 2147483647 w 74"/>
                <a:gd name="T39" fmla="*/ 2147483647 h 97"/>
                <a:gd name="T40" fmla="*/ 2147483647 w 74"/>
                <a:gd name="T41" fmla="*/ 2147483647 h 97"/>
                <a:gd name="T42" fmla="*/ 2147483647 w 74"/>
                <a:gd name="T43" fmla="*/ 2147483647 h 97"/>
                <a:gd name="T44" fmla="*/ 2147483647 w 74"/>
                <a:gd name="T45" fmla="*/ 2147483647 h 97"/>
                <a:gd name="T46" fmla="*/ 2147483647 w 74"/>
                <a:gd name="T47" fmla="*/ 2147483647 h 97"/>
                <a:gd name="T48" fmla="*/ 2147483647 w 74"/>
                <a:gd name="T49" fmla="*/ 2147483647 h 97"/>
                <a:gd name="T50" fmla="*/ 2147483647 w 74"/>
                <a:gd name="T51" fmla="*/ 2147483647 h 97"/>
                <a:gd name="T52" fmla="*/ 2147483647 w 74"/>
                <a:gd name="T53" fmla="*/ 2147483647 h 97"/>
                <a:gd name="T54" fmla="*/ 2147483647 w 74"/>
                <a:gd name="T55" fmla="*/ 2147483647 h 97"/>
                <a:gd name="T56" fmla="*/ 2147483647 w 74"/>
                <a:gd name="T57" fmla="*/ 2147483647 h 97"/>
                <a:gd name="T58" fmla="*/ 2147483647 w 74"/>
                <a:gd name="T59" fmla="*/ 2147483647 h 97"/>
                <a:gd name="T60" fmla="*/ 2147483647 w 74"/>
                <a:gd name="T61" fmla="*/ 2147483647 h 97"/>
                <a:gd name="T62" fmla="*/ 2147483647 w 74"/>
                <a:gd name="T63" fmla="*/ 2147483647 h 97"/>
                <a:gd name="T64" fmla="*/ 2147483647 w 74"/>
                <a:gd name="T65" fmla="*/ 2147483647 h 97"/>
                <a:gd name="T66" fmla="*/ 2147483647 w 74"/>
                <a:gd name="T67" fmla="*/ 2147483647 h 97"/>
                <a:gd name="T68" fmla="*/ 2147483647 w 74"/>
                <a:gd name="T69" fmla="*/ 2147483647 h 97"/>
                <a:gd name="T70" fmla="*/ 2147483647 w 74"/>
                <a:gd name="T71" fmla="*/ 2147483647 h 97"/>
                <a:gd name="T72" fmla="*/ 2147483647 w 74"/>
                <a:gd name="T73" fmla="*/ 2147483647 h 97"/>
                <a:gd name="T74" fmla="*/ 2147483647 w 74"/>
                <a:gd name="T75" fmla="*/ 2147483647 h 97"/>
                <a:gd name="T76" fmla="*/ 2147483647 w 74"/>
                <a:gd name="T77" fmla="*/ 2147483647 h 97"/>
                <a:gd name="T78" fmla="*/ 2147483647 w 74"/>
                <a:gd name="T79" fmla="*/ 2147483647 h 97"/>
                <a:gd name="T80" fmla="*/ 2147483647 w 74"/>
                <a:gd name="T81" fmla="*/ 2147483647 h 97"/>
                <a:gd name="T82" fmla="*/ 2147483647 w 74"/>
                <a:gd name="T83" fmla="*/ 2147483647 h 97"/>
                <a:gd name="T84" fmla="*/ 2147483647 w 74"/>
                <a:gd name="T85" fmla="*/ 2147483647 h 97"/>
                <a:gd name="T86" fmla="*/ 2147483647 w 74"/>
                <a:gd name="T87" fmla="*/ 2147483647 h 97"/>
                <a:gd name="T88" fmla="*/ 2147483647 w 74"/>
                <a:gd name="T89" fmla="*/ 2147483647 h 97"/>
                <a:gd name="T90" fmla="*/ 2147483647 w 74"/>
                <a:gd name="T91" fmla="*/ 2147483647 h 97"/>
                <a:gd name="T92" fmla="*/ 2147483647 w 74"/>
                <a:gd name="T93" fmla="*/ 2147483647 h 97"/>
                <a:gd name="T94" fmla="*/ 2147483647 w 74"/>
                <a:gd name="T95" fmla="*/ 2147483647 h 97"/>
                <a:gd name="T96" fmla="*/ 2147483647 w 74"/>
                <a:gd name="T97" fmla="*/ 2147483647 h 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FCA1FE4-A16E-4B18-8899-DB9EAAFA31A8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2709863"/>
            <a:ext cx="1316038" cy="1316037"/>
            <a:chOff x="3943351" y="2595810"/>
            <a:chExt cx="1315421" cy="1315421"/>
          </a:xfrm>
        </p:grpSpPr>
        <p:sp>
          <p:nvSpPr>
            <p:cNvPr id="21" name="任意多边形 20">
              <a:extLst>
                <a:ext uri="{FF2B5EF4-FFF2-40B4-BE49-F238E27FC236}">
                  <a16:creationId xmlns:a16="http://schemas.microsoft.com/office/drawing/2014/main" id="{C5BB7EB0-C8D0-4AD5-B35D-6C50D3D96CEA}"/>
                </a:ext>
              </a:extLst>
            </p:cNvPr>
            <p:cNvSpPr/>
            <p:nvPr/>
          </p:nvSpPr>
          <p:spPr>
            <a:xfrm>
              <a:off x="3943351" y="2595810"/>
              <a:ext cx="1315421" cy="1315421"/>
            </a:xfrm>
            <a:custGeom>
              <a:avLst/>
              <a:gdLst>
                <a:gd name="connsiteX0" fmla="*/ 0 w 1811734"/>
                <a:gd name="connsiteY0" fmla="*/ 905867 h 1811734"/>
                <a:gd name="connsiteX1" fmla="*/ 905867 w 1811734"/>
                <a:gd name="connsiteY1" fmla="*/ 0 h 1811734"/>
                <a:gd name="connsiteX2" fmla="*/ 1811734 w 1811734"/>
                <a:gd name="connsiteY2" fmla="*/ 905867 h 1811734"/>
                <a:gd name="connsiteX3" fmla="*/ 905867 w 1811734"/>
                <a:gd name="connsiteY3" fmla="*/ 1811734 h 1811734"/>
                <a:gd name="connsiteX4" fmla="*/ 0 w 1811734"/>
                <a:gd name="connsiteY4" fmla="*/ 905867 h 181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1734" h="1811734">
                  <a:moveTo>
                    <a:pt x="0" y="905867"/>
                  </a:moveTo>
                  <a:cubicBezTo>
                    <a:pt x="0" y="405570"/>
                    <a:pt x="405570" y="0"/>
                    <a:pt x="905867" y="0"/>
                  </a:cubicBezTo>
                  <a:cubicBezTo>
                    <a:pt x="1406164" y="0"/>
                    <a:pt x="1811734" y="405570"/>
                    <a:pt x="1811734" y="905867"/>
                  </a:cubicBezTo>
                  <a:cubicBezTo>
                    <a:pt x="1811734" y="1406164"/>
                    <a:pt x="1406164" y="1811734"/>
                    <a:pt x="905867" y="1811734"/>
                  </a:cubicBezTo>
                  <a:cubicBezTo>
                    <a:pt x="405570" y="1811734"/>
                    <a:pt x="0" y="1406164"/>
                    <a:pt x="0" y="905867"/>
                  </a:cubicBez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16122" tIns="316122" rIns="316122" bIns="316122" spcCol="1270" anchor="ctr"/>
            <a:lstStyle/>
            <a:p>
              <a:pPr algn="ctr" defTabSz="1778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4000"/>
            </a:p>
          </p:txBody>
        </p:sp>
        <p:sp>
          <p:nvSpPr>
            <p:cNvPr id="15390" name="Freeform 71">
              <a:extLst>
                <a:ext uri="{FF2B5EF4-FFF2-40B4-BE49-F238E27FC236}">
                  <a16:creationId xmlns:a16="http://schemas.microsoft.com/office/drawing/2014/main" id="{B6FA75A3-6092-4606-90D9-698FC0002D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5735" y="2983242"/>
              <a:ext cx="510652" cy="540555"/>
            </a:xfrm>
            <a:custGeom>
              <a:avLst/>
              <a:gdLst>
                <a:gd name="T0" fmla="*/ 2147483647 w 222"/>
                <a:gd name="T1" fmla="*/ 2147483647 h 235"/>
                <a:gd name="T2" fmla="*/ 2147483647 w 222"/>
                <a:gd name="T3" fmla="*/ 2147483647 h 235"/>
                <a:gd name="T4" fmla="*/ 2147483647 w 222"/>
                <a:gd name="T5" fmla="*/ 2147483647 h 235"/>
                <a:gd name="T6" fmla="*/ 2147483647 w 222"/>
                <a:gd name="T7" fmla="*/ 2147483647 h 235"/>
                <a:gd name="T8" fmla="*/ 2147483647 w 222"/>
                <a:gd name="T9" fmla="*/ 2147483647 h 235"/>
                <a:gd name="T10" fmla="*/ 2147483647 w 222"/>
                <a:gd name="T11" fmla="*/ 2147483647 h 235"/>
                <a:gd name="T12" fmla="*/ 2147483647 w 222"/>
                <a:gd name="T13" fmla="*/ 2147483647 h 235"/>
                <a:gd name="T14" fmla="*/ 2147483647 w 222"/>
                <a:gd name="T15" fmla="*/ 2147483647 h 235"/>
                <a:gd name="T16" fmla="*/ 2147483647 w 222"/>
                <a:gd name="T17" fmla="*/ 2147483647 h 235"/>
                <a:gd name="T18" fmla="*/ 2147483647 w 222"/>
                <a:gd name="T19" fmla="*/ 2147483647 h 235"/>
                <a:gd name="T20" fmla="*/ 2147483647 w 222"/>
                <a:gd name="T21" fmla="*/ 2147483647 h 235"/>
                <a:gd name="T22" fmla="*/ 2147483647 w 222"/>
                <a:gd name="T23" fmla="*/ 2147483647 h 235"/>
                <a:gd name="T24" fmla="*/ 2147483647 w 222"/>
                <a:gd name="T25" fmla="*/ 2147483647 h 235"/>
                <a:gd name="T26" fmla="*/ 2147483647 w 222"/>
                <a:gd name="T27" fmla="*/ 0 h 235"/>
                <a:gd name="T28" fmla="*/ 2147483647 w 222"/>
                <a:gd name="T29" fmla="*/ 0 h 235"/>
                <a:gd name="T30" fmla="*/ 2147483647 w 222"/>
                <a:gd name="T31" fmla="*/ 2147483647 h 235"/>
                <a:gd name="T32" fmla="*/ 2147483647 w 222"/>
                <a:gd name="T33" fmla="*/ 2147483647 h 235"/>
                <a:gd name="T34" fmla="*/ 2147483647 w 222"/>
                <a:gd name="T35" fmla="*/ 2147483647 h 235"/>
                <a:gd name="T36" fmla="*/ 2147483647 w 222"/>
                <a:gd name="T37" fmla="*/ 2147483647 h 235"/>
                <a:gd name="T38" fmla="*/ 2147483647 w 222"/>
                <a:gd name="T39" fmla="*/ 2147483647 h 235"/>
                <a:gd name="T40" fmla="*/ 2147483647 w 222"/>
                <a:gd name="T41" fmla="*/ 2147483647 h 235"/>
                <a:gd name="T42" fmla="*/ 2147483647 w 222"/>
                <a:gd name="T43" fmla="*/ 2147483647 h 235"/>
                <a:gd name="T44" fmla="*/ 0 w 222"/>
                <a:gd name="T45" fmla="*/ 2147483647 h 235"/>
                <a:gd name="T46" fmla="*/ 0 w 222"/>
                <a:gd name="T47" fmla="*/ 2147483647 h 235"/>
                <a:gd name="T48" fmla="*/ 2147483647 w 222"/>
                <a:gd name="T49" fmla="*/ 2147483647 h 235"/>
                <a:gd name="T50" fmla="*/ 2147483647 w 222"/>
                <a:gd name="T51" fmla="*/ 2147483647 h 235"/>
                <a:gd name="T52" fmla="*/ 2147483647 w 222"/>
                <a:gd name="T53" fmla="*/ 2147483647 h 235"/>
                <a:gd name="T54" fmla="*/ 2147483647 w 222"/>
                <a:gd name="T55" fmla="*/ 2147483647 h 235"/>
                <a:gd name="T56" fmla="*/ 2147483647 w 222"/>
                <a:gd name="T57" fmla="*/ 2147483647 h 235"/>
                <a:gd name="T58" fmla="*/ 2147483647 w 222"/>
                <a:gd name="T59" fmla="*/ 2147483647 h 235"/>
                <a:gd name="T60" fmla="*/ 2147483647 w 222"/>
                <a:gd name="T61" fmla="*/ 2147483647 h 235"/>
                <a:gd name="T62" fmla="*/ 2147483647 w 222"/>
                <a:gd name="T63" fmla="*/ 2147483647 h 235"/>
                <a:gd name="T64" fmla="*/ 2147483647 w 222"/>
                <a:gd name="T65" fmla="*/ 2147483647 h 235"/>
                <a:gd name="T66" fmla="*/ 2147483647 w 222"/>
                <a:gd name="T67" fmla="*/ 2147483647 h 235"/>
                <a:gd name="T68" fmla="*/ 2147483647 w 222"/>
                <a:gd name="T69" fmla="*/ 2147483647 h 235"/>
                <a:gd name="T70" fmla="*/ 2147483647 w 222"/>
                <a:gd name="T71" fmla="*/ 2147483647 h 235"/>
                <a:gd name="T72" fmla="*/ 2147483647 w 222"/>
                <a:gd name="T73" fmla="*/ 2147483647 h 235"/>
                <a:gd name="T74" fmla="*/ 2147483647 w 222"/>
                <a:gd name="T75" fmla="*/ 2147483647 h 235"/>
                <a:gd name="T76" fmla="*/ 2147483647 w 222"/>
                <a:gd name="T77" fmla="*/ 2147483647 h 235"/>
                <a:gd name="T78" fmla="*/ 2147483647 w 222"/>
                <a:gd name="T79" fmla="*/ 2147483647 h 235"/>
                <a:gd name="T80" fmla="*/ 2147483647 w 222"/>
                <a:gd name="T81" fmla="*/ 2147483647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22" h="235">
                  <a:moveTo>
                    <a:pt x="151" y="19"/>
                  </a:moveTo>
                  <a:lnTo>
                    <a:pt x="170" y="29"/>
                  </a:lnTo>
                  <a:lnTo>
                    <a:pt x="203" y="19"/>
                  </a:lnTo>
                  <a:lnTo>
                    <a:pt x="182" y="7"/>
                  </a:lnTo>
                  <a:lnTo>
                    <a:pt x="151" y="19"/>
                  </a:lnTo>
                  <a:close/>
                  <a:moveTo>
                    <a:pt x="31" y="171"/>
                  </a:moveTo>
                  <a:lnTo>
                    <a:pt x="7" y="159"/>
                  </a:lnTo>
                  <a:lnTo>
                    <a:pt x="7" y="211"/>
                  </a:lnTo>
                  <a:lnTo>
                    <a:pt x="31" y="223"/>
                  </a:lnTo>
                  <a:lnTo>
                    <a:pt x="31" y="171"/>
                  </a:lnTo>
                  <a:close/>
                  <a:moveTo>
                    <a:pt x="87" y="104"/>
                  </a:moveTo>
                  <a:lnTo>
                    <a:pt x="109" y="114"/>
                  </a:lnTo>
                  <a:lnTo>
                    <a:pt x="137" y="102"/>
                  </a:lnTo>
                  <a:lnTo>
                    <a:pt x="116" y="93"/>
                  </a:lnTo>
                  <a:lnTo>
                    <a:pt x="87" y="104"/>
                  </a:lnTo>
                  <a:close/>
                  <a:moveTo>
                    <a:pt x="68" y="102"/>
                  </a:moveTo>
                  <a:lnTo>
                    <a:pt x="76" y="100"/>
                  </a:lnTo>
                  <a:lnTo>
                    <a:pt x="116" y="83"/>
                  </a:lnTo>
                  <a:lnTo>
                    <a:pt x="118" y="83"/>
                  </a:lnTo>
                  <a:lnTo>
                    <a:pt x="132" y="90"/>
                  </a:lnTo>
                  <a:lnTo>
                    <a:pt x="132" y="24"/>
                  </a:lnTo>
                  <a:lnTo>
                    <a:pt x="132" y="19"/>
                  </a:lnTo>
                  <a:lnTo>
                    <a:pt x="139" y="14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215" y="14"/>
                  </a:lnTo>
                  <a:lnTo>
                    <a:pt x="222" y="19"/>
                  </a:lnTo>
                  <a:lnTo>
                    <a:pt x="222" y="168"/>
                  </a:lnTo>
                  <a:lnTo>
                    <a:pt x="173" y="187"/>
                  </a:lnTo>
                  <a:lnTo>
                    <a:pt x="168" y="185"/>
                  </a:lnTo>
                  <a:lnTo>
                    <a:pt x="158" y="180"/>
                  </a:lnTo>
                  <a:lnTo>
                    <a:pt x="158" y="192"/>
                  </a:lnTo>
                  <a:lnTo>
                    <a:pt x="106" y="211"/>
                  </a:lnTo>
                  <a:lnTo>
                    <a:pt x="102" y="209"/>
                  </a:lnTo>
                  <a:lnTo>
                    <a:pt x="90" y="201"/>
                  </a:lnTo>
                  <a:lnTo>
                    <a:pt x="90" y="216"/>
                  </a:lnTo>
                  <a:lnTo>
                    <a:pt x="38" y="235"/>
                  </a:lnTo>
                  <a:lnTo>
                    <a:pt x="33" y="23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7" y="145"/>
                  </a:lnTo>
                  <a:lnTo>
                    <a:pt x="47" y="128"/>
                  </a:lnTo>
                  <a:lnTo>
                    <a:pt x="50" y="128"/>
                  </a:lnTo>
                  <a:lnTo>
                    <a:pt x="80" y="145"/>
                  </a:lnTo>
                  <a:lnTo>
                    <a:pt x="90" y="147"/>
                  </a:lnTo>
                  <a:lnTo>
                    <a:pt x="90" y="194"/>
                  </a:lnTo>
                  <a:lnTo>
                    <a:pt x="99" y="199"/>
                  </a:lnTo>
                  <a:lnTo>
                    <a:pt x="99" y="126"/>
                  </a:lnTo>
                  <a:lnTo>
                    <a:pt x="76" y="114"/>
                  </a:lnTo>
                  <a:lnTo>
                    <a:pt x="76" y="142"/>
                  </a:lnTo>
                  <a:lnTo>
                    <a:pt x="68" y="138"/>
                  </a:lnTo>
                  <a:lnTo>
                    <a:pt x="68" y="109"/>
                  </a:lnTo>
                  <a:lnTo>
                    <a:pt x="68" y="102"/>
                  </a:lnTo>
                  <a:close/>
                  <a:moveTo>
                    <a:pt x="139" y="95"/>
                  </a:moveTo>
                  <a:lnTo>
                    <a:pt x="149" y="100"/>
                  </a:lnTo>
                  <a:lnTo>
                    <a:pt x="158" y="102"/>
                  </a:lnTo>
                  <a:lnTo>
                    <a:pt x="158" y="171"/>
                  </a:lnTo>
                  <a:lnTo>
                    <a:pt x="165" y="175"/>
                  </a:lnTo>
                  <a:lnTo>
                    <a:pt x="165" y="43"/>
                  </a:lnTo>
                  <a:lnTo>
                    <a:pt x="139" y="31"/>
                  </a:lnTo>
                  <a:lnTo>
                    <a:pt x="139" y="95"/>
                  </a:lnTo>
                  <a:close/>
                  <a:moveTo>
                    <a:pt x="19" y="149"/>
                  </a:moveTo>
                  <a:lnTo>
                    <a:pt x="38" y="159"/>
                  </a:lnTo>
                  <a:lnTo>
                    <a:pt x="71" y="147"/>
                  </a:lnTo>
                  <a:lnTo>
                    <a:pt x="47" y="138"/>
                  </a:lnTo>
                  <a:lnTo>
                    <a:pt x="19" y="149"/>
                  </a:lnTo>
                  <a:close/>
                  <a:moveTo>
                    <a:pt x="173" y="38"/>
                  </a:moveTo>
                  <a:lnTo>
                    <a:pt x="173" y="36"/>
                  </a:lnTo>
                  <a:lnTo>
                    <a:pt x="17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D56F0B1-DE29-41CC-AC1A-FC94010F3B8A}"/>
              </a:ext>
            </a:extLst>
          </p:cNvPr>
          <p:cNvGrpSpPr>
            <a:grpSpLocks/>
          </p:cNvGrpSpPr>
          <p:nvPr/>
        </p:nvGrpSpPr>
        <p:grpSpPr bwMode="auto">
          <a:xfrm>
            <a:off x="9513888" y="4238625"/>
            <a:ext cx="2427287" cy="2212975"/>
            <a:chOff x="3818106" y="4302896"/>
            <a:chExt cx="2425956" cy="2213463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D063A004-8F12-4241-9FCE-138B0B4148E8}"/>
                </a:ext>
              </a:extLst>
            </p:cNvPr>
            <p:cNvSpPr txBox="1"/>
            <p:nvPr/>
          </p:nvSpPr>
          <p:spPr>
            <a:xfrm>
              <a:off x="3818106" y="4302896"/>
              <a:ext cx="2425956" cy="4620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2400" b="1" dirty="0">
                <a:solidFill>
                  <a:srgbClr val="0072A9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6D82D9DC-DD3E-4513-A6F9-EEC064A6A721}"/>
                </a:ext>
              </a:extLst>
            </p:cNvPr>
            <p:cNvSpPr txBox="1"/>
            <p:nvPr/>
          </p:nvSpPr>
          <p:spPr bwMode="auto">
            <a:xfrm>
              <a:off x="3894264" y="4898340"/>
              <a:ext cx="2273640" cy="16180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Remember that happiness is a way of travel, not a destination. Remember that happiness is a way of travel.</a:t>
              </a: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320C3F27-349B-4A36-B423-99B41AE517E9}"/>
                </a:ext>
              </a:extLst>
            </p:cNvPr>
            <p:cNvCxnSpPr/>
            <p:nvPr/>
          </p:nvCxnSpPr>
          <p:spPr>
            <a:xfrm>
              <a:off x="4141778" y="4831651"/>
              <a:ext cx="1778611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4EBF644B-2F42-443D-9776-74F181FE186F}"/>
              </a:ext>
            </a:extLst>
          </p:cNvPr>
          <p:cNvGrpSpPr>
            <a:grpSpLocks/>
          </p:cNvGrpSpPr>
          <p:nvPr/>
        </p:nvGrpSpPr>
        <p:grpSpPr bwMode="auto">
          <a:xfrm>
            <a:off x="3711575" y="4238625"/>
            <a:ext cx="2701925" cy="2212975"/>
            <a:chOff x="3711933" y="4238126"/>
            <a:chExt cx="2701706" cy="2213463"/>
          </a:xfrm>
        </p:grpSpPr>
        <p:grpSp>
          <p:nvGrpSpPr>
            <p:cNvPr id="15381" name="组合 43">
              <a:extLst>
                <a:ext uri="{FF2B5EF4-FFF2-40B4-BE49-F238E27FC236}">
                  <a16:creationId xmlns:a16="http://schemas.microsoft.com/office/drawing/2014/main" id="{A88D2347-F51E-4BA8-A01A-5DB137C81E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1933" y="4238126"/>
              <a:ext cx="2425956" cy="2213463"/>
              <a:chOff x="3818106" y="4302896"/>
              <a:chExt cx="2425956" cy="2213463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523954A8-D361-459C-B601-87C8B5892637}"/>
                  </a:ext>
                </a:extLst>
              </p:cNvPr>
              <p:cNvSpPr txBox="1"/>
              <p:nvPr/>
            </p:nvSpPr>
            <p:spPr>
              <a:xfrm>
                <a:off x="3818106" y="4302896"/>
                <a:ext cx="2425503" cy="4620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072A9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4149E69E-A4F2-4CB8-BF62-C253B99DB793}"/>
                  </a:ext>
                </a:extLst>
              </p:cNvPr>
              <p:cNvSpPr txBox="1"/>
              <p:nvPr/>
            </p:nvSpPr>
            <p:spPr bwMode="auto">
              <a:xfrm>
                <a:off x="3894300" y="4898340"/>
                <a:ext cx="2273115" cy="16180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Remember that happiness is a way of travel, not a destination. Remember that happiness is a way of travel.</a:t>
                </a: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575BEEA8-4E9E-44C1-A84D-3DAB3932C8E0}"/>
                  </a:ext>
                </a:extLst>
              </p:cNvPr>
              <p:cNvCxnSpPr/>
              <p:nvPr/>
            </p:nvCxnSpPr>
            <p:spPr>
              <a:xfrm>
                <a:off x="4141930" y="4831651"/>
                <a:ext cx="1777856" cy="0"/>
              </a:xfrm>
              <a:prstGeom prst="line">
                <a:avLst/>
              </a:prstGeom>
              <a:ln>
                <a:solidFill>
                  <a:srgbClr val="0072A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D6FD015E-66D6-4ACD-A47B-BB2BC2556E07}"/>
                </a:ext>
              </a:extLst>
            </p:cNvPr>
            <p:cNvCxnSpPr/>
            <p:nvPr/>
          </p:nvCxnSpPr>
          <p:spPr>
            <a:xfrm>
              <a:off x="6413639" y="4292113"/>
              <a:ext cx="0" cy="2115016"/>
            </a:xfrm>
            <a:prstGeom prst="line">
              <a:avLst/>
            </a:prstGeom>
            <a:ln>
              <a:solidFill>
                <a:srgbClr val="01559D"/>
              </a:solidFill>
              <a:prstDash val="lgDashDotDot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4A0839EF-67CC-4224-A83F-D8CD9B291ED1}"/>
              </a:ext>
            </a:extLst>
          </p:cNvPr>
          <p:cNvGrpSpPr>
            <a:grpSpLocks/>
          </p:cNvGrpSpPr>
          <p:nvPr/>
        </p:nvGrpSpPr>
        <p:grpSpPr bwMode="auto">
          <a:xfrm>
            <a:off x="6613525" y="4238625"/>
            <a:ext cx="2678113" cy="2212975"/>
            <a:chOff x="6613188" y="4238126"/>
            <a:chExt cx="2678851" cy="2213463"/>
          </a:xfrm>
        </p:grpSpPr>
        <p:grpSp>
          <p:nvGrpSpPr>
            <p:cNvPr id="15376" name="组合 44">
              <a:extLst>
                <a:ext uri="{FF2B5EF4-FFF2-40B4-BE49-F238E27FC236}">
                  <a16:creationId xmlns:a16="http://schemas.microsoft.com/office/drawing/2014/main" id="{D242FD42-C055-48B7-AF82-5B4754AC3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13188" y="4238126"/>
              <a:ext cx="2425956" cy="2213463"/>
              <a:chOff x="3818106" y="4302896"/>
              <a:chExt cx="2425956" cy="2213463"/>
            </a:xfrm>
          </p:grpSpPr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625A6E31-405A-48AE-AEC8-B03FB76A7D43}"/>
                  </a:ext>
                </a:extLst>
              </p:cNvPr>
              <p:cNvSpPr txBox="1"/>
              <p:nvPr/>
            </p:nvSpPr>
            <p:spPr>
              <a:xfrm>
                <a:off x="3818106" y="4302896"/>
                <a:ext cx="2426368" cy="4620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072A9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827A340D-5CBD-4239-B210-2AB85779ED9A}"/>
                  </a:ext>
                </a:extLst>
              </p:cNvPr>
              <p:cNvSpPr txBox="1"/>
              <p:nvPr/>
            </p:nvSpPr>
            <p:spPr bwMode="auto">
              <a:xfrm>
                <a:off x="3894327" y="4898340"/>
                <a:ext cx="2273926" cy="16180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Remember that happiness is a way of travel, not a destination. Remember that happiness is a way of travel.</a:t>
                </a:r>
              </a:p>
            </p:txBody>
          </p: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45AB1BA0-7093-4D36-8E15-10A8A2EEA53B}"/>
                  </a:ext>
                </a:extLst>
              </p:cNvPr>
              <p:cNvCxnSpPr/>
              <p:nvPr/>
            </p:nvCxnSpPr>
            <p:spPr>
              <a:xfrm>
                <a:off x="4142045" y="4831651"/>
                <a:ext cx="1778490" cy="0"/>
              </a:xfrm>
              <a:prstGeom prst="line">
                <a:avLst/>
              </a:prstGeom>
              <a:ln>
                <a:solidFill>
                  <a:srgbClr val="0072A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2087DF27-6E8F-495E-BE90-95B0CEAB90CB}"/>
                </a:ext>
              </a:extLst>
            </p:cNvPr>
            <p:cNvCxnSpPr/>
            <p:nvPr/>
          </p:nvCxnSpPr>
          <p:spPr>
            <a:xfrm>
              <a:off x="9292039" y="4292113"/>
              <a:ext cx="0" cy="2115016"/>
            </a:xfrm>
            <a:prstGeom prst="line">
              <a:avLst/>
            </a:prstGeom>
            <a:ln>
              <a:solidFill>
                <a:srgbClr val="01559D"/>
              </a:solidFill>
              <a:prstDash val="lgDashDotDot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962A50F-329B-4663-8CAD-3C914BBF3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3748088"/>
            <a:ext cx="4711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0072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findings and applications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0099F66-B082-4D1B-9E18-81370BE93CBC}"/>
              </a:ext>
            </a:extLst>
          </p:cNvPr>
          <p:cNvGrpSpPr>
            <a:grpSpLocks/>
          </p:cNvGrpSpPr>
          <p:nvPr/>
        </p:nvGrpSpPr>
        <p:grpSpPr bwMode="auto">
          <a:xfrm>
            <a:off x="4219575" y="2719388"/>
            <a:ext cx="3752850" cy="769937"/>
            <a:chOff x="4219447" y="2719498"/>
            <a:chExt cx="3753106" cy="76944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AB8EA94-9349-49C1-A89A-FF9BB71BB1E9}"/>
                </a:ext>
              </a:extLst>
            </p:cNvPr>
            <p:cNvSpPr/>
            <p:nvPr/>
          </p:nvSpPr>
          <p:spPr>
            <a:xfrm>
              <a:off x="4448063" y="2809927"/>
              <a:ext cx="3295875" cy="642525"/>
            </a:xfrm>
            <a:prstGeom prst="rect">
              <a:avLst/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933E3EA-C073-49E9-8330-EE64F2C3B5BA}"/>
                </a:ext>
              </a:extLst>
            </p:cNvPr>
            <p:cNvSpPr txBox="1"/>
            <p:nvPr/>
          </p:nvSpPr>
          <p:spPr>
            <a:xfrm>
              <a:off x="4219447" y="2719498"/>
              <a:ext cx="3753106" cy="7694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1" dirty="0">
                  <a:solidFill>
                    <a:schemeClr val="bg1"/>
                  </a:solidFill>
                  <a:latin typeface="+mj-lt"/>
                  <a:ea typeface="+mn-ea"/>
                </a:rPr>
                <a:t>The Sixth Part</a:t>
              </a:r>
              <a:endParaRPr lang="zh-CN" altLang="en-US" sz="4400" b="1" dirty="0">
                <a:solidFill>
                  <a:schemeClr val="bg1"/>
                </a:solidFill>
                <a:latin typeface="+mj-lt"/>
                <a:ea typeface="+mn-ea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FE8ECCA-686A-44AF-AAB5-132F469F41F6}"/>
              </a:ext>
            </a:extLst>
          </p:cNvPr>
          <p:cNvCxnSpPr/>
          <p:nvPr/>
        </p:nvCxnSpPr>
        <p:spPr>
          <a:xfrm>
            <a:off x="4448175" y="3651250"/>
            <a:ext cx="3295650" cy="0"/>
          </a:xfrm>
          <a:prstGeom prst="line">
            <a:avLst/>
          </a:prstGeom>
          <a:ln w="6350">
            <a:solidFill>
              <a:srgbClr val="0072A9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CE3DB2A-A7D0-4885-A050-A254FEAC4037}"/>
              </a:ext>
            </a:extLst>
          </p:cNvPr>
          <p:cNvCxnSpPr/>
          <p:nvPr/>
        </p:nvCxnSpPr>
        <p:spPr>
          <a:xfrm>
            <a:off x="4006850" y="4643438"/>
            <a:ext cx="4178300" cy="0"/>
          </a:xfrm>
          <a:prstGeom prst="line">
            <a:avLst/>
          </a:prstGeom>
          <a:ln w="6350">
            <a:solidFill>
              <a:srgbClr val="0072A9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3532577F-AD97-4902-A1CF-BF1A0350FCFA}"/>
              </a:ext>
            </a:extLst>
          </p:cNvPr>
          <p:cNvSpPr txBox="1"/>
          <p:nvPr/>
        </p:nvSpPr>
        <p:spPr>
          <a:xfrm>
            <a:off x="4387850" y="4733925"/>
            <a:ext cx="34163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0072A9"/>
                </a:solidFill>
                <a:latin typeface="+mj-lt"/>
                <a:ea typeface="+mn-ea"/>
              </a:rPr>
              <a:t>We are sings the best!</a:t>
            </a:r>
            <a:endParaRPr lang="zh-CN" altLang="en-US" sz="2400" dirty="0">
              <a:solidFill>
                <a:srgbClr val="0072A9"/>
              </a:solidFill>
              <a:latin typeface="+mj-lt"/>
              <a:ea typeface="+mn-ea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365C5A7-5EBA-43C6-8196-16120AEC1C17}"/>
              </a:ext>
            </a:extLst>
          </p:cNvPr>
          <p:cNvGrpSpPr>
            <a:grpSpLocks/>
          </p:cNvGrpSpPr>
          <p:nvPr/>
        </p:nvGrpSpPr>
        <p:grpSpPr bwMode="auto">
          <a:xfrm>
            <a:off x="-247650" y="-19050"/>
            <a:ext cx="12687300" cy="280988"/>
            <a:chOff x="-246861" y="0"/>
            <a:chExt cx="12685723" cy="281354"/>
          </a:xfrm>
        </p:grpSpPr>
        <p:sp>
          <p:nvSpPr>
            <p:cNvPr id="11" name="平行四边形 10">
              <a:extLst>
                <a:ext uri="{FF2B5EF4-FFF2-40B4-BE49-F238E27FC236}">
                  <a16:creationId xmlns:a16="http://schemas.microsoft.com/office/drawing/2014/main" id="{7BD48980-C6ED-40B0-A72A-33BC3E35CB3A}"/>
                </a:ext>
              </a:extLst>
            </p:cNvPr>
            <p:cNvSpPr/>
            <p:nvPr/>
          </p:nvSpPr>
          <p:spPr>
            <a:xfrm>
              <a:off x="710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5CF24EF2-5996-40A5-8272-A60BA79944FA}"/>
                </a:ext>
              </a:extLst>
            </p:cNvPr>
            <p:cNvSpPr/>
            <p:nvPr/>
          </p:nvSpPr>
          <p:spPr>
            <a:xfrm flipH="1">
              <a:off x="-24686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40371581-2D09-4A52-A0DE-81BE220DAA8E}"/>
                </a:ext>
              </a:extLst>
            </p:cNvPr>
            <p:cNvSpPr/>
            <p:nvPr/>
          </p:nvSpPr>
          <p:spPr>
            <a:xfrm>
              <a:off x="98171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2E8D72D5-8A81-42E3-BBA4-21E76C840EAD}"/>
                </a:ext>
              </a:extLst>
            </p:cNvPr>
            <p:cNvSpPr/>
            <p:nvPr/>
          </p:nvSpPr>
          <p:spPr>
            <a:xfrm flipH="1">
              <a:off x="72774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5AE7C96D-DA99-4ED3-A49B-0A127D37AD5E}"/>
                </a:ext>
              </a:extLst>
            </p:cNvPr>
            <p:cNvSpPr/>
            <p:nvPr/>
          </p:nvSpPr>
          <p:spPr>
            <a:xfrm>
              <a:off x="1957903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AD3D72CB-56A7-425D-9D82-5597F1DB734F}"/>
                </a:ext>
              </a:extLst>
            </p:cNvPr>
            <p:cNvSpPr/>
            <p:nvPr/>
          </p:nvSpPr>
          <p:spPr>
            <a:xfrm flipH="1">
              <a:off x="1703934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E6ECD18F-F295-49A1-A472-8551E0E02E12}"/>
                </a:ext>
              </a:extLst>
            </p:cNvPr>
            <p:cNvSpPr/>
            <p:nvPr/>
          </p:nvSpPr>
          <p:spPr>
            <a:xfrm>
              <a:off x="2932507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id="{E22E0F16-EC17-4C41-BDA6-FFD6C6D9B1D8}"/>
                </a:ext>
              </a:extLst>
            </p:cNvPr>
            <p:cNvSpPr/>
            <p:nvPr/>
          </p:nvSpPr>
          <p:spPr>
            <a:xfrm flipH="1">
              <a:off x="267853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平行四边形 18">
              <a:extLst>
                <a:ext uri="{FF2B5EF4-FFF2-40B4-BE49-F238E27FC236}">
                  <a16:creationId xmlns:a16="http://schemas.microsoft.com/office/drawing/2014/main" id="{70F0F750-8FAB-4CC4-A6BC-FAE5CBFF052F}"/>
                </a:ext>
              </a:extLst>
            </p:cNvPr>
            <p:cNvSpPr/>
            <p:nvPr/>
          </p:nvSpPr>
          <p:spPr>
            <a:xfrm>
              <a:off x="3907111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92A0FEE6-9855-4345-AF58-17065B52491C}"/>
                </a:ext>
              </a:extLst>
            </p:cNvPr>
            <p:cNvSpPr/>
            <p:nvPr/>
          </p:nvSpPr>
          <p:spPr>
            <a:xfrm flipH="1">
              <a:off x="365314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平行四边形 20">
              <a:extLst>
                <a:ext uri="{FF2B5EF4-FFF2-40B4-BE49-F238E27FC236}">
                  <a16:creationId xmlns:a16="http://schemas.microsoft.com/office/drawing/2014/main" id="{06C3023E-8DDF-4A2D-BECD-E08D75D4B4CA}"/>
                </a:ext>
              </a:extLst>
            </p:cNvPr>
            <p:cNvSpPr/>
            <p:nvPr/>
          </p:nvSpPr>
          <p:spPr>
            <a:xfrm>
              <a:off x="488171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2F1D54D2-48BB-40E8-BA59-C26B801F5BFB}"/>
                </a:ext>
              </a:extLst>
            </p:cNvPr>
            <p:cNvSpPr/>
            <p:nvPr/>
          </p:nvSpPr>
          <p:spPr>
            <a:xfrm flipH="1">
              <a:off x="462774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BEF345A9-29FE-4AD2-9E6A-510EFC645C54}"/>
                </a:ext>
              </a:extLst>
            </p:cNvPr>
            <p:cNvSpPr/>
            <p:nvPr/>
          </p:nvSpPr>
          <p:spPr>
            <a:xfrm>
              <a:off x="5857905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87D85A62-283D-469B-8A5D-729EAC46436C}"/>
                </a:ext>
              </a:extLst>
            </p:cNvPr>
            <p:cNvSpPr/>
            <p:nvPr/>
          </p:nvSpPr>
          <p:spPr>
            <a:xfrm flipH="1">
              <a:off x="5603937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AF78D254-3566-4513-9767-0D4254664141}"/>
                </a:ext>
              </a:extLst>
            </p:cNvPr>
            <p:cNvSpPr/>
            <p:nvPr/>
          </p:nvSpPr>
          <p:spPr>
            <a:xfrm>
              <a:off x="6832509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31C1664F-ABAB-49CB-A900-9561FF385EC4}"/>
                </a:ext>
              </a:extLst>
            </p:cNvPr>
            <p:cNvSpPr/>
            <p:nvPr/>
          </p:nvSpPr>
          <p:spPr>
            <a:xfrm flipH="1">
              <a:off x="657854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4F836266-6790-4478-B4D0-487DAEC02DC0}"/>
                </a:ext>
              </a:extLst>
            </p:cNvPr>
            <p:cNvSpPr/>
            <p:nvPr/>
          </p:nvSpPr>
          <p:spPr>
            <a:xfrm>
              <a:off x="780711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平行四边形 27">
              <a:extLst>
                <a:ext uri="{FF2B5EF4-FFF2-40B4-BE49-F238E27FC236}">
                  <a16:creationId xmlns:a16="http://schemas.microsoft.com/office/drawing/2014/main" id="{7616286C-7F22-4B6B-810C-296AA764EBBC}"/>
                </a:ext>
              </a:extLst>
            </p:cNvPr>
            <p:cNvSpPr/>
            <p:nvPr/>
          </p:nvSpPr>
          <p:spPr>
            <a:xfrm flipH="1">
              <a:off x="7553144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平行四边形 28">
              <a:extLst>
                <a:ext uri="{FF2B5EF4-FFF2-40B4-BE49-F238E27FC236}">
                  <a16:creationId xmlns:a16="http://schemas.microsoft.com/office/drawing/2014/main" id="{4005EADD-957C-499F-BB47-BAFA628DEF2D}"/>
                </a:ext>
              </a:extLst>
            </p:cNvPr>
            <p:cNvSpPr/>
            <p:nvPr/>
          </p:nvSpPr>
          <p:spPr>
            <a:xfrm>
              <a:off x="878171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3FA920EF-4A68-45A1-AF8C-0051535B4D5E}"/>
                </a:ext>
              </a:extLst>
            </p:cNvPr>
            <p:cNvSpPr/>
            <p:nvPr/>
          </p:nvSpPr>
          <p:spPr>
            <a:xfrm flipH="1">
              <a:off x="8527748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0690CB6B-1EB2-421E-863E-2B59C8FE41A4}"/>
                </a:ext>
              </a:extLst>
            </p:cNvPr>
            <p:cNvSpPr/>
            <p:nvPr/>
          </p:nvSpPr>
          <p:spPr>
            <a:xfrm>
              <a:off x="9757908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A6BFE8B9-55A0-40EC-9379-A9A5FF8232FD}"/>
                </a:ext>
              </a:extLst>
            </p:cNvPr>
            <p:cNvSpPr/>
            <p:nvPr/>
          </p:nvSpPr>
          <p:spPr>
            <a:xfrm flipH="1">
              <a:off x="9503940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平行四边形 32">
              <a:extLst>
                <a:ext uri="{FF2B5EF4-FFF2-40B4-BE49-F238E27FC236}">
                  <a16:creationId xmlns:a16="http://schemas.microsoft.com/office/drawing/2014/main" id="{186DF121-F7B1-4285-959B-A2C88A6D888E}"/>
                </a:ext>
              </a:extLst>
            </p:cNvPr>
            <p:cNvSpPr/>
            <p:nvPr/>
          </p:nvSpPr>
          <p:spPr>
            <a:xfrm>
              <a:off x="1073251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平行四边形 33">
              <a:extLst>
                <a:ext uri="{FF2B5EF4-FFF2-40B4-BE49-F238E27FC236}">
                  <a16:creationId xmlns:a16="http://schemas.microsoft.com/office/drawing/2014/main" id="{F944AA42-16F5-4A80-9B5C-88D297E15783}"/>
                </a:ext>
              </a:extLst>
            </p:cNvPr>
            <p:cNvSpPr/>
            <p:nvPr/>
          </p:nvSpPr>
          <p:spPr>
            <a:xfrm flipH="1">
              <a:off x="1047854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平行四边形 34">
              <a:extLst>
                <a:ext uri="{FF2B5EF4-FFF2-40B4-BE49-F238E27FC236}">
                  <a16:creationId xmlns:a16="http://schemas.microsoft.com/office/drawing/2014/main" id="{35BAB537-5513-4EC8-9809-BDD2C8EE55FA}"/>
                </a:ext>
              </a:extLst>
            </p:cNvPr>
            <p:cNvSpPr/>
            <p:nvPr/>
          </p:nvSpPr>
          <p:spPr>
            <a:xfrm>
              <a:off x="1170711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平行四边形 35">
              <a:extLst>
                <a:ext uri="{FF2B5EF4-FFF2-40B4-BE49-F238E27FC236}">
                  <a16:creationId xmlns:a16="http://schemas.microsoft.com/office/drawing/2014/main" id="{AB6AC252-76B7-4A35-9004-B80E407F1753}"/>
                </a:ext>
              </a:extLst>
            </p:cNvPr>
            <p:cNvSpPr/>
            <p:nvPr/>
          </p:nvSpPr>
          <p:spPr>
            <a:xfrm flipH="1">
              <a:off x="1145314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91C8125-45C9-46EB-9D06-1365AAB2C09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-247650" y="6596063"/>
            <a:ext cx="12687300" cy="280987"/>
            <a:chOff x="-246861" y="0"/>
            <a:chExt cx="12685723" cy="281354"/>
          </a:xfrm>
        </p:grpSpPr>
        <p:sp>
          <p:nvSpPr>
            <p:cNvPr id="38" name="平行四边形 37">
              <a:extLst>
                <a:ext uri="{FF2B5EF4-FFF2-40B4-BE49-F238E27FC236}">
                  <a16:creationId xmlns:a16="http://schemas.microsoft.com/office/drawing/2014/main" id="{378C9629-D834-4496-BB02-0F8AD0384C93}"/>
                </a:ext>
              </a:extLst>
            </p:cNvPr>
            <p:cNvSpPr/>
            <p:nvPr/>
          </p:nvSpPr>
          <p:spPr>
            <a:xfrm>
              <a:off x="710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id="{A8E7CDD6-1884-4B66-9F32-D24C4FC0DA6B}"/>
                </a:ext>
              </a:extLst>
            </p:cNvPr>
            <p:cNvSpPr/>
            <p:nvPr/>
          </p:nvSpPr>
          <p:spPr>
            <a:xfrm flipH="1">
              <a:off x="-24686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id="{0E1D8647-CE09-4216-8291-6163FC5A7A20}"/>
                </a:ext>
              </a:extLst>
            </p:cNvPr>
            <p:cNvSpPr/>
            <p:nvPr/>
          </p:nvSpPr>
          <p:spPr>
            <a:xfrm>
              <a:off x="98171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平行四边形 40">
              <a:extLst>
                <a:ext uri="{FF2B5EF4-FFF2-40B4-BE49-F238E27FC236}">
                  <a16:creationId xmlns:a16="http://schemas.microsoft.com/office/drawing/2014/main" id="{DAAAA511-AFFB-4952-AC28-17EBBC7B122F}"/>
                </a:ext>
              </a:extLst>
            </p:cNvPr>
            <p:cNvSpPr/>
            <p:nvPr/>
          </p:nvSpPr>
          <p:spPr>
            <a:xfrm flipH="1">
              <a:off x="72774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id="{902456A8-DFAF-4801-908B-34C9C77A51DD}"/>
                </a:ext>
              </a:extLst>
            </p:cNvPr>
            <p:cNvSpPr/>
            <p:nvPr/>
          </p:nvSpPr>
          <p:spPr>
            <a:xfrm>
              <a:off x="1957903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平行四边形 42">
              <a:extLst>
                <a:ext uri="{FF2B5EF4-FFF2-40B4-BE49-F238E27FC236}">
                  <a16:creationId xmlns:a16="http://schemas.microsoft.com/office/drawing/2014/main" id="{6B251B53-9CF3-4F19-85DE-C2886C3222E1}"/>
                </a:ext>
              </a:extLst>
            </p:cNvPr>
            <p:cNvSpPr/>
            <p:nvPr/>
          </p:nvSpPr>
          <p:spPr>
            <a:xfrm flipH="1">
              <a:off x="1703934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id="{11B834AA-DA99-44E5-BAC8-9BD42CC00ED8}"/>
                </a:ext>
              </a:extLst>
            </p:cNvPr>
            <p:cNvSpPr/>
            <p:nvPr/>
          </p:nvSpPr>
          <p:spPr>
            <a:xfrm>
              <a:off x="2932507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平行四边形 44">
              <a:extLst>
                <a:ext uri="{FF2B5EF4-FFF2-40B4-BE49-F238E27FC236}">
                  <a16:creationId xmlns:a16="http://schemas.microsoft.com/office/drawing/2014/main" id="{D98DC0EA-0668-4252-AF29-99660AC80786}"/>
                </a:ext>
              </a:extLst>
            </p:cNvPr>
            <p:cNvSpPr/>
            <p:nvPr/>
          </p:nvSpPr>
          <p:spPr>
            <a:xfrm flipH="1">
              <a:off x="267853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平行四边形 45">
              <a:extLst>
                <a:ext uri="{FF2B5EF4-FFF2-40B4-BE49-F238E27FC236}">
                  <a16:creationId xmlns:a16="http://schemas.microsoft.com/office/drawing/2014/main" id="{E382D7FD-5A23-4A67-9D1E-307EFF6974C5}"/>
                </a:ext>
              </a:extLst>
            </p:cNvPr>
            <p:cNvSpPr/>
            <p:nvPr/>
          </p:nvSpPr>
          <p:spPr>
            <a:xfrm>
              <a:off x="3907111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7" name="平行四边形 46">
              <a:extLst>
                <a:ext uri="{FF2B5EF4-FFF2-40B4-BE49-F238E27FC236}">
                  <a16:creationId xmlns:a16="http://schemas.microsoft.com/office/drawing/2014/main" id="{40245E41-EB55-4E3C-9B65-EA89A1275A2F}"/>
                </a:ext>
              </a:extLst>
            </p:cNvPr>
            <p:cNvSpPr/>
            <p:nvPr/>
          </p:nvSpPr>
          <p:spPr>
            <a:xfrm flipH="1">
              <a:off x="365314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平行四边形 47">
              <a:extLst>
                <a:ext uri="{FF2B5EF4-FFF2-40B4-BE49-F238E27FC236}">
                  <a16:creationId xmlns:a16="http://schemas.microsoft.com/office/drawing/2014/main" id="{D4986B40-2020-4386-92DA-F146B53FD678}"/>
                </a:ext>
              </a:extLst>
            </p:cNvPr>
            <p:cNvSpPr/>
            <p:nvPr/>
          </p:nvSpPr>
          <p:spPr>
            <a:xfrm>
              <a:off x="488171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平行四边形 48">
              <a:extLst>
                <a:ext uri="{FF2B5EF4-FFF2-40B4-BE49-F238E27FC236}">
                  <a16:creationId xmlns:a16="http://schemas.microsoft.com/office/drawing/2014/main" id="{CEBC1CB3-AC09-4BF2-8647-4E334BA1AFA5}"/>
                </a:ext>
              </a:extLst>
            </p:cNvPr>
            <p:cNvSpPr/>
            <p:nvPr/>
          </p:nvSpPr>
          <p:spPr>
            <a:xfrm flipH="1">
              <a:off x="462774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:a16="http://schemas.microsoft.com/office/drawing/2014/main" id="{BC5AEC6D-83D8-4B72-952F-FA83D523460D}"/>
                </a:ext>
              </a:extLst>
            </p:cNvPr>
            <p:cNvSpPr/>
            <p:nvPr/>
          </p:nvSpPr>
          <p:spPr>
            <a:xfrm>
              <a:off x="5857905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平行四边形 50">
              <a:extLst>
                <a:ext uri="{FF2B5EF4-FFF2-40B4-BE49-F238E27FC236}">
                  <a16:creationId xmlns:a16="http://schemas.microsoft.com/office/drawing/2014/main" id="{C46D324B-475F-48EF-B60A-6BF6B5F9683B}"/>
                </a:ext>
              </a:extLst>
            </p:cNvPr>
            <p:cNvSpPr/>
            <p:nvPr/>
          </p:nvSpPr>
          <p:spPr>
            <a:xfrm flipH="1">
              <a:off x="5603937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9F684BA1-99F0-4E7E-B50F-42C41C36B064}"/>
                </a:ext>
              </a:extLst>
            </p:cNvPr>
            <p:cNvSpPr/>
            <p:nvPr/>
          </p:nvSpPr>
          <p:spPr>
            <a:xfrm>
              <a:off x="6832509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EC3339ED-38C3-4D08-BD16-3D3FB15950FB}"/>
                </a:ext>
              </a:extLst>
            </p:cNvPr>
            <p:cNvSpPr/>
            <p:nvPr/>
          </p:nvSpPr>
          <p:spPr>
            <a:xfrm flipH="1">
              <a:off x="657854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平行四边形 53">
              <a:extLst>
                <a:ext uri="{FF2B5EF4-FFF2-40B4-BE49-F238E27FC236}">
                  <a16:creationId xmlns:a16="http://schemas.microsoft.com/office/drawing/2014/main" id="{9E43E6A0-E87B-43D4-AEA5-2F34D9E896C8}"/>
                </a:ext>
              </a:extLst>
            </p:cNvPr>
            <p:cNvSpPr/>
            <p:nvPr/>
          </p:nvSpPr>
          <p:spPr>
            <a:xfrm>
              <a:off x="780711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平行四边形 54">
              <a:extLst>
                <a:ext uri="{FF2B5EF4-FFF2-40B4-BE49-F238E27FC236}">
                  <a16:creationId xmlns:a16="http://schemas.microsoft.com/office/drawing/2014/main" id="{56C1EAB8-E188-4DEC-B681-656EB2C3CDDF}"/>
                </a:ext>
              </a:extLst>
            </p:cNvPr>
            <p:cNvSpPr/>
            <p:nvPr/>
          </p:nvSpPr>
          <p:spPr>
            <a:xfrm flipH="1">
              <a:off x="7553144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9ACD0FEE-A901-4C98-AEDB-0E0C32E2F45D}"/>
                </a:ext>
              </a:extLst>
            </p:cNvPr>
            <p:cNvSpPr/>
            <p:nvPr/>
          </p:nvSpPr>
          <p:spPr>
            <a:xfrm>
              <a:off x="878171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平行四边形 56">
              <a:extLst>
                <a:ext uri="{FF2B5EF4-FFF2-40B4-BE49-F238E27FC236}">
                  <a16:creationId xmlns:a16="http://schemas.microsoft.com/office/drawing/2014/main" id="{CF793936-24C9-40B7-8E94-0F7C0AC325B1}"/>
                </a:ext>
              </a:extLst>
            </p:cNvPr>
            <p:cNvSpPr/>
            <p:nvPr/>
          </p:nvSpPr>
          <p:spPr>
            <a:xfrm flipH="1">
              <a:off x="8527748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DA640B9F-3CF8-448C-9D9A-B02AFF6A209B}"/>
                </a:ext>
              </a:extLst>
            </p:cNvPr>
            <p:cNvSpPr/>
            <p:nvPr/>
          </p:nvSpPr>
          <p:spPr>
            <a:xfrm>
              <a:off x="9757908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平行四边形 58">
              <a:extLst>
                <a:ext uri="{FF2B5EF4-FFF2-40B4-BE49-F238E27FC236}">
                  <a16:creationId xmlns:a16="http://schemas.microsoft.com/office/drawing/2014/main" id="{E085EFA4-0843-4C91-88B4-0ADE254ADBD8}"/>
                </a:ext>
              </a:extLst>
            </p:cNvPr>
            <p:cNvSpPr/>
            <p:nvPr/>
          </p:nvSpPr>
          <p:spPr>
            <a:xfrm flipH="1">
              <a:off x="9503940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平行四边形 59">
              <a:extLst>
                <a:ext uri="{FF2B5EF4-FFF2-40B4-BE49-F238E27FC236}">
                  <a16:creationId xmlns:a16="http://schemas.microsoft.com/office/drawing/2014/main" id="{C040DAEC-2F01-44FC-9F72-265DB4A144C5}"/>
                </a:ext>
              </a:extLst>
            </p:cNvPr>
            <p:cNvSpPr/>
            <p:nvPr/>
          </p:nvSpPr>
          <p:spPr>
            <a:xfrm>
              <a:off x="1073251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" name="平行四边形 60">
              <a:extLst>
                <a:ext uri="{FF2B5EF4-FFF2-40B4-BE49-F238E27FC236}">
                  <a16:creationId xmlns:a16="http://schemas.microsoft.com/office/drawing/2014/main" id="{EF5ABA05-A76D-4CB4-944D-C2DAD716FD73}"/>
                </a:ext>
              </a:extLst>
            </p:cNvPr>
            <p:cNvSpPr/>
            <p:nvPr/>
          </p:nvSpPr>
          <p:spPr>
            <a:xfrm flipH="1">
              <a:off x="1047854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2" name="平行四边形 61">
              <a:extLst>
                <a:ext uri="{FF2B5EF4-FFF2-40B4-BE49-F238E27FC236}">
                  <a16:creationId xmlns:a16="http://schemas.microsoft.com/office/drawing/2014/main" id="{42AB26C3-1150-4F4C-8B8C-CE082B6883F5}"/>
                </a:ext>
              </a:extLst>
            </p:cNvPr>
            <p:cNvSpPr/>
            <p:nvPr/>
          </p:nvSpPr>
          <p:spPr>
            <a:xfrm>
              <a:off x="1170711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3" name="平行四边形 62">
              <a:extLst>
                <a:ext uri="{FF2B5EF4-FFF2-40B4-BE49-F238E27FC236}">
                  <a16:creationId xmlns:a16="http://schemas.microsoft.com/office/drawing/2014/main" id="{F73A5108-4D42-46F7-B2DB-EC4C9E88E6AC}"/>
                </a:ext>
              </a:extLst>
            </p:cNvPr>
            <p:cNvSpPr/>
            <p:nvPr/>
          </p:nvSpPr>
          <p:spPr>
            <a:xfrm flipH="1">
              <a:off x="1145314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4" name="Freeform 306">
            <a:extLst>
              <a:ext uri="{FF2B5EF4-FFF2-40B4-BE49-F238E27FC236}">
                <a16:creationId xmlns:a16="http://schemas.microsoft.com/office/drawing/2014/main" id="{41120475-4B58-4329-AA3D-89F719079263}"/>
              </a:ext>
            </a:extLst>
          </p:cNvPr>
          <p:cNvSpPr>
            <a:spLocks noEditPoints="1"/>
          </p:cNvSpPr>
          <p:nvPr/>
        </p:nvSpPr>
        <p:spPr bwMode="auto">
          <a:xfrm>
            <a:off x="5662613" y="1677988"/>
            <a:ext cx="866775" cy="862012"/>
          </a:xfrm>
          <a:custGeom>
            <a:avLst/>
            <a:gdLst>
              <a:gd name="T0" fmla="*/ 2147483647 w 99"/>
              <a:gd name="T1" fmla="*/ 2147483647 h 99"/>
              <a:gd name="T2" fmla="*/ 2147483647 w 99"/>
              <a:gd name="T3" fmla="*/ 2147483647 h 99"/>
              <a:gd name="T4" fmla="*/ 2147483647 w 99"/>
              <a:gd name="T5" fmla="*/ 2147483647 h 99"/>
              <a:gd name="T6" fmla="*/ 2147483647 w 99"/>
              <a:gd name="T7" fmla="*/ 2147483647 h 99"/>
              <a:gd name="T8" fmla="*/ 2147483647 w 99"/>
              <a:gd name="T9" fmla="*/ 2147483647 h 99"/>
              <a:gd name="T10" fmla="*/ 2147483647 w 99"/>
              <a:gd name="T11" fmla="*/ 2147483647 h 99"/>
              <a:gd name="T12" fmla="*/ 2147483647 w 99"/>
              <a:gd name="T13" fmla="*/ 2147483647 h 99"/>
              <a:gd name="T14" fmla="*/ 2147483647 w 99"/>
              <a:gd name="T15" fmla="*/ 2147483647 h 99"/>
              <a:gd name="T16" fmla="*/ 2147483647 w 99"/>
              <a:gd name="T17" fmla="*/ 2147483647 h 99"/>
              <a:gd name="T18" fmla="*/ 2147483647 w 99"/>
              <a:gd name="T19" fmla="*/ 2147483647 h 99"/>
              <a:gd name="T20" fmla="*/ 2147483647 w 99"/>
              <a:gd name="T21" fmla="*/ 2147483647 h 99"/>
              <a:gd name="T22" fmla="*/ 2147483647 w 99"/>
              <a:gd name="T23" fmla="*/ 2147483647 h 99"/>
              <a:gd name="T24" fmla="*/ 2147483647 w 99"/>
              <a:gd name="T25" fmla="*/ 2147483647 h 99"/>
              <a:gd name="T26" fmla="*/ 2147483647 w 99"/>
              <a:gd name="T27" fmla="*/ 2147483647 h 99"/>
              <a:gd name="T28" fmla="*/ 2147483647 w 99"/>
              <a:gd name="T29" fmla="*/ 2147483647 h 99"/>
              <a:gd name="T30" fmla="*/ 2147483647 w 99"/>
              <a:gd name="T31" fmla="*/ 2147483647 h 99"/>
              <a:gd name="T32" fmla="*/ 2147483647 w 99"/>
              <a:gd name="T33" fmla="*/ 2147483647 h 99"/>
              <a:gd name="T34" fmla="*/ 0 w 99"/>
              <a:gd name="T35" fmla="*/ 2147483647 h 99"/>
              <a:gd name="T36" fmla="*/ 2147483647 w 99"/>
              <a:gd name="T37" fmla="*/ 2147483647 h 99"/>
              <a:gd name="T38" fmla="*/ 2147483647 w 99"/>
              <a:gd name="T39" fmla="*/ 2147483647 h 99"/>
              <a:gd name="T40" fmla="*/ 2147483647 w 99"/>
              <a:gd name="T41" fmla="*/ 2147483647 h 99"/>
              <a:gd name="T42" fmla="*/ 2147483647 w 99"/>
              <a:gd name="T43" fmla="*/ 2147483647 h 99"/>
              <a:gd name="T44" fmla="*/ 2147483647 w 99"/>
              <a:gd name="T45" fmla="*/ 2147483647 h 99"/>
              <a:gd name="T46" fmla="*/ 2147483647 w 99"/>
              <a:gd name="T47" fmla="*/ 0 h 99"/>
              <a:gd name="T48" fmla="*/ 2147483647 w 99"/>
              <a:gd name="T49" fmla="*/ 2147483647 h 99"/>
              <a:gd name="T50" fmla="*/ 2147483647 w 99"/>
              <a:gd name="T51" fmla="*/ 2147483647 h 99"/>
              <a:gd name="T52" fmla="*/ 2147483647 w 99"/>
              <a:gd name="T53" fmla="*/ 2147483647 h 99"/>
              <a:gd name="T54" fmla="*/ 2147483647 w 99"/>
              <a:gd name="T55" fmla="*/ 2147483647 h 99"/>
              <a:gd name="T56" fmla="*/ 2147483647 w 99"/>
              <a:gd name="T57" fmla="*/ 2147483647 h 99"/>
              <a:gd name="T58" fmla="*/ 2147483647 w 99"/>
              <a:gd name="T59" fmla="*/ 2147483647 h 99"/>
              <a:gd name="T60" fmla="*/ 2147483647 w 99"/>
              <a:gd name="T61" fmla="*/ 2147483647 h 99"/>
              <a:gd name="T62" fmla="*/ 2147483647 w 99"/>
              <a:gd name="T63" fmla="*/ 2147483647 h 99"/>
              <a:gd name="T64" fmla="*/ 2147483647 w 99"/>
              <a:gd name="T65" fmla="*/ 2147483647 h 99"/>
              <a:gd name="T66" fmla="*/ 2147483647 w 99"/>
              <a:gd name="T67" fmla="*/ 2147483647 h 99"/>
              <a:gd name="T68" fmla="*/ 2147483647 w 99"/>
              <a:gd name="T69" fmla="*/ 2147483647 h 99"/>
              <a:gd name="T70" fmla="*/ 2147483647 w 99"/>
              <a:gd name="T71" fmla="*/ 2147483647 h 99"/>
              <a:gd name="T72" fmla="*/ 2147483647 w 99"/>
              <a:gd name="T73" fmla="*/ 2147483647 h 99"/>
              <a:gd name="T74" fmla="*/ 2147483647 w 99"/>
              <a:gd name="T75" fmla="*/ 2147483647 h 99"/>
              <a:gd name="T76" fmla="*/ 2147483647 w 99"/>
              <a:gd name="T77" fmla="*/ 2147483647 h 99"/>
              <a:gd name="T78" fmla="*/ 2147483647 w 99"/>
              <a:gd name="T79" fmla="*/ 2147483647 h 99"/>
              <a:gd name="T80" fmla="*/ 2147483647 w 99"/>
              <a:gd name="T81" fmla="*/ 2147483647 h 99"/>
              <a:gd name="T82" fmla="*/ 2147483647 w 99"/>
              <a:gd name="T83" fmla="*/ 2147483647 h 99"/>
              <a:gd name="T84" fmla="*/ 2147483647 w 99"/>
              <a:gd name="T85" fmla="*/ 2147483647 h 9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99" h="99">
                <a:moveTo>
                  <a:pt x="59" y="8"/>
                </a:moveTo>
                <a:cubicBezTo>
                  <a:pt x="59" y="9"/>
                  <a:pt x="60" y="9"/>
                  <a:pt x="60" y="9"/>
                </a:cubicBezTo>
                <a:cubicBezTo>
                  <a:pt x="66" y="2"/>
                  <a:pt x="66" y="2"/>
                  <a:pt x="66" y="2"/>
                </a:cubicBezTo>
                <a:cubicBezTo>
                  <a:pt x="81" y="10"/>
                  <a:pt x="81" y="10"/>
                  <a:pt x="81" y="10"/>
                </a:cubicBezTo>
                <a:cubicBezTo>
                  <a:pt x="78" y="19"/>
                  <a:pt x="78" y="19"/>
                  <a:pt x="78" y="19"/>
                </a:cubicBezTo>
                <a:cubicBezTo>
                  <a:pt x="78" y="19"/>
                  <a:pt x="79" y="19"/>
                  <a:pt x="79" y="20"/>
                </a:cubicBezTo>
                <a:cubicBezTo>
                  <a:pt x="88" y="17"/>
                  <a:pt x="88" y="17"/>
                  <a:pt x="88" y="17"/>
                </a:cubicBezTo>
                <a:cubicBezTo>
                  <a:pt x="96" y="31"/>
                  <a:pt x="96" y="31"/>
                  <a:pt x="96" y="31"/>
                </a:cubicBezTo>
                <a:cubicBezTo>
                  <a:pt x="90" y="37"/>
                  <a:pt x="90" y="37"/>
                  <a:pt x="90" y="37"/>
                </a:cubicBezTo>
                <a:cubicBezTo>
                  <a:pt x="90" y="38"/>
                  <a:pt x="90" y="38"/>
                  <a:pt x="90" y="38"/>
                </a:cubicBezTo>
                <a:cubicBezTo>
                  <a:pt x="99" y="40"/>
                  <a:pt x="99" y="40"/>
                  <a:pt x="99" y="40"/>
                </a:cubicBezTo>
                <a:cubicBezTo>
                  <a:pt x="99" y="57"/>
                  <a:pt x="99" y="57"/>
                  <a:pt x="99" y="57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59"/>
                  <a:pt x="90" y="60"/>
                  <a:pt x="90" y="60"/>
                </a:cubicBezTo>
                <a:cubicBezTo>
                  <a:pt x="97" y="67"/>
                  <a:pt x="97" y="67"/>
                  <a:pt x="97" y="67"/>
                </a:cubicBezTo>
                <a:cubicBezTo>
                  <a:pt x="89" y="81"/>
                  <a:pt x="89" y="81"/>
                  <a:pt x="89" y="81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9"/>
                  <a:pt x="80" y="79"/>
                  <a:pt x="80" y="79"/>
                </a:cubicBezTo>
                <a:cubicBezTo>
                  <a:pt x="82" y="88"/>
                  <a:pt x="82" y="88"/>
                  <a:pt x="82" y="88"/>
                </a:cubicBezTo>
                <a:cubicBezTo>
                  <a:pt x="68" y="97"/>
                  <a:pt x="68" y="97"/>
                  <a:pt x="68" y="97"/>
                </a:cubicBezTo>
                <a:cubicBezTo>
                  <a:pt x="62" y="90"/>
                  <a:pt x="62" y="90"/>
                  <a:pt x="62" y="90"/>
                </a:cubicBezTo>
                <a:cubicBezTo>
                  <a:pt x="62" y="90"/>
                  <a:pt x="61" y="90"/>
                  <a:pt x="61" y="90"/>
                </a:cubicBezTo>
                <a:cubicBezTo>
                  <a:pt x="59" y="99"/>
                  <a:pt x="59" y="99"/>
                  <a:pt x="59" y="99"/>
                </a:cubicBezTo>
                <a:cubicBezTo>
                  <a:pt x="42" y="99"/>
                  <a:pt x="42" y="99"/>
                  <a:pt x="42" y="99"/>
                </a:cubicBezTo>
                <a:cubicBezTo>
                  <a:pt x="40" y="91"/>
                  <a:pt x="40" y="91"/>
                  <a:pt x="40" y="91"/>
                </a:cubicBezTo>
                <a:cubicBezTo>
                  <a:pt x="40" y="91"/>
                  <a:pt x="39" y="91"/>
                  <a:pt x="39" y="91"/>
                </a:cubicBezTo>
                <a:cubicBezTo>
                  <a:pt x="33" y="97"/>
                  <a:pt x="33" y="97"/>
                  <a:pt x="33" y="97"/>
                </a:cubicBezTo>
                <a:cubicBezTo>
                  <a:pt x="18" y="89"/>
                  <a:pt x="18" y="89"/>
                  <a:pt x="18" y="89"/>
                </a:cubicBezTo>
                <a:cubicBezTo>
                  <a:pt x="21" y="81"/>
                  <a:pt x="21" y="81"/>
                  <a:pt x="21" y="81"/>
                </a:cubicBezTo>
                <a:cubicBezTo>
                  <a:pt x="20" y="80"/>
                  <a:pt x="20" y="80"/>
                  <a:pt x="20" y="80"/>
                </a:cubicBezTo>
                <a:cubicBezTo>
                  <a:pt x="11" y="83"/>
                  <a:pt x="11" y="83"/>
                  <a:pt x="11" y="83"/>
                </a:cubicBezTo>
                <a:cubicBezTo>
                  <a:pt x="3" y="68"/>
                  <a:pt x="3" y="68"/>
                  <a:pt x="3" y="68"/>
                </a:cubicBezTo>
                <a:cubicBezTo>
                  <a:pt x="9" y="62"/>
                  <a:pt x="9" y="62"/>
                  <a:pt x="9" y="62"/>
                </a:cubicBezTo>
                <a:cubicBezTo>
                  <a:pt x="9" y="62"/>
                  <a:pt x="9" y="61"/>
                  <a:pt x="9" y="61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42"/>
                  <a:pt x="0" y="42"/>
                  <a:pt x="0" y="42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39"/>
                  <a:pt x="9" y="39"/>
                </a:cubicBezTo>
                <a:cubicBezTo>
                  <a:pt x="2" y="33"/>
                  <a:pt x="2" y="33"/>
                  <a:pt x="2" y="33"/>
                </a:cubicBezTo>
                <a:cubicBezTo>
                  <a:pt x="10" y="18"/>
                  <a:pt x="10" y="18"/>
                  <a:pt x="10" y="18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1"/>
                  <a:pt x="19" y="20"/>
                  <a:pt x="19" y="20"/>
                </a:cubicBezTo>
                <a:cubicBezTo>
                  <a:pt x="17" y="11"/>
                  <a:pt x="17" y="11"/>
                  <a:pt x="17" y="11"/>
                </a:cubicBezTo>
                <a:cubicBezTo>
                  <a:pt x="31" y="3"/>
                  <a:pt x="31" y="3"/>
                  <a:pt x="31" y="3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8" y="9"/>
                  <a:pt x="38" y="9"/>
                </a:cubicBezTo>
                <a:cubicBezTo>
                  <a:pt x="40" y="0"/>
                  <a:pt x="40" y="0"/>
                  <a:pt x="40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36" y="58"/>
                </a:moveTo>
                <a:cubicBezTo>
                  <a:pt x="37" y="52"/>
                  <a:pt x="37" y="52"/>
                  <a:pt x="37" y="52"/>
                </a:cubicBezTo>
                <a:cubicBezTo>
                  <a:pt x="45" y="47"/>
                  <a:pt x="45" y="47"/>
                  <a:pt x="45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8" y="55"/>
                  <a:pt x="58" y="55"/>
                  <a:pt x="58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6"/>
                  <a:pt x="64" y="56"/>
                  <a:pt x="64" y="56"/>
                </a:cubicBezTo>
                <a:cubicBezTo>
                  <a:pt x="56" y="58"/>
                  <a:pt x="56" y="58"/>
                  <a:pt x="56" y="58"/>
                </a:cubicBezTo>
                <a:cubicBezTo>
                  <a:pt x="54" y="54"/>
                  <a:pt x="54" y="54"/>
                  <a:pt x="54" y="54"/>
                </a:cubicBezTo>
                <a:cubicBezTo>
                  <a:pt x="52" y="62"/>
                  <a:pt x="52" y="62"/>
                  <a:pt x="52" y="62"/>
                </a:cubicBezTo>
                <a:cubicBezTo>
                  <a:pt x="58" y="69"/>
                  <a:pt x="58" y="69"/>
                  <a:pt x="58" y="69"/>
                </a:cubicBezTo>
                <a:cubicBezTo>
                  <a:pt x="58" y="79"/>
                  <a:pt x="58" y="79"/>
                  <a:pt x="58" y="79"/>
                </a:cubicBezTo>
                <a:cubicBezTo>
                  <a:pt x="63" y="77"/>
                  <a:pt x="67" y="74"/>
                  <a:pt x="71" y="71"/>
                </a:cubicBezTo>
                <a:cubicBezTo>
                  <a:pt x="76" y="66"/>
                  <a:pt x="80" y="58"/>
                  <a:pt x="80" y="50"/>
                </a:cubicBezTo>
                <a:cubicBezTo>
                  <a:pt x="80" y="41"/>
                  <a:pt x="76" y="34"/>
                  <a:pt x="71" y="28"/>
                </a:cubicBezTo>
                <a:cubicBezTo>
                  <a:pt x="65" y="23"/>
                  <a:pt x="58" y="19"/>
                  <a:pt x="49" y="19"/>
                </a:cubicBezTo>
                <a:cubicBezTo>
                  <a:pt x="41" y="19"/>
                  <a:pt x="34" y="23"/>
                  <a:pt x="28" y="28"/>
                </a:cubicBezTo>
                <a:cubicBezTo>
                  <a:pt x="23" y="34"/>
                  <a:pt x="19" y="41"/>
                  <a:pt x="19" y="50"/>
                </a:cubicBezTo>
                <a:cubicBezTo>
                  <a:pt x="19" y="58"/>
                  <a:pt x="23" y="66"/>
                  <a:pt x="28" y="71"/>
                </a:cubicBezTo>
                <a:cubicBezTo>
                  <a:pt x="34" y="76"/>
                  <a:pt x="41" y="80"/>
                  <a:pt x="49" y="80"/>
                </a:cubicBezTo>
                <a:cubicBezTo>
                  <a:pt x="52" y="80"/>
                  <a:pt x="54" y="80"/>
                  <a:pt x="55" y="79"/>
                </a:cubicBezTo>
                <a:cubicBezTo>
                  <a:pt x="53" y="70"/>
                  <a:pt x="53" y="70"/>
                  <a:pt x="53" y="70"/>
                </a:cubicBezTo>
                <a:cubicBezTo>
                  <a:pt x="48" y="66"/>
                  <a:pt x="48" y="66"/>
                  <a:pt x="48" y="66"/>
                </a:cubicBezTo>
                <a:cubicBezTo>
                  <a:pt x="47" y="69"/>
                  <a:pt x="45" y="73"/>
                  <a:pt x="45" y="73"/>
                </a:cubicBezTo>
                <a:cubicBezTo>
                  <a:pt x="35" y="75"/>
                  <a:pt x="35" y="75"/>
                  <a:pt x="35" y="75"/>
                </a:cubicBezTo>
                <a:cubicBezTo>
                  <a:pt x="35" y="73"/>
                  <a:pt x="35" y="73"/>
                  <a:pt x="35" y="73"/>
                </a:cubicBezTo>
                <a:cubicBezTo>
                  <a:pt x="42" y="71"/>
                  <a:pt x="42" y="71"/>
                  <a:pt x="42" y="71"/>
                </a:cubicBezTo>
                <a:cubicBezTo>
                  <a:pt x="44" y="61"/>
                  <a:pt x="44" y="61"/>
                  <a:pt x="44" y="61"/>
                </a:cubicBezTo>
                <a:cubicBezTo>
                  <a:pt x="45" y="52"/>
                  <a:pt x="45" y="52"/>
                  <a:pt x="45" y="52"/>
                </a:cubicBezTo>
                <a:cubicBezTo>
                  <a:pt x="41" y="54"/>
                  <a:pt x="41" y="54"/>
                  <a:pt x="41" y="54"/>
                </a:cubicBezTo>
                <a:cubicBezTo>
                  <a:pt x="38" y="59"/>
                  <a:pt x="38" y="59"/>
                  <a:pt x="38" y="59"/>
                </a:cubicBezTo>
                <a:cubicBezTo>
                  <a:pt x="36" y="58"/>
                  <a:pt x="36" y="58"/>
                  <a:pt x="36" y="58"/>
                </a:cubicBezTo>
                <a:close/>
                <a:moveTo>
                  <a:pt x="51" y="37"/>
                </a:moveTo>
                <a:cubicBezTo>
                  <a:pt x="48" y="37"/>
                  <a:pt x="46" y="39"/>
                  <a:pt x="46" y="41"/>
                </a:cubicBezTo>
                <a:cubicBezTo>
                  <a:pt x="46" y="44"/>
                  <a:pt x="48" y="46"/>
                  <a:pt x="51" y="46"/>
                </a:cubicBezTo>
                <a:cubicBezTo>
                  <a:pt x="53" y="46"/>
                  <a:pt x="55" y="44"/>
                  <a:pt x="55" y="41"/>
                </a:cubicBezTo>
                <a:cubicBezTo>
                  <a:pt x="55" y="39"/>
                  <a:pt x="53" y="37"/>
                  <a:pt x="51" y="37"/>
                </a:cubicBezTo>
                <a:close/>
              </a:path>
            </a:pathLst>
          </a:custGeom>
          <a:solidFill>
            <a:srgbClr val="0072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>
            <a:extLst>
              <a:ext uri="{FF2B5EF4-FFF2-40B4-BE49-F238E27FC236}">
                <a16:creationId xmlns:a16="http://schemas.microsoft.com/office/drawing/2014/main" id="{FE743324-51B3-41EE-9D5C-25BE857A0D96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185738"/>
            <a:ext cx="6797675" cy="825500"/>
            <a:chOff x="193490" y="186088"/>
            <a:chExt cx="6796660" cy="824600"/>
          </a:xfrm>
        </p:grpSpPr>
        <p:grpSp>
          <p:nvGrpSpPr>
            <p:cNvPr id="17436" name="组合 30">
              <a:extLst>
                <a:ext uri="{FF2B5EF4-FFF2-40B4-BE49-F238E27FC236}">
                  <a16:creationId xmlns:a16="http://schemas.microsoft.com/office/drawing/2014/main" id="{490D372C-7940-408E-8F27-6F12C692C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490" y="186088"/>
              <a:ext cx="6796660" cy="824600"/>
              <a:chOff x="193490" y="186088"/>
              <a:chExt cx="6796660" cy="824600"/>
            </a:xfrm>
          </p:grpSpPr>
          <p:sp>
            <p:nvSpPr>
              <p:cNvPr id="2" name="菱形 1">
                <a:extLst>
                  <a:ext uri="{FF2B5EF4-FFF2-40B4-BE49-F238E27FC236}">
                    <a16:creationId xmlns:a16="http://schemas.microsoft.com/office/drawing/2014/main" id="{B0B7A563-E002-429D-8B95-4CA44797F98E}"/>
                  </a:ext>
                </a:extLst>
              </p:cNvPr>
              <p:cNvSpPr/>
              <p:nvPr/>
            </p:nvSpPr>
            <p:spPr>
              <a:xfrm>
                <a:off x="193490" y="186088"/>
                <a:ext cx="825377" cy="824600"/>
              </a:xfrm>
              <a:prstGeom prst="diamond">
                <a:avLst/>
              </a:prstGeom>
              <a:solidFill>
                <a:srgbClr val="0072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439" name="文本框 2">
                <a:extLst>
                  <a:ext uri="{FF2B5EF4-FFF2-40B4-BE49-F238E27FC236}">
                    <a16:creationId xmlns:a16="http://schemas.microsoft.com/office/drawing/2014/main" id="{4B610525-594F-4A49-8C9F-22FAA99BC3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8090" y="243238"/>
                <a:ext cx="59720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dirty="0">
                    <a:solidFill>
                      <a:srgbClr val="0072A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Research findings and applications</a:t>
                </a:r>
              </a:p>
            </p:txBody>
          </p:sp>
          <p:cxnSp>
            <p:nvCxnSpPr>
              <p:cNvPr id="4" name="直接连接符 3">
                <a:extLst>
                  <a:ext uri="{FF2B5EF4-FFF2-40B4-BE49-F238E27FC236}">
                    <a16:creationId xmlns:a16="http://schemas.microsoft.com/office/drawing/2014/main" id="{1966701C-171D-49D3-860A-22AB416B0750}"/>
                  </a:ext>
                </a:extLst>
              </p:cNvPr>
              <p:cNvCxnSpPr/>
              <p:nvPr/>
            </p:nvCxnSpPr>
            <p:spPr>
              <a:xfrm>
                <a:off x="1109341" y="688776"/>
                <a:ext cx="2311055" cy="0"/>
              </a:xfrm>
              <a:prstGeom prst="line">
                <a:avLst/>
              </a:prstGeom>
              <a:ln>
                <a:solidFill>
                  <a:srgbClr val="0072A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A105F42-409F-4A9A-8146-A960E17AAD34}"/>
                  </a:ext>
                </a:extLst>
              </p:cNvPr>
              <p:cNvSpPr txBox="1"/>
              <p:nvPr/>
            </p:nvSpPr>
            <p:spPr>
              <a:xfrm>
                <a:off x="1018867" y="672919"/>
                <a:ext cx="3077703" cy="33776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ea typeface="+mn-ea"/>
                  </a:rPr>
                  <a:t>We are sings the best!</a:t>
                </a:r>
                <a:endPara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17442" name="Freeform 306">
                <a:extLst>
                  <a:ext uri="{FF2B5EF4-FFF2-40B4-BE49-F238E27FC236}">
                    <a16:creationId xmlns:a16="http://schemas.microsoft.com/office/drawing/2014/main" id="{859A38B9-2234-4256-B86D-9C4C0D4889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363" y="383940"/>
                <a:ext cx="430854" cy="428896"/>
              </a:xfrm>
              <a:custGeom>
                <a:avLst/>
                <a:gdLst>
                  <a:gd name="T0" fmla="*/ 2147483647 w 99"/>
                  <a:gd name="T1" fmla="*/ 2147483647 h 99"/>
                  <a:gd name="T2" fmla="*/ 2147483647 w 99"/>
                  <a:gd name="T3" fmla="*/ 2147483647 h 99"/>
                  <a:gd name="T4" fmla="*/ 2147483647 w 99"/>
                  <a:gd name="T5" fmla="*/ 2147483647 h 99"/>
                  <a:gd name="T6" fmla="*/ 2147483647 w 99"/>
                  <a:gd name="T7" fmla="*/ 2147483647 h 99"/>
                  <a:gd name="T8" fmla="*/ 2147483647 w 99"/>
                  <a:gd name="T9" fmla="*/ 2147483647 h 99"/>
                  <a:gd name="T10" fmla="*/ 2147483647 w 99"/>
                  <a:gd name="T11" fmla="*/ 2147483647 h 99"/>
                  <a:gd name="T12" fmla="*/ 2147483647 w 99"/>
                  <a:gd name="T13" fmla="*/ 2147483647 h 99"/>
                  <a:gd name="T14" fmla="*/ 2147483647 w 99"/>
                  <a:gd name="T15" fmla="*/ 2147483647 h 99"/>
                  <a:gd name="T16" fmla="*/ 2147483647 w 99"/>
                  <a:gd name="T17" fmla="*/ 2147483647 h 99"/>
                  <a:gd name="T18" fmla="*/ 2147483647 w 99"/>
                  <a:gd name="T19" fmla="*/ 2147483647 h 99"/>
                  <a:gd name="T20" fmla="*/ 2147483647 w 99"/>
                  <a:gd name="T21" fmla="*/ 2147483647 h 99"/>
                  <a:gd name="T22" fmla="*/ 2147483647 w 99"/>
                  <a:gd name="T23" fmla="*/ 2147483647 h 99"/>
                  <a:gd name="T24" fmla="*/ 2147483647 w 99"/>
                  <a:gd name="T25" fmla="*/ 2147483647 h 99"/>
                  <a:gd name="T26" fmla="*/ 2147483647 w 99"/>
                  <a:gd name="T27" fmla="*/ 2147483647 h 99"/>
                  <a:gd name="T28" fmla="*/ 2147483647 w 99"/>
                  <a:gd name="T29" fmla="*/ 2147483647 h 99"/>
                  <a:gd name="T30" fmla="*/ 2147483647 w 99"/>
                  <a:gd name="T31" fmla="*/ 2147483647 h 99"/>
                  <a:gd name="T32" fmla="*/ 2147483647 w 99"/>
                  <a:gd name="T33" fmla="*/ 2147483647 h 99"/>
                  <a:gd name="T34" fmla="*/ 0 w 99"/>
                  <a:gd name="T35" fmla="*/ 2147483647 h 99"/>
                  <a:gd name="T36" fmla="*/ 2147483647 w 99"/>
                  <a:gd name="T37" fmla="*/ 2147483647 h 99"/>
                  <a:gd name="T38" fmla="*/ 2147483647 w 99"/>
                  <a:gd name="T39" fmla="*/ 2147483647 h 99"/>
                  <a:gd name="T40" fmla="*/ 2147483647 w 99"/>
                  <a:gd name="T41" fmla="*/ 2147483647 h 99"/>
                  <a:gd name="T42" fmla="*/ 2147483647 w 99"/>
                  <a:gd name="T43" fmla="*/ 2147483647 h 99"/>
                  <a:gd name="T44" fmla="*/ 2147483647 w 99"/>
                  <a:gd name="T45" fmla="*/ 2147483647 h 99"/>
                  <a:gd name="T46" fmla="*/ 2147483647 w 99"/>
                  <a:gd name="T47" fmla="*/ 0 h 99"/>
                  <a:gd name="T48" fmla="*/ 2147483647 w 99"/>
                  <a:gd name="T49" fmla="*/ 2147483647 h 99"/>
                  <a:gd name="T50" fmla="*/ 2147483647 w 99"/>
                  <a:gd name="T51" fmla="*/ 2147483647 h 99"/>
                  <a:gd name="T52" fmla="*/ 2147483647 w 99"/>
                  <a:gd name="T53" fmla="*/ 2147483647 h 99"/>
                  <a:gd name="T54" fmla="*/ 2147483647 w 99"/>
                  <a:gd name="T55" fmla="*/ 2147483647 h 99"/>
                  <a:gd name="T56" fmla="*/ 2147483647 w 99"/>
                  <a:gd name="T57" fmla="*/ 2147483647 h 99"/>
                  <a:gd name="T58" fmla="*/ 2147483647 w 99"/>
                  <a:gd name="T59" fmla="*/ 2147483647 h 99"/>
                  <a:gd name="T60" fmla="*/ 2147483647 w 99"/>
                  <a:gd name="T61" fmla="*/ 2147483647 h 99"/>
                  <a:gd name="T62" fmla="*/ 2147483647 w 99"/>
                  <a:gd name="T63" fmla="*/ 2147483647 h 99"/>
                  <a:gd name="T64" fmla="*/ 2147483647 w 99"/>
                  <a:gd name="T65" fmla="*/ 2147483647 h 99"/>
                  <a:gd name="T66" fmla="*/ 2147483647 w 99"/>
                  <a:gd name="T67" fmla="*/ 2147483647 h 99"/>
                  <a:gd name="T68" fmla="*/ 2147483647 w 99"/>
                  <a:gd name="T69" fmla="*/ 2147483647 h 99"/>
                  <a:gd name="T70" fmla="*/ 2147483647 w 99"/>
                  <a:gd name="T71" fmla="*/ 2147483647 h 99"/>
                  <a:gd name="T72" fmla="*/ 2147483647 w 99"/>
                  <a:gd name="T73" fmla="*/ 2147483647 h 99"/>
                  <a:gd name="T74" fmla="*/ 2147483647 w 99"/>
                  <a:gd name="T75" fmla="*/ 2147483647 h 99"/>
                  <a:gd name="T76" fmla="*/ 2147483647 w 99"/>
                  <a:gd name="T77" fmla="*/ 2147483647 h 99"/>
                  <a:gd name="T78" fmla="*/ 2147483647 w 99"/>
                  <a:gd name="T79" fmla="*/ 2147483647 h 99"/>
                  <a:gd name="T80" fmla="*/ 2147483647 w 99"/>
                  <a:gd name="T81" fmla="*/ 2147483647 h 99"/>
                  <a:gd name="T82" fmla="*/ 2147483647 w 99"/>
                  <a:gd name="T83" fmla="*/ 2147483647 h 99"/>
                  <a:gd name="T84" fmla="*/ 2147483647 w 99"/>
                  <a:gd name="T85" fmla="*/ 2147483647 h 9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9" h="99">
                    <a:moveTo>
                      <a:pt x="59" y="8"/>
                    </a:moveTo>
                    <a:cubicBezTo>
                      <a:pt x="59" y="9"/>
                      <a:pt x="60" y="9"/>
                      <a:pt x="60" y="9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9"/>
                      <a:pt x="79" y="19"/>
                      <a:pt x="79" y="20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0" y="37"/>
                      <a:pt x="90" y="37"/>
                      <a:pt x="90" y="37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91" y="59"/>
                      <a:pt x="90" y="60"/>
                      <a:pt x="90" y="60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80" y="78"/>
                      <a:pt x="80" y="78"/>
                      <a:pt x="80" y="78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2" y="88"/>
                      <a:pt x="82" y="88"/>
                      <a:pt x="82" y="88"/>
                    </a:cubicBezTo>
                    <a:cubicBezTo>
                      <a:pt x="68" y="97"/>
                      <a:pt x="68" y="97"/>
                      <a:pt x="68" y="97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90"/>
                      <a:pt x="61" y="90"/>
                      <a:pt x="61" y="90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91"/>
                      <a:pt x="39" y="91"/>
                      <a:pt x="39" y="91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2"/>
                      <a:pt x="9" y="61"/>
                      <a:pt x="9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39"/>
                      <a:pt x="9" y="39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9" y="21"/>
                      <a:pt x="19" y="20"/>
                      <a:pt x="19" y="2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8" y="9"/>
                      <a:pt x="38" y="9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9" y="8"/>
                      <a:pt x="59" y="8"/>
                      <a:pt x="59" y="8"/>
                    </a:cubicBezTo>
                    <a:close/>
                    <a:moveTo>
                      <a:pt x="36" y="58"/>
                    </a:moveTo>
                    <a:cubicBezTo>
                      <a:pt x="37" y="52"/>
                      <a:pt x="37" y="52"/>
                      <a:pt x="37" y="52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8" y="55"/>
                      <a:pt x="58" y="55"/>
                      <a:pt x="58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63" y="77"/>
                      <a:pt x="67" y="74"/>
                      <a:pt x="71" y="71"/>
                    </a:cubicBezTo>
                    <a:cubicBezTo>
                      <a:pt x="76" y="66"/>
                      <a:pt x="80" y="58"/>
                      <a:pt x="80" y="50"/>
                    </a:cubicBezTo>
                    <a:cubicBezTo>
                      <a:pt x="80" y="41"/>
                      <a:pt x="76" y="34"/>
                      <a:pt x="71" y="28"/>
                    </a:cubicBezTo>
                    <a:cubicBezTo>
                      <a:pt x="65" y="23"/>
                      <a:pt x="58" y="19"/>
                      <a:pt x="49" y="19"/>
                    </a:cubicBezTo>
                    <a:cubicBezTo>
                      <a:pt x="41" y="19"/>
                      <a:pt x="34" y="23"/>
                      <a:pt x="28" y="28"/>
                    </a:cubicBezTo>
                    <a:cubicBezTo>
                      <a:pt x="23" y="34"/>
                      <a:pt x="19" y="41"/>
                      <a:pt x="19" y="50"/>
                    </a:cubicBezTo>
                    <a:cubicBezTo>
                      <a:pt x="19" y="58"/>
                      <a:pt x="23" y="66"/>
                      <a:pt x="28" y="71"/>
                    </a:cubicBezTo>
                    <a:cubicBezTo>
                      <a:pt x="34" y="76"/>
                      <a:pt x="41" y="80"/>
                      <a:pt x="49" y="80"/>
                    </a:cubicBezTo>
                    <a:cubicBezTo>
                      <a:pt x="52" y="80"/>
                      <a:pt x="54" y="80"/>
                      <a:pt x="55" y="79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48" y="66"/>
                      <a:pt x="48" y="66"/>
                      <a:pt x="48" y="66"/>
                    </a:cubicBezTo>
                    <a:cubicBezTo>
                      <a:pt x="47" y="69"/>
                      <a:pt x="45" y="73"/>
                      <a:pt x="45" y="73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6" y="58"/>
                      <a:pt x="36" y="58"/>
                      <a:pt x="36" y="58"/>
                    </a:cubicBezTo>
                    <a:close/>
                    <a:moveTo>
                      <a:pt x="51" y="37"/>
                    </a:moveTo>
                    <a:cubicBezTo>
                      <a:pt x="48" y="37"/>
                      <a:pt x="46" y="39"/>
                      <a:pt x="46" y="41"/>
                    </a:cubicBezTo>
                    <a:cubicBezTo>
                      <a:pt x="46" y="44"/>
                      <a:pt x="48" y="46"/>
                      <a:pt x="51" y="46"/>
                    </a:cubicBezTo>
                    <a:cubicBezTo>
                      <a:pt x="53" y="46"/>
                      <a:pt x="55" y="44"/>
                      <a:pt x="55" y="41"/>
                    </a:cubicBezTo>
                    <a:cubicBezTo>
                      <a:pt x="55" y="39"/>
                      <a:pt x="53" y="37"/>
                      <a:pt x="5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FA59EF3-62E1-4489-AD63-4449FBEB6541}"/>
                </a:ext>
              </a:extLst>
            </p:cNvPr>
            <p:cNvCxnSpPr/>
            <p:nvPr/>
          </p:nvCxnSpPr>
          <p:spPr>
            <a:xfrm>
              <a:off x="1109341" y="688776"/>
              <a:ext cx="2311055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C6454EA-8B00-4A6A-B56C-274BDDAD05BF}"/>
              </a:ext>
            </a:extLst>
          </p:cNvPr>
          <p:cNvGrpSpPr>
            <a:grpSpLocks/>
          </p:cNvGrpSpPr>
          <p:nvPr/>
        </p:nvGrpSpPr>
        <p:grpSpPr bwMode="auto">
          <a:xfrm>
            <a:off x="4129088" y="1270000"/>
            <a:ext cx="4127500" cy="4968875"/>
            <a:chOff x="4129498" y="1270306"/>
            <a:chExt cx="4127239" cy="4969341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558132F-C5F9-48AB-A4A1-F822E2FC4418}"/>
                </a:ext>
              </a:extLst>
            </p:cNvPr>
            <p:cNvSpPr/>
            <p:nvPr/>
          </p:nvSpPr>
          <p:spPr>
            <a:xfrm>
              <a:off x="4129498" y="1270306"/>
              <a:ext cx="3862143" cy="4969341"/>
            </a:xfrm>
            <a:prstGeom prst="rect">
              <a:avLst/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7433" name="组合 19">
              <a:extLst>
                <a:ext uri="{FF2B5EF4-FFF2-40B4-BE49-F238E27FC236}">
                  <a16:creationId xmlns:a16="http://schemas.microsoft.com/office/drawing/2014/main" id="{8508FFB9-3D4D-4521-B89C-FF96833206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4289" y="1716491"/>
              <a:ext cx="3852448" cy="4103688"/>
              <a:chOff x="4555259" y="1716491"/>
              <a:chExt cx="3852448" cy="4103688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A96CF4D-7000-470C-A370-8FD6FBF907F5}"/>
                  </a:ext>
                </a:extLst>
              </p:cNvPr>
              <p:cNvSpPr txBox="1"/>
              <p:nvPr/>
            </p:nvSpPr>
            <p:spPr>
              <a:xfrm>
                <a:off x="4802722" y="1716436"/>
                <a:ext cx="3604985" cy="52392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dirty="0">
                    <a:solidFill>
                      <a:schemeClr val="bg1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THE TITLE HERE</a:t>
                </a:r>
                <a:endParaRPr lang="zh-CN" altLang="en-US" sz="2800" b="1" dirty="0">
                  <a:solidFill>
                    <a:schemeClr val="bg1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435" name="文本框 21">
                <a:extLst>
                  <a:ext uri="{FF2B5EF4-FFF2-40B4-BE49-F238E27FC236}">
                    <a16:creationId xmlns:a16="http://schemas.microsoft.com/office/drawing/2014/main" id="{C8791DF4-30DF-4938-B6FB-98467CA694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5259" y="2239712"/>
                <a:ext cx="3300371" cy="3580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ts val="17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Remember that happiness is a way of travel, not a destination. Remember that happiness is a way of travel, not a destination.</a:t>
                </a:r>
              </a:p>
              <a:p>
                <a:pPr eaLnBrk="1" hangingPunct="1">
                  <a:lnSpc>
                    <a:spcPts val="17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Remember that happiness is a way of travel, not a destination. Remember that happiness is a way of travel, not a destination.</a:t>
                </a:r>
              </a:p>
              <a:p>
                <a:pPr eaLnBrk="1" hangingPunct="1">
                  <a:lnSpc>
                    <a:spcPts val="17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Remember that happiness is a way of travel, not a destination. Remember that happiness is a way of travel, not a destination.</a:t>
                </a:r>
              </a:p>
              <a:p>
                <a:pPr eaLnBrk="1" hangingPunct="1">
                  <a:lnSpc>
                    <a:spcPts val="17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Remember that happiness is a way of travel, not a destination. Remember that happiness is a way of travel, not a destination.</a:t>
                </a: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E35E80B-D932-479D-9C0C-CD45AF6A6231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1270000"/>
            <a:ext cx="3781425" cy="2487613"/>
            <a:chOff x="357598" y="1270307"/>
            <a:chExt cx="3781425" cy="2487311"/>
          </a:xfrm>
        </p:grpSpPr>
        <p:grpSp>
          <p:nvGrpSpPr>
            <p:cNvPr id="17428" name="组合 14">
              <a:extLst>
                <a:ext uri="{FF2B5EF4-FFF2-40B4-BE49-F238E27FC236}">
                  <a16:creationId xmlns:a16="http://schemas.microsoft.com/office/drawing/2014/main" id="{3F360C86-F978-4A49-8FA9-EDCCD5CA07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598" y="1270307"/>
              <a:ext cx="3781425" cy="2487311"/>
              <a:chOff x="357598" y="1270307"/>
              <a:chExt cx="3781425" cy="2487311"/>
            </a:xfrm>
          </p:grpSpPr>
          <p:pic>
            <p:nvPicPr>
              <p:cNvPr id="17430" name="图片 28">
                <a:extLst>
                  <a:ext uri="{FF2B5EF4-FFF2-40B4-BE49-F238E27FC236}">
                    <a16:creationId xmlns:a16="http://schemas.microsoft.com/office/drawing/2014/main" id="{AA4D68D1-AC35-4A88-BFF9-D6A1044C6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598" y="1270307"/>
                <a:ext cx="3781425" cy="2487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4427B2AA-9B62-4BFC-BCF2-6C4DE6A05C7B}"/>
                  </a:ext>
                </a:extLst>
              </p:cNvPr>
              <p:cNvSpPr/>
              <p:nvPr/>
            </p:nvSpPr>
            <p:spPr>
              <a:xfrm>
                <a:off x="357598" y="1270307"/>
                <a:ext cx="3781425" cy="2480962"/>
              </a:xfrm>
              <a:prstGeom prst="rect">
                <a:avLst/>
              </a:prstGeom>
              <a:solidFill>
                <a:srgbClr val="01559D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7429" name="文本框 9">
              <a:extLst>
                <a:ext uri="{FF2B5EF4-FFF2-40B4-BE49-F238E27FC236}">
                  <a16:creationId xmlns:a16="http://schemas.microsoft.com/office/drawing/2014/main" id="{A26CEB3D-661D-4880-BCB5-11F48B188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1349" y="2049235"/>
              <a:ext cx="218231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4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5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2B54F43-03E6-470A-B09E-1DF3DE07ACDB}"/>
              </a:ext>
            </a:extLst>
          </p:cNvPr>
          <p:cNvGrpSpPr>
            <a:grpSpLocks/>
          </p:cNvGrpSpPr>
          <p:nvPr/>
        </p:nvGrpSpPr>
        <p:grpSpPr bwMode="auto">
          <a:xfrm>
            <a:off x="338138" y="3746500"/>
            <a:ext cx="3798887" cy="2492375"/>
            <a:chOff x="338548" y="3746568"/>
            <a:chExt cx="3798387" cy="2493080"/>
          </a:xfrm>
        </p:grpSpPr>
        <p:grpSp>
          <p:nvGrpSpPr>
            <p:cNvPr id="17424" name="组合 17">
              <a:extLst>
                <a:ext uri="{FF2B5EF4-FFF2-40B4-BE49-F238E27FC236}">
                  <a16:creationId xmlns:a16="http://schemas.microsoft.com/office/drawing/2014/main" id="{B4936035-6A63-416B-852F-81DCEC2FE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548" y="3746568"/>
              <a:ext cx="3798387" cy="2493080"/>
              <a:chOff x="357598" y="3822768"/>
              <a:chExt cx="3798387" cy="2493080"/>
            </a:xfrm>
          </p:grpSpPr>
          <p:pic>
            <p:nvPicPr>
              <p:cNvPr id="17426" name="图片 22">
                <a:extLst>
                  <a:ext uri="{FF2B5EF4-FFF2-40B4-BE49-F238E27FC236}">
                    <a16:creationId xmlns:a16="http://schemas.microsoft.com/office/drawing/2014/main" id="{922F5C01-AF45-4BDE-9159-BCE85F06F2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94" r="4359"/>
              <a:stretch>
                <a:fillRect/>
              </a:stretch>
            </p:blipFill>
            <p:spPr bwMode="auto">
              <a:xfrm>
                <a:off x="357598" y="3825180"/>
                <a:ext cx="3790950" cy="2490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530B5B01-30F8-40CE-9565-DEA7FA893F15}"/>
                  </a:ext>
                </a:extLst>
              </p:cNvPr>
              <p:cNvSpPr/>
              <p:nvPr/>
            </p:nvSpPr>
            <p:spPr>
              <a:xfrm>
                <a:off x="375058" y="3822768"/>
                <a:ext cx="3780927" cy="2483552"/>
              </a:xfrm>
              <a:prstGeom prst="rect">
                <a:avLst/>
              </a:prstGeom>
              <a:solidFill>
                <a:srgbClr val="01559D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7425" name="文本框 10">
              <a:extLst>
                <a:ext uri="{FF2B5EF4-FFF2-40B4-BE49-F238E27FC236}">
                  <a16:creationId xmlns:a16="http://schemas.microsoft.com/office/drawing/2014/main" id="{2B8CF61D-159D-4A6A-8239-5315F4B7A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4118" y="4525496"/>
              <a:ext cx="218231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400">
                  <a:solidFill>
                    <a:srgbClr val="E6E6E6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5400">
                <a:solidFill>
                  <a:srgbClr val="E6E6E6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83E363C-0291-41AE-8104-4F854DF978F5}"/>
              </a:ext>
            </a:extLst>
          </p:cNvPr>
          <p:cNvGrpSpPr>
            <a:grpSpLocks/>
          </p:cNvGrpSpPr>
          <p:nvPr/>
        </p:nvGrpSpPr>
        <p:grpSpPr bwMode="auto">
          <a:xfrm>
            <a:off x="7991475" y="1270000"/>
            <a:ext cx="3781425" cy="2481263"/>
            <a:chOff x="7991473" y="1270307"/>
            <a:chExt cx="3781426" cy="2481187"/>
          </a:xfrm>
        </p:grpSpPr>
        <p:grpSp>
          <p:nvGrpSpPr>
            <p:cNvPr id="17420" name="组合 15">
              <a:extLst>
                <a:ext uri="{FF2B5EF4-FFF2-40B4-BE49-F238E27FC236}">
                  <a16:creationId xmlns:a16="http://schemas.microsoft.com/office/drawing/2014/main" id="{F6A0A7DB-B564-448B-BC8C-B3D5F66110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91473" y="1270307"/>
              <a:ext cx="3781426" cy="2481187"/>
              <a:chOff x="7991473" y="1270307"/>
              <a:chExt cx="3781426" cy="2481187"/>
            </a:xfrm>
          </p:grpSpPr>
          <p:pic>
            <p:nvPicPr>
              <p:cNvPr id="17422" name="图片 26">
                <a:extLst>
                  <a:ext uri="{FF2B5EF4-FFF2-40B4-BE49-F238E27FC236}">
                    <a16:creationId xmlns:a16="http://schemas.microsoft.com/office/drawing/2014/main" id="{4C16853B-C730-4CAC-8649-6793931A28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1474" y="1270307"/>
                <a:ext cx="3781425" cy="2481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0E19E294-E336-4F43-96A9-FE7E644CA598}"/>
                  </a:ext>
                </a:extLst>
              </p:cNvPr>
              <p:cNvSpPr/>
              <p:nvPr/>
            </p:nvSpPr>
            <p:spPr>
              <a:xfrm>
                <a:off x="7991473" y="1270307"/>
                <a:ext cx="3781426" cy="2481187"/>
              </a:xfrm>
              <a:prstGeom prst="rect">
                <a:avLst/>
              </a:prstGeom>
              <a:solidFill>
                <a:srgbClr val="01559D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7421" name="文本框 11">
              <a:extLst>
                <a:ext uri="{FF2B5EF4-FFF2-40B4-BE49-F238E27FC236}">
                  <a16:creationId xmlns:a16="http://schemas.microsoft.com/office/drawing/2014/main" id="{B6A663B5-D399-4A08-8777-852EE0951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1029" y="2049235"/>
              <a:ext cx="218231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400">
                  <a:solidFill>
                    <a:srgbClr val="E6E6E6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5400">
                <a:solidFill>
                  <a:srgbClr val="E6E6E6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37EAF83-848B-4600-B8ED-756FDC093063}"/>
              </a:ext>
            </a:extLst>
          </p:cNvPr>
          <p:cNvGrpSpPr>
            <a:grpSpLocks/>
          </p:cNvGrpSpPr>
          <p:nvPr/>
        </p:nvGrpSpPr>
        <p:grpSpPr bwMode="auto">
          <a:xfrm>
            <a:off x="7991475" y="3735388"/>
            <a:ext cx="3781425" cy="2503487"/>
            <a:chOff x="7991472" y="3734679"/>
            <a:chExt cx="3781427" cy="2504969"/>
          </a:xfrm>
        </p:grpSpPr>
        <p:grpSp>
          <p:nvGrpSpPr>
            <p:cNvPr id="17416" name="组合 16">
              <a:extLst>
                <a:ext uri="{FF2B5EF4-FFF2-40B4-BE49-F238E27FC236}">
                  <a16:creationId xmlns:a16="http://schemas.microsoft.com/office/drawing/2014/main" id="{561AD150-1D8F-475E-B194-85452671FC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91472" y="3734679"/>
              <a:ext cx="3781427" cy="2504969"/>
              <a:chOff x="7991472" y="3810879"/>
              <a:chExt cx="3781427" cy="2504969"/>
            </a:xfrm>
          </p:grpSpPr>
          <p:pic>
            <p:nvPicPr>
              <p:cNvPr id="17418" name="图片 24">
                <a:extLst>
                  <a:ext uri="{FF2B5EF4-FFF2-40B4-BE49-F238E27FC236}">
                    <a16:creationId xmlns:a16="http://schemas.microsoft.com/office/drawing/2014/main" id="{FB4D5102-0492-4D13-B58A-526E0F126A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1474" y="3810879"/>
                <a:ext cx="3781425" cy="2504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16C2904E-334B-4B92-9B5D-22FD14EA60D2}"/>
                  </a:ext>
                </a:extLst>
              </p:cNvPr>
              <p:cNvSpPr/>
              <p:nvPr/>
            </p:nvSpPr>
            <p:spPr>
              <a:xfrm>
                <a:off x="7991472" y="3810879"/>
                <a:ext cx="3781427" cy="2504969"/>
              </a:xfrm>
              <a:prstGeom prst="rect">
                <a:avLst/>
              </a:prstGeom>
              <a:solidFill>
                <a:srgbClr val="01559D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7417" name="文本框 12">
              <a:extLst>
                <a:ext uri="{FF2B5EF4-FFF2-40B4-BE49-F238E27FC236}">
                  <a16:creationId xmlns:a16="http://schemas.microsoft.com/office/drawing/2014/main" id="{89F51D87-5D1A-4C75-A2DD-CC219A799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91029" y="4533905"/>
              <a:ext cx="218231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4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54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94AC41B-60FA-4BED-9823-3C46C2766237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185738"/>
            <a:ext cx="7026273" cy="825500"/>
            <a:chOff x="193490" y="186088"/>
            <a:chExt cx="7025224" cy="824600"/>
          </a:xfrm>
        </p:grpSpPr>
        <p:sp>
          <p:nvSpPr>
            <p:cNvPr id="10" name="菱形 9">
              <a:extLst>
                <a:ext uri="{FF2B5EF4-FFF2-40B4-BE49-F238E27FC236}">
                  <a16:creationId xmlns:a16="http://schemas.microsoft.com/office/drawing/2014/main" id="{883E6D54-335E-4851-9532-70167079193C}"/>
                </a:ext>
              </a:extLst>
            </p:cNvPr>
            <p:cNvSpPr/>
            <p:nvPr/>
          </p:nvSpPr>
          <p:spPr>
            <a:xfrm>
              <a:off x="193490" y="186088"/>
              <a:ext cx="825377" cy="824600"/>
            </a:xfrm>
            <a:prstGeom prst="diamond">
              <a:avLst/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64" name="文本框 10">
              <a:extLst>
                <a:ext uri="{FF2B5EF4-FFF2-40B4-BE49-F238E27FC236}">
                  <a16:creationId xmlns:a16="http://schemas.microsoft.com/office/drawing/2014/main" id="{05DF928D-F2D6-487D-A452-200AC60582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089" y="243238"/>
              <a:ext cx="62006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0072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findings and applications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D0B773A7-E07E-43EF-8F39-4E90CDF62E90}"/>
                </a:ext>
              </a:extLst>
            </p:cNvPr>
            <p:cNvCxnSpPr/>
            <p:nvPr/>
          </p:nvCxnSpPr>
          <p:spPr>
            <a:xfrm>
              <a:off x="1109341" y="688776"/>
              <a:ext cx="2311055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10259BB-2D5D-4E2B-B9D4-57B1BAEF5554}"/>
                </a:ext>
              </a:extLst>
            </p:cNvPr>
            <p:cNvSpPr txBox="1"/>
            <p:nvPr/>
          </p:nvSpPr>
          <p:spPr>
            <a:xfrm>
              <a:off x="1018867" y="672919"/>
              <a:ext cx="3077703" cy="337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+mn-ea"/>
                </a:rPr>
                <a:t>We are sings the best!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8467" name="Freeform 306">
              <a:extLst>
                <a:ext uri="{FF2B5EF4-FFF2-40B4-BE49-F238E27FC236}">
                  <a16:creationId xmlns:a16="http://schemas.microsoft.com/office/drawing/2014/main" id="{0F784D3B-48C2-4B16-BA8E-3D14CEEF40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363" y="383940"/>
              <a:ext cx="430854" cy="428896"/>
            </a:xfrm>
            <a:custGeom>
              <a:avLst/>
              <a:gdLst>
                <a:gd name="T0" fmla="*/ 2147483647 w 99"/>
                <a:gd name="T1" fmla="*/ 2147483647 h 99"/>
                <a:gd name="T2" fmla="*/ 2147483647 w 99"/>
                <a:gd name="T3" fmla="*/ 2147483647 h 99"/>
                <a:gd name="T4" fmla="*/ 2147483647 w 99"/>
                <a:gd name="T5" fmla="*/ 2147483647 h 99"/>
                <a:gd name="T6" fmla="*/ 2147483647 w 99"/>
                <a:gd name="T7" fmla="*/ 2147483647 h 99"/>
                <a:gd name="T8" fmla="*/ 2147483647 w 99"/>
                <a:gd name="T9" fmla="*/ 2147483647 h 99"/>
                <a:gd name="T10" fmla="*/ 2147483647 w 99"/>
                <a:gd name="T11" fmla="*/ 2147483647 h 99"/>
                <a:gd name="T12" fmla="*/ 2147483647 w 99"/>
                <a:gd name="T13" fmla="*/ 2147483647 h 99"/>
                <a:gd name="T14" fmla="*/ 2147483647 w 99"/>
                <a:gd name="T15" fmla="*/ 2147483647 h 99"/>
                <a:gd name="T16" fmla="*/ 2147483647 w 99"/>
                <a:gd name="T17" fmla="*/ 2147483647 h 99"/>
                <a:gd name="T18" fmla="*/ 2147483647 w 99"/>
                <a:gd name="T19" fmla="*/ 2147483647 h 99"/>
                <a:gd name="T20" fmla="*/ 2147483647 w 99"/>
                <a:gd name="T21" fmla="*/ 2147483647 h 99"/>
                <a:gd name="T22" fmla="*/ 2147483647 w 99"/>
                <a:gd name="T23" fmla="*/ 2147483647 h 99"/>
                <a:gd name="T24" fmla="*/ 2147483647 w 99"/>
                <a:gd name="T25" fmla="*/ 2147483647 h 99"/>
                <a:gd name="T26" fmla="*/ 2147483647 w 99"/>
                <a:gd name="T27" fmla="*/ 2147483647 h 99"/>
                <a:gd name="T28" fmla="*/ 2147483647 w 99"/>
                <a:gd name="T29" fmla="*/ 2147483647 h 99"/>
                <a:gd name="T30" fmla="*/ 2147483647 w 99"/>
                <a:gd name="T31" fmla="*/ 2147483647 h 99"/>
                <a:gd name="T32" fmla="*/ 2147483647 w 99"/>
                <a:gd name="T33" fmla="*/ 2147483647 h 99"/>
                <a:gd name="T34" fmla="*/ 0 w 99"/>
                <a:gd name="T35" fmla="*/ 2147483647 h 99"/>
                <a:gd name="T36" fmla="*/ 2147483647 w 99"/>
                <a:gd name="T37" fmla="*/ 2147483647 h 99"/>
                <a:gd name="T38" fmla="*/ 2147483647 w 99"/>
                <a:gd name="T39" fmla="*/ 2147483647 h 99"/>
                <a:gd name="T40" fmla="*/ 2147483647 w 99"/>
                <a:gd name="T41" fmla="*/ 2147483647 h 99"/>
                <a:gd name="T42" fmla="*/ 2147483647 w 99"/>
                <a:gd name="T43" fmla="*/ 2147483647 h 99"/>
                <a:gd name="T44" fmla="*/ 2147483647 w 99"/>
                <a:gd name="T45" fmla="*/ 2147483647 h 99"/>
                <a:gd name="T46" fmla="*/ 2147483647 w 99"/>
                <a:gd name="T47" fmla="*/ 0 h 99"/>
                <a:gd name="T48" fmla="*/ 2147483647 w 99"/>
                <a:gd name="T49" fmla="*/ 2147483647 h 99"/>
                <a:gd name="T50" fmla="*/ 2147483647 w 99"/>
                <a:gd name="T51" fmla="*/ 2147483647 h 99"/>
                <a:gd name="T52" fmla="*/ 2147483647 w 99"/>
                <a:gd name="T53" fmla="*/ 2147483647 h 99"/>
                <a:gd name="T54" fmla="*/ 2147483647 w 99"/>
                <a:gd name="T55" fmla="*/ 2147483647 h 99"/>
                <a:gd name="T56" fmla="*/ 2147483647 w 99"/>
                <a:gd name="T57" fmla="*/ 2147483647 h 99"/>
                <a:gd name="T58" fmla="*/ 2147483647 w 99"/>
                <a:gd name="T59" fmla="*/ 2147483647 h 99"/>
                <a:gd name="T60" fmla="*/ 2147483647 w 99"/>
                <a:gd name="T61" fmla="*/ 2147483647 h 99"/>
                <a:gd name="T62" fmla="*/ 2147483647 w 99"/>
                <a:gd name="T63" fmla="*/ 2147483647 h 99"/>
                <a:gd name="T64" fmla="*/ 2147483647 w 99"/>
                <a:gd name="T65" fmla="*/ 2147483647 h 99"/>
                <a:gd name="T66" fmla="*/ 2147483647 w 99"/>
                <a:gd name="T67" fmla="*/ 2147483647 h 99"/>
                <a:gd name="T68" fmla="*/ 2147483647 w 99"/>
                <a:gd name="T69" fmla="*/ 2147483647 h 99"/>
                <a:gd name="T70" fmla="*/ 2147483647 w 99"/>
                <a:gd name="T71" fmla="*/ 2147483647 h 99"/>
                <a:gd name="T72" fmla="*/ 2147483647 w 99"/>
                <a:gd name="T73" fmla="*/ 2147483647 h 99"/>
                <a:gd name="T74" fmla="*/ 2147483647 w 99"/>
                <a:gd name="T75" fmla="*/ 2147483647 h 99"/>
                <a:gd name="T76" fmla="*/ 2147483647 w 99"/>
                <a:gd name="T77" fmla="*/ 2147483647 h 99"/>
                <a:gd name="T78" fmla="*/ 2147483647 w 99"/>
                <a:gd name="T79" fmla="*/ 2147483647 h 99"/>
                <a:gd name="T80" fmla="*/ 2147483647 w 99"/>
                <a:gd name="T81" fmla="*/ 2147483647 h 99"/>
                <a:gd name="T82" fmla="*/ 2147483647 w 99"/>
                <a:gd name="T83" fmla="*/ 2147483647 h 99"/>
                <a:gd name="T84" fmla="*/ 2147483647 w 99"/>
                <a:gd name="T85" fmla="*/ 2147483647 h 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24B69F0-531F-4661-9EBB-F86487D6D6EE}"/>
              </a:ext>
            </a:extLst>
          </p:cNvPr>
          <p:cNvCxnSpPr/>
          <p:nvPr/>
        </p:nvCxnSpPr>
        <p:spPr>
          <a:xfrm>
            <a:off x="4602163" y="1225550"/>
            <a:ext cx="0" cy="5243513"/>
          </a:xfrm>
          <a:prstGeom prst="line">
            <a:avLst/>
          </a:prstGeom>
          <a:ln>
            <a:solidFill>
              <a:srgbClr val="01559D"/>
            </a:solidFill>
            <a:prstDash val="lgDashDot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5864E23-8784-4E55-A3F0-6726B4CF6987}"/>
              </a:ext>
            </a:extLst>
          </p:cNvPr>
          <p:cNvCxnSpPr/>
          <p:nvPr/>
        </p:nvCxnSpPr>
        <p:spPr>
          <a:xfrm>
            <a:off x="7483475" y="1225550"/>
            <a:ext cx="0" cy="5243513"/>
          </a:xfrm>
          <a:prstGeom prst="line">
            <a:avLst/>
          </a:prstGeom>
          <a:ln>
            <a:solidFill>
              <a:srgbClr val="01559D"/>
            </a:solidFill>
            <a:prstDash val="lgDashDot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CB213ABA-7609-4D57-BFCB-575A372FC5A8}"/>
              </a:ext>
            </a:extLst>
          </p:cNvPr>
          <p:cNvSpPr txBox="1"/>
          <p:nvPr/>
        </p:nvSpPr>
        <p:spPr bwMode="auto">
          <a:xfrm>
            <a:off x="898525" y="1741488"/>
            <a:ext cx="3632200" cy="746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517BCBCA-400A-40E8-AEE4-0C5AF16199D4}"/>
              </a:ext>
            </a:extLst>
          </p:cNvPr>
          <p:cNvGrpSpPr>
            <a:grpSpLocks/>
          </p:cNvGrpSpPr>
          <p:nvPr/>
        </p:nvGrpSpPr>
        <p:grpSpPr bwMode="auto">
          <a:xfrm>
            <a:off x="4602163" y="1765300"/>
            <a:ext cx="2881312" cy="687388"/>
            <a:chOff x="4602362" y="1765368"/>
            <a:chExt cx="2881531" cy="686895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2BC26206-F655-451B-BD10-FDD66F0F91A2}"/>
                </a:ext>
              </a:extLst>
            </p:cNvPr>
            <p:cNvCxnSpPr/>
            <p:nvPr/>
          </p:nvCxnSpPr>
          <p:spPr>
            <a:xfrm flipH="1">
              <a:off x="4602362" y="2452263"/>
              <a:ext cx="2881531" cy="0"/>
            </a:xfrm>
            <a:prstGeom prst="line">
              <a:avLst/>
            </a:prstGeom>
            <a:ln>
              <a:solidFill>
                <a:srgbClr val="01559D"/>
              </a:solidFill>
              <a:prstDash val="lgDashDotDot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60" name="组合 50">
              <a:extLst>
                <a:ext uri="{FF2B5EF4-FFF2-40B4-BE49-F238E27FC236}">
                  <a16:creationId xmlns:a16="http://schemas.microsoft.com/office/drawing/2014/main" id="{DBB9E72D-FE2A-4D8D-B948-38BE311ADE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4555" y="1765368"/>
              <a:ext cx="2464120" cy="461665"/>
              <a:chOff x="4912738" y="1765368"/>
              <a:chExt cx="2464120" cy="461665"/>
            </a:xfrm>
          </p:grpSpPr>
          <p:sp>
            <p:nvSpPr>
              <p:cNvPr id="18461" name="Freeform 74">
                <a:extLst>
                  <a:ext uri="{FF2B5EF4-FFF2-40B4-BE49-F238E27FC236}">
                    <a16:creationId xmlns:a16="http://schemas.microsoft.com/office/drawing/2014/main" id="{A20DC042-F769-4210-9655-1A3CDD508D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12738" y="1810947"/>
                <a:ext cx="538255" cy="351936"/>
              </a:xfrm>
              <a:custGeom>
                <a:avLst/>
                <a:gdLst>
                  <a:gd name="T0" fmla="*/ 2147483647 w 99"/>
                  <a:gd name="T1" fmla="*/ 2147483647 h 65"/>
                  <a:gd name="T2" fmla="*/ 2147483647 w 99"/>
                  <a:gd name="T3" fmla="*/ 2147483647 h 65"/>
                  <a:gd name="T4" fmla="*/ 2147483647 w 99"/>
                  <a:gd name="T5" fmla="*/ 2147483647 h 65"/>
                  <a:gd name="T6" fmla="*/ 2147483647 w 99"/>
                  <a:gd name="T7" fmla="*/ 2147483647 h 65"/>
                  <a:gd name="T8" fmla="*/ 2147483647 w 99"/>
                  <a:gd name="T9" fmla="*/ 2147483647 h 65"/>
                  <a:gd name="T10" fmla="*/ 2147483647 w 99"/>
                  <a:gd name="T11" fmla="*/ 2147483647 h 65"/>
                  <a:gd name="T12" fmla="*/ 2147483647 w 99"/>
                  <a:gd name="T13" fmla="*/ 2147483647 h 65"/>
                  <a:gd name="T14" fmla="*/ 2147483647 w 99"/>
                  <a:gd name="T15" fmla="*/ 2147483647 h 65"/>
                  <a:gd name="T16" fmla="*/ 2147483647 w 99"/>
                  <a:gd name="T17" fmla="*/ 2147483647 h 65"/>
                  <a:gd name="T18" fmla="*/ 2147483647 w 99"/>
                  <a:gd name="T19" fmla="*/ 2147483647 h 65"/>
                  <a:gd name="T20" fmla="*/ 2147483647 w 99"/>
                  <a:gd name="T21" fmla="*/ 2147483647 h 65"/>
                  <a:gd name="T22" fmla="*/ 2147483647 w 99"/>
                  <a:gd name="T23" fmla="*/ 2147483647 h 65"/>
                  <a:gd name="T24" fmla="*/ 2147483647 w 99"/>
                  <a:gd name="T25" fmla="*/ 2147483647 h 65"/>
                  <a:gd name="T26" fmla="*/ 2147483647 w 99"/>
                  <a:gd name="T27" fmla="*/ 2147483647 h 65"/>
                  <a:gd name="T28" fmla="*/ 2147483647 w 99"/>
                  <a:gd name="T29" fmla="*/ 2147483647 h 65"/>
                  <a:gd name="T30" fmla="*/ 2147483647 w 99"/>
                  <a:gd name="T31" fmla="*/ 2147483647 h 65"/>
                  <a:gd name="T32" fmla="*/ 2147483647 w 99"/>
                  <a:gd name="T33" fmla="*/ 2147483647 h 65"/>
                  <a:gd name="T34" fmla="*/ 2147483647 w 99"/>
                  <a:gd name="T35" fmla="*/ 0 h 65"/>
                  <a:gd name="T36" fmla="*/ 2147483647 w 99"/>
                  <a:gd name="T37" fmla="*/ 2147483647 h 65"/>
                  <a:gd name="T38" fmla="*/ 2147483647 w 99"/>
                  <a:gd name="T39" fmla="*/ 2147483647 h 65"/>
                  <a:gd name="T40" fmla="*/ 2147483647 w 99"/>
                  <a:gd name="T41" fmla="*/ 2147483647 h 65"/>
                  <a:gd name="T42" fmla="*/ 0 w 99"/>
                  <a:gd name="T43" fmla="*/ 2147483647 h 65"/>
                  <a:gd name="T44" fmla="*/ 2147483647 w 99"/>
                  <a:gd name="T45" fmla="*/ 2147483647 h 65"/>
                  <a:gd name="T46" fmla="*/ 2147483647 w 99"/>
                  <a:gd name="T47" fmla="*/ 2147483647 h 65"/>
                  <a:gd name="T48" fmla="*/ 2147483647 w 99"/>
                  <a:gd name="T49" fmla="*/ 2147483647 h 65"/>
                  <a:gd name="T50" fmla="*/ 2147483647 w 99"/>
                  <a:gd name="T51" fmla="*/ 2147483647 h 65"/>
                  <a:gd name="T52" fmla="*/ 2147483647 w 99"/>
                  <a:gd name="T53" fmla="*/ 2147483647 h 65"/>
                  <a:gd name="T54" fmla="*/ 2147483647 w 99"/>
                  <a:gd name="T55" fmla="*/ 2147483647 h 65"/>
                  <a:gd name="T56" fmla="*/ 2147483647 w 99"/>
                  <a:gd name="T57" fmla="*/ 2147483647 h 65"/>
                  <a:gd name="T58" fmla="*/ 2147483647 w 99"/>
                  <a:gd name="T59" fmla="*/ 2147483647 h 65"/>
                  <a:gd name="T60" fmla="*/ 2147483647 w 99"/>
                  <a:gd name="T61" fmla="*/ 2147483647 h 65"/>
                  <a:gd name="T62" fmla="*/ 2147483647 w 99"/>
                  <a:gd name="T63" fmla="*/ 2147483647 h 65"/>
                  <a:gd name="T64" fmla="*/ 2147483647 w 99"/>
                  <a:gd name="T65" fmla="*/ 2147483647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9" h="65">
                    <a:moveTo>
                      <a:pt x="18" y="58"/>
                    </a:moveTo>
                    <a:cubicBezTo>
                      <a:pt x="30" y="58"/>
                      <a:pt x="42" y="60"/>
                      <a:pt x="53" y="65"/>
                    </a:cubicBezTo>
                    <a:cubicBezTo>
                      <a:pt x="64" y="60"/>
                      <a:pt x="75" y="57"/>
                      <a:pt x="87" y="57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58"/>
                      <a:pt x="18" y="58"/>
                      <a:pt x="18" y="58"/>
                    </a:cubicBezTo>
                    <a:close/>
                    <a:moveTo>
                      <a:pt x="99" y="8"/>
                    </a:moveTo>
                    <a:cubicBezTo>
                      <a:pt x="99" y="17"/>
                      <a:pt x="99" y="17"/>
                      <a:pt x="99" y="17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5"/>
                      <a:pt x="9" y="36"/>
                      <a:pt x="9" y="37"/>
                    </a:cubicBezTo>
                    <a:cubicBezTo>
                      <a:pt x="9" y="39"/>
                      <a:pt x="7" y="41"/>
                      <a:pt x="5" y="41"/>
                    </a:cubicBezTo>
                    <a:cubicBezTo>
                      <a:pt x="4" y="41"/>
                      <a:pt x="2" y="39"/>
                      <a:pt x="2" y="37"/>
                    </a:cubicBezTo>
                    <a:cubicBezTo>
                      <a:pt x="2" y="36"/>
                      <a:pt x="3" y="35"/>
                      <a:pt x="4" y="34"/>
                    </a:cubicBezTo>
                    <a:cubicBezTo>
                      <a:pt x="4" y="25"/>
                      <a:pt x="4" y="17"/>
                      <a:pt x="4" y="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99" y="8"/>
                      <a:pt x="99" y="8"/>
                      <a:pt x="99" y="8"/>
                    </a:cubicBezTo>
                    <a:close/>
                    <a:moveTo>
                      <a:pt x="8" y="42"/>
                    </a:moveTo>
                    <a:cubicBezTo>
                      <a:pt x="6" y="43"/>
                      <a:pt x="5" y="43"/>
                      <a:pt x="3" y="42"/>
                    </a:cubicBezTo>
                    <a:cubicBezTo>
                      <a:pt x="2" y="47"/>
                      <a:pt x="1" y="52"/>
                      <a:pt x="0" y="58"/>
                    </a:cubicBezTo>
                    <a:cubicBezTo>
                      <a:pt x="1" y="58"/>
                      <a:pt x="2" y="58"/>
                      <a:pt x="2" y="58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4" y="59"/>
                      <a:pt x="5" y="59"/>
                      <a:pt x="6" y="59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59"/>
                      <a:pt x="8" y="59"/>
                      <a:pt x="8" y="5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10" y="58"/>
                      <a:pt x="10" y="58"/>
                      <a:pt x="11" y="58"/>
                    </a:cubicBezTo>
                    <a:cubicBezTo>
                      <a:pt x="10" y="52"/>
                      <a:pt x="9" y="47"/>
                      <a:pt x="8" y="42"/>
                    </a:cubicBezTo>
                    <a:close/>
                  </a:path>
                </a:pathLst>
              </a:custGeom>
              <a:solidFill>
                <a:srgbClr val="007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FC223A9E-7679-4C21-AADA-D793CFBEB589}"/>
                  </a:ext>
                </a:extLst>
              </p:cNvPr>
              <p:cNvSpPr txBox="1"/>
              <p:nvPr/>
            </p:nvSpPr>
            <p:spPr>
              <a:xfrm>
                <a:off x="4950605" y="1765368"/>
                <a:ext cx="2425884" cy="4616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072A9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9FE6CF05-7BB2-4CB6-9C81-C19A8E8DD456}"/>
              </a:ext>
            </a:extLst>
          </p:cNvPr>
          <p:cNvGrpSpPr>
            <a:grpSpLocks/>
          </p:cNvGrpSpPr>
          <p:nvPr/>
        </p:nvGrpSpPr>
        <p:grpSpPr bwMode="auto">
          <a:xfrm>
            <a:off x="4602163" y="2897188"/>
            <a:ext cx="2881312" cy="782637"/>
            <a:chOff x="4602363" y="2897845"/>
            <a:chExt cx="2881531" cy="781233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F13EFDAE-3516-419B-9D64-1FEB9EF590FF}"/>
                </a:ext>
              </a:extLst>
            </p:cNvPr>
            <p:cNvCxnSpPr/>
            <p:nvPr/>
          </p:nvCxnSpPr>
          <p:spPr>
            <a:xfrm flipH="1">
              <a:off x="4602363" y="3679078"/>
              <a:ext cx="2881531" cy="0"/>
            </a:xfrm>
            <a:prstGeom prst="line">
              <a:avLst/>
            </a:prstGeom>
            <a:ln>
              <a:solidFill>
                <a:srgbClr val="01559D"/>
              </a:solidFill>
              <a:prstDash val="lgDashDotDot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56" name="组合 49">
              <a:extLst>
                <a:ext uri="{FF2B5EF4-FFF2-40B4-BE49-F238E27FC236}">
                  <a16:creationId xmlns:a16="http://schemas.microsoft.com/office/drawing/2014/main" id="{BB3F3C42-7551-44C1-AEE2-6EA59F2C2B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3430" y="2897845"/>
              <a:ext cx="2465245" cy="538049"/>
              <a:chOff x="4911613" y="2875529"/>
              <a:chExt cx="2465245" cy="538049"/>
            </a:xfrm>
          </p:grpSpPr>
          <p:sp>
            <p:nvSpPr>
              <p:cNvPr id="18457" name="Freeform 306">
                <a:extLst>
                  <a:ext uri="{FF2B5EF4-FFF2-40B4-BE49-F238E27FC236}">
                    <a16:creationId xmlns:a16="http://schemas.microsoft.com/office/drawing/2014/main" id="{800CF30C-C6E7-44DE-8E37-E63B25348E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11613" y="2875529"/>
                <a:ext cx="540505" cy="538049"/>
              </a:xfrm>
              <a:custGeom>
                <a:avLst/>
                <a:gdLst>
                  <a:gd name="T0" fmla="*/ 2147483647 w 99"/>
                  <a:gd name="T1" fmla="*/ 2147483647 h 99"/>
                  <a:gd name="T2" fmla="*/ 2147483647 w 99"/>
                  <a:gd name="T3" fmla="*/ 2147483647 h 99"/>
                  <a:gd name="T4" fmla="*/ 2147483647 w 99"/>
                  <a:gd name="T5" fmla="*/ 2147483647 h 99"/>
                  <a:gd name="T6" fmla="*/ 2147483647 w 99"/>
                  <a:gd name="T7" fmla="*/ 2147483647 h 99"/>
                  <a:gd name="T8" fmla="*/ 2147483647 w 99"/>
                  <a:gd name="T9" fmla="*/ 2147483647 h 99"/>
                  <a:gd name="T10" fmla="*/ 2147483647 w 99"/>
                  <a:gd name="T11" fmla="*/ 2147483647 h 99"/>
                  <a:gd name="T12" fmla="*/ 2147483647 w 99"/>
                  <a:gd name="T13" fmla="*/ 2147483647 h 99"/>
                  <a:gd name="T14" fmla="*/ 2147483647 w 99"/>
                  <a:gd name="T15" fmla="*/ 2147483647 h 99"/>
                  <a:gd name="T16" fmla="*/ 2147483647 w 99"/>
                  <a:gd name="T17" fmla="*/ 2147483647 h 99"/>
                  <a:gd name="T18" fmla="*/ 2147483647 w 99"/>
                  <a:gd name="T19" fmla="*/ 2147483647 h 99"/>
                  <a:gd name="T20" fmla="*/ 2147483647 w 99"/>
                  <a:gd name="T21" fmla="*/ 2147483647 h 99"/>
                  <a:gd name="T22" fmla="*/ 2147483647 w 99"/>
                  <a:gd name="T23" fmla="*/ 2147483647 h 99"/>
                  <a:gd name="T24" fmla="*/ 2147483647 w 99"/>
                  <a:gd name="T25" fmla="*/ 2147483647 h 99"/>
                  <a:gd name="T26" fmla="*/ 2147483647 w 99"/>
                  <a:gd name="T27" fmla="*/ 2147483647 h 99"/>
                  <a:gd name="T28" fmla="*/ 2147483647 w 99"/>
                  <a:gd name="T29" fmla="*/ 2147483647 h 99"/>
                  <a:gd name="T30" fmla="*/ 2147483647 w 99"/>
                  <a:gd name="T31" fmla="*/ 2147483647 h 99"/>
                  <a:gd name="T32" fmla="*/ 2147483647 w 99"/>
                  <a:gd name="T33" fmla="*/ 2147483647 h 99"/>
                  <a:gd name="T34" fmla="*/ 0 w 99"/>
                  <a:gd name="T35" fmla="*/ 2147483647 h 99"/>
                  <a:gd name="T36" fmla="*/ 2147483647 w 99"/>
                  <a:gd name="T37" fmla="*/ 2147483647 h 99"/>
                  <a:gd name="T38" fmla="*/ 2147483647 w 99"/>
                  <a:gd name="T39" fmla="*/ 2147483647 h 99"/>
                  <a:gd name="T40" fmla="*/ 2147483647 w 99"/>
                  <a:gd name="T41" fmla="*/ 2147483647 h 99"/>
                  <a:gd name="T42" fmla="*/ 2147483647 w 99"/>
                  <a:gd name="T43" fmla="*/ 2147483647 h 99"/>
                  <a:gd name="T44" fmla="*/ 2147483647 w 99"/>
                  <a:gd name="T45" fmla="*/ 2147483647 h 99"/>
                  <a:gd name="T46" fmla="*/ 2147483647 w 99"/>
                  <a:gd name="T47" fmla="*/ 0 h 99"/>
                  <a:gd name="T48" fmla="*/ 2147483647 w 99"/>
                  <a:gd name="T49" fmla="*/ 2147483647 h 99"/>
                  <a:gd name="T50" fmla="*/ 2147483647 w 99"/>
                  <a:gd name="T51" fmla="*/ 2147483647 h 99"/>
                  <a:gd name="T52" fmla="*/ 2147483647 w 99"/>
                  <a:gd name="T53" fmla="*/ 2147483647 h 99"/>
                  <a:gd name="T54" fmla="*/ 2147483647 w 99"/>
                  <a:gd name="T55" fmla="*/ 2147483647 h 99"/>
                  <a:gd name="T56" fmla="*/ 2147483647 w 99"/>
                  <a:gd name="T57" fmla="*/ 2147483647 h 99"/>
                  <a:gd name="T58" fmla="*/ 2147483647 w 99"/>
                  <a:gd name="T59" fmla="*/ 2147483647 h 99"/>
                  <a:gd name="T60" fmla="*/ 2147483647 w 99"/>
                  <a:gd name="T61" fmla="*/ 2147483647 h 99"/>
                  <a:gd name="T62" fmla="*/ 2147483647 w 99"/>
                  <a:gd name="T63" fmla="*/ 2147483647 h 99"/>
                  <a:gd name="T64" fmla="*/ 2147483647 w 99"/>
                  <a:gd name="T65" fmla="*/ 2147483647 h 99"/>
                  <a:gd name="T66" fmla="*/ 2147483647 w 99"/>
                  <a:gd name="T67" fmla="*/ 2147483647 h 99"/>
                  <a:gd name="T68" fmla="*/ 2147483647 w 99"/>
                  <a:gd name="T69" fmla="*/ 2147483647 h 99"/>
                  <a:gd name="T70" fmla="*/ 2147483647 w 99"/>
                  <a:gd name="T71" fmla="*/ 2147483647 h 99"/>
                  <a:gd name="T72" fmla="*/ 2147483647 w 99"/>
                  <a:gd name="T73" fmla="*/ 2147483647 h 99"/>
                  <a:gd name="T74" fmla="*/ 2147483647 w 99"/>
                  <a:gd name="T75" fmla="*/ 2147483647 h 99"/>
                  <a:gd name="T76" fmla="*/ 2147483647 w 99"/>
                  <a:gd name="T77" fmla="*/ 2147483647 h 99"/>
                  <a:gd name="T78" fmla="*/ 2147483647 w 99"/>
                  <a:gd name="T79" fmla="*/ 2147483647 h 99"/>
                  <a:gd name="T80" fmla="*/ 2147483647 w 99"/>
                  <a:gd name="T81" fmla="*/ 2147483647 h 99"/>
                  <a:gd name="T82" fmla="*/ 2147483647 w 99"/>
                  <a:gd name="T83" fmla="*/ 2147483647 h 99"/>
                  <a:gd name="T84" fmla="*/ 2147483647 w 99"/>
                  <a:gd name="T85" fmla="*/ 2147483647 h 9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9" h="99">
                    <a:moveTo>
                      <a:pt x="59" y="8"/>
                    </a:moveTo>
                    <a:cubicBezTo>
                      <a:pt x="59" y="9"/>
                      <a:pt x="60" y="9"/>
                      <a:pt x="60" y="9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9"/>
                      <a:pt x="79" y="19"/>
                      <a:pt x="79" y="20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0" y="37"/>
                      <a:pt x="90" y="37"/>
                      <a:pt x="90" y="37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91" y="59"/>
                      <a:pt x="90" y="60"/>
                      <a:pt x="90" y="60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80" y="78"/>
                      <a:pt x="80" y="78"/>
                      <a:pt x="80" y="78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2" y="88"/>
                      <a:pt x="82" y="88"/>
                      <a:pt x="82" y="88"/>
                    </a:cubicBezTo>
                    <a:cubicBezTo>
                      <a:pt x="68" y="97"/>
                      <a:pt x="68" y="97"/>
                      <a:pt x="68" y="97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90"/>
                      <a:pt x="61" y="90"/>
                      <a:pt x="61" y="90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91"/>
                      <a:pt x="39" y="91"/>
                      <a:pt x="39" y="91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9" y="62"/>
                      <a:pt x="9" y="61"/>
                      <a:pt x="9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39"/>
                      <a:pt x="9" y="39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9" y="21"/>
                      <a:pt x="19" y="20"/>
                      <a:pt x="19" y="2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8" y="9"/>
                      <a:pt x="38" y="9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9" y="8"/>
                      <a:pt x="59" y="8"/>
                      <a:pt x="59" y="8"/>
                    </a:cubicBezTo>
                    <a:close/>
                    <a:moveTo>
                      <a:pt x="36" y="58"/>
                    </a:moveTo>
                    <a:cubicBezTo>
                      <a:pt x="37" y="52"/>
                      <a:pt x="37" y="52"/>
                      <a:pt x="37" y="52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8" y="55"/>
                      <a:pt x="58" y="55"/>
                      <a:pt x="58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2" y="62"/>
                      <a:pt x="52" y="62"/>
                      <a:pt x="52" y="62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63" y="77"/>
                      <a:pt x="67" y="74"/>
                      <a:pt x="71" y="71"/>
                    </a:cubicBezTo>
                    <a:cubicBezTo>
                      <a:pt x="76" y="66"/>
                      <a:pt x="80" y="58"/>
                      <a:pt x="80" y="50"/>
                    </a:cubicBezTo>
                    <a:cubicBezTo>
                      <a:pt x="80" y="41"/>
                      <a:pt x="76" y="34"/>
                      <a:pt x="71" y="28"/>
                    </a:cubicBezTo>
                    <a:cubicBezTo>
                      <a:pt x="65" y="23"/>
                      <a:pt x="58" y="19"/>
                      <a:pt x="49" y="19"/>
                    </a:cubicBezTo>
                    <a:cubicBezTo>
                      <a:pt x="41" y="19"/>
                      <a:pt x="34" y="23"/>
                      <a:pt x="28" y="28"/>
                    </a:cubicBezTo>
                    <a:cubicBezTo>
                      <a:pt x="23" y="34"/>
                      <a:pt x="19" y="41"/>
                      <a:pt x="19" y="50"/>
                    </a:cubicBezTo>
                    <a:cubicBezTo>
                      <a:pt x="19" y="58"/>
                      <a:pt x="23" y="66"/>
                      <a:pt x="28" y="71"/>
                    </a:cubicBezTo>
                    <a:cubicBezTo>
                      <a:pt x="34" y="76"/>
                      <a:pt x="41" y="80"/>
                      <a:pt x="49" y="80"/>
                    </a:cubicBezTo>
                    <a:cubicBezTo>
                      <a:pt x="52" y="80"/>
                      <a:pt x="54" y="80"/>
                      <a:pt x="55" y="79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48" y="66"/>
                      <a:pt x="48" y="66"/>
                      <a:pt x="48" y="66"/>
                    </a:cubicBezTo>
                    <a:cubicBezTo>
                      <a:pt x="47" y="69"/>
                      <a:pt x="45" y="73"/>
                      <a:pt x="45" y="73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6" y="58"/>
                      <a:pt x="36" y="58"/>
                      <a:pt x="36" y="58"/>
                    </a:cubicBezTo>
                    <a:close/>
                    <a:moveTo>
                      <a:pt x="51" y="37"/>
                    </a:moveTo>
                    <a:cubicBezTo>
                      <a:pt x="48" y="37"/>
                      <a:pt x="46" y="39"/>
                      <a:pt x="46" y="41"/>
                    </a:cubicBezTo>
                    <a:cubicBezTo>
                      <a:pt x="46" y="44"/>
                      <a:pt x="48" y="46"/>
                      <a:pt x="51" y="46"/>
                    </a:cubicBezTo>
                    <a:cubicBezTo>
                      <a:pt x="53" y="46"/>
                      <a:pt x="55" y="44"/>
                      <a:pt x="55" y="41"/>
                    </a:cubicBezTo>
                    <a:cubicBezTo>
                      <a:pt x="55" y="39"/>
                      <a:pt x="53" y="37"/>
                      <a:pt x="51" y="37"/>
                    </a:cubicBezTo>
                    <a:close/>
                  </a:path>
                </a:pathLst>
              </a:custGeom>
              <a:solidFill>
                <a:srgbClr val="007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96917454-1A6C-4D67-8DE4-FFC9DD2164DA}"/>
                  </a:ext>
                </a:extLst>
              </p:cNvPr>
              <p:cNvSpPr txBox="1"/>
              <p:nvPr/>
            </p:nvSpPr>
            <p:spPr>
              <a:xfrm>
                <a:off x="4950606" y="2919899"/>
                <a:ext cx="2425884" cy="46271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072A9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3A3EB49F-AAC4-4CC3-A457-71B54BE43582}"/>
              </a:ext>
            </a:extLst>
          </p:cNvPr>
          <p:cNvGrpSpPr>
            <a:grpSpLocks/>
          </p:cNvGrpSpPr>
          <p:nvPr/>
        </p:nvGrpSpPr>
        <p:grpSpPr bwMode="auto">
          <a:xfrm>
            <a:off x="4602163" y="4106863"/>
            <a:ext cx="2881312" cy="798512"/>
            <a:chOff x="4602364" y="4106706"/>
            <a:chExt cx="2881531" cy="799187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C69B2C31-0C4E-488E-B28B-DB7A1610B375}"/>
                </a:ext>
              </a:extLst>
            </p:cNvPr>
            <p:cNvCxnSpPr/>
            <p:nvPr/>
          </p:nvCxnSpPr>
          <p:spPr>
            <a:xfrm flipH="1">
              <a:off x="4602364" y="4905893"/>
              <a:ext cx="2881531" cy="0"/>
            </a:xfrm>
            <a:prstGeom prst="line">
              <a:avLst/>
            </a:prstGeom>
            <a:ln>
              <a:solidFill>
                <a:srgbClr val="01559D"/>
              </a:solidFill>
              <a:prstDash val="lgDashDotDot"/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52" name="组合 48">
              <a:extLst>
                <a:ext uri="{FF2B5EF4-FFF2-40B4-BE49-F238E27FC236}">
                  <a16:creationId xmlns:a16="http://schemas.microsoft.com/office/drawing/2014/main" id="{0735DFC4-001A-4ED2-A4B5-40A89B8068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8356" y="4106706"/>
              <a:ext cx="2450319" cy="541897"/>
              <a:chOff x="4926539" y="4074616"/>
              <a:chExt cx="2450319" cy="541897"/>
            </a:xfrm>
          </p:grpSpPr>
          <p:sp>
            <p:nvSpPr>
              <p:cNvPr id="18453" name="Freeform 71">
                <a:extLst>
                  <a:ext uri="{FF2B5EF4-FFF2-40B4-BE49-F238E27FC236}">
                    <a16:creationId xmlns:a16="http://schemas.microsoft.com/office/drawing/2014/main" id="{DCCF55B1-084B-476F-B5BC-1930D4CFDA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26539" y="4075958"/>
                <a:ext cx="510652" cy="540555"/>
              </a:xfrm>
              <a:custGeom>
                <a:avLst/>
                <a:gdLst>
                  <a:gd name="T0" fmla="*/ 2147483647 w 222"/>
                  <a:gd name="T1" fmla="*/ 2147483647 h 235"/>
                  <a:gd name="T2" fmla="*/ 2147483647 w 222"/>
                  <a:gd name="T3" fmla="*/ 2147483647 h 235"/>
                  <a:gd name="T4" fmla="*/ 2147483647 w 222"/>
                  <a:gd name="T5" fmla="*/ 2147483647 h 235"/>
                  <a:gd name="T6" fmla="*/ 2147483647 w 222"/>
                  <a:gd name="T7" fmla="*/ 2147483647 h 235"/>
                  <a:gd name="T8" fmla="*/ 2147483647 w 222"/>
                  <a:gd name="T9" fmla="*/ 2147483647 h 235"/>
                  <a:gd name="T10" fmla="*/ 2147483647 w 222"/>
                  <a:gd name="T11" fmla="*/ 2147483647 h 235"/>
                  <a:gd name="T12" fmla="*/ 2147483647 w 222"/>
                  <a:gd name="T13" fmla="*/ 2147483647 h 235"/>
                  <a:gd name="T14" fmla="*/ 2147483647 w 222"/>
                  <a:gd name="T15" fmla="*/ 2147483647 h 235"/>
                  <a:gd name="T16" fmla="*/ 2147483647 w 222"/>
                  <a:gd name="T17" fmla="*/ 2147483647 h 235"/>
                  <a:gd name="T18" fmla="*/ 2147483647 w 222"/>
                  <a:gd name="T19" fmla="*/ 2147483647 h 235"/>
                  <a:gd name="T20" fmla="*/ 2147483647 w 222"/>
                  <a:gd name="T21" fmla="*/ 2147483647 h 235"/>
                  <a:gd name="T22" fmla="*/ 2147483647 w 222"/>
                  <a:gd name="T23" fmla="*/ 2147483647 h 235"/>
                  <a:gd name="T24" fmla="*/ 2147483647 w 222"/>
                  <a:gd name="T25" fmla="*/ 2147483647 h 235"/>
                  <a:gd name="T26" fmla="*/ 2147483647 w 222"/>
                  <a:gd name="T27" fmla="*/ 0 h 235"/>
                  <a:gd name="T28" fmla="*/ 2147483647 w 222"/>
                  <a:gd name="T29" fmla="*/ 0 h 235"/>
                  <a:gd name="T30" fmla="*/ 2147483647 w 222"/>
                  <a:gd name="T31" fmla="*/ 2147483647 h 235"/>
                  <a:gd name="T32" fmla="*/ 2147483647 w 222"/>
                  <a:gd name="T33" fmla="*/ 2147483647 h 235"/>
                  <a:gd name="T34" fmla="*/ 2147483647 w 222"/>
                  <a:gd name="T35" fmla="*/ 2147483647 h 235"/>
                  <a:gd name="T36" fmla="*/ 2147483647 w 222"/>
                  <a:gd name="T37" fmla="*/ 2147483647 h 235"/>
                  <a:gd name="T38" fmla="*/ 2147483647 w 222"/>
                  <a:gd name="T39" fmla="*/ 2147483647 h 235"/>
                  <a:gd name="T40" fmla="*/ 2147483647 w 222"/>
                  <a:gd name="T41" fmla="*/ 2147483647 h 235"/>
                  <a:gd name="T42" fmla="*/ 2147483647 w 222"/>
                  <a:gd name="T43" fmla="*/ 2147483647 h 235"/>
                  <a:gd name="T44" fmla="*/ 0 w 222"/>
                  <a:gd name="T45" fmla="*/ 2147483647 h 235"/>
                  <a:gd name="T46" fmla="*/ 0 w 222"/>
                  <a:gd name="T47" fmla="*/ 2147483647 h 235"/>
                  <a:gd name="T48" fmla="*/ 2147483647 w 222"/>
                  <a:gd name="T49" fmla="*/ 2147483647 h 235"/>
                  <a:gd name="T50" fmla="*/ 2147483647 w 222"/>
                  <a:gd name="T51" fmla="*/ 2147483647 h 235"/>
                  <a:gd name="T52" fmla="*/ 2147483647 w 222"/>
                  <a:gd name="T53" fmla="*/ 2147483647 h 235"/>
                  <a:gd name="T54" fmla="*/ 2147483647 w 222"/>
                  <a:gd name="T55" fmla="*/ 2147483647 h 235"/>
                  <a:gd name="T56" fmla="*/ 2147483647 w 222"/>
                  <a:gd name="T57" fmla="*/ 2147483647 h 235"/>
                  <a:gd name="T58" fmla="*/ 2147483647 w 222"/>
                  <a:gd name="T59" fmla="*/ 2147483647 h 235"/>
                  <a:gd name="T60" fmla="*/ 2147483647 w 222"/>
                  <a:gd name="T61" fmla="*/ 2147483647 h 235"/>
                  <a:gd name="T62" fmla="*/ 2147483647 w 222"/>
                  <a:gd name="T63" fmla="*/ 2147483647 h 235"/>
                  <a:gd name="T64" fmla="*/ 2147483647 w 222"/>
                  <a:gd name="T65" fmla="*/ 2147483647 h 235"/>
                  <a:gd name="T66" fmla="*/ 2147483647 w 222"/>
                  <a:gd name="T67" fmla="*/ 2147483647 h 235"/>
                  <a:gd name="T68" fmla="*/ 2147483647 w 222"/>
                  <a:gd name="T69" fmla="*/ 2147483647 h 235"/>
                  <a:gd name="T70" fmla="*/ 2147483647 w 222"/>
                  <a:gd name="T71" fmla="*/ 2147483647 h 235"/>
                  <a:gd name="T72" fmla="*/ 2147483647 w 222"/>
                  <a:gd name="T73" fmla="*/ 2147483647 h 235"/>
                  <a:gd name="T74" fmla="*/ 2147483647 w 222"/>
                  <a:gd name="T75" fmla="*/ 2147483647 h 235"/>
                  <a:gd name="T76" fmla="*/ 2147483647 w 222"/>
                  <a:gd name="T77" fmla="*/ 2147483647 h 235"/>
                  <a:gd name="T78" fmla="*/ 2147483647 w 222"/>
                  <a:gd name="T79" fmla="*/ 2147483647 h 235"/>
                  <a:gd name="T80" fmla="*/ 2147483647 w 222"/>
                  <a:gd name="T81" fmla="*/ 2147483647 h 23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2" h="235">
                    <a:moveTo>
                      <a:pt x="151" y="19"/>
                    </a:moveTo>
                    <a:lnTo>
                      <a:pt x="170" y="29"/>
                    </a:lnTo>
                    <a:lnTo>
                      <a:pt x="203" y="19"/>
                    </a:lnTo>
                    <a:lnTo>
                      <a:pt x="182" y="7"/>
                    </a:lnTo>
                    <a:lnTo>
                      <a:pt x="151" y="19"/>
                    </a:lnTo>
                    <a:close/>
                    <a:moveTo>
                      <a:pt x="31" y="171"/>
                    </a:moveTo>
                    <a:lnTo>
                      <a:pt x="7" y="159"/>
                    </a:lnTo>
                    <a:lnTo>
                      <a:pt x="7" y="211"/>
                    </a:lnTo>
                    <a:lnTo>
                      <a:pt x="31" y="223"/>
                    </a:lnTo>
                    <a:lnTo>
                      <a:pt x="31" y="171"/>
                    </a:lnTo>
                    <a:close/>
                    <a:moveTo>
                      <a:pt x="87" y="104"/>
                    </a:moveTo>
                    <a:lnTo>
                      <a:pt x="109" y="114"/>
                    </a:lnTo>
                    <a:lnTo>
                      <a:pt x="137" y="102"/>
                    </a:lnTo>
                    <a:lnTo>
                      <a:pt x="116" y="93"/>
                    </a:lnTo>
                    <a:lnTo>
                      <a:pt x="87" y="104"/>
                    </a:lnTo>
                    <a:close/>
                    <a:moveTo>
                      <a:pt x="68" y="102"/>
                    </a:moveTo>
                    <a:lnTo>
                      <a:pt x="76" y="100"/>
                    </a:lnTo>
                    <a:lnTo>
                      <a:pt x="116" y="83"/>
                    </a:lnTo>
                    <a:lnTo>
                      <a:pt x="118" y="83"/>
                    </a:lnTo>
                    <a:lnTo>
                      <a:pt x="132" y="90"/>
                    </a:lnTo>
                    <a:lnTo>
                      <a:pt x="132" y="24"/>
                    </a:lnTo>
                    <a:lnTo>
                      <a:pt x="132" y="19"/>
                    </a:lnTo>
                    <a:lnTo>
                      <a:pt x="139" y="14"/>
                    </a:lnTo>
                    <a:lnTo>
                      <a:pt x="180" y="0"/>
                    </a:lnTo>
                    <a:lnTo>
                      <a:pt x="182" y="0"/>
                    </a:lnTo>
                    <a:lnTo>
                      <a:pt x="215" y="14"/>
                    </a:lnTo>
                    <a:lnTo>
                      <a:pt x="222" y="19"/>
                    </a:lnTo>
                    <a:lnTo>
                      <a:pt x="222" y="168"/>
                    </a:lnTo>
                    <a:lnTo>
                      <a:pt x="173" y="187"/>
                    </a:lnTo>
                    <a:lnTo>
                      <a:pt x="168" y="185"/>
                    </a:lnTo>
                    <a:lnTo>
                      <a:pt x="158" y="180"/>
                    </a:lnTo>
                    <a:lnTo>
                      <a:pt x="158" y="192"/>
                    </a:lnTo>
                    <a:lnTo>
                      <a:pt x="106" y="211"/>
                    </a:lnTo>
                    <a:lnTo>
                      <a:pt x="102" y="209"/>
                    </a:lnTo>
                    <a:lnTo>
                      <a:pt x="90" y="201"/>
                    </a:lnTo>
                    <a:lnTo>
                      <a:pt x="90" y="216"/>
                    </a:lnTo>
                    <a:lnTo>
                      <a:pt x="38" y="235"/>
                    </a:lnTo>
                    <a:lnTo>
                      <a:pt x="33" y="232"/>
                    </a:lnTo>
                    <a:lnTo>
                      <a:pt x="2" y="218"/>
                    </a:lnTo>
                    <a:lnTo>
                      <a:pt x="0" y="216"/>
                    </a:lnTo>
                    <a:lnTo>
                      <a:pt x="0" y="213"/>
                    </a:lnTo>
                    <a:lnTo>
                      <a:pt x="0" y="154"/>
                    </a:lnTo>
                    <a:lnTo>
                      <a:pt x="0" y="147"/>
                    </a:lnTo>
                    <a:lnTo>
                      <a:pt x="7" y="145"/>
                    </a:lnTo>
                    <a:lnTo>
                      <a:pt x="47" y="128"/>
                    </a:lnTo>
                    <a:lnTo>
                      <a:pt x="50" y="128"/>
                    </a:lnTo>
                    <a:lnTo>
                      <a:pt x="80" y="145"/>
                    </a:lnTo>
                    <a:lnTo>
                      <a:pt x="90" y="147"/>
                    </a:lnTo>
                    <a:lnTo>
                      <a:pt x="90" y="194"/>
                    </a:lnTo>
                    <a:lnTo>
                      <a:pt x="99" y="199"/>
                    </a:lnTo>
                    <a:lnTo>
                      <a:pt x="99" y="126"/>
                    </a:lnTo>
                    <a:lnTo>
                      <a:pt x="76" y="114"/>
                    </a:lnTo>
                    <a:lnTo>
                      <a:pt x="76" y="142"/>
                    </a:lnTo>
                    <a:lnTo>
                      <a:pt x="68" y="138"/>
                    </a:lnTo>
                    <a:lnTo>
                      <a:pt x="68" y="109"/>
                    </a:lnTo>
                    <a:lnTo>
                      <a:pt x="68" y="102"/>
                    </a:lnTo>
                    <a:close/>
                    <a:moveTo>
                      <a:pt x="139" y="95"/>
                    </a:moveTo>
                    <a:lnTo>
                      <a:pt x="149" y="100"/>
                    </a:lnTo>
                    <a:lnTo>
                      <a:pt x="158" y="102"/>
                    </a:lnTo>
                    <a:lnTo>
                      <a:pt x="158" y="171"/>
                    </a:lnTo>
                    <a:lnTo>
                      <a:pt x="165" y="175"/>
                    </a:lnTo>
                    <a:lnTo>
                      <a:pt x="165" y="43"/>
                    </a:lnTo>
                    <a:lnTo>
                      <a:pt x="139" y="31"/>
                    </a:lnTo>
                    <a:lnTo>
                      <a:pt x="139" y="95"/>
                    </a:lnTo>
                    <a:close/>
                    <a:moveTo>
                      <a:pt x="19" y="149"/>
                    </a:moveTo>
                    <a:lnTo>
                      <a:pt x="38" y="159"/>
                    </a:lnTo>
                    <a:lnTo>
                      <a:pt x="71" y="147"/>
                    </a:lnTo>
                    <a:lnTo>
                      <a:pt x="47" y="138"/>
                    </a:lnTo>
                    <a:lnTo>
                      <a:pt x="19" y="149"/>
                    </a:lnTo>
                    <a:close/>
                    <a:moveTo>
                      <a:pt x="173" y="38"/>
                    </a:moveTo>
                    <a:lnTo>
                      <a:pt x="173" y="36"/>
                    </a:lnTo>
                    <a:lnTo>
                      <a:pt x="173" y="38"/>
                    </a:lnTo>
                    <a:close/>
                  </a:path>
                </a:pathLst>
              </a:custGeom>
              <a:solidFill>
                <a:srgbClr val="007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138FCCBD-8C57-4C62-9DB4-6BB24FE5ADFD}"/>
                  </a:ext>
                </a:extLst>
              </p:cNvPr>
              <p:cNvSpPr txBox="1"/>
              <p:nvPr/>
            </p:nvSpPr>
            <p:spPr>
              <a:xfrm>
                <a:off x="4950607" y="4074616"/>
                <a:ext cx="2425884" cy="46235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072A9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61014929-85D9-47F9-8E97-7A2ADF6FFF33}"/>
              </a:ext>
            </a:extLst>
          </p:cNvPr>
          <p:cNvGrpSpPr>
            <a:grpSpLocks/>
          </p:cNvGrpSpPr>
          <p:nvPr/>
        </p:nvGrpSpPr>
        <p:grpSpPr bwMode="auto">
          <a:xfrm>
            <a:off x="4902200" y="5319713"/>
            <a:ext cx="2425700" cy="528637"/>
            <a:chOff x="4950902" y="5319416"/>
            <a:chExt cx="2425956" cy="529054"/>
          </a:xfrm>
        </p:grpSpPr>
        <p:sp>
          <p:nvSpPr>
            <p:cNvPr id="18449" name="Freeform 30">
              <a:extLst>
                <a:ext uri="{FF2B5EF4-FFF2-40B4-BE49-F238E27FC236}">
                  <a16:creationId xmlns:a16="http://schemas.microsoft.com/office/drawing/2014/main" id="{107FFD64-BEB5-424B-8485-D1943C768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0594" y="5319416"/>
              <a:ext cx="402542" cy="529054"/>
            </a:xfrm>
            <a:custGeom>
              <a:avLst/>
              <a:gdLst>
                <a:gd name="T0" fmla="*/ 2147483647 w 74"/>
                <a:gd name="T1" fmla="*/ 0 h 97"/>
                <a:gd name="T2" fmla="*/ 2147483647 w 74"/>
                <a:gd name="T3" fmla="*/ 2147483647 h 97"/>
                <a:gd name="T4" fmla="*/ 2147483647 w 74"/>
                <a:gd name="T5" fmla="*/ 2147483647 h 97"/>
                <a:gd name="T6" fmla="*/ 2147483647 w 74"/>
                <a:gd name="T7" fmla="*/ 2147483647 h 97"/>
                <a:gd name="T8" fmla="*/ 2147483647 w 74"/>
                <a:gd name="T9" fmla="*/ 2147483647 h 97"/>
                <a:gd name="T10" fmla="*/ 2147483647 w 74"/>
                <a:gd name="T11" fmla="*/ 2147483647 h 97"/>
                <a:gd name="T12" fmla="*/ 2147483647 w 74"/>
                <a:gd name="T13" fmla="*/ 2147483647 h 97"/>
                <a:gd name="T14" fmla="*/ 2147483647 w 74"/>
                <a:gd name="T15" fmla="*/ 2147483647 h 97"/>
                <a:gd name="T16" fmla="*/ 2147483647 w 74"/>
                <a:gd name="T17" fmla="*/ 2147483647 h 97"/>
                <a:gd name="T18" fmla="*/ 2147483647 w 74"/>
                <a:gd name="T19" fmla="*/ 2147483647 h 97"/>
                <a:gd name="T20" fmla="*/ 2147483647 w 74"/>
                <a:gd name="T21" fmla="*/ 2147483647 h 97"/>
                <a:gd name="T22" fmla="*/ 2147483647 w 74"/>
                <a:gd name="T23" fmla="*/ 2147483647 h 97"/>
                <a:gd name="T24" fmla="*/ 2147483647 w 74"/>
                <a:gd name="T25" fmla="*/ 2147483647 h 97"/>
                <a:gd name="T26" fmla="*/ 2147483647 w 74"/>
                <a:gd name="T27" fmla="*/ 2147483647 h 97"/>
                <a:gd name="T28" fmla="*/ 2147483647 w 74"/>
                <a:gd name="T29" fmla="*/ 2147483647 h 97"/>
                <a:gd name="T30" fmla="*/ 0 w 74"/>
                <a:gd name="T31" fmla="*/ 2147483647 h 97"/>
                <a:gd name="T32" fmla="*/ 2147483647 w 74"/>
                <a:gd name="T33" fmla="*/ 2147483647 h 97"/>
                <a:gd name="T34" fmla="*/ 2147483647 w 74"/>
                <a:gd name="T35" fmla="*/ 0 h 97"/>
                <a:gd name="T36" fmla="*/ 2147483647 w 74"/>
                <a:gd name="T37" fmla="*/ 2147483647 h 97"/>
                <a:gd name="T38" fmla="*/ 2147483647 w 74"/>
                <a:gd name="T39" fmla="*/ 2147483647 h 97"/>
                <a:gd name="T40" fmla="*/ 2147483647 w 74"/>
                <a:gd name="T41" fmla="*/ 2147483647 h 97"/>
                <a:gd name="T42" fmla="*/ 2147483647 w 74"/>
                <a:gd name="T43" fmla="*/ 2147483647 h 97"/>
                <a:gd name="T44" fmla="*/ 2147483647 w 74"/>
                <a:gd name="T45" fmla="*/ 2147483647 h 97"/>
                <a:gd name="T46" fmla="*/ 2147483647 w 74"/>
                <a:gd name="T47" fmla="*/ 2147483647 h 97"/>
                <a:gd name="T48" fmla="*/ 2147483647 w 74"/>
                <a:gd name="T49" fmla="*/ 2147483647 h 97"/>
                <a:gd name="T50" fmla="*/ 2147483647 w 74"/>
                <a:gd name="T51" fmla="*/ 2147483647 h 97"/>
                <a:gd name="T52" fmla="*/ 2147483647 w 74"/>
                <a:gd name="T53" fmla="*/ 2147483647 h 97"/>
                <a:gd name="T54" fmla="*/ 2147483647 w 74"/>
                <a:gd name="T55" fmla="*/ 2147483647 h 97"/>
                <a:gd name="T56" fmla="*/ 2147483647 w 74"/>
                <a:gd name="T57" fmla="*/ 2147483647 h 97"/>
                <a:gd name="T58" fmla="*/ 2147483647 w 74"/>
                <a:gd name="T59" fmla="*/ 2147483647 h 97"/>
                <a:gd name="T60" fmla="*/ 2147483647 w 74"/>
                <a:gd name="T61" fmla="*/ 2147483647 h 97"/>
                <a:gd name="T62" fmla="*/ 2147483647 w 74"/>
                <a:gd name="T63" fmla="*/ 2147483647 h 97"/>
                <a:gd name="T64" fmla="*/ 2147483647 w 74"/>
                <a:gd name="T65" fmla="*/ 2147483647 h 97"/>
                <a:gd name="T66" fmla="*/ 2147483647 w 74"/>
                <a:gd name="T67" fmla="*/ 2147483647 h 97"/>
                <a:gd name="T68" fmla="*/ 2147483647 w 74"/>
                <a:gd name="T69" fmla="*/ 2147483647 h 97"/>
                <a:gd name="T70" fmla="*/ 2147483647 w 74"/>
                <a:gd name="T71" fmla="*/ 2147483647 h 97"/>
                <a:gd name="T72" fmla="*/ 2147483647 w 74"/>
                <a:gd name="T73" fmla="*/ 2147483647 h 97"/>
                <a:gd name="T74" fmla="*/ 2147483647 w 74"/>
                <a:gd name="T75" fmla="*/ 2147483647 h 97"/>
                <a:gd name="T76" fmla="*/ 2147483647 w 74"/>
                <a:gd name="T77" fmla="*/ 2147483647 h 97"/>
                <a:gd name="T78" fmla="*/ 2147483647 w 74"/>
                <a:gd name="T79" fmla="*/ 2147483647 h 97"/>
                <a:gd name="T80" fmla="*/ 2147483647 w 74"/>
                <a:gd name="T81" fmla="*/ 2147483647 h 97"/>
                <a:gd name="T82" fmla="*/ 2147483647 w 74"/>
                <a:gd name="T83" fmla="*/ 2147483647 h 97"/>
                <a:gd name="T84" fmla="*/ 2147483647 w 74"/>
                <a:gd name="T85" fmla="*/ 2147483647 h 97"/>
                <a:gd name="T86" fmla="*/ 2147483647 w 74"/>
                <a:gd name="T87" fmla="*/ 2147483647 h 97"/>
                <a:gd name="T88" fmla="*/ 2147483647 w 74"/>
                <a:gd name="T89" fmla="*/ 2147483647 h 97"/>
                <a:gd name="T90" fmla="*/ 2147483647 w 74"/>
                <a:gd name="T91" fmla="*/ 2147483647 h 97"/>
                <a:gd name="T92" fmla="*/ 2147483647 w 74"/>
                <a:gd name="T93" fmla="*/ 2147483647 h 97"/>
                <a:gd name="T94" fmla="*/ 2147483647 w 74"/>
                <a:gd name="T95" fmla="*/ 2147483647 h 97"/>
                <a:gd name="T96" fmla="*/ 2147483647 w 74"/>
                <a:gd name="T97" fmla="*/ 2147483647 h 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E515C66D-5E53-418E-A730-F2836DB2E3C5}"/>
                </a:ext>
              </a:extLst>
            </p:cNvPr>
            <p:cNvSpPr txBox="1"/>
            <p:nvPr/>
          </p:nvSpPr>
          <p:spPr>
            <a:xfrm>
              <a:off x="4950902" y="5359134"/>
              <a:ext cx="2425956" cy="4623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2400" b="1" dirty="0">
                <a:solidFill>
                  <a:srgbClr val="0072A9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D945B445-D64E-4A80-98F5-2E2509916427}"/>
              </a:ext>
            </a:extLst>
          </p:cNvPr>
          <p:cNvSpPr txBox="1"/>
          <p:nvPr/>
        </p:nvSpPr>
        <p:spPr bwMode="auto">
          <a:xfrm>
            <a:off x="898525" y="2898775"/>
            <a:ext cx="3632200" cy="746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CD0D31DA-AA34-4E9B-A93C-AC11A13628D3}"/>
              </a:ext>
            </a:extLst>
          </p:cNvPr>
          <p:cNvSpPr txBox="1"/>
          <p:nvPr/>
        </p:nvSpPr>
        <p:spPr bwMode="auto">
          <a:xfrm>
            <a:off x="898525" y="4054475"/>
            <a:ext cx="3632200" cy="746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27EA39B-67CF-4BA6-9F52-10A86A5FA9A6}"/>
              </a:ext>
            </a:extLst>
          </p:cNvPr>
          <p:cNvSpPr txBox="1"/>
          <p:nvPr/>
        </p:nvSpPr>
        <p:spPr bwMode="auto">
          <a:xfrm>
            <a:off x="898525" y="5210175"/>
            <a:ext cx="3632200" cy="747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2C0156C-107A-44C6-93EC-7B0497276955}"/>
              </a:ext>
            </a:extLst>
          </p:cNvPr>
          <p:cNvSpPr txBox="1"/>
          <p:nvPr/>
        </p:nvSpPr>
        <p:spPr bwMode="auto">
          <a:xfrm>
            <a:off x="7661275" y="1741488"/>
            <a:ext cx="3632200" cy="746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DAE49CEA-B21C-43D4-9086-9A5B3F861F36}"/>
              </a:ext>
            </a:extLst>
          </p:cNvPr>
          <p:cNvSpPr txBox="1"/>
          <p:nvPr/>
        </p:nvSpPr>
        <p:spPr bwMode="auto">
          <a:xfrm>
            <a:off x="7661275" y="2898775"/>
            <a:ext cx="3632200" cy="746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FEF874F-0F8A-4789-8D58-119E44025BAA}"/>
              </a:ext>
            </a:extLst>
          </p:cNvPr>
          <p:cNvSpPr txBox="1"/>
          <p:nvPr/>
        </p:nvSpPr>
        <p:spPr bwMode="auto">
          <a:xfrm>
            <a:off x="7661275" y="4054475"/>
            <a:ext cx="3632200" cy="746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FD60593E-6851-4323-9AB2-8250B47C277C}"/>
              </a:ext>
            </a:extLst>
          </p:cNvPr>
          <p:cNvSpPr txBox="1"/>
          <p:nvPr/>
        </p:nvSpPr>
        <p:spPr bwMode="auto">
          <a:xfrm>
            <a:off x="7661275" y="5210175"/>
            <a:ext cx="3632200" cy="747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5" grpId="0"/>
      <p:bldP spid="46" grpId="0"/>
      <p:bldP spid="47" grpId="0"/>
      <p:bldP spid="52" grpId="0"/>
      <p:bldP spid="53" grpId="0"/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976E248-A471-4870-A6D8-C0773B4B9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3748088"/>
            <a:ext cx="4711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0072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Summarize the recommendations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F2563FC-C128-4F94-B086-41523CD19132}"/>
              </a:ext>
            </a:extLst>
          </p:cNvPr>
          <p:cNvGrpSpPr>
            <a:grpSpLocks/>
          </p:cNvGrpSpPr>
          <p:nvPr/>
        </p:nvGrpSpPr>
        <p:grpSpPr bwMode="auto">
          <a:xfrm>
            <a:off x="3690938" y="2719388"/>
            <a:ext cx="4810125" cy="1446212"/>
            <a:chOff x="4219447" y="2719498"/>
            <a:chExt cx="3753106" cy="144655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C5DA70F-6AE5-4CBD-A232-94D3B06CBE70}"/>
                </a:ext>
              </a:extLst>
            </p:cNvPr>
            <p:cNvSpPr/>
            <p:nvPr/>
          </p:nvSpPr>
          <p:spPr>
            <a:xfrm>
              <a:off x="4448597" y="2808419"/>
              <a:ext cx="3294806" cy="643087"/>
            </a:xfrm>
            <a:prstGeom prst="rect">
              <a:avLst/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BE73FD4-53F7-4348-A39B-28D3FD79B179}"/>
                </a:ext>
              </a:extLst>
            </p:cNvPr>
            <p:cNvSpPr txBox="1"/>
            <p:nvPr/>
          </p:nvSpPr>
          <p:spPr>
            <a:xfrm>
              <a:off x="4219447" y="2719498"/>
              <a:ext cx="3753106" cy="1446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1" dirty="0">
                  <a:solidFill>
                    <a:schemeClr val="bg1"/>
                  </a:solidFill>
                  <a:latin typeface="+mj-lt"/>
                  <a:ea typeface="+mn-ea"/>
                </a:rPr>
                <a:t>The Seventh Part</a:t>
              </a:r>
              <a:endParaRPr lang="zh-CN" altLang="en-US" sz="4400" b="1" dirty="0">
                <a:solidFill>
                  <a:schemeClr val="bg1"/>
                </a:solidFill>
                <a:latin typeface="+mj-lt"/>
                <a:ea typeface="+mn-ea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6F30B94-B84C-42D0-B261-DF33C1E85C3A}"/>
              </a:ext>
            </a:extLst>
          </p:cNvPr>
          <p:cNvCxnSpPr/>
          <p:nvPr/>
        </p:nvCxnSpPr>
        <p:spPr>
          <a:xfrm>
            <a:off x="4448175" y="3651250"/>
            <a:ext cx="3295650" cy="0"/>
          </a:xfrm>
          <a:prstGeom prst="line">
            <a:avLst/>
          </a:prstGeom>
          <a:ln w="6350">
            <a:solidFill>
              <a:srgbClr val="0072A9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2F049B9-0A07-4C79-8016-54CF5434B13B}"/>
              </a:ext>
            </a:extLst>
          </p:cNvPr>
          <p:cNvCxnSpPr/>
          <p:nvPr/>
        </p:nvCxnSpPr>
        <p:spPr>
          <a:xfrm>
            <a:off x="4006850" y="4643438"/>
            <a:ext cx="4178300" cy="0"/>
          </a:xfrm>
          <a:prstGeom prst="line">
            <a:avLst/>
          </a:prstGeom>
          <a:ln w="6350">
            <a:solidFill>
              <a:srgbClr val="0072A9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935E625D-A557-4EDC-949B-A1ECCDD90BA7}"/>
              </a:ext>
            </a:extLst>
          </p:cNvPr>
          <p:cNvSpPr txBox="1"/>
          <p:nvPr/>
        </p:nvSpPr>
        <p:spPr>
          <a:xfrm>
            <a:off x="4387850" y="4733925"/>
            <a:ext cx="34163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0072A9"/>
                </a:solidFill>
                <a:latin typeface="+mj-lt"/>
                <a:ea typeface="+mn-ea"/>
              </a:rPr>
              <a:t>We are sings the best!</a:t>
            </a:r>
            <a:endParaRPr lang="zh-CN" altLang="en-US" sz="2400" dirty="0">
              <a:solidFill>
                <a:srgbClr val="0072A9"/>
              </a:solidFill>
              <a:latin typeface="+mj-lt"/>
              <a:ea typeface="+mn-ea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52DD220-7E35-4CE0-8207-BE846F6D65CF}"/>
              </a:ext>
            </a:extLst>
          </p:cNvPr>
          <p:cNvGrpSpPr>
            <a:grpSpLocks/>
          </p:cNvGrpSpPr>
          <p:nvPr/>
        </p:nvGrpSpPr>
        <p:grpSpPr bwMode="auto">
          <a:xfrm>
            <a:off x="-247650" y="-19050"/>
            <a:ext cx="12687300" cy="280988"/>
            <a:chOff x="-246861" y="0"/>
            <a:chExt cx="12685723" cy="281354"/>
          </a:xfrm>
        </p:grpSpPr>
        <p:sp>
          <p:nvSpPr>
            <p:cNvPr id="11" name="平行四边形 10">
              <a:extLst>
                <a:ext uri="{FF2B5EF4-FFF2-40B4-BE49-F238E27FC236}">
                  <a16:creationId xmlns:a16="http://schemas.microsoft.com/office/drawing/2014/main" id="{74234897-41A2-4837-A35E-1833E15677C8}"/>
                </a:ext>
              </a:extLst>
            </p:cNvPr>
            <p:cNvSpPr/>
            <p:nvPr/>
          </p:nvSpPr>
          <p:spPr>
            <a:xfrm>
              <a:off x="710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70C3208F-205C-460D-A0C2-2BD7CEA48EFB}"/>
                </a:ext>
              </a:extLst>
            </p:cNvPr>
            <p:cNvSpPr/>
            <p:nvPr/>
          </p:nvSpPr>
          <p:spPr>
            <a:xfrm flipH="1">
              <a:off x="-24686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98DB8AF7-329B-4C57-9135-3E44296862C7}"/>
                </a:ext>
              </a:extLst>
            </p:cNvPr>
            <p:cNvSpPr/>
            <p:nvPr/>
          </p:nvSpPr>
          <p:spPr>
            <a:xfrm>
              <a:off x="98171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D5096941-E4B2-4E43-8D4D-3A6BD4FFCFAA}"/>
                </a:ext>
              </a:extLst>
            </p:cNvPr>
            <p:cNvSpPr/>
            <p:nvPr/>
          </p:nvSpPr>
          <p:spPr>
            <a:xfrm flipH="1">
              <a:off x="72774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D9F6C5C7-61CA-49F9-A0F3-D5C524EF615E}"/>
                </a:ext>
              </a:extLst>
            </p:cNvPr>
            <p:cNvSpPr/>
            <p:nvPr/>
          </p:nvSpPr>
          <p:spPr>
            <a:xfrm>
              <a:off x="1957903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03E6B271-C01F-4501-9F23-612A541A3753}"/>
                </a:ext>
              </a:extLst>
            </p:cNvPr>
            <p:cNvSpPr/>
            <p:nvPr/>
          </p:nvSpPr>
          <p:spPr>
            <a:xfrm flipH="1">
              <a:off x="1703934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11BE5D8F-A698-4AF9-8F66-B7DC1300E5FB}"/>
                </a:ext>
              </a:extLst>
            </p:cNvPr>
            <p:cNvSpPr/>
            <p:nvPr/>
          </p:nvSpPr>
          <p:spPr>
            <a:xfrm>
              <a:off x="2932507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id="{FD5A0877-4B67-44B2-BD86-7083281CDA1B}"/>
                </a:ext>
              </a:extLst>
            </p:cNvPr>
            <p:cNvSpPr/>
            <p:nvPr/>
          </p:nvSpPr>
          <p:spPr>
            <a:xfrm flipH="1">
              <a:off x="267853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平行四边形 18">
              <a:extLst>
                <a:ext uri="{FF2B5EF4-FFF2-40B4-BE49-F238E27FC236}">
                  <a16:creationId xmlns:a16="http://schemas.microsoft.com/office/drawing/2014/main" id="{70E14A61-56EA-460D-8FC2-C8C6D4F0E1A7}"/>
                </a:ext>
              </a:extLst>
            </p:cNvPr>
            <p:cNvSpPr/>
            <p:nvPr/>
          </p:nvSpPr>
          <p:spPr>
            <a:xfrm>
              <a:off x="3907111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717641EA-59B8-4858-80AA-3A4DB0B3FC01}"/>
                </a:ext>
              </a:extLst>
            </p:cNvPr>
            <p:cNvSpPr/>
            <p:nvPr/>
          </p:nvSpPr>
          <p:spPr>
            <a:xfrm flipH="1">
              <a:off x="365314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平行四边形 20">
              <a:extLst>
                <a:ext uri="{FF2B5EF4-FFF2-40B4-BE49-F238E27FC236}">
                  <a16:creationId xmlns:a16="http://schemas.microsoft.com/office/drawing/2014/main" id="{BDEC54EA-CA73-4D99-807B-992455998C48}"/>
                </a:ext>
              </a:extLst>
            </p:cNvPr>
            <p:cNvSpPr/>
            <p:nvPr/>
          </p:nvSpPr>
          <p:spPr>
            <a:xfrm>
              <a:off x="488171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3523CAA2-F257-4DA2-A691-0CC9FC099F57}"/>
                </a:ext>
              </a:extLst>
            </p:cNvPr>
            <p:cNvSpPr/>
            <p:nvPr/>
          </p:nvSpPr>
          <p:spPr>
            <a:xfrm flipH="1">
              <a:off x="462774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03972633-D5BC-49F6-9BBC-0552A3C5A42F}"/>
                </a:ext>
              </a:extLst>
            </p:cNvPr>
            <p:cNvSpPr/>
            <p:nvPr/>
          </p:nvSpPr>
          <p:spPr>
            <a:xfrm>
              <a:off x="5857905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046C2744-A140-4B7D-9D84-61B20CA54738}"/>
                </a:ext>
              </a:extLst>
            </p:cNvPr>
            <p:cNvSpPr/>
            <p:nvPr/>
          </p:nvSpPr>
          <p:spPr>
            <a:xfrm flipH="1">
              <a:off x="5603937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26DBA2E3-4CC2-461F-8C9A-ADFDE6233B70}"/>
                </a:ext>
              </a:extLst>
            </p:cNvPr>
            <p:cNvSpPr/>
            <p:nvPr/>
          </p:nvSpPr>
          <p:spPr>
            <a:xfrm>
              <a:off x="6832509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F70D4BD6-2E46-474A-A702-2F9792D256B0}"/>
                </a:ext>
              </a:extLst>
            </p:cNvPr>
            <p:cNvSpPr/>
            <p:nvPr/>
          </p:nvSpPr>
          <p:spPr>
            <a:xfrm flipH="1">
              <a:off x="657854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80D97904-C818-46D4-99D5-1D5045D29226}"/>
                </a:ext>
              </a:extLst>
            </p:cNvPr>
            <p:cNvSpPr/>
            <p:nvPr/>
          </p:nvSpPr>
          <p:spPr>
            <a:xfrm>
              <a:off x="780711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平行四边形 27">
              <a:extLst>
                <a:ext uri="{FF2B5EF4-FFF2-40B4-BE49-F238E27FC236}">
                  <a16:creationId xmlns:a16="http://schemas.microsoft.com/office/drawing/2014/main" id="{648E66CB-85E0-474F-BA0F-7F327F0CEEFB}"/>
                </a:ext>
              </a:extLst>
            </p:cNvPr>
            <p:cNvSpPr/>
            <p:nvPr/>
          </p:nvSpPr>
          <p:spPr>
            <a:xfrm flipH="1">
              <a:off x="7553144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平行四边形 28">
              <a:extLst>
                <a:ext uri="{FF2B5EF4-FFF2-40B4-BE49-F238E27FC236}">
                  <a16:creationId xmlns:a16="http://schemas.microsoft.com/office/drawing/2014/main" id="{67CBFAE1-9589-4221-8450-D4B820AFBCDA}"/>
                </a:ext>
              </a:extLst>
            </p:cNvPr>
            <p:cNvSpPr/>
            <p:nvPr/>
          </p:nvSpPr>
          <p:spPr>
            <a:xfrm>
              <a:off x="878171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D43106A8-0ED6-4491-BB57-20D415CBD5AF}"/>
                </a:ext>
              </a:extLst>
            </p:cNvPr>
            <p:cNvSpPr/>
            <p:nvPr/>
          </p:nvSpPr>
          <p:spPr>
            <a:xfrm flipH="1">
              <a:off x="8527748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AF0E86F0-0841-4E67-8D70-25D33215B3C2}"/>
                </a:ext>
              </a:extLst>
            </p:cNvPr>
            <p:cNvSpPr/>
            <p:nvPr/>
          </p:nvSpPr>
          <p:spPr>
            <a:xfrm>
              <a:off x="9757908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A0848FA8-A0C1-4BD2-BFAC-26DF255307BB}"/>
                </a:ext>
              </a:extLst>
            </p:cNvPr>
            <p:cNvSpPr/>
            <p:nvPr/>
          </p:nvSpPr>
          <p:spPr>
            <a:xfrm flipH="1">
              <a:off x="9503940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平行四边形 32">
              <a:extLst>
                <a:ext uri="{FF2B5EF4-FFF2-40B4-BE49-F238E27FC236}">
                  <a16:creationId xmlns:a16="http://schemas.microsoft.com/office/drawing/2014/main" id="{8CF293FA-F1D8-4FB6-950C-CF23EECFA7A7}"/>
                </a:ext>
              </a:extLst>
            </p:cNvPr>
            <p:cNvSpPr/>
            <p:nvPr/>
          </p:nvSpPr>
          <p:spPr>
            <a:xfrm>
              <a:off x="1073251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平行四边形 33">
              <a:extLst>
                <a:ext uri="{FF2B5EF4-FFF2-40B4-BE49-F238E27FC236}">
                  <a16:creationId xmlns:a16="http://schemas.microsoft.com/office/drawing/2014/main" id="{FAEB18AB-DECF-41CB-8928-B828B03D41DF}"/>
                </a:ext>
              </a:extLst>
            </p:cNvPr>
            <p:cNvSpPr/>
            <p:nvPr/>
          </p:nvSpPr>
          <p:spPr>
            <a:xfrm flipH="1">
              <a:off x="1047854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平行四边形 34">
              <a:extLst>
                <a:ext uri="{FF2B5EF4-FFF2-40B4-BE49-F238E27FC236}">
                  <a16:creationId xmlns:a16="http://schemas.microsoft.com/office/drawing/2014/main" id="{F4DD782B-1CCE-4760-9AC7-D4F1AF35FA37}"/>
                </a:ext>
              </a:extLst>
            </p:cNvPr>
            <p:cNvSpPr/>
            <p:nvPr/>
          </p:nvSpPr>
          <p:spPr>
            <a:xfrm>
              <a:off x="1170711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平行四边形 35">
              <a:extLst>
                <a:ext uri="{FF2B5EF4-FFF2-40B4-BE49-F238E27FC236}">
                  <a16:creationId xmlns:a16="http://schemas.microsoft.com/office/drawing/2014/main" id="{DD3B042D-7CC8-49F1-ADA7-537CEC186F40}"/>
                </a:ext>
              </a:extLst>
            </p:cNvPr>
            <p:cNvSpPr/>
            <p:nvPr/>
          </p:nvSpPr>
          <p:spPr>
            <a:xfrm flipH="1">
              <a:off x="1145314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B2DF857-E1DB-47E5-B4D3-7ECC1F0EEE2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-247650" y="6596063"/>
            <a:ext cx="12687300" cy="280987"/>
            <a:chOff x="-246861" y="0"/>
            <a:chExt cx="12685723" cy="281354"/>
          </a:xfrm>
        </p:grpSpPr>
        <p:sp>
          <p:nvSpPr>
            <p:cNvPr id="38" name="平行四边形 37">
              <a:extLst>
                <a:ext uri="{FF2B5EF4-FFF2-40B4-BE49-F238E27FC236}">
                  <a16:creationId xmlns:a16="http://schemas.microsoft.com/office/drawing/2014/main" id="{2AD26F6D-919B-4EEE-AA6B-167DE5A5FB79}"/>
                </a:ext>
              </a:extLst>
            </p:cNvPr>
            <p:cNvSpPr/>
            <p:nvPr/>
          </p:nvSpPr>
          <p:spPr>
            <a:xfrm>
              <a:off x="710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id="{5297BD30-F0D1-42E3-9A7A-A9404FADA579}"/>
                </a:ext>
              </a:extLst>
            </p:cNvPr>
            <p:cNvSpPr/>
            <p:nvPr/>
          </p:nvSpPr>
          <p:spPr>
            <a:xfrm flipH="1">
              <a:off x="-24686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id="{A6F210D4-B061-4A45-B386-7D9838847DD4}"/>
                </a:ext>
              </a:extLst>
            </p:cNvPr>
            <p:cNvSpPr/>
            <p:nvPr/>
          </p:nvSpPr>
          <p:spPr>
            <a:xfrm>
              <a:off x="98171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平行四边形 40">
              <a:extLst>
                <a:ext uri="{FF2B5EF4-FFF2-40B4-BE49-F238E27FC236}">
                  <a16:creationId xmlns:a16="http://schemas.microsoft.com/office/drawing/2014/main" id="{F5D3FFB7-BBB0-43BE-8B04-F48B306A89C8}"/>
                </a:ext>
              </a:extLst>
            </p:cNvPr>
            <p:cNvSpPr/>
            <p:nvPr/>
          </p:nvSpPr>
          <p:spPr>
            <a:xfrm flipH="1">
              <a:off x="72774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id="{0A6634EA-5600-4173-983F-CD2ACC6E7634}"/>
                </a:ext>
              </a:extLst>
            </p:cNvPr>
            <p:cNvSpPr/>
            <p:nvPr/>
          </p:nvSpPr>
          <p:spPr>
            <a:xfrm>
              <a:off x="1957903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平行四边形 42">
              <a:extLst>
                <a:ext uri="{FF2B5EF4-FFF2-40B4-BE49-F238E27FC236}">
                  <a16:creationId xmlns:a16="http://schemas.microsoft.com/office/drawing/2014/main" id="{24BE3BC1-8BF4-4C79-A785-DDC1BF6E0096}"/>
                </a:ext>
              </a:extLst>
            </p:cNvPr>
            <p:cNvSpPr/>
            <p:nvPr/>
          </p:nvSpPr>
          <p:spPr>
            <a:xfrm flipH="1">
              <a:off x="1703934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id="{2C60346A-0B9F-4B2D-8B86-706F21E9DC08}"/>
                </a:ext>
              </a:extLst>
            </p:cNvPr>
            <p:cNvSpPr/>
            <p:nvPr/>
          </p:nvSpPr>
          <p:spPr>
            <a:xfrm>
              <a:off x="2932507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平行四边形 44">
              <a:extLst>
                <a:ext uri="{FF2B5EF4-FFF2-40B4-BE49-F238E27FC236}">
                  <a16:creationId xmlns:a16="http://schemas.microsoft.com/office/drawing/2014/main" id="{6A4012A4-CC5F-4958-BC3D-E0D6EC28875C}"/>
                </a:ext>
              </a:extLst>
            </p:cNvPr>
            <p:cNvSpPr/>
            <p:nvPr/>
          </p:nvSpPr>
          <p:spPr>
            <a:xfrm flipH="1">
              <a:off x="267853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平行四边形 45">
              <a:extLst>
                <a:ext uri="{FF2B5EF4-FFF2-40B4-BE49-F238E27FC236}">
                  <a16:creationId xmlns:a16="http://schemas.microsoft.com/office/drawing/2014/main" id="{891792B5-BD38-40E6-9194-CE10D0D0BA56}"/>
                </a:ext>
              </a:extLst>
            </p:cNvPr>
            <p:cNvSpPr/>
            <p:nvPr/>
          </p:nvSpPr>
          <p:spPr>
            <a:xfrm>
              <a:off x="3907111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7" name="平行四边形 46">
              <a:extLst>
                <a:ext uri="{FF2B5EF4-FFF2-40B4-BE49-F238E27FC236}">
                  <a16:creationId xmlns:a16="http://schemas.microsoft.com/office/drawing/2014/main" id="{C7C2D90E-F1C0-4363-94F1-45726EECA89A}"/>
                </a:ext>
              </a:extLst>
            </p:cNvPr>
            <p:cNvSpPr/>
            <p:nvPr/>
          </p:nvSpPr>
          <p:spPr>
            <a:xfrm flipH="1">
              <a:off x="365314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平行四边形 47">
              <a:extLst>
                <a:ext uri="{FF2B5EF4-FFF2-40B4-BE49-F238E27FC236}">
                  <a16:creationId xmlns:a16="http://schemas.microsoft.com/office/drawing/2014/main" id="{9487A766-BD50-41EC-B9B5-D3803875C880}"/>
                </a:ext>
              </a:extLst>
            </p:cNvPr>
            <p:cNvSpPr/>
            <p:nvPr/>
          </p:nvSpPr>
          <p:spPr>
            <a:xfrm>
              <a:off x="488171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平行四边形 48">
              <a:extLst>
                <a:ext uri="{FF2B5EF4-FFF2-40B4-BE49-F238E27FC236}">
                  <a16:creationId xmlns:a16="http://schemas.microsoft.com/office/drawing/2014/main" id="{D288D314-C3EE-4495-9CD5-A34768AA1CD6}"/>
                </a:ext>
              </a:extLst>
            </p:cNvPr>
            <p:cNvSpPr/>
            <p:nvPr/>
          </p:nvSpPr>
          <p:spPr>
            <a:xfrm flipH="1">
              <a:off x="462774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:a16="http://schemas.microsoft.com/office/drawing/2014/main" id="{18D56F0D-8A1B-4914-B63E-07AA9D8E2248}"/>
                </a:ext>
              </a:extLst>
            </p:cNvPr>
            <p:cNvSpPr/>
            <p:nvPr/>
          </p:nvSpPr>
          <p:spPr>
            <a:xfrm>
              <a:off x="5857905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平行四边形 50">
              <a:extLst>
                <a:ext uri="{FF2B5EF4-FFF2-40B4-BE49-F238E27FC236}">
                  <a16:creationId xmlns:a16="http://schemas.microsoft.com/office/drawing/2014/main" id="{DD0231EC-7180-4033-8FE9-238E17C6C6DA}"/>
                </a:ext>
              </a:extLst>
            </p:cNvPr>
            <p:cNvSpPr/>
            <p:nvPr/>
          </p:nvSpPr>
          <p:spPr>
            <a:xfrm flipH="1">
              <a:off x="5603937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55A2EB4E-FC48-48C8-80FA-AD8EAB17146D}"/>
                </a:ext>
              </a:extLst>
            </p:cNvPr>
            <p:cNvSpPr/>
            <p:nvPr/>
          </p:nvSpPr>
          <p:spPr>
            <a:xfrm>
              <a:off x="6832509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F7B2098A-0948-46AF-889C-4D3C24425BE5}"/>
                </a:ext>
              </a:extLst>
            </p:cNvPr>
            <p:cNvSpPr/>
            <p:nvPr/>
          </p:nvSpPr>
          <p:spPr>
            <a:xfrm flipH="1">
              <a:off x="657854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平行四边形 53">
              <a:extLst>
                <a:ext uri="{FF2B5EF4-FFF2-40B4-BE49-F238E27FC236}">
                  <a16:creationId xmlns:a16="http://schemas.microsoft.com/office/drawing/2014/main" id="{97E0AC1F-19A4-44CD-8D6F-EBFB6D298708}"/>
                </a:ext>
              </a:extLst>
            </p:cNvPr>
            <p:cNvSpPr/>
            <p:nvPr/>
          </p:nvSpPr>
          <p:spPr>
            <a:xfrm>
              <a:off x="780711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平行四边形 54">
              <a:extLst>
                <a:ext uri="{FF2B5EF4-FFF2-40B4-BE49-F238E27FC236}">
                  <a16:creationId xmlns:a16="http://schemas.microsoft.com/office/drawing/2014/main" id="{7B79F9F4-EBD1-46DD-8FF9-45CB2ECF70AE}"/>
                </a:ext>
              </a:extLst>
            </p:cNvPr>
            <p:cNvSpPr/>
            <p:nvPr/>
          </p:nvSpPr>
          <p:spPr>
            <a:xfrm flipH="1">
              <a:off x="7553144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CC374089-A646-4F24-A3C3-72D78B7406D0}"/>
                </a:ext>
              </a:extLst>
            </p:cNvPr>
            <p:cNvSpPr/>
            <p:nvPr/>
          </p:nvSpPr>
          <p:spPr>
            <a:xfrm>
              <a:off x="878171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平行四边形 56">
              <a:extLst>
                <a:ext uri="{FF2B5EF4-FFF2-40B4-BE49-F238E27FC236}">
                  <a16:creationId xmlns:a16="http://schemas.microsoft.com/office/drawing/2014/main" id="{2C1DAFC1-E25C-47C1-BD44-83759BEE05FB}"/>
                </a:ext>
              </a:extLst>
            </p:cNvPr>
            <p:cNvSpPr/>
            <p:nvPr/>
          </p:nvSpPr>
          <p:spPr>
            <a:xfrm flipH="1">
              <a:off x="8527748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0BB2B18-8386-48F3-AFCF-87E8493F4ED4}"/>
                </a:ext>
              </a:extLst>
            </p:cNvPr>
            <p:cNvSpPr/>
            <p:nvPr/>
          </p:nvSpPr>
          <p:spPr>
            <a:xfrm>
              <a:off x="9757908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平行四边形 58">
              <a:extLst>
                <a:ext uri="{FF2B5EF4-FFF2-40B4-BE49-F238E27FC236}">
                  <a16:creationId xmlns:a16="http://schemas.microsoft.com/office/drawing/2014/main" id="{B643AF34-49CB-415C-886E-FCA92C9E9131}"/>
                </a:ext>
              </a:extLst>
            </p:cNvPr>
            <p:cNvSpPr/>
            <p:nvPr/>
          </p:nvSpPr>
          <p:spPr>
            <a:xfrm flipH="1">
              <a:off x="9503940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平行四边形 59">
              <a:extLst>
                <a:ext uri="{FF2B5EF4-FFF2-40B4-BE49-F238E27FC236}">
                  <a16:creationId xmlns:a16="http://schemas.microsoft.com/office/drawing/2014/main" id="{A95DA110-4C22-47DF-97E0-9D5B33AE6B2D}"/>
                </a:ext>
              </a:extLst>
            </p:cNvPr>
            <p:cNvSpPr/>
            <p:nvPr/>
          </p:nvSpPr>
          <p:spPr>
            <a:xfrm>
              <a:off x="1073251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" name="平行四边形 60">
              <a:extLst>
                <a:ext uri="{FF2B5EF4-FFF2-40B4-BE49-F238E27FC236}">
                  <a16:creationId xmlns:a16="http://schemas.microsoft.com/office/drawing/2014/main" id="{596C9C79-3F54-4399-B701-126429760665}"/>
                </a:ext>
              </a:extLst>
            </p:cNvPr>
            <p:cNvSpPr/>
            <p:nvPr/>
          </p:nvSpPr>
          <p:spPr>
            <a:xfrm flipH="1">
              <a:off x="1047854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2" name="平行四边形 61">
              <a:extLst>
                <a:ext uri="{FF2B5EF4-FFF2-40B4-BE49-F238E27FC236}">
                  <a16:creationId xmlns:a16="http://schemas.microsoft.com/office/drawing/2014/main" id="{F4BABD50-A5F5-4C00-AF6E-0E3E71B91661}"/>
                </a:ext>
              </a:extLst>
            </p:cNvPr>
            <p:cNvSpPr/>
            <p:nvPr/>
          </p:nvSpPr>
          <p:spPr>
            <a:xfrm>
              <a:off x="1170711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3" name="平行四边形 62">
              <a:extLst>
                <a:ext uri="{FF2B5EF4-FFF2-40B4-BE49-F238E27FC236}">
                  <a16:creationId xmlns:a16="http://schemas.microsoft.com/office/drawing/2014/main" id="{FF1B28AF-2E2C-4986-854B-C1FB54E4A0C4}"/>
                </a:ext>
              </a:extLst>
            </p:cNvPr>
            <p:cNvSpPr/>
            <p:nvPr/>
          </p:nvSpPr>
          <p:spPr>
            <a:xfrm flipH="1">
              <a:off x="1145314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4" name="Freeform 30">
            <a:extLst>
              <a:ext uri="{FF2B5EF4-FFF2-40B4-BE49-F238E27FC236}">
                <a16:creationId xmlns:a16="http://schemas.microsoft.com/office/drawing/2014/main" id="{34B4B871-7A2F-4213-951F-3A3A944F3B4E}"/>
              </a:ext>
            </a:extLst>
          </p:cNvPr>
          <p:cNvSpPr>
            <a:spLocks noEditPoints="1"/>
          </p:cNvSpPr>
          <p:nvPr/>
        </p:nvSpPr>
        <p:spPr bwMode="auto">
          <a:xfrm>
            <a:off x="5768975" y="1774825"/>
            <a:ext cx="654050" cy="860425"/>
          </a:xfrm>
          <a:custGeom>
            <a:avLst/>
            <a:gdLst>
              <a:gd name="T0" fmla="*/ 2147483647 w 74"/>
              <a:gd name="T1" fmla="*/ 0 h 97"/>
              <a:gd name="T2" fmla="*/ 2147483647 w 74"/>
              <a:gd name="T3" fmla="*/ 2147483647 h 97"/>
              <a:gd name="T4" fmla="*/ 2147483647 w 74"/>
              <a:gd name="T5" fmla="*/ 2147483647 h 97"/>
              <a:gd name="T6" fmla="*/ 2147483647 w 74"/>
              <a:gd name="T7" fmla="*/ 2147483647 h 97"/>
              <a:gd name="T8" fmla="*/ 2147483647 w 74"/>
              <a:gd name="T9" fmla="*/ 2147483647 h 97"/>
              <a:gd name="T10" fmla="*/ 2147483647 w 74"/>
              <a:gd name="T11" fmla="*/ 2147483647 h 97"/>
              <a:gd name="T12" fmla="*/ 2147483647 w 74"/>
              <a:gd name="T13" fmla="*/ 2147483647 h 97"/>
              <a:gd name="T14" fmla="*/ 2147483647 w 74"/>
              <a:gd name="T15" fmla="*/ 2147483647 h 97"/>
              <a:gd name="T16" fmla="*/ 2147483647 w 74"/>
              <a:gd name="T17" fmla="*/ 2147483647 h 97"/>
              <a:gd name="T18" fmla="*/ 2147483647 w 74"/>
              <a:gd name="T19" fmla="*/ 2147483647 h 97"/>
              <a:gd name="T20" fmla="*/ 2147483647 w 74"/>
              <a:gd name="T21" fmla="*/ 2147483647 h 97"/>
              <a:gd name="T22" fmla="*/ 2147483647 w 74"/>
              <a:gd name="T23" fmla="*/ 2147483647 h 97"/>
              <a:gd name="T24" fmla="*/ 2147483647 w 74"/>
              <a:gd name="T25" fmla="*/ 2147483647 h 97"/>
              <a:gd name="T26" fmla="*/ 2147483647 w 74"/>
              <a:gd name="T27" fmla="*/ 2147483647 h 97"/>
              <a:gd name="T28" fmla="*/ 2147483647 w 74"/>
              <a:gd name="T29" fmla="*/ 2147483647 h 97"/>
              <a:gd name="T30" fmla="*/ 0 w 74"/>
              <a:gd name="T31" fmla="*/ 2147483647 h 97"/>
              <a:gd name="T32" fmla="*/ 2147483647 w 74"/>
              <a:gd name="T33" fmla="*/ 2147483647 h 97"/>
              <a:gd name="T34" fmla="*/ 2147483647 w 74"/>
              <a:gd name="T35" fmla="*/ 0 h 97"/>
              <a:gd name="T36" fmla="*/ 2147483647 w 74"/>
              <a:gd name="T37" fmla="*/ 2147483647 h 97"/>
              <a:gd name="T38" fmla="*/ 2147483647 w 74"/>
              <a:gd name="T39" fmla="*/ 2147483647 h 97"/>
              <a:gd name="T40" fmla="*/ 2147483647 w 74"/>
              <a:gd name="T41" fmla="*/ 2147483647 h 97"/>
              <a:gd name="T42" fmla="*/ 2147483647 w 74"/>
              <a:gd name="T43" fmla="*/ 2147483647 h 97"/>
              <a:gd name="T44" fmla="*/ 2147483647 w 74"/>
              <a:gd name="T45" fmla="*/ 2147483647 h 97"/>
              <a:gd name="T46" fmla="*/ 2147483647 w 74"/>
              <a:gd name="T47" fmla="*/ 2147483647 h 97"/>
              <a:gd name="T48" fmla="*/ 2147483647 w 74"/>
              <a:gd name="T49" fmla="*/ 2147483647 h 97"/>
              <a:gd name="T50" fmla="*/ 2147483647 w 74"/>
              <a:gd name="T51" fmla="*/ 2147483647 h 97"/>
              <a:gd name="T52" fmla="*/ 2147483647 w 74"/>
              <a:gd name="T53" fmla="*/ 2147483647 h 97"/>
              <a:gd name="T54" fmla="*/ 2147483647 w 74"/>
              <a:gd name="T55" fmla="*/ 2147483647 h 97"/>
              <a:gd name="T56" fmla="*/ 2147483647 w 74"/>
              <a:gd name="T57" fmla="*/ 2147483647 h 97"/>
              <a:gd name="T58" fmla="*/ 2147483647 w 74"/>
              <a:gd name="T59" fmla="*/ 2147483647 h 97"/>
              <a:gd name="T60" fmla="*/ 2147483647 w 74"/>
              <a:gd name="T61" fmla="*/ 2147483647 h 97"/>
              <a:gd name="T62" fmla="*/ 2147483647 w 74"/>
              <a:gd name="T63" fmla="*/ 2147483647 h 97"/>
              <a:gd name="T64" fmla="*/ 2147483647 w 74"/>
              <a:gd name="T65" fmla="*/ 2147483647 h 97"/>
              <a:gd name="T66" fmla="*/ 2147483647 w 74"/>
              <a:gd name="T67" fmla="*/ 2147483647 h 97"/>
              <a:gd name="T68" fmla="*/ 2147483647 w 74"/>
              <a:gd name="T69" fmla="*/ 2147483647 h 97"/>
              <a:gd name="T70" fmla="*/ 2147483647 w 74"/>
              <a:gd name="T71" fmla="*/ 2147483647 h 97"/>
              <a:gd name="T72" fmla="*/ 2147483647 w 74"/>
              <a:gd name="T73" fmla="*/ 2147483647 h 97"/>
              <a:gd name="T74" fmla="*/ 2147483647 w 74"/>
              <a:gd name="T75" fmla="*/ 2147483647 h 97"/>
              <a:gd name="T76" fmla="*/ 2147483647 w 74"/>
              <a:gd name="T77" fmla="*/ 2147483647 h 97"/>
              <a:gd name="T78" fmla="*/ 2147483647 w 74"/>
              <a:gd name="T79" fmla="*/ 2147483647 h 97"/>
              <a:gd name="T80" fmla="*/ 2147483647 w 74"/>
              <a:gd name="T81" fmla="*/ 2147483647 h 97"/>
              <a:gd name="T82" fmla="*/ 2147483647 w 74"/>
              <a:gd name="T83" fmla="*/ 2147483647 h 97"/>
              <a:gd name="T84" fmla="*/ 2147483647 w 74"/>
              <a:gd name="T85" fmla="*/ 2147483647 h 97"/>
              <a:gd name="T86" fmla="*/ 2147483647 w 74"/>
              <a:gd name="T87" fmla="*/ 2147483647 h 97"/>
              <a:gd name="T88" fmla="*/ 2147483647 w 74"/>
              <a:gd name="T89" fmla="*/ 2147483647 h 97"/>
              <a:gd name="T90" fmla="*/ 2147483647 w 74"/>
              <a:gd name="T91" fmla="*/ 2147483647 h 97"/>
              <a:gd name="T92" fmla="*/ 2147483647 w 74"/>
              <a:gd name="T93" fmla="*/ 2147483647 h 97"/>
              <a:gd name="T94" fmla="*/ 2147483647 w 74"/>
              <a:gd name="T95" fmla="*/ 2147483647 h 97"/>
              <a:gd name="T96" fmla="*/ 2147483647 w 74"/>
              <a:gd name="T97" fmla="*/ 2147483647 h 9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4" h="97">
                <a:moveTo>
                  <a:pt x="21" y="0"/>
                </a:move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6" y="1"/>
                  <a:pt x="68" y="3"/>
                </a:cubicBezTo>
                <a:cubicBezTo>
                  <a:pt x="70" y="5"/>
                  <a:pt x="72" y="8"/>
                  <a:pt x="72" y="11"/>
                </a:cubicBezTo>
                <a:cubicBezTo>
                  <a:pt x="72" y="56"/>
                  <a:pt x="72" y="56"/>
                  <a:pt x="72" y="56"/>
                </a:cubicBezTo>
                <a:cubicBezTo>
                  <a:pt x="71" y="55"/>
                  <a:pt x="70" y="53"/>
                  <a:pt x="70" y="52"/>
                </a:cubicBezTo>
                <a:cubicBezTo>
                  <a:pt x="68" y="50"/>
                  <a:pt x="66" y="48"/>
                  <a:pt x="63" y="47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0"/>
                  <a:pt x="63" y="9"/>
                  <a:pt x="62" y="9"/>
                </a:cubicBezTo>
                <a:cubicBezTo>
                  <a:pt x="62" y="8"/>
                  <a:pt x="61" y="8"/>
                  <a:pt x="60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6"/>
                  <a:pt x="26" y="17"/>
                  <a:pt x="26" y="18"/>
                </a:cubicBezTo>
                <a:cubicBezTo>
                  <a:pt x="26" y="19"/>
                  <a:pt x="25" y="21"/>
                  <a:pt x="23" y="22"/>
                </a:cubicBezTo>
                <a:cubicBezTo>
                  <a:pt x="22" y="23"/>
                  <a:pt x="21" y="24"/>
                  <a:pt x="19" y="24"/>
                </a:cubicBezTo>
                <a:cubicBezTo>
                  <a:pt x="18" y="24"/>
                  <a:pt x="17" y="24"/>
                  <a:pt x="1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79"/>
                  <a:pt x="8" y="79"/>
                  <a:pt x="8" y="79"/>
                </a:cubicBezTo>
                <a:cubicBezTo>
                  <a:pt x="8" y="80"/>
                  <a:pt x="9" y="80"/>
                  <a:pt x="9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10" y="81"/>
                  <a:pt x="10" y="82"/>
                  <a:pt x="11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9" y="83"/>
                  <a:pt x="29" y="84"/>
                </a:cubicBezTo>
                <a:cubicBezTo>
                  <a:pt x="31" y="86"/>
                  <a:pt x="34" y="88"/>
                  <a:pt x="37" y="90"/>
                </a:cubicBezTo>
                <a:cubicBezTo>
                  <a:pt x="11" y="90"/>
                  <a:pt x="11" y="90"/>
                  <a:pt x="11" y="90"/>
                </a:cubicBezTo>
                <a:cubicBezTo>
                  <a:pt x="8" y="90"/>
                  <a:pt x="5" y="89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1" y="85"/>
                  <a:pt x="0" y="82"/>
                  <a:pt x="0" y="7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7"/>
                  <a:pt x="1" y="17"/>
                  <a:pt x="1" y="17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0"/>
                  <a:pt x="21" y="0"/>
                </a:cubicBezTo>
                <a:close/>
                <a:moveTo>
                  <a:pt x="17" y="52"/>
                </a:moveTo>
                <a:cubicBezTo>
                  <a:pt x="17" y="56"/>
                  <a:pt x="17" y="56"/>
                  <a:pt x="1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2"/>
                  <a:pt x="27" y="52"/>
                  <a:pt x="27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40"/>
                </a:moveTo>
                <a:cubicBezTo>
                  <a:pt x="17" y="44"/>
                  <a:pt x="17" y="44"/>
                  <a:pt x="17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0"/>
                  <a:pt x="56" y="40"/>
                  <a:pt x="56" y="40"/>
                </a:cubicBezTo>
                <a:cubicBezTo>
                  <a:pt x="17" y="40"/>
                  <a:pt x="17" y="40"/>
                  <a:pt x="17" y="40"/>
                </a:cubicBezTo>
                <a:close/>
                <a:moveTo>
                  <a:pt x="17" y="28"/>
                </a:moveTo>
                <a:cubicBezTo>
                  <a:pt x="17" y="33"/>
                  <a:pt x="17" y="33"/>
                  <a:pt x="17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8"/>
                  <a:pt x="56" y="28"/>
                  <a:pt x="56" y="28"/>
                </a:cubicBezTo>
                <a:cubicBezTo>
                  <a:pt x="17" y="28"/>
                  <a:pt x="17" y="28"/>
                  <a:pt x="17" y="28"/>
                </a:cubicBezTo>
                <a:close/>
                <a:moveTo>
                  <a:pt x="34" y="17"/>
                </a:moveTo>
                <a:cubicBezTo>
                  <a:pt x="34" y="22"/>
                  <a:pt x="34" y="22"/>
                  <a:pt x="34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17"/>
                  <a:pt x="56" y="17"/>
                  <a:pt x="56" y="17"/>
                </a:cubicBezTo>
                <a:cubicBezTo>
                  <a:pt x="34" y="17"/>
                  <a:pt x="34" y="17"/>
                  <a:pt x="34" y="17"/>
                </a:cubicBezTo>
                <a:close/>
                <a:moveTo>
                  <a:pt x="41" y="69"/>
                </a:moveTo>
                <a:cubicBezTo>
                  <a:pt x="43" y="64"/>
                  <a:pt x="48" y="61"/>
                  <a:pt x="55" y="60"/>
                </a:cubicBezTo>
                <a:cubicBezTo>
                  <a:pt x="48" y="56"/>
                  <a:pt x="39" y="62"/>
                  <a:pt x="41" y="69"/>
                </a:cubicBezTo>
                <a:close/>
                <a:moveTo>
                  <a:pt x="38" y="54"/>
                </a:moveTo>
                <a:cubicBezTo>
                  <a:pt x="34" y="57"/>
                  <a:pt x="32" y="61"/>
                  <a:pt x="31" y="66"/>
                </a:cubicBezTo>
                <a:cubicBezTo>
                  <a:pt x="31" y="70"/>
                  <a:pt x="32" y="75"/>
                  <a:pt x="35" y="79"/>
                </a:cubicBezTo>
                <a:cubicBezTo>
                  <a:pt x="38" y="83"/>
                  <a:pt x="43" y="86"/>
                  <a:pt x="47" y="86"/>
                </a:cubicBezTo>
                <a:cubicBezTo>
                  <a:pt x="51" y="87"/>
                  <a:pt x="55" y="86"/>
                  <a:pt x="58" y="84"/>
                </a:cubicBezTo>
                <a:cubicBezTo>
                  <a:pt x="58" y="85"/>
                  <a:pt x="58" y="86"/>
                  <a:pt x="59" y="87"/>
                </a:cubicBezTo>
                <a:cubicBezTo>
                  <a:pt x="65" y="95"/>
                  <a:pt x="65" y="95"/>
                  <a:pt x="65" y="95"/>
                </a:cubicBezTo>
                <a:cubicBezTo>
                  <a:pt x="67" y="97"/>
                  <a:pt x="69" y="97"/>
                  <a:pt x="71" y="96"/>
                </a:cubicBezTo>
                <a:cubicBezTo>
                  <a:pt x="71" y="96"/>
                  <a:pt x="71" y="96"/>
                  <a:pt x="71" y="96"/>
                </a:cubicBezTo>
                <a:cubicBezTo>
                  <a:pt x="73" y="94"/>
                  <a:pt x="74" y="91"/>
                  <a:pt x="72" y="90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1"/>
                  <a:pt x="64" y="80"/>
                  <a:pt x="63" y="80"/>
                </a:cubicBezTo>
                <a:cubicBezTo>
                  <a:pt x="66" y="77"/>
                  <a:pt x="67" y="74"/>
                  <a:pt x="68" y="70"/>
                </a:cubicBezTo>
                <a:cubicBezTo>
                  <a:pt x="68" y="66"/>
                  <a:pt x="67" y="61"/>
                  <a:pt x="64" y="57"/>
                </a:cubicBezTo>
                <a:cubicBezTo>
                  <a:pt x="61" y="53"/>
                  <a:pt x="56" y="50"/>
                  <a:pt x="52" y="50"/>
                </a:cubicBezTo>
                <a:cubicBezTo>
                  <a:pt x="47" y="49"/>
                  <a:pt x="42" y="50"/>
                  <a:pt x="38" y="54"/>
                </a:cubicBezTo>
                <a:close/>
                <a:moveTo>
                  <a:pt x="51" y="56"/>
                </a:moveTo>
                <a:cubicBezTo>
                  <a:pt x="48" y="56"/>
                  <a:pt x="45" y="56"/>
                  <a:pt x="42" y="58"/>
                </a:cubicBezTo>
                <a:cubicBezTo>
                  <a:pt x="39" y="61"/>
                  <a:pt x="38" y="63"/>
                  <a:pt x="37" y="67"/>
                </a:cubicBezTo>
                <a:cubicBezTo>
                  <a:pt x="37" y="70"/>
                  <a:pt x="38" y="73"/>
                  <a:pt x="40" y="76"/>
                </a:cubicBezTo>
                <a:cubicBezTo>
                  <a:pt x="42" y="78"/>
                  <a:pt x="45" y="80"/>
                  <a:pt x="48" y="80"/>
                </a:cubicBezTo>
                <a:cubicBezTo>
                  <a:pt x="51" y="80"/>
                  <a:pt x="54" y="80"/>
                  <a:pt x="57" y="78"/>
                </a:cubicBezTo>
                <a:cubicBezTo>
                  <a:pt x="60" y="76"/>
                  <a:pt x="61" y="73"/>
                  <a:pt x="61" y="69"/>
                </a:cubicBezTo>
                <a:cubicBezTo>
                  <a:pt x="62" y="66"/>
                  <a:pt x="61" y="63"/>
                  <a:pt x="59" y="61"/>
                </a:cubicBezTo>
                <a:cubicBezTo>
                  <a:pt x="57" y="58"/>
                  <a:pt x="54" y="56"/>
                  <a:pt x="51" y="56"/>
                </a:cubicBezTo>
                <a:close/>
                <a:moveTo>
                  <a:pt x="21" y="9"/>
                </a:moveTo>
                <a:cubicBezTo>
                  <a:pt x="11" y="19"/>
                  <a:pt x="11" y="19"/>
                  <a:pt x="11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8" y="20"/>
                  <a:pt x="18" y="20"/>
                </a:cubicBezTo>
                <a:cubicBezTo>
                  <a:pt x="19" y="20"/>
                  <a:pt x="20" y="19"/>
                  <a:pt x="21" y="19"/>
                </a:cubicBezTo>
                <a:cubicBezTo>
                  <a:pt x="21" y="18"/>
                  <a:pt x="22" y="17"/>
                  <a:pt x="22" y="17"/>
                </a:cubicBezTo>
                <a:cubicBezTo>
                  <a:pt x="22" y="16"/>
                  <a:pt x="22" y="16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1"/>
                  <a:pt x="21" y="11"/>
                  <a:pt x="21" y="11"/>
                </a:cubicBezTo>
                <a:lnTo>
                  <a:pt x="21" y="9"/>
                </a:lnTo>
                <a:close/>
              </a:path>
            </a:pathLst>
          </a:custGeom>
          <a:solidFill>
            <a:srgbClr val="0072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id="{BC7192E4-C863-4CD4-9F52-B30CAC1A10E1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2305050"/>
            <a:ext cx="3200400" cy="2828925"/>
            <a:chOff x="4495666" y="2209857"/>
            <a:chExt cx="3200669" cy="2829312"/>
          </a:xfrm>
        </p:grpSpPr>
        <p:sp>
          <p:nvSpPr>
            <p:cNvPr id="5" name="任意多边形 4">
              <a:extLst>
                <a:ext uri="{FF2B5EF4-FFF2-40B4-BE49-F238E27FC236}">
                  <a16:creationId xmlns:a16="http://schemas.microsoft.com/office/drawing/2014/main" id="{1B573B37-1BC0-4BF7-BB49-02C68C8C0523}"/>
                </a:ext>
              </a:extLst>
            </p:cNvPr>
            <p:cNvSpPr/>
            <p:nvPr/>
          </p:nvSpPr>
          <p:spPr>
            <a:xfrm rot="1800000">
              <a:off x="6651672" y="2209857"/>
              <a:ext cx="290537" cy="368350"/>
            </a:xfrm>
            <a:custGeom>
              <a:avLst/>
              <a:gdLst>
                <a:gd name="connsiteX0" fmla="*/ 0 w 359703"/>
                <a:gd name="connsiteY0" fmla="*/ 91351 h 456753"/>
                <a:gd name="connsiteX1" fmla="*/ 179852 w 359703"/>
                <a:gd name="connsiteY1" fmla="*/ 91351 h 456753"/>
                <a:gd name="connsiteX2" fmla="*/ 179852 w 359703"/>
                <a:gd name="connsiteY2" fmla="*/ 0 h 456753"/>
                <a:gd name="connsiteX3" fmla="*/ 359703 w 359703"/>
                <a:gd name="connsiteY3" fmla="*/ 228377 h 456753"/>
                <a:gd name="connsiteX4" fmla="*/ 179852 w 359703"/>
                <a:gd name="connsiteY4" fmla="*/ 456753 h 456753"/>
                <a:gd name="connsiteX5" fmla="*/ 179852 w 359703"/>
                <a:gd name="connsiteY5" fmla="*/ 365402 h 456753"/>
                <a:gd name="connsiteX6" fmla="*/ 0 w 359703"/>
                <a:gd name="connsiteY6" fmla="*/ 365402 h 456753"/>
                <a:gd name="connsiteX7" fmla="*/ 0 w 359703"/>
                <a:gd name="connsiteY7" fmla="*/ 91351 h 45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703" h="456753">
                  <a:moveTo>
                    <a:pt x="0" y="91351"/>
                  </a:moveTo>
                  <a:lnTo>
                    <a:pt x="179852" y="91351"/>
                  </a:lnTo>
                  <a:lnTo>
                    <a:pt x="179852" y="0"/>
                  </a:lnTo>
                  <a:lnTo>
                    <a:pt x="359703" y="228377"/>
                  </a:lnTo>
                  <a:lnTo>
                    <a:pt x="179852" y="456753"/>
                  </a:lnTo>
                  <a:lnTo>
                    <a:pt x="179852" y="365402"/>
                  </a:lnTo>
                  <a:lnTo>
                    <a:pt x="0" y="365402"/>
                  </a:lnTo>
                  <a:lnTo>
                    <a:pt x="0" y="91351"/>
                  </a:lnTo>
                  <a:close/>
                </a:path>
              </a:pathLst>
            </a:custGeom>
            <a:noFill/>
            <a:ln w="38100">
              <a:solidFill>
                <a:srgbClr val="01559D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91350" rIns="107910" bIns="91351" spcCol="1270" anchor="ctr"/>
            <a:lstStyle/>
            <a:p>
              <a:pPr algn="ctr" defTabSz="8445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1900"/>
            </a:p>
          </p:txBody>
        </p:sp>
        <p:sp>
          <p:nvSpPr>
            <p:cNvPr id="7" name="任意多边形 6">
              <a:extLst>
                <a:ext uri="{FF2B5EF4-FFF2-40B4-BE49-F238E27FC236}">
                  <a16:creationId xmlns:a16="http://schemas.microsoft.com/office/drawing/2014/main" id="{BCCFDEC8-1F9A-4389-9FB2-16D2AEE03D38}"/>
                </a:ext>
              </a:extLst>
            </p:cNvPr>
            <p:cNvSpPr/>
            <p:nvPr/>
          </p:nvSpPr>
          <p:spPr>
            <a:xfrm rot="5400000">
              <a:off x="7367687" y="3432410"/>
              <a:ext cx="288965" cy="368331"/>
            </a:xfrm>
            <a:custGeom>
              <a:avLst/>
              <a:gdLst>
                <a:gd name="connsiteX0" fmla="*/ 0 w 359703"/>
                <a:gd name="connsiteY0" fmla="*/ 91351 h 456753"/>
                <a:gd name="connsiteX1" fmla="*/ 179852 w 359703"/>
                <a:gd name="connsiteY1" fmla="*/ 91351 h 456753"/>
                <a:gd name="connsiteX2" fmla="*/ 179852 w 359703"/>
                <a:gd name="connsiteY2" fmla="*/ 0 h 456753"/>
                <a:gd name="connsiteX3" fmla="*/ 359703 w 359703"/>
                <a:gd name="connsiteY3" fmla="*/ 228377 h 456753"/>
                <a:gd name="connsiteX4" fmla="*/ 179852 w 359703"/>
                <a:gd name="connsiteY4" fmla="*/ 456753 h 456753"/>
                <a:gd name="connsiteX5" fmla="*/ 179852 w 359703"/>
                <a:gd name="connsiteY5" fmla="*/ 365402 h 456753"/>
                <a:gd name="connsiteX6" fmla="*/ 0 w 359703"/>
                <a:gd name="connsiteY6" fmla="*/ 365402 h 456753"/>
                <a:gd name="connsiteX7" fmla="*/ 0 w 359703"/>
                <a:gd name="connsiteY7" fmla="*/ 91351 h 45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703" h="456753">
                  <a:moveTo>
                    <a:pt x="0" y="91351"/>
                  </a:moveTo>
                  <a:lnTo>
                    <a:pt x="179852" y="91351"/>
                  </a:lnTo>
                  <a:lnTo>
                    <a:pt x="179852" y="0"/>
                  </a:lnTo>
                  <a:lnTo>
                    <a:pt x="359703" y="228377"/>
                  </a:lnTo>
                  <a:lnTo>
                    <a:pt x="179852" y="456753"/>
                  </a:lnTo>
                  <a:lnTo>
                    <a:pt x="179852" y="365402"/>
                  </a:lnTo>
                  <a:lnTo>
                    <a:pt x="0" y="365402"/>
                  </a:lnTo>
                  <a:lnTo>
                    <a:pt x="0" y="91351"/>
                  </a:lnTo>
                  <a:close/>
                </a:path>
              </a:pathLst>
            </a:custGeom>
            <a:noFill/>
            <a:ln w="38100">
              <a:solidFill>
                <a:srgbClr val="01559D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91349" rIns="107910" bIns="91352" spcCol="1270" anchor="ctr"/>
            <a:lstStyle/>
            <a:p>
              <a:pPr algn="ctr" defTabSz="8445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1900"/>
            </a:p>
          </p:txBody>
        </p:sp>
        <p:sp>
          <p:nvSpPr>
            <p:cNvPr id="9" name="任意多边形 8">
              <a:extLst>
                <a:ext uri="{FF2B5EF4-FFF2-40B4-BE49-F238E27FC236}">
                  <a16:creationId xmlns:a16="http://schemas.microsoft.com/office/drawing/2014/main" id="{E4C8500F-B9E5-48CE-ACF5-13F521E768F3}"/>
                </a:ext>
              </a:extLst>
            </p:cNvPr>
            <p:cNvSpPr/>
            <p:nvPr/>
          </p:nvSpPr>
          <p:spPr>
            <a:xfrm rot="19800000">
              <a:off x="6665961" y="4662881"/>
              <a:ext cx="290536" cy="368350"/>
            </a:xfrm>
            <a:custGeom>
              <a:avLst/>
              <a:gdLst>
                <a:gd name="connsiteX0" fmla="*/ 0 w 359703"/>
                <a:gd name="connsiteY0" fmla="*/ 91351 h 456753"/>
                <a:gd name="connsiteX1" fmla="*/ 179852 w 359703"/>
                <a:gd name="connsiteY1" fmla="*/ 91351 h 456753"/>
                <a:gd name="connsiteX2" fmla="*/ 179852 w 359703"/>
                <a:gd name="connsiteY2" fmla="*/ 0 h 456753"/>
                <a:gd name="connsiteX3" fmla="*/ 359703 w 359703"/>
                <a:gd name="connsiteY3" fmla="*/ 228377 h 456753"/>
                <a:gd name="connsiteX4" fmla="*/ 179852 w 359703"/>
                <a:gd name="connsiteY4" fmla="*/ 456753 h 456753"/>
                <a:gd name="connsiteX5" fmla="*/ 179852 w 359703"/>
                <a:gd name="connsiteY5" fmla="*/ 365402 h 456753"/>
                <a:gd name="connsiteX6" fmla="*/ 0 w 359703"/>
                <a:gd name="connsiteY6" fmla="*/ 365402 h 456753"/>
                <a:gd name="connsiteX7" fmla="*/ 0 w 359703"/>
                <a:gd name="connsiteY7" fmla="*/ 91351 h 45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703" h="456753">
                  <a:moveTo>
                    <a:pt x="359703" y="365402"/>
                  </a:moveTo>
                  <a:lnTo>
                    <a:pt x="179851" y="365402"/>
                  </a:lnTo>
                  <a:lnTo>
                    <a:pt x="179851" y="456753"/>
                  </a:lnTo>
                  <a:lnTo>
                    <a:pt x="0" y="228376"/>
                  </a:lnTo>
                  <a:lnTo>
                    <a:pt x="179851" y="0"/>
                  </a:lnTo>
                  <a:lnTo>
                    <a:pt x="179851" y="91351"/>
                  </a:lnTo>
                  <a:lnTo>
                    <a:pt x="359703" y="91351"/>
                  </a:lnTo>
                  <a:lnTo>
                    <a:pt x="359703" y="365402"/>
                  </a:lnTo>
                  <a:close/>
                </a:path>
              </a:pathLst>
            </a:custGeom>
            <a:noFill/>
            <a:ln w="38100">
              <a:solidFill>
                <a:srgbClr val="01559D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7910" tIns="91351" rIns="1" bIns="91351" spcCol="1270" anchor="ctr"/>
            <a:lstStyle/>
            <a:p>
              <a:pPr algn="ctr" defTabSz="8445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1900"/>
            </a:p>
          </p:txBody>
        </p:sp>
        <p:sp>
          <p:nvSpPr>
            <p:cNvPr id="11" name="任意多边形 10">
              <a:extLst>
                <a:ext uri="{FF2B5EF4-FFF2-40B4-BE49-F238E27FC236}">
                  <a16:creationId xmlns:a16="http://schemas.microsoft.com/office/drawing/2014/main" id="{B0BB97A8-EE2A-46DA-B6F1-6CB46F0D3F66}"/>
                </a:ext>
              </a:extLst>
            </p:cNvPr>
            <p:cNvSpPr/>
            <p:nvPr/>
          </p:nvSpPr>
          <p:spPr>
            <a:xfrm rot="1800000">
              <a:off x="5249792" y="4670819"/>
              <a:ext cx="290536" cy="368350"/>
            </a:xfrm>
            <a:custGeom>
              <a:avLst/>
              <a:gdLst>
                <a:gd name="connsiteX0" fmla="*/ 0 w 359703"/>
                <a:gd name="connsiteY0" fmla="*/ 91351 h 456753"/>
                <a:gd name="connsiteX1" fmla="*/ 179852 w 359703"/>
                <a:gd name="connsiteY1" fmla="*/ 91351 h 456753"/>
                <a:gd name="connsiteX2" fmla="*/ 179852 w 359703"/>
                <a:gd name="connsiteY2" fmla="*/ 0 h 456753"/>
                <a:gd name="connsiteX3" fmla="*/ 359703 w 359703"/>
                <a:gd name="connsiteY3" fmla="*/ 228377 h 456753"/>
                <a:gd name="connsiteX4" fmla="*/ 179852 w 359703"/>
                <a:gd name="connsiteY4" fmla="*/ 456753 h 456753"/>
                <a:gd name="connsiteX5" fmla="*/ 179852 w 359703"/>
                <a:gd name="connsiteY5" fmla="*/ 365402 h 456753"/>
                <a:gd name="connsiteX6" fmla="*/ 0 w 359703"/>
                <a:gd name="connsiteY6" fmla="*/ 365402 h 456753"/>
                <a:gd name="connsiteX7" fmla="*/ 0 w 359703"/>
                <a:gd name="connsiteY7" fmla="*/ 91351 h 45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703" h="456753">
                  <a:moveTo>
                    <a:pt x="359703" y="365402"/>
                  </a:moveTo>
                  <a:lnTo>
                    <a:pt x="179851" y="365402"/>
                  </a:lnTo>
                  <a:lnTo>
                    <a:pt x="179851" y="456753"/>
                  </a:lnTo>
                  <a:lnTo>
                    <a:pt x="0" y="228376"/>
                  </a:lnTo>
                  <a:lnTo>
                    <a:pt x="179851" y="0"/>
                  </a:lnTo>
                  <a:lnTo>
                    <a:pt x="179851" y="91351"/>
                  </a:lnTo>
                  <a:lnTo>
                    <a:pt x="359703" y="91351"/>
                  </a:lnTo>
                  <a:lnTo>
                    <a:pt x="359703" y="365402"/>
                  </a:lnTo>
                  <a:close/>
                </a:path>
              </a:pathLst>
            </a:custGeom>
            <a:noFill/>
            <a:ln w="38100">
              <a:solidFill>
                <a:srgbClr val="01559D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7911" tIns="91351" rIns="0" bIns="91350" spcCol="1270" anchor="ctr"/>
            <a:lstStyle/>
            <a:p>
              <a:pPr algn="ctr" defTabSz="8445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1900"/>
            </a:p>
          </p:txBody>
        </p:sp>
        <p:sp>
          <p:nvSpPr>
            <p:cNvPr id="13" name="任意多边形 12">
              <a:extLst>
                <a:ext uri="{FF2B5EF4-FFF2-40B4-BE49-F238E27FC236}">
                  <a16:creationId xmlns:a16="http://schemas.microsoft.com/office/drawing/2014/main" id="{8814E94C-5753-4555-A0BA-EDCA266A3958}"/>
                </a:ext>
              </a:extLst>
            </p:cNvPr>
            <p:cNvSpPr/>
            <p:nvPr/>
          </p:nvSpPr>
          <p:spPr>
            <a:xfrm rot="16200000">
              <a:off x="4535349" y="3448287"/>
              <a:ext cx="288965" cy="368331"/>
            </a:xfrm>
            <a:custGeom>
              <a:avLst/>
              <a:gdLst>
                <a:gd name="connsiteX0" fmla="*/ 0 w 359703"/>
                <a:gd name="connsiteY0" fmla="*/ 91351 h 456753"/>
                <a:gd name="connsiteX1" fmla="*/ 179852 w 359703"/>
                <a:gd name="connsiteY1" fmla="*/ 91351 h 456753"/>
                <a:gd name="connsiteX2" fmla="*/ 179852 w 359703"/>
                <a:gd name="connsiteY2" fmla="*/ 0 h 456753"/>
                <a:gd name="connsiteX3" fmla="*/ 359703 w 359703"/>
                <a:gd name="connsiteY3" fmla="*/ 228377 h 456753"/>
                <a:gd name="connsiteX4" fmla="*/ 179852 w 359703"/>
                <a:gd name="connsiteY4" fmla="*/ 456753 h 456753"/>
                <a:gd name="connsiteX5" fmla="*/ 179852 w 359703"/>
                <a:gd name="connsiteY5" fmla="*/ 365402 h 456753"/>
                <a:gd name="connsiteX6" fmla="*/ 0 w 359703"/>
                <a:gd name="connsiteY6" fmla="*/ 365402 h 456753"/>
                <a:gd name="connsiteX7" fmla="*/ 0 w 359703"/>
                <a:gd name="connsiteY7" fmla="*/ 91351 h 45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703" h="456753">
                  <a:moveTo>
                    <a:pt x="0" y="91351"/>
                  </a:moveTo>
                  <a:lnTo>
                    <a:pt x="179852" y="91351"/>
                  </a:lnTo>
                  <a:lnTo>
                    <a:pt x="179852" y="0"/>
                  </a:lnTo>
                  <a:lnTo>
                    <a:pt x="359703" y="228377"/>
                  </a:lnTo>
                  <a:lnTo>
                    <a:pt x="179852" y="456753"/>
                  </a:lnTo>
                  <a:lnTo>
                    <a:pt x="179852" y="365402"/>
                  </a:lnTo>
                  <a:lnTo>
                    <a:pt x="0" y="365402"/>
                  </a:lnTo>
                  <a:lnTo>
                    <a:pt x="0" y="91351"/>
                  </a:lnTo>
                  <a:close/>
                </a:path>
              </a:pathLst>
            </a:custGeom>
            <a:noFill/>
            <a:ln w="38100">
              <a:solidFill>
                <a:srgbClr val="01559D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2" tIns="91351" rIns="107912" bIns="91350" spcCol="1270" anchor="ctr"/>
            <a:lstStyle/>
            <a:p>
              <a:pPr algn="ctr" defTabSz="8445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1900"/>
            </a:p>
          </p:txBody>
        </p:sp>
        <p:sp>
          <p:nvSpPr>
            <p:cNvPr id="15" name="任意多边形 14">
              <a:extLst>
                <a:ext uri="{FF2B5EF4-FFF2-40B4-BE49-F238E27FC236}">
                  <a16:creationId xmlns:a16="http://schemas.microsoft.com/office/drawing/2014/main" id="{B746E518-7E14-4BA5-A426-12F2739ACE3E}"/>
                </a:ext>
              </a:extLst>
            </p:cNvPr>
            <p:cNvSpPr/>
            <p:nvPr/>
          </p:nvSpPr>
          <p:spPr>
            <a:xfrm rot="19800000">
              <a:off x="5235503" y="2217796"/>
              <a:ext cx="290537" cy="368350"/>
            </a:xfrm>
            <a:custGeom>
              <a:avLst/>
              <a:gdLst>
                <a:gd name="connsiteX0" fmla="*/ 0 w 359703"/>
                <a:gd name="connsiteY0" fmla="*/ 91351 h 456753"/>
                <a:gd name="connsiteX1" fmla="*/ 179852 w 359703"/>
                <a:gd name="connsiteY1" fmla="*/ 91351 h 456753"/>
                <a:gd name="connsiteX2" fmla="*/ 179852 w 359703"/>
                <a:gd name="connsiteY2" fmla="*/ 0 h 456753"/>
                <a:gd name="connsiteX3" fmla="*/ 359703 w 359703"/>
                <a:gd name="connsiteY3" fmla="*/ 228377 h 456753"/>
                <a:gd name="connsiteX4" fmla="*/ 179852 w 359703"/>
                <a:gd name="connsiteY4" fmla="*/ 456753 h 456753"/>
                <a:gd name="connsiteX5" fmla="*/ 179852 w 359703"/>
                <a:gd name="connsiteY5" fmla="*/ 365402 h 456753"/>
                <a:gd name="connsiteX6" fmla="*/ 0 w 359703"/>
                <a:gd name="connsiteY6" fmla="*/ 365402 h 456753"/>
                <a:gd name="connsiteX7" fmla="*/ 0 w 359703"/>
                <a:gd name="connsiteY7" fmla="*/ 91351 h 45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703" h="456753">
                  <a:moveTo>
                    <a:pt x="0" y="91351"/>
                  </a:moveTo>
                  <a:lnTo>
                    <a:pt x="179852" y="91351"/>
                  </a:lnTo>
                  <a:lnTo>
                    <a:pt x="179852" y="0"/>
                  </a:lnTo>
                  <a:lnTo>
                    <a:pt x="359703" y="228377"/>
                  </a:lnTo>
                  <a:lnTo>
                    <a:pt x="179852" y="456753"/>
                  </a:lnTo>
                  <a:lnTo>
                    <a:pt x="179852" y="365402"/>
                  </a:lnTo>
                  <a:lnTo>
                    <a:pt x="0" y="365402"/>
                  </a:lnTo>
                  <a:lnTo>
                    <a:pt x="0" y="91351"/>
                  </a:lnTo>
                  <a:close/>
                </a:path>
              </a:pathLst>
            </a:custGeom>
            <a:noFill/>
            <a:ln w="38100">
              <a:solidFill>
                <a:srgbClr val="01559D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91351" rIns="107911" bIns="91350" spcCol="1270" anchor="ctr"/>
            <a:lstStyle/>
            <a:p>
              <a:pPr algn="ctr" defTabSz="8445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1900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040D44F-D688-41C3-BD7B-DD5712D8D0BF}"/>
              </a:ext>
            </a:extLst>
          </p:cNvPr>
          <p:cNvGrpSpPr>
            <a:grpSpLocks/>
          </p:cNvGrpSpPr>
          <p:nvPr/>
        </p:nvGrpSpPr>
        <p:grpSpPr bwMode="auto">
          <a:xfrm>
            <a:off x="5551488" y="1539875"/>
            <a:ext cx="1089025" cy="1089025"/>
            <a:chOff x="5551327" y="1444198"/>
            <a:chExt cx="1089347" cy="1089347"/>
          </a:xfrm>
        </p:grpSpPr>
        <p:sp>
          <p:nvSpPr>
            <p:cNvPr id="4" name="任意多边形 3">
              <a:extLst>
                <a:ext uri="{FF2B5EF4-FFF2-40B4-BE49-F238E27FC236}">
                  <a16:creationId xmlns:a16="http://schemas.microsoft.com/office/drawing/2014/main" id="{BB8239AA-233A-499C-B2B9-63F4B4A5EDB8}"/>
                </a:ext>
              </a:extLst>
            </p:cNvPr>
            <p:cNvSpPr/>
            <p:nvPr/>
          </p:nvSpPr>
          <p:spPr>
            <a:xfrm>
              <a:off x="5551327" y="1444198"/>
              <a:ext cx="1089347" cy="1089347"/>
            </a:xfrm>
            <a:custGeom>
              <a:avLst/>
              <a:gdLst>
                <a:gd name="connsiteX0" fmla="*/ 0 w 1353343"/>
                <a:gd name="connsiteY0" fmla="*/ 676672 h 1353343"/>
                <a:gd name="connsiteX1" fmla="*/ 676672 w 1353343"/>
                <a:gd name="connsiteY1" fmla="*/ 0 h 1353343"/>
                <a:gd name="connsiteX2" fmla="*/ 1353344 w 1353343"/>
                <a:gd name="connsiteY2" fmla="*/ 676672 h 1353343"/>
                <a:gd name="connsiteX3" fmla="*/ 676672 w 1353343"/>
                <a:gd name="connsiteY3" fmla="*/ 1353344 h 1353343"/>
                <a:gd name="connsiteX4" fmla="*/ 0 w 1353343"/>
                <a:gd name="connsiteY4" fmla="*/ 676672 h 135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343" h="1353343">
                  <a:moveTo>
                    <a:pt x="0" y="676672"/>
                  </a:moveTo>
                  <a:cubicBezTo>
                    <a:pt x="0" y="302956"/>
                    <a:pt x="302956" y="0"/>
                    <a:pt x="676672" y="0"/>
                  </a:cubicBezTo>
                  <a:cubicBezTo>
                    <a:pt x="1050388" y="0"/>
                    <a:pt x="1353344" y="302956"/>
                    <a:pt x="1353344" y="676672"/>
                  </a:cubicBezTo>
                  <a:cubicBezTo>
                    <a:pt x="1353344" y="1050388"/>
                    <a:pt x="1050388" y="1353344"/>
                    <a:pt x="676672" y="1353344"/>
                  </a:cubicBezTo>
                  <a:cubicBezTo>
                    <a:pt x="302956" y="1353344"/>
                    <a:pt x="0" y="1050388"/>
                    <a:pt x="0" y="676672"/>
                  </a:cubicBez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6292" tIns="236292" rIns="236292" bIns="236292" spcCol="1270" anchor="ctr"/>
            <a:lstStyle/>
            <a:p>
              <a:pPr algn="ctr" defTabSz="13335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000"/>
            </a:p>
          </p:txBody>
        </p:sp>
        <p:sp>
          <p:nvSpPr>
            <p:cNvPr id="20543" name="Freeform 74">
              <a:extLst>
                <a:ext uri="{FF2B5EF4-FFF2-40B4-BE49-F238E27FC236}">
                  <a16:creationId xmlns:a16="http://schemas.microsoft.com/office/drawing/2014/main" id="{4A10E4A9-0559-44D9-A7EA-051A867505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6873" y="1827537"/>
              <a:ext cx="538255" cy="351936"/>
            </a:xfrm>
            <a:custGeom>
              <a:avLst/>
              <a:gdLst>
                <a:gd name="T0" fmla="*/ 2147483647 w 99"/>
                <a:gd name="T1" fmla="*/ 2147483647 h 65"/>
                <a:gd name="T2" fmla="*/ 2147483647 w 99"/>
                <a:gd name="T3" fmla="*/ 2147483647 h 65"/>
                <a:gd name="T4" fmla="*/ 2147483647 w 99"/>
                <a:gd name="T5" fmla="*/ 2147483647 h 65"/>
                <a:gd name="T6" fmla="*/ 2147483647 w 99"/>
                <a:gd name="T7" fmla="*/ 2147483647 h 65"/>
                <a:gd name="T8" fmla="*/ 2147483647 w 99"/>
                <a:gd name="T9" fmla="*/ 2147483647 h 65"/>
                <a:gd name="T10" fmla="*/ 2147483647 w 99"/>
                <a:gd name="T11" fmla="*/ 2147483647 h 65"/>
                <a:gd name="T12" fmla="*/ 2147483647 w 99"/>
                <a:gd name="T13" fmla="*/ 2147483647 h 65"/>
                <a:gd name="T14" fmla="*/ 2147483647 w 99"/>
                <a:gd name="T15" fmla="*/ 2147483647 h 65"/>
                <a:gd name="T16" fmla="*/ 2147483647 w 99"/>
                <a:gd name="T17" fmla="*/ 2147483647 h 65"/>
                <a:gd name="T18" fmla="*/ 2147483647 w 99"/>
                <a:gd name="T19" fmla="*/ 2147483647 h 65"/>
                <a:gd name="T20" fmla="*/ 2147483647 w 99"/>
                <a:gd name="T21" fmla="*/ 2147483647 h 65"/>
                <a:gd name="T22" fmla="*/ 2147483647 w 99"/>
                <a:gd name="T23" fmla="*/ 2147483647 h 65"/>
                <a:gd name="T24" fmla="*/ 2147483647 w 99"/>
                <a:gd name="T25" fmla="*/ 2147483647 h 65"/>
                <a:gd name="T26" fmla="*/ 2147483647 w 99"/>
                <a:gd name="T27" fmla="*/ 2147483647 h 65"/>
                <a:gd name="T28" fmla="*/ 2147483647 w 99"/>
                <a:gd name="T29" fmla="*/ 2147483647 h 65"/>
                <a:gd name="T30" fmla="*/ 2147483647 w 99"/>
                <a:gd name="T31" fmla="*/ 2147483647 h 65"/>
                <a:gd name="T32" fmla="*/ 2147483647 w 99"/>
                <a:gd name="T33" fmla="*/ 2147483647 h 65"/>
                <a:gd name="T34" fmla="*/ 2147483647 w 99"/>
                <a:gd name="T35" fmla="*/ 0 h 65"/>
                <a:gd name="T36" fmla="*/ 2147483647 w 99"/>
                <a:gd name="T37" fmla="*/ 2147483647 h 65"/>
                <a:gd name="T38" fmla="*/ 2147483647 w 99"/>
                <a:gd name="T39" fmla="*/ 2147483647 h 65"/>
                <a:gd name="T40" fmla="*/ 2147483647 w 99"/>
                <a:gd name="T41" fmla="*/ 2147483647 h 65"/>
                <a:gd name="T42" fmla="*/ 0 w 99"/>
                <a:gd name="T43" fmla="*/ 2147483647 h 65"/>
                <a:gd name="T44" fmla="*/ 2147483647 w 99"/>
                <a:gd name="T45" fmla="*/ 2147483647 h 65"/>
                <a:gd name="T46" fmla="*/ 2147483647 w 99"/>
                <a:gd name="T47" fmla="*/ 2147483647 h 65"/>
                <a:gd name="T48" fmla="*/ 2147483647 w 99"/>
                <a:gd name="T49" fmla="*/ 2147483647 h 65"/>
                <a:gd name="T50" fmla="*/ 2147483647 w 99"/>
                <a:gd name="T51" fmla="*/ 2147483647 h 65"/>
                <a:gd name="T52" fmla="*/ 2147483647 w 99"/>
                <a:gd name="T53" fmla="*/ 2147483647 h 65"/>
                <a:gd name="T54" fmla="*/ 2147483647 w 99"/>
                <a:gd name="T55" fmla="*/ 2147483647 h 65"/>
                <a:gd name="T56" fmla="*/ 2147483647 w 99"/>
                <a:gd name="T57" fmla="*/ 2147483647 h 65"/>
                <a:gd name="T58" fmla="*/ 2147483647 w 99"/>
                <a:gd name="T59" fmla="*/ 2147483647 h 65"/>
                <a:gd name="T60" fmla="*/ 2147483647 w 99"/>
                <a:gd name="T61" fmla="*/ 2147483647 h 65"/>
                <a:gd name="T62" fmla="*/ 2147483647 w 99"/>
                <a:gd name="T63" fmla="*/ 2147483647 h 65"/>
                <a:gd name="T64" fmla="*/ 2147483647 w 99"/>
                <a:gd name="T65" fmla="*/ 2147483647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9" h="65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E001C93-97E6-48A8-8479-72390A73AFA2}"/>
              </a:ext>
            </a:extLst>
          </p:cNvPr>
          <p:cNvGrpSpPr>
            <a:grpSpLocks/>
          </p:cNvGrpSpPr>
          <p:nvPr/>
        </p:nvGrpSpPr>
        <p:grpSpPr bwMode="auto">
          <a:xfrm>
            <a:off x="6967538" y="3992563"/>
            <a:ext cx="1089025" cy="1089025"/>
            <a:chOff x="6967834" y="3897660"/>
            <a:chExt cx="1089347" cy="1089347"/>
          </a:xfrm>
        </p:grpSpPr>
        <p:sp>
          <p:nvSpPr>
            <p:cNvPr id="8" name="任意多边形 7">
              <a:extLst>
                <a:ext uri="{FF2B5EF4-FFF2-40B4-BE49-F238E27FC236}">
                  <a16:creationId xmlns:a16="http://schemas.microsoft.com/office/drawing/2014/main" id="{A25A4820-78B3-44E8-B8BE-D9B916153392}"/>
                </a:ext>
              </a:extLst>
            </p:cNvPr>
            <p:cNvSpPr/>
            <p:nvPr/>
          </p:nvSpPr>
          <p:spPr>
            <a:xfrm>
              <a:off x="6967834" y="3897660"/>
              <a:ext cx="1089347" cy="1089347"/>
            </a:xfrm>
            <a:custGeom>
              <a:avLst/>
              <a:gdLst>
                <a:gd name="connsiteX0" fmla="*/ 0 w 1353343"/>
                <a:gd name="connsiteY0" fmla="*/ 676672 h 1353343"/>
                <a:gd name="connsiteX1" fmla="*/ 676672 w 1353343"/>
                <a:gd name="connsiteY1" fmla="*/ 0 h 1353343"/>
                <a:gd name="connsiteX2" fmla="*/ 1353344 w 1353343"/>
                <a:gd name="connsiteY2" fmla="*/ 676672 h 1353343"/>
                <a:gd name="connsiteX3" fmla="*/ 676672 w 1353343"/>
                <a:gd name="connsiteY3" fmla="*/ 1353344 h 1353343"/>
                <a:gd name="connsiteX4" fmla="*/ 0 w 1353343"/>
                <a:gd name="connsiteY4" fmla="*/ 676672 h 135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343" h="1353343">
                  <a:moveTo>
                    <a:pt x="0" y="676672"/>
                  </a:moveTo>
                  <a:cubicBezTo>
                    <a:pt x="0" y="302956"/>
                    <a:pt x="302956" y="0"/>
                    <a:pt x="676672" y="0"/>
                  </a:cubicBezTo>
                  <a:cubicBezTo>
                    <a:pt x="1050388" y="0"/>
                    <a:pt x="1353344" y="302956"/>
                    <a:pt x="1353344" y="676672"/>
                  </a:cubicBezTo>
                  <a:cubicBezTo>
                    <a:pt x="1353344" y="1050388"/>
                    <a:pt x="1050388" y="1353344"/>
                    <a:pt x="676672" y="1353344"/>
                  </a:cubicBezTo>
                  <a:cubicBezTo>
                    <a:pt x="302956" y="1353344"/>
                    <a:pt x="0" y="1050388"/>
                    <a:pt x="0" y="676672"/>
                  </a:cubicBez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6292" tIns="236292" rIns="236292" bIns="236292" spcCol="1270" anchor="ctr"/>
            <a:lstStyle/>
            <a:p>
              <a:pPr algn="ctr" defTabSz="13335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000"/>
            </a:p>
          </p:txBody>
        </p:sp>
        <p:sp>
          <p:nvSpPr>
            <p:cNvPr id="20541" name="Freeform 30">
              <a:extLst>
                <a:ext uri="{FF2B5EF4-FFF2-40B4-BE49-F238E27FC236}">
                  <a16:creationId xmlns:a16="http://schemas.microsoft.com/office/drawing/2014/main" id="{D99BBE06-BDDC-47DF-9B4F-0023B52F3A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1236" y="4177806"/>
              <a:ext cx="402542" cy="529054"/>
            </a:xfrm>
            <a:custGeom>
              <a:avLst/>
              <a:gdLst>
                <a:gd name="T0" fmla="*/ 2147483647 w 74"/>
                <a:gd name="T1" fmla="*/ 0 h 97"/>
                <a:gd name="T2" fmla="*/ 2147483647 w 74"/>
                <a:gd name="T3" fmla="*/ 2147483647 h 97"/>
                <a:gd name="T4" fmla="*/ 2147483647 w 74"/>
                <a:gd name="T5" fmla="*/ 2147483647 h 97"/>
                <a:gd name="T6" fmla="*/ 2147483647 w 74"/>
                <a:gd name="T7" fmla="*/ 2147483647 h 97"/>
                <a:gd name="T8" fmla="*/ 2147483647 w 74"/>
                <a:gd name="T9" fmla="*/ 2147483647 h 97"/>
                <a:gd name="T10" fmla="*/ 2147483647 w 74"/>
                <a:gd name="T11" fmla="*/ 2147483647 h 97"/>
                <a:gd name="T12" fmla="*/ 2147483647 w 74"/>
                <a:gd name="T13" fmla="*/ 2147483647 h 97"/>
                <a:gd name="T14" fmla="*/ 2147483647 w 74"/>
                <a:gd name="T15" fmla="*/ 2147483647 h 97"/>
                <a:gd name="T16" fmla="*/ 2147483647 w 74"/>
                <a:gd name="T17" fmla="*/ 2147483647 h 97"/>
                <a:gd name="T18" fmla="*/ 2147483647 w 74"/>
                <a:gd name="T19" fmla="*/ 2147483647 h 97"/>
                <a:gd name="T20" fmla="*/ 2147483647 w 74"/>
                <a:gd name="T21" fmla="*/ 2147483647 h 97"/>
                <a:gd name="T22" fmla="*/ 2147483647 w 74"/>
                <a:gd name="T23" fmla="*/ 2147483647 h 97"/>
                <a:gd name="T24" fmla="*/ 2147483647 w 74"/>
                <a:gd name="T25" fmla="*/ 2147483647 h 97"/>
                <a:gd name="T26" fmla="*/ 2147483647 w 74"/>
                <a:gd name="T27" fmla="*/ 2147483647 h 97"/>
                <a:gd name="T28" fmla="*/ 2147483647 w 74"/>
                <a:gd name="T29" fmla="*/ 2147483647 h 97"/>
                <a:gd name="T30" fmla="*/ 0 w 74"/>
                <a:gd name="T31" fmla="*/ 2147483647 h 97"/>
                <a:gd name="T32" fmla="*/ 2147483647 w 74"/>
                <a:gd name="T33" fmla="*/ 2147483647 h 97"/>
                <a:gd name="T34" fmla="*/ 2147483647 w 74"/>
                <a:gd name="T35" fmla="*/ 0 h 97"/>
                <a:gd name="T36" fmla="*/ 2147483647 w 74"/>
                <a:gd name="T37" fmla="*/ 2147483647 h 97"/>
                <a:gd name="T38" fmla="*/ 2147483647 w 74"/>
                <a:gd name="T39" fmla="*/ 2147483647 h 97"/>
                <a:gd name="T40" fmla="*/ 2147483647 w 74"/>
                <a:gd name="T41" fmla="*/ 2147483647 h 97"/>
                <a:gd name="T42" fmla="*/ 2147483647 w 74"/>
                <a:gd name="T43" fmla="*/ 2147483647 h 97"/>
                <a:gd name="T44" fmla="*/ 2147483647 w 74"/>
                <a:gd name="T45" fmla="*/ 2147483647 h 97"/>
                <a:gd name="T46" fmla="*/ 2147483647 w 74"/>
                <a:gd name="T47" fmla="*/ 2147483647 h 97"/>
                <a:gd name="T48" fmla="*/ 2147483647 w 74"/>
                <a:gd name="T49" fmla="*/ 2147483647 h 97"/>
                <a:gd name="T50" fmla="*/ 2147483647 w 74"/>
                <a:gd name="T51" fmla="*/ 2147483647 h 97"/>
                <a:gd name="T52" fmla="*/ 2147483647 w 74"/>
                <a:gd name="T53" fmla="*/ 2147483647 h 97"/>
                <a:gd name="T54" fmla="*/ 2147483647 w 74"/>
                <a:gd name="T55" fmla="*/ 2147483647 h 97"/>
                <a:gd name="T56" fmla="*/ 2147483647 w 74"/>
                <a:gd name="T57" fmla="*/ 2147483647 h 97"/>
                <a:gd name="T58" fmla="*/ 2147483647 w 74"/>
                <a:gd name="T59" fmla="*/ 2147483647 h 97"/>
                <a:gd name="T60" fmla="*/ 2147483647 w 74"/>
                <a:gd name="T61" fmla="*/ 2147483647 h 97"/>
                <a:gd name="T62" fmla="*/ 2147483647 w 74"/>
                <a:gd name="T63" fmla="*/ 2147483647 h 97"/>
                <a:gd name="T64" fmla="*/ 2147483647 w 74"/>
                <a:gd name="T65" fmla="*/ 2147483647 h 97"/>
                <a:gd name="T66" fmla="*/ 2147483647 w 74"/>
                <a:gd name="T67" fmla="*/ 2147483647 h 97"/>
                <a:gd name="T68" fmla="*/ 2147483647 w 74"/>
                <a:gd name="T69" fmla="*/ 2147483647 h 97"/>
                <a:gd name="T70" fmla="*/ 2147483647 w 74"/>
                <a:gd name="T71" fmla="*/ 2147483647 h 97"/>
                <a:gd name="T72" fmla="*/ 2147483647 w 74"/>
                <a:gd name="T73" fmla="*/ 2147483647 h 97"/>
                <a:gd name="T74" fmla="*/ 2147483647 w 74"/>
                <a:gd name="T75" fmla="*/ 2147483647 h 97"/>
                <a:gd name="T76" fmla="*/ 2147483647 w 74"/>
                <a:gd name="T77" fmla="*/ 2147483647 h 97"/>
                <a:gd name="T78" fmla="*/ 2147483647 w 74"/>
                <a:gd name="T79" fmla="*/ 2147483647 h 97"/>
                <a:gd name="T80" fmla="*/ 2147483647 w 74"/>
                <a:gd name="T81" fmla="*/ 2147483647 h 97"/>
                <a:gd name="T82" fmla="*/ 2147483647 w 74"/>
                <a:gd name="T83" fmla="*/ 2147483647 h 97"/>
                <a:gd name="T84" fmla="*/ 2147483647 w 74"/>
                <a:gd name="T85" fmla="*/ 2147483647 h 97"/>
                <a:gd name="T86" fmla="*/ 2147483647 w 74"/>
                <a:gd name="T87" fmla="*/ 2147483647 h 97"/>
                <a:gd name="T88" fmla="*/ 2147483647 w 74"/>
                <a:gd name="T89" fmla="*/ 2147483647 h 97"/>
                <a:gd name="T90" fmla="*/ 2147483647 w 74"/>
                <a:gd name="T91" fmla="*/ 2147483647 h 97"/>
                <a:gd name="T92" fmla="*/ 2147483647 w 74"/>
                <a:gd name="T93" fmla="*/ 2147483647 h 97"/>
                <a:gd name="T94" fmla="*/ 2147483647 w 74"/>
                <a:gd name="T95" fmla="*/ 2147483647 h 97"/>
                <a:gd name="T96" fmla="*/ 2147483647 w 74"/>
                <a:gd name="T97" fmla="*/ 2147483647 h 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EA66900-226C-42B2-B7ED-4D27D2531EC2}"/>
              </a:ext>
            </a:extLst>
          </p:cNvPr>
          <p:cNvGrpSpPr>
            <a:grpSpLocks/>
          </p:cNvGrpSpPr>
          <p:nvPr/>
        </p:nvGrpSpPr>
        <p:grpSpPr bwMode="auto">
          <a:xfrm>
            <a:off x="5551488" y="4810125"/>
            <a:ext cx="1089025" cy="1090613"/>
            <a:chOff x="5551327" y="4715481"/>
            <a:chExt cx="1089347" cy="1089347"/>
          </a:xfrm>
        </p:grpSpPr>
        <p:sp>
          <p:nvSpPr>
            <p:cNvPr id="10" name="任意多边形 9">
              <a:extLst>
                <a:ext uri="{FF2B5EF4-FFF2-40B4-BE49-F238E27FC236}">
                  <a16:creationId xmlns:a16="http://schemas.microsoft.com/office/drawing/2014/main" id="{4BB69B3A-9132-40F2-A0BA-B005FE8A1BFA}"/>
                </a:ext>
              </a:extLst>
            </p:cNvPr>
            <p:cNvSpPr/>
            <p:nvPr/>
          </p:nvSpPr>
          <p:spPr>
            <a:xfrm>
              <a:off x="5551327" y="4715481"/>
              <a:ext cx="1089347" cy="1089347"/>
            </a:xfrm>
            <a:custGeom>
              <a:avLst/>
              <a:gdLst>
                <a:gd name="connsiteX0" fmla="*/ 0 w 1353343"/>
                <a:gd name="connsiteY0" fmla="*/ 676672 h 1353343"/>
                <a:gd name="connsiteX1" fmla="*/ 676672 w 1353343"/>
                <a:gd name="connsiteY1" fmla="*/ 0 h 1353343"/>
                <a:gd name="connsiteX2" fmla="*/ 1353344 w 1353343"/>
                <a:gd name="connsiteY2" fmla="*/ 676672 h 1353343"/>
                <a:gd name="connsiteX3" fmla="*/ 676672 w 1353343"/>
                <a:gd name="connsiteY3" fmla="*/ 1353344 h 1353343"/>
                <a:gd name="connsiteX4" fmla="*/ 0 w 1353343"/>
                <a:gd name="connsiteY4" fmla="*/ 676672 h 135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343" h="1353343">
                  <a:moveTo>
                    <a:pt x="0" y="676672"/>
                  </a:moveTo>
                  <a:cubicBezTo>
                    <a:pt x="0" y="302956"/>
                    <a:pt x="302956" y="0"/>
                    <a:pt x="676672" y="0"/>
                  </a:cubicBezTo>
                  <a:cubicBezTo>
                    <a:pt x="1050388" y="0"/>
                    <a:pt x="1353344" y="302956"/>
                    <a:pt x="1353344" y="676672"/>
                  </a:cubicBezTo>
                  <a:cubicBezTo>
                    <a:pt x="1353344" y="1050388"/>
                    <a:pt x="1050388" y="1353344"/>
                    <a:pt x="676672" y="1353344"/>
                  </a:cubicBezTo>
                  <a:cubicBezTo>
                    <a:pt x="302956" y="1353344"/>
                    <a:pt x="0" y="1050388"/>
                    <a:pt x="0" y="676672"/>
                  </a:cubicBez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6292" tIns="236292" rIns="236292" bIns="236292" spcCol="1270" anchor="ctr"/>
            <a:lstStyle/>
            <a:p>
              <a:pPr algn="ctr" defTabSz="13335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000"/>
            </a:p>
          </p:txBody>
        </p:sp>
        <p:sp>
          <p:nvSpPr>
            <p:cNvPr id="20539" name="Freeform 48">
              <a:extLst>
                <a:ext uri="{FF2B5EF4-FFF2-40B4-BE49-F238E27FC236}">
                  <a16:creationId xmlns:a16="http://schemas.microsoft.com/office/drawing/2014/main" id="{9CD14C2E-146C-4198-8412-B2A7997392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4282" y="4971475"/>
              <a:ext cx="363436" cy="577358"/>
            </a:xfrm>
            <a:custGeom>
              <a:avLst/>
              <a:gdLst>
                <a:gd name="T0" fmla="*/ 2147483647 w 67"/>
                <a:gd name="T1" fmla="*/ 2147483647 h 106"/>
                <a:gd name="T2" fmla="*/ 2147483647 w 67"/>
                <a:gd name="T3" fmla="*/ 2147483647 h 106"/>
                <a:gd name="T4" fmla="*/ 2147483647 w 67"/>
                <a:gd name="T5" fmla="*/ 2147483647 h 106"/>
                <a:gd name="T6" fmla="*/ 2147483647 w 67"/>
                <a:gd name="T7" fmla="*/ 2147483647 h 106"/>
                <a:gd name="T8" fmla="*/ 2147483647 w 67"/>
                <a:gd name="T9" fmla="*/ 2147483647 h 106"/>
                <a:gd name="T10" fmla="*/ 2147483647 w 67"/>
                <a:gd name="T11" fmla="*/ 2147483647 h 106"/>
                <a:gd name="T12" fmla="*/ 2147483647 w 67"/>
                <a:gd name="T13" fmla="*/ 2147483647 h 106"/>
                <a:gd name="T14" fmla="*/ 2147483647 w 67"/>
                <a:gd name="T15" fmla="*/ 2147483647 h 106"/>
                <a:gd name="T16" fmla="*/ 2147483647 w 67"/>
                <a:gd name="T17" fmla="*/ 2147483647 h 106"/>
                <a:gd name="T18" fmla="*/ 2147483647 w 67"/>
                <a:gd name="T19" fmla="*/ 2147483647 h 106"/>
                <a:gd name="T20" fmla="*/ 2147483647 w 67"/>
                <a:gd name="T21" fmla="*/ 2147483647 h 106"/>
                <a:gd name="T22" fmla="*/ 2147483647 w 67"/>
                <a:gd name="T23" fmla="*/ 2147483647 h 106"/>
                <a:gd name="T24" fmla="*/ 2147483647 w 67"/>
                <a:gd name="T25" fmla="*/ 2147483647 h 106"/>
                <a:gd name="T26" fmla="*/ 2147483647 w 67"/>
                <a:gd name="T27" fmla="*/ 2147483647 h 106"/>
                <a:gd name="T28" fmla="*/ 2147483647 w 67"/>
                <a:gd name="T29" fmla="*/ 2147483647 h 106"/>
                <a:gd name="T30" fmla="*/ 0 w 67"/>
                <a:gd name="T31" fmla="*/ 2147483647 h 106"/>
                <a:gd name="T32" fmla="*/ 2147483647 w 67"/>
                <a:gd name="T33" fmla="*/ 0 h 106"/>
                <a:gd name="T34" fmla="*/ 2147483647 w 67"/>
                <a:gd name="T35" fmla="*/ 2147483647 h 106"/>
                <a:gd name="T36" fmla="*/ 2147483647 w 67"/>
                <a:gd name="T37" fmla="*/ 2147483647 h 106"/>
                <a:gd name="T38" fmla="*/ 2147483647 w 67"/>
                <a:gd name="T39" fmla="*/ 2147483647 h 106"/>
                <a:gd name="T40" fmla="*/ 2147483647 w 67"/>
                <a:gd name="T41" fmla="*/ 2147483647 h 106"/>
                <a:gd name="T42" fmla="*/ 2147483647 w 67"/>
                <a:gd name="T43" fmla="*/ 2147483647 h 106"/>
                <a:gd name="T44" fmla="*/ 2147483647 w 67"/>
                <a:gd name="T45" fmla="*/ 2147483647 h 106"/>
                <a:gd name="T46" fmla="*/ 2147483647 w 67"/>
                <a:gd name="T47" fmla="*/ 2147483647 h 106"/>
                <a:gd name="T48" fmla="*/ 2147483647 w 67"/>
                <a:gd name="T49" fmla="*/ 2147483647 h 106"/>
                <a:gd name="T50" fmla="*/ 2147483647 w 67"/>
                <a:gd name="T51" fmla="*/ 2147483647 h 106"/>
                <a:gd name="T52" fmla="*/ 2147483647 w 67"/>
                <a:gd name="T53" fmla="*/ 2147483647 h 106"/>
                <a:gd name="T54" fmla="*/ 2147483647 w 67"/>
                <a:gd name="T55" fmla="*/ 2147483647 h 106"/>
                <a:gd name="T56" fmla="*/ 2147483647 w 67"/>
                <a:gd name="T57" fmla="*/ 2147483647 h 106"/>
                <a:gd name="T58" fmla="*/ 2147483647 w 67"/>
                <a:gd name="T59" fmla="*/ 2147483647 h 106"/>
                <a:gd name="T60" fmla="*/ 2147483647 w 67"/>
                <a:gd name="T61" fmla="*/ 2147483647 h 106"/>
                <a:gd name="T62" fmla="*/ 2147483647 w 67"/>
                <a:gd name="T63" fmla="*/ 2147483647 h 106"/>
                <a:gd name="T64" fmla="*/ 2147483647 w 67"/>
                <a:gd name="T65" fmla="*/ 2147483647 h 106"/>
                <a:gd name="T66" fmla="*/ 2147483647 w 67"/>
                <a:gd name="T67" fmla="*/ 2147483647 h 106"/>
                <a:gd name="T68" fmla="*/ 2147483647 w 67"/>
                <a:gd name="T69" fmla="*/ 2147483647 h 106"/>
                <a:gd name="T70" fmla="*/ 2147483647 w 67"/>
                <a:gd name="T71" fmla="*/ 2147483647 h 106"/>
                <a:gd name="T72" fmla="*/ 2147483647 w 67"/>
                <a:gd name="T73" fmla="*/ 2147483647 h 106"/>
                <a:gd name="T74" fmla="*/ 2147483647 w 67"/>
                <a:gd name="T75" fmla="*/ 2147483647 h 106"/>
                <a:gd name="T76" fmla="*/ 2147483647 w 67"/>
                <a:gd name="T77" fmla="*/ 2147483647 h 106"/>
                <a:gd name="T78" fmla="*/ 2147483647 w 67"/>
                <a:gd name="T79" fmla="*/ 2147483647 h 106"/>
                <a:gd name="T80" fmla="*/ 2147483647 w 67"/>
                <a:gd name="T81" fmla="*/ 2147483647 h 106"/>
                <a:gd name="T82" fmla="*/ 2147483647 w 67"/>
                <a:gd name="T83" fmla="*/ 2147483647 h 106"/>
                <a:gd name="T84" fmla="*/ 2147483647 w 67"/>
                <a:gd name="T85" fmla="*/ 2147483647 h 106"/>
                <a:gd name="T86" fmla="*/ 2147483647 w 67"/>
                <a:gd name="T87" fmla="*/ 2147483647 h 106"/>
                <a:gd name="T88" fmla="*/ 2147483647 w 67"/>
                <a:gd name="T89" fmla="*/ 2147483647 h 106"/>
                <a:gd name="T90" fmla="*/ 2147483647 w 67"/>
                <a:gd name="T91" fmla="*/ 2147483647 h 106"/>
                <a:gd name="T92" fmla="*/ 2147483647 w 67"/>
                <a:gd name="T93" fmla="*/ 2147483647 h 106"/>
                <a:gd name="T94" fmla="*/ 2147483647 w 67"/>
                <a:gd name="T95" fmla="*/ 2147483647 h 106"/>
                <a:gd name="T96" fmla="*/ 2147483647 w 67"/>
                <a:gd name="T97" fmla="*/ 2147483647 h 106"/>
                <a:gd name="T98" fmla="*/ 2147483647 w 67"/>
                <a:gd name="T99" fmla="*/ 2147483647 h 106"/>
                <a:gd name="T100" fmla="*/ 2147483647 w 67"/>
                <a:gd name="T101" fmla="*/ 2147483647 h 106"/>
                <a:gd name="T102" fmla="*/ 2147483647 w 67"/>
                <a:gd name="T103" fmla="*/ 2147483647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B64AF458-5996-4AAC-892F-528055053184}"/>
              </a:ext>
            </a:extLst>
          </p:cNvPr>
          <p:cNvGrpSpPr>
            <a:grpSpLocks/>
          </p:cNvGrpSpPr>
          <p:nvPr/>
        </p:nvGrpSpPr>
        <p:grpSpPr bwMode="auto">
          <a:xfrm>
            <a:off x="4135438" y="2357438"/>
            <a:ext cx="1089025" cy="1089025"/>
            <a:chOff x="4134819" y="2262018"/>
            <a:chExt cx="1089347" cy="1089347"/>
          </a:xfrm>
        </p:grpSpPr>
        <p:sp>
          <p:nvSpPr>
            <p:cNvPr id="14" name="任意多边形 13">
              <a:extLst>
                <a:ext uri="{FF2B5EF4-FFF2-40B4-BE49-F238E27FC236}">
                  <a16:creationId xmlns:a16="http://schemas.microsoft.com/office/drawing/2014/main" id="{FD399907-DE0F-4529-B2D8-1CDF6961792B}"/>
                </a:ext>
              </a:extLst>
            </p:cNvPr>
            <p:cNvSpPr/>
            <p:nvPr/>
          </p:nvSpPr>
          <p:spPr>
            <a:xfrm>
              <a:off x="4134819" y="2262018"/>
              <a:ext cx="1089347" cy="1089347"/>
            </a:xfrm>
            <a:custGeom>
              <a:avLst/>
              <a:gdLst>
                <a:gd name="connsiteX0" fmla="*/ 0 w 1353343"/>
                <a:gd name="connsiteY0" fmla="*/ 676672 h 1353343"/>
                <a:gd name="connsiteX1" fmla="*/ 676672 w 1353343"/>
                <a:gd name="connsiteY1" fmla="*/ 0 h 1353343"/>
                <a:gd name="connsiteX2" fmla="*/ 1353344 w 1353343"/>
                <a:gd name="connsiteY2" fmla="*/ 676672 h 1353343"/>
                <a:gd name="connsiteX3" fmla="*/ 676672 w 1353343"/>
                <a:gd name="connsiteY3" fmla="*/ 1353344 h 1353343"/>
                <a:gd name="connsiteX4" fmla="*/ 0 w 1353343"/>
                <a:gd name="connsiteY4" fmla="*/ 676672 h 135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343" h="1353343">
                  <a:moveTo>
                    <a:pt x="0" y="676672"/>
                  </a:moveTo>
                  <a:cubicBezTo>
                    <a:pt x="0" y="302956"/>
                    <a:pt x="302956" y="0"/>
                    <a:pt x="676672" y="0"/>
                  </a:cubicBezTo>
                  <a:cubicBezTo>
                    <a:pt x="1050388" y="0"/>
                    <a:pt x="1353344" y="302956"/>
                    <a:pt x="1353344" y="676672"/>
                  </a:cubicBezTo>
                  <a:cubicBezTo>
                    <a:pt x="1353344" y="1050388"/>
                    <a:pt x="1050388" y="1353344"/>
                    <a:pt x="676672" y="1353344"/>
                  </a:cubicBezTo>
                  <a:cubicBezTo>
                    <a:pt x="302956" y="1353344"/>
                    <a:pt x="0" y="1050388"/>
                    <a:pt x="0" y="676672"/>
                  </a:cubicBez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1852" tIns="271852" rIns="271852" bIns="271852" spcCol="1270" anchor="ctr"/>
            <a:lstStyle/>
            <a:p>
              <a:pPr algn="ctr" defTabSz="25781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5800"/>
            </a:p>
          </p:txBody>
        </p:sp>
        <p:sp>
          <p:nvSpPr>
            <p:cNvPr id="20537" name="Freeform 71">
              <a:extLst>
                <a:ext uri="{FF2B5EF4-FFF2-40B4-BE49-F238E27FC236}">
                  <a16:creationId xmlns:a16="http://schemas.microsoft.com/office/drawing/2014/main" id="{4BD62EA1-DB34-47F7-9697-47A0585162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4166" y="2509246"/>
              <a:ext cx="510652" cy="584084"/>
            </a:xfrm>
            <a:custGeom>
              <a:avLst/>
              <a:gdLst>
                <a:gd name="T0" fmla="*/ 2147483647 w 222"/>
                <a:gd name="T1" fmla="*/ 2147483647 h 235"/>
                <a:gd name="T2" fmla="*/ 2147483647 w 222"/>
                <a:gd name="T3" fmla="*/ 2147483647 h 235"/>
                <a:gd name="T4" fmla="*/ 2147483647 w 222"/>
                <a:gd name="T5" fmla="*/ 2147483647 h 235"/>
                <a:gd name="T6" fmla="*/ 2147483647 w 222"/>
                <a:gd name="T7" fmla="*/ 2147483647 h 235"/>
                <a:gd name="T8" fmla="*/ 2147483647 w 222"/>
                <a:gd name="T9" fmla="*/ 2147483647 h 235"/>
                <a:gd name="T10" fmla="*/ 2147483647 w 222"/>
                <a:gd name="T11" fmla="*/ 2147483647 h 235"/>
                <a:gd name="T12" fmla="*/ 2147483647 w 222"/>
                <a:gd name="T13" fmla="*/ 2147483647 h 235"/>
                <a:gd name="T14" fmla="*/ 2147483647 w 222"/>
                <a:gd name="T15" fmla="*/ 2147483647 h 235"/>
                <a:gd name="T16" fmla="*/ 2147483647 w 222"/>
                <a:gd name="T17" fmla="*/ 2147483647 h 235"/>
                <a:gd name="T18" fmla="*/ 2147483647 w 222"/>
                <a:gd name="T19" fmla="*/ 2147483647 h 235"/>
                <a:gd name="T20" fmla="*/ 2147483647 w 222"/>
                <a:gd name="T21" fmla="*/ 2147483647 h 235"/>
                <a:gd name="T22" fmla="*/ 2147483647 w 222"/>
                <a:gd name="T23" fmla="*/ 2147483647 h 235"/>
                <a:gd name="T24" fmla="*/ 2147483647 w 222"/>
                <a:gd name="T25" fmla="*/ 2147483647 h 235"/>
                <a:gd name="T26" fmla="*/ 2147483647 w 222"/>
                <a:gd name="T27" fmla="*/ 0 h 235"/>
                <a:gd name="T28" fmla="*/ 2147483647 w 222"/>
                <a:gd name="T29" fmla="*/ 0 h 235"/>
                <a:gd name="T30" fmla="*/ 2147483647 w 222"/>
                <a:gd name="T31" fmla="*/ 2147483647 h 235"/>
                <a:gd name="T32" fmla="*/ 2147483647 w 222"/>
                <a:gd name="T33" fmla="*/ 2147483647 h 235"/>
                <a:gd name="T34" fmla="*/ 2147483647 w 222"/>
                <a:gd name="T35" fmla="*/ 2147483647 h 235"/>
                <a:gd name="T36" fmla="*/ 2147483647 w 222"/>
                <a:gd name="T37" fmla="*/ 2147483647 h 235"/>
                <a:gd name="T38" fmla="*/ 2147483647 w 222"/>
                <a:gd name="T39" fmla="*/ 2147483647 h 235"/>
                <a:gd name="T40" fmla="*/ 2147483647 w 222"/>
                <a:gd name="T41" fmla="*/ 2147483647 h 235"/>
                <a:gd name="T42" fmla="*/ 2147483647 w 222"/>
                <a:gd name="T43" fmla="*/ 2147483647 h 235"/>
                <a:gd name="T44" fmla="*/ 0 w 222"/>
                <a:gd name="T45" fmla="*/ 2147483647 h 235"/>
                <a:gd name="T46" fmla="*/ 0 w 222"/>
                <a:gd name="T47" fmla="*/ 2147483647 h 235"/>
                <a:gd name="T48" fmla="*/ 2147483647 w 222"/>
                <a:gd name="T49" fmla="*/ 2147483647 h 235"/>
                <a:gd name="T50" fmla="*/ 2147483647 w 222"/>
                <a:gd name="T51" fmla="*/ 2147483647 h 235"/>
                <a:gd name="T52" fmla="*/ 2147483647 w 222"/>
                <a:gd name="T53" fmla="*/ 2147483647 h 235"/>
                <a:gd name="T54" fmla="*/ 2147483647 w 222"/>
                <a:gd name="T55" fmla="*/ 2147483647 h 235"/>
                <a:gd name="T56" fmla="*/ 2147483647 w 222"/>
                <a:gd name="T57" fmla="*/ 2147483647 h 235"/>
                <a:gd name="T58" fmla="*/ 2147483647 w 222"/>
                <a:gd name="T59" fmla="*/ 2147483647 h 235"/>
                <a:gd name="T60" fmla="*/ 2147483647 w 222"/>
                <a:gd name="T61" fmla="*/ 2147483647 h 235"/>
                <a:gd name="T62" fmla="*/ 2147483647 w 222"/>
                <a:gd name="T63" fmla="*/ 2147483647 h 235"/>
                <a:gd name="T64" fmla="*/ 2147483647 w 222"/>
                <a:gd name="T65" fmla="*/ 2147483647 h 235"/>
                <a:gd name="T66" fmla="*/ 2147483647 w 222"/>
                <a:gd name="T67" fmla="*/ 2147483647 h 235"/>
                <a:gd name="T68" fmla="*/ 2147483647 w 222"/>
                <a:gd name="T69" fmla="*/ 2147483647 h 235"/>
                <a:gd name="T70" fmla="*/ 2147483647 w 222"/>
                <a:gd name="T71" fmla="*/ 2147483647 h 235"/>
                <a:gd name="T72" fmla="*/ 2147483647 w 222"/>
                <a:gd name="T73" fmla="*/ 2147483647 h 235"/>
                <a:gd name="T74" fmla="*/ 2147483647 w 222"/>
                <a:gd name="T75" fmla="*/ 2147483647 h 235"/>
                <a:gd name="T76" fmla="*/ 2147483647 w 222"/>
                <a:gd name="T77" fmla="*/ 2147483647 h 235"/>
                <a:gd name="T78" fmla="*/ 2147483647 w 222"/>
                <a:gd name="T79" fmla="*/ 2147483647 h 235"/>
                <a:gd name="T80" fmla="*/ 2147483647 w 222"/>
                <a:gd name="T81" fmla="*/ 2147483647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22" h="235">
                  <a:moveTo>
                    <a:pt x="151" y="19"/>
                  </a:moveTo>
                  <a:lnTo>
                    <a:pt x="170" y="29"/>
                  </a:lnTo>
                  <a:lnTo>
                    <a:pt x="203" y="19"/>
                  </a:lnTo>
                  <a:lnTo>
                    <a:pt x="182" y="7"/>
                  </a:lnTo>
                  <a:lnTo>
                    <a:pt x="151" y="19"/>
                  </a:lnTo>
                  <a:close/>
                  <a:moveTo>
                    <a:pt x="31" y="171"/>
                  </a:moveTo>
                  <a:lnTo>
                    <a:pt x="7" y="159"/>
                  </a:lnTo>
                  <a:lnTo>
                    <a:pt x="7" y="211"/>
                  </a:lnTo>
                  <a:lnTo>
                    <a:pt x="31" y="223"/>
                  </a:lnTo>
                  <a:lnTo>
                    <a:pt x="31" y="171"/>
                  </a:lnTo>
                  <a:close/>
                  <a:moveTo>
                    <a:pt x="87" y="104"/>
                  </a:moveTo>
                  <a:lnTo>
                    <a:pt x="109" y="114"/>
                  </a:lnTo>
                  <a:lnTo>
                    <a:pt x="137" y="102"/>
                  </a:lnTo>
                  <a:lnTo>
                    <a:pt x="116" y="93"/>
                  </a:lnTo>
                  <a:lnTo>
                    <a:pt x="87" y="104"/>
                  </a:lnTo>
                  <a:close/>
                  <a:moveTo>
                    <a:pt x="68" y="102"/>
                  </a:moveTo>
                  <a:lnTo>
                    <a:pt x="76" y="100"/>
                  </a:lnTo>
                  <a:lnTo>
                    <a:pt x="116" y="83"/>
                  </a:lnTo>
                  <a:lnTo>
                    <a:pt x="118" y="83"/>
                  </a:lnTo>
                  <a:lnTo>
                    <a:pt x="132" y="90"/>
                  </a:lnTo>
                  <a:lnTo>
                    <a:pt x="132" y="24"/>
                  </a:lnTo>
                  <a:lnTo>
                    <a:pt x="132" y="19"/>
                  </a:lnTo>
                  <a:lnTo>
                    <a:pt x="139" y="14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215" y="14"/>
                  </a:lnTo>
                  <a:lnTo>
                    <a:pt x="222" y="19"/>
                  </a:lnTo>
                  <a:lnTo>
                    <a:pt x="222" y="168"/>
                  </a:lnTo>
                  <a:lnTo>
                    <a:pt x="173" y="187"/>
                  </a:lnTo>
                  <a:lnTo>
                    <a:pt x="168" y="185"/>
                  </a:lnTo>
                  <a:lnTo>
                    <a:pt x="158" y="180"/>
                  </a:lnTo>
                  <a:lnTo>
                    <a:pt x="158" y="192"/>
                  </a:lnTo>
                  <a:lnTo>
                    <a:pt x="106" y="211"/>
                  </a:lnTo>
                  <a:lnTo>
                    <a:pt x="102" y="209"/>
                  </a:lnTo>
                  <a:lnTo>
                    <a:pt x="90" y="201"/>
                  </a:lnTo>
                  <a:lnTo>
                    <a:pt x="90" y="216"/>
                  </a:lnTo>
                  <a:lnTo>
                    <a:pt x="38" y="235"/>
                  </a:lnTo>
                  <a:lnTo>
                    <a:pt x="33" y="23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7" y="145"/>
                  </a:lnTo>
                  <a:lnTo>
                    <a:pt x="47" y="128"/>
                  </a:lnTo>
                  <a:lnTo>
                    <a:pt x="50" y="128"/>
                  </a:lnTo>
                  <a:lnTo>
                    <a:pt x="80" y="145"/>
                  </a:lnTo>
                  <a:lnTo>
                    <a:pt x="90" y="147"/>
                  </a:lnTo>
                  <a:lnTo>
                    <a:pt x="90" y="194"/>
                  </a:lnTo>
                  <a:lnTo>
                    <a:pt x="99" y="199"/>
                  </a:lnTo>
                  <a:lnTo>
                    <a:pt x="99" y="126"/>
                  </a:lnTo>
                  <a:lnTo>
                    <a:pt x="76" y="114"/>
                  </a:lnTo>
                  <a:lnTo>
                    <a:pt x="76" y="142"/>
                  </a:lnTo>
                  <a:lnTo>
                    <a:pt x="68" y="138"/>
                  </a:lnTo>
                  <a:lnTo>
                    <a:pt x="68" y="109"/>
                  </a:lnTo>
                  <a:lnTo>
                    <a:pt x="68" y="102"/>
                  </a:lnTo>
                  <a:close/>
                  <a:moveTo>
                    <a:pt x="139" y="95"/>
                  </a:moveTo>
                  <a:lnTo>
                    <a:pt x="149" y="100"/>
                  </a:lnTo>
                  <a:lnTo>
                    <a:pt x="158" y="102"/>
                  </a:lnTo>
                  <a:lnTo>
                    <a:pt x="158" y="171"/>
                  </a:lnTo>
                  <a:lnTo>
                    <a:pt x="165" y="175"/>
                  </a:lnTo>
                  <a:lnTo>
                    <a:pt x="165" y="43"/>
                  </a:lnTo>
                  <a:lnTo>
                    <a:pt x="139" y="31"/>
                  </a:lnTo>
                  <a:lnTo>
                    <a:pt x="139" y="95"/>
                  </a:lnTo>
                  <a:close/>
                  <a:moveTo>
                    <a:pt x="19" y="149"/>
                  </a:moveTo>
                  <a:lnTo>
                    <a:pt x="38" y="159"/>
                  </a:lnTo>
                  <a:lnTo>
                    <a:pt x="71" y="147"/>
                  </a:lnTo>
                  <a:lnTo>
                    <a:pt x="47" y="138"/>
                  </a:lnTo>
                  <a:lnTo>
                    <a:pt x="19" y="149"/>
                  </a:lnTo>
                  <a:close/>
                  <a:moveTo>
                    <a:pt x="173" y="38"/>
                  </a:moveTo>
                  <a:lnTo>
                    <a:pt x="173" y="36"/>
                  </a:lnTo>
                  <a:lnTo>
                    <a:pt x="17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484CD77-6CF4-4A8F-92BE-1FCF1FAECEF5}"/>
              </a:ext>
            </a:extLst>
          </p:cNvPr>
          <p:cNvGrpSpPr>
            <a:grpSpLocks/>
          </p:cNvGrpSpPr>
          <p:nvPr/>
        </p:nvGrpSpPr>
        <p:grpSpPr bwMode="auto">
          <a:xfrm>
            <a:off x="6967538" y="2357438"/>
            <a:ext cx="1089025" cy="1089025"/>
            <a:chOff x="6967834" y="2262018"/>
            <a:chExt cx="1089347" cy="1089347"/>
          </a:xfrm>
        </p:grpSpPr>
        <p:sp>
          <p:nvSpPr>
            <p:cNvPr id="6" name="任意多边形 5">
              <a:extLst>
                <a:ext uri="{FF2B5EF4-FFF2-40B4-BE49-F238E27FC236}">
                  <a16:creationId xmlns:a16="http://schemas.microsoft.com/office/drawing/2014/main" id="{7D645F61-7677-4AB1-9607-3B2CF9E451AC}"/>
                </a:ext>
              </a:extLst>
            </p:cNvPr>
            <p:cNvSpPr/>
            <p:nvPr/>
          </p:nvSpPr>
          <p:spPr>
            <a:xfrm>
              <a:off x="6967834" y="2262018"/>
              <a:ext cx="1089347" cy="1089347"/>
            </a:xfrm>
            <a:custGeom>
              <a:avLst/>
              <a:gdLst>
                <a:gd name="connsiteX0" fmla="*/ 0 w 1353343"/>
                <a:gd name="connsiteY0" fmla="*/ 676672 h 1353343"/>
                <a:gd name="connsiteX1" fmla="*/ 676672 w 1353343"/>
                <a:gd name="connsiteY1" fmla="*/ 0 h 1353343"/>
                <a:gd name="connsiteX2" fmla="*/ 1353344 w 1353343"/>
                <a:gd name="connsiteY2" fmla="*/ 676672 h 1353343"/>
                <a:gd name="connsiteX3" fmla="*/ 676672 w 1353343"/>
                <a:gd name="connsiteY3" fmla="*/ 1353344 h 1353343"/>
                <a:gd name="connsiteX4" fmla="*/ 0 w 1353343"/>
                <a:gd name="connsiteY4" fmla="*/ 676672 h 135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343" h="1353343">
                  <a:moveTo>
                    <a:pt x="0" y="676672"/>
                  </a:moveTo>
                  <a:cubicBezTo>
                    <a:pt x="0" y="302956"/>
                    <a:pt x="302956" y="0"/>
                    <a:pt x="676672" y="0"/>
                  </a:cubicBezTo>
                  <a:cubicBezTo>
                    <a:pt x="1050388" y="0"/>
                    <a:pt x="1353344" y="302956"/>
                    <a:pt x="1353344" y="676672"/>
                  </a:cubicBezTo>
                  <a:cubicBezTo>
                    <a:pt x="1353344" y="1050388"/>
                    <a:pt x="1050388" y="1353344"/>
                    <a:pt x="676672" y="1353344"/>
                  </a:cubicBezTo>
                  <a:cubicBezTo>
                    <a:pt x="302956" y="1353344"/>
                    <a:pt x="0" y="1050388"/>
                    <a:pt x="0" y="676672"/>
                  </a:cubicBez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6292" tIns="236292" rIns="236292" bIns="236292" spcCol="1270" anchor="ctr"/>
            <a:lstStyle/>
            <a:p>
              <a:pPr algn="ctr" defTabSz="13335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000"/>
            </a:p>
          </p:txBody>
        </p:sp>
        <p:sp>
          <p:nvSpPr>
            <p:cNvPr id="20535" name="Freeform 306">
              <a:extLst>
                <a:ext uri="{FF2B5EF4-FFF2-40B4-BE49-F238E27FC236}">
                  <a16:creationId xmlns:a16="http://schemas.microsoft.com/office/drawing/2014/main" id="{57DB00EC-1648-4235-8E01-37650AEEE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1305" y="2556716"/>
              <a:ext cx="540505" cy="538049"/>
            </a:xfrm>
            <a:custGeom>
              <a:avLst/>
              <a:gdLst>
                <a:gd name="T0" fmla="*/ 2147483647 w 99"/>
                <a:gd name="T1" fmla="*/ 2147483647 h 99"/>
                <a:gd name="T2" fmla="*/ 2147483647 w 99"/>
                <a:gd name="T3" fmla="*/ 2147483647 h 99"/>
                <a:gd name="T4" fmla="*/ 2147483647 w 99"/>
                <a:gd name="T5" fmla="*/ 2147483647 h 99"/>
                <a:gd name="T6" fmla="*/ 2147483647 w 99"/>
                <a:gd name="T7" fmla="*/ 2147483647 h 99"/>
                <a:gd name="T8" fmla="*/ 2147483647 w 99"/>
                <a:gd name="T9" fmla="*/ 2147483647 h 99"/>
                <a:gd name="T10" fmla="*/ 2147483647 w 99"/>
                <a:gd name="T11" fmla="*/ 2147483647 h 99"/>
                <a:gd name="T12" fmla="*/ 2147483647 w 99"/>
                <a:gd name="T13" fmla="*/ 2147483647 h 99"/>
                <a:gd name="T14" fmla="*/ 2147483647 w 99"/>
                <a:gd name="T15" fmla="*/ 2147483647 h 99"/>
                <a:gd name="T16" fmla="*/ 2147483647 w 99"/>
                <a:gd name="T17" fmla="*/ 2147483647 h 99"/>
                <a:gd name="T18" fmla="*/ 2147483647 w 99"/>
                <a:gd name="T19" fmla="*/ 2147483647 h 99"/>
                <a:gd name="T20" fmla="*/ 2147483647 w 99"/>
                <a:gd name="T21" fmla="*/ 2147483647 h 99"/>
                <a:gd name="T22" fmla="*/ 2147483647 w 99"/>
                <a:gd name="T23" fmla="*/ 2147483647 h 99"/>
                <a:gd name="T24" fmla="*/ 2147483647 w 99"/>
                <a:gd name="T25" fmla="*/ 2147483647 h 99"/>
                <a:gd name="T26" fmla="*/ 2147483647 w 99"/>
                <a:gd name="T27" fmla="*/ 2147483647 h 99"/>
                <a:gd name="T28" fmla="*/ 2147483647 w 99"/>
                <a:gd name="T29" fmla="*/ 2147483647 h 99"/>
                <a:gd name="T30" fmla="*/ 2147483647 w 99"/>
                <a:gd name="T31" fmla="*/ 2147483647 h 99"/>
                <a:gd name="T32" fmla="*/ 2147483647 w 99"/>
                <a:gd name="T33" fmla="*/ 2147483647 h 99"/>
                <a:gd name="T34" fmla="*/ 0 w 99"/>
                <a:gd name="T35" fmla="*/ 2147483647 h 99"/>
                <a:gd name="T36" fmla="*/ 2147483647 w 99"/>
                <a:gd name="T37" fmla="*/ 2147483647 h 99"/>
                <a:gd name="T38" fmla="*/ 2147483647 w 99"/>
                <a:gd name="T39" fmla="*/ 2147483647 h 99"/>
                <a:gd name="T40" fmla="*/ 2147483647 w 99"/>
                <a:gd name="T41" fmla="*/ 2147483647 h 99"/>
                <a:gd name="T42" fmla="*/ 2147483647 w 99"/>
                <a:gd name="T43" fmla="*/ 2147483647 h 99"/>
                <a:gd name="T44" fmla="*/ 2147483647 w 99"/>
                <a:gd name="T45" fmla="*/ 2147483647 h 99"/>
                <a:gd name="T46" fmla="*/ 2147483647 w 99"/>
                <a:gd name="T47" fmla="*/ 0 h 99"/>
                <a:gd name="T48" fmla="*/ 2147483647 w 99"/>
                <a:gd name="T49" fmla="*/ 2147483647 h 99"/>
                <a:gd name="T50" fmla="*/ 2147483647 w 99"/>
                <a:gd name="T51" fmla="*/ 2147483647 h 99"/>
                <a:gd name="T52" fmla="*/ 2147483647 w 99"/>
                <a:gd name="T53" fmla="*/ 2147483647 h 99"/>
                <a:gd name="T54" fmla="*/ 2147483647 w 99"/>
                <a:gd name="T55" fmla="*/ 2147483647 h 99"/>
                <a:gd name="T56" fmla="*/ 2147483647 w 99"/>
                <a:gd name="T57" fmla="*/ 2147483647 h 99"/>
                <a:gd name="T58" fmla="*/ 2147483647 w 99"/>
                <a:gd name="T59" fmla="*/ 2147483647 h 99"/>
                <a:gd name="T60" fmla="*/ 2147483647 w 99"/>
                <a:gd name="T61" fmla="*/ 2147483647 h 99"/>
                <a:gd name="T62" fmla="*/ 2147483647 w 99"/>
                <a:gd name="T63" fmla="*/ 2147483647 h 99"/>
                <a:gd name="T64" fmla="*/ 2147483647 w 99"/>
                <a:gd name="T65" fmla="*/ 2147483647 h 99"/>
                <a:gd name="T66" fmla="*/ 2147483647 w 99"/>
                <a:gd name="T67" fmla="*/ 2147483647 h 99"/>
                <a:gd name="T68" fmla="*/ 2147483647 w 99"/>
                <a:gd name="T69" fmla="*/ 2147483647 h 99"/>
                <a:gd name="T70" fmla="*/ 2147483647 w 99"/>
                <a:gd name="T71" fmla="*/ 2147483647 h 99"/>
                <a:gd name="T72" fmla="*/ 2147483647 w 99"/>
                <a:gd name="T73" fmla="*/ 2147483647 h 99"/>
                <a:gd name="T74" fmla="*/ 2147483647 w 99"/>
                <a:gd name="T75" fmla="*/ 2147483647 h 99"/>
                <a:gd name="T76" fmla="*/ 2147483647 w 99"/>
                <a:gd name="T77" fmla="*/ 2147483647 h 99"/>
                <a:gd name="T78" fmla="*/ 2147483647 w 99"/>
                <a:gd name="T79" fmla="*/ 2147483647 h 99"/>
                <a:gd name="T80" fmla="*/ 2147483647 w 99"/>
                <a:gd name="T81" fmla="*/ 2147483647 h 99"/>
                <a:gd name="T82" fmla="*/ 2147483647 w 99"/>
                <a:gd name="T83" fmla="*/ 2147483647 h 99"/>
                <a:gd name="T84" fmla="*/ 2147483647 w 99"/>
                <a:gd name="T85" fmla="*/ 2147483647 h 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CEB7644-59CE-4DDA-BE98-C8202EB30A83}"/>
              </a:ext>
            </a:extLst>
          </p:cNvPr>
          <p:cNvGrpSpPr>
            <a:grpSpLocks/>
          </p:cNvGrpSpPr>
          <p:nvPr/>
        </p:nvGrpSpPr>
        <p:grpSpPr bwMode="auto">
          <a:xfrm>
            <a:off x="4135438" y="3992563"/>
            <a:ext cx="1089025" cy="1089025"/>
            <a:chOff x="4134819" y="3897660"/>
            <a:chExt cx="1089347" cy="1089347"/>
          </a:xfrm>
        </p:grpSpPr>
        <p:sp>
          <p:nvSpPr>
            <p:cNvPr id="12" name="任意多边形 11">
              <a:extLst>
                <a:ext uri="{FF2B5EF4-FFF2-40B4-BE49-F238E27FC236}">
                  <a16:creationId xmlns:a16="http://schemas.microsoft.com/office/drawing/2014/main" id="{E1D30F4D-1F25-4815-90E1-89307561580D}"/>
                </a:ext>
              </a:extLst>
            </p:cNvPr>
            <p:cNvSpPr/>
            <p:nvPr/>
          </p:nvSpPr>
          <p:spPr>
            <a:xfrm>
              <a:off x="4134819" y="3897660"/>
              <a:ext cx="1089347" cy="1089347"/>
            </a:xfrm>
            <a:custGeom>
              <a:avLst/>
              <a:gdLst>
                <a:gd name="connsiteX0" fmla="*/ 0 w 1353343"/>
                <a:gd name="connsiteY0" fmla="*/ 676672 h 1353343"/>
                <a:gd name="connsiteX1" fmla="*/ 676672 w 1353343"/>
                <a:gd name="connsiteY1" fmla="*/ 0 h 1353343"/>
                <a:gd name="connsiteX2" fmla="*/ 1353344 w 1353343"/>
                <a:gd name="connsiteY2" fmla="*/ 676672 h 1353343"/>
                <a:gd name="connsiteX3" fmla="*/ 676672 w 1353343"/>
                <a:gd name="connsiteY3" fmla="*/ 1353344 h 1353343"/>
                <a:gd name="connsiteX4" fmla="*/ 0 w 1353343"/>
                <a:gd name="connsiteY4" fmla="*/ 676672 h 135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3343" h="1353343">
                  <a:moveTo>
                    <a:pt x="0" y="676672"/>
                  </a:moveTo>
                  <a:cubicBezTo>
                    <a:pt x="0" y="302956"/>
                    <a:pt x="302956" y="0"/>
                    <a:pt x="676672" y="0"/>
                  </a:cubicBezTo>
                  <a:cubicBezTo>
                    <a:pt x="1050388" y="0"/>
                    <a:pt x="1353344" y="302956"/>
                    <a:pt x="1353344" y="676672"/>
                  </a:cubicBezTo>
                  <a:cubicBezTo>
                    <a:pt x="1353344" y="1050388"/>
                    <a:pt x="1050388" y="1353344"/>
                    <a:pt x="676672" y="1353344"/>
                  </a:cubicBezTo>
                  <a:cubicBezTo>
                    <a:pt x="302956" y="1353344"/>
                    <a:pt x="0" y="1050388"/>
                    <a:pt x="0" y="676672"/>
                  </a:cubicBez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6292" tIns="236292" rIns="236292" bIns="236292" spcCol="1270" anchor="ctr"/>
            <a:lstStyle/>
            <a:p>
              <a:pPr algn="ctr" defTabSz="13335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000"/>
            </a:p>
          </p:txBody>
        </p:sp>
        <p:sp>
          <p:nvSpPr>
            <p:cNvPr id="20533" name="Freeform 330">
              <a:extLst>
                <a:ext uri="{FF2B5EF4-FFF2-40B4-BE49-F238E27FC236}">
                  <a16:creationId xmlns:a16="http://schemas.microsoft.com/office/drawing/2014/main" id="{C4C0E9CB-2E2F-4D17-9C5B-AFCFBB04DC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6190" y="4185254"/>
              <a:ext cx="546604" cy="586599"/>
            </a:xfrm>
            <a:custGeom>
              <a:avLst/>
              <a:gdLst>
                <a:gd name="T0" fmla="*/ 2147483647 w 205"/>
                <a:gd name="T1" fmla="*/ 2147483647 h 220"/>
                <a:gd name="T2" fmla="*/ 2147483647 w 205"/>
                <a:gd name="T3" fmla="*/ 2147483647 h 220"/>
                <a:gd name="T4" fmla="*/ 2147483647 w 205"/>
                <a:gd name="T5" fmla="*/ 2147483647 h 220"/>
                <a:gd name="T6" fmla="*/ 2147483647 w 205"/>
                <a:gd name="T7" fmla="*/ 2147483647 h 220"/>
                <a:gd name="T8" fmla="*/ 2147483647 w 205"/>
                <a:gd name="T9" fmla="*/ 2147483647 h 220"/>
                <a:gd name="T10" fmla="*/ 2147483647 w 205"/>
                <a:gd name="T11" fmla="*/ 2147483647 h 220"/>
                <a:gd name="T12" fmla="*/ 2147483647 w 205"/>
                <a:gd name="T13" fmla="*/ 2147483647 h 220"/>
                <a:gd name="T14" fmla="*/ 2147483647 w 205"/>
                <a:gd name="T15" fmla="*/ 2147483647 h 220"/>
                <a:gd name="T16" fmla="*/ 2147483647 w 205"/>
                <a:gd name="T17" fmla="*/ 2147483647 h 220"/>
                <a:gd name="T18" fmla="*/ 2147483647 w 205"/>
                <a:gd name="T19" fmla="*/ 2147483647 h 220"/>
                <a:gd name="T20" fmla="*/ 2147483647 w 205"/>
                <a:gd name="T21" fmla="*/ 2147483647 h 220"/>
                <a:gd name="T22" fmla="*/ 2147483647 w 205"/>
                <a:gd name="T23" fmla="*/ 2147483647 h 220"/>
                <a:gd name="T24" fmla="*/ 2147483647 w 205"/>
                <a:gd name="T25" fmla="*/ 2147483647 h 220"/>
                <a:gd name="T26" fmla="*/ 2147483647 w 205"/>
                <a:gd name="T27" fmla="*/ 2147483647 h 220"/>
                <a:gd name="T28" fmla="*/ 2147483647 w 205"/>
                <a:gd name="T29" fmla="*/ 2147483647 h 220"/>
                <a:gd name="T30" fmla="*/ 2147483647 w 205"/>
                <a:gd name="T31" fmla="*/ 2147483647 h 220"/>
                <a:gd name="T32" fmla="*/ 2147483647 w 205"/>
                <a:gd name="T33" fmla="*/ 2147483647 h 220"/>
                <a:gd name="T34" fmla="*/ 2147483647 w 205"/>
                <a:gd name="T35" fmla="*/ 2147483647 h 220"/>
                <a:gd name="T36" fmla="*/ 2147483647 w 205"/>
                <a:gd name="T37" fmla="*/ 2147483647 h 220"/>
                <a:gd name="T38" fmla="*/ 2147483647 w 205"/>
                <a:gd name="T39" fmla="*/ 2147483647 h 220"/>
                <a:gd name="T40" fmla="*/ 2147483647 w 205"/>
                <a:gd name="T41" fmla="*/ 0 h 220"/>
                <a:gd name="T42" fmla="*/ 2147483647 w 205"/>
                <a:gd name="T43" fmla="*/ 2147483647 h 220"/>
                <a:gd name="T44" fmla="*/ 2147483647 w 205"/>
                <a:gd name="T45" fmla="*/ 2147483647 h 220"/>
                <a:gd name="T46" fmla="*/ 2147483647 w 205"/>
                <a:gd name="T47" fmla="*/ 2147483647 h 220"/>
                <a:gd name="T48" fmla="*/ 2147483647 w 205"/>
                <a:gd name="T49" fmla="*/ 2147483647 h 220"/>
                <a:gd name="T50" fmla="*/ 2147483647 w 205"/>
                <a:gd name="T51" fmla="*/ 2147483647 h 220"/>
                <a:gd name="T52" fmla="*/ 2147483647 w 205"/>
                <a:gd name="T53" fmla="*/ 2147483647 h 220"/>
                <a:gd name="T54" fmla="*/ 2147483647 w 205"/>
                <a:gd name="T55" fmla="*/ 2147483647 h 220"/>
                <a:gd name="T56" fmla="*/ 2147483647 w 205"/>
                <a:gd name="T57" fmla="*/ 2147483647 h 220"/>
                <a:gd name="T58" fmla="*/ 2147483647 w 205"/>
                <a:gd name="T59" fmla="*/ 2147483647 h 220"/>
                <a:gd name="T60" fmla="*/ 2147483647 w 205"/>
                <a:gd name="T61" fmla="*/ 2147483647 h 220"/>
                <a:gd name="T62" fmla="*/ 2147483647 w 205"/>
                <a:gd name="T63" fmla="*/ 2147483647 h 220"/>
                <a:gd name="T64" fmla="*/ 2147483647 w 205"/>
                <a:gd name="T65" fmla="*/ 2147483647 h 220"/>
                <a:gd name="T66" fmla="*/ 2147483647 w 205"/>
                <a:gd name="T67" fmla="*/ 2147483647 h 220"/>
                <a:gd name="T68" fmla="*/ 2147483647 w 205"/>
                <a:gd name="T69" fmla="*/ 2147483647 h 220"/>
                <a:gd name="T70" fmla="*/ 2147483647 w 205"/>
                <a:gd name="T71" fmla="*/ 2147483647 h 220"/>
                <a:gd name="T72" fmla="*/ 2147483647 w 205"/>
                <a:gd name="T73" fmla="*/ 2147483647 h 220"/>
                <a:gd name="T74" fmla="*/ 2147483647 w 205"/>
                <a:gd name="T75" fmla="*/ 2147483647 h 220"/>
                <a:gd name="T76" fmla="*/ 2147483647 w 205"/>
                <a:gd name="T77" fmla="*/ 2147483647 h 2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05" h="220">
                  <a:moveTo>
                    <a:pt x="102" y="202"/>
                  </a:moveTo>
                  <a:lnTo>
                    <a:pt x="62" y="153"/>
                  </a:lnTo>
                  <a:lnTo>
                    <a:pt x="20" y="104"/>
                  </a:lnTo>
                  <a:lnTo>
                    <a:pt x="16" y="98"/>
                  </a:lnTo>
                  <a:lnTo>
                    <a:pt x="20" y="93"/>
                  </a:lnTo>
                  <a:lnTo>
                    <a:pt x="40" y="53"/>
                  </a:lnTo>
                  <a:lnTo>
                    <a:pt x="43" y="49"/>
                  </a:lnTo>
                  <a:lnTo>
                    <a:pt x="49" y="49"/>
                  </a:lnTo>
                  <a:lnTo>
                    <a:pt x="87" y="49"/>
                  </a:lnTo>
                  <a:lnTo>
                    <a:pt x="96" y="49"/>
                  </a:lnTo>
                  <a:lnTo>
                    <a:pt x="171" y="49"/>
                  </a:lnTo>
                  <a:lnTo>
                    <a:pt x="178" y="49"/>
                  </a:lnTo>
                  <a:lnTo>
                    <a:pt x="180" y="53"/>
                  </a:lnTo>
                  <a:lnTo>
                    <a:pt x="200" y="93"/>
                  </a:lnTo>
                  <a:lnTo>
                    <a:pt x="205" y="98"/>
                  </a:lnTo>
                  <a:lnTo>
                    <a:pt x="200" y="104"/>
                  </a:lnTo>
                  <a:lnTo>
                    <a:pt x="158" y="153"/>
                  </a:lnTo>
                  <a:lnTo>
                    <a:pt x="118" y="202"/>
                  </a:lnTo>
                  <a:lnTo>
                    <a:pt x="109" y="211"/>
                  </a:lnTo>
                  <a:lnTo>
                    <a:pt x="102" y="202"/>
                  </a:lnTo>
                  <a:close/>
                  <a:moveTo>
                    <a:pt x="160" y="171"/>
                  </a:moveTo>
                  <a:lnTo>
                    <a:pt x="158" y="191"/>
                  </a:lnTo>
                  <a:lnTo>
                    <a:pt x="140" y="200"/>
                  </a:lnTo>
                  <a:lnTo>
                    <a:pt x="160" y="202"/>
                  </a:lnTo>
                  <a:lnTo>
                    <a:pt x="169" y="220"/>
                  </a:lnTo>
                  <a:lnTo>
                    <a:pt x="171" y="198"/>
                  </a:lnTo>
                  <a:lnTo>
                    <a:pt x="187" y="191"/>
                  </a:lnTo>
                  <a:lnTo>
                    <a:pt x="167" y="189"/>
                  </a:lnTo>
                  <a:lnTo>
                    <a:pt x="160" y="171"/>
                  </a:lnTo>
                  <a:close/>
                  <a:moveTo>
                    <a:pt x="40" y="0"/>
                  </a:moveTo>
                  <a:lnTo>
                    <a:pt x="25" y="22"/>
                  </a:lnTo>
                  <a:lnTo>
                    <a:pt x="0" y="20"/>
                  </a:lnTo>
                  <a:lnTo>
                    <a:pt x="23" y="36"/>
                  </a:lnTo>
                  <a:lnTo>
                    <a:pt x="20" y="60"/>
                  </a:lnTo>
                  <a:lnTo>
                    <a:pt x="36" y="38"/>
                  </a:lnTo>
                  <a:lnTo>
                    <a:pt x="60" y="40"/>
                  </a:lnTo>
                  <a:lnTo>
                    <a:pt x="38" y="25"/>
                  </a:lnTo>
                  <a:lnTo>
                    <a:pt x="40" y="0"/>
                  </a:lnTo>
                  <a:close/>
                  <a:moveTo>
                    <a:pt x="60" y="67"/>
                  </a:moveTo>
                  <a:lnTo>
                    <a:pt x="82" y="91"/>
                  </a:lnTo>
                  <a:lnTo>
                    <a:pt x="102" y="67"/>
                  </a:lnTo>
                  <a:lnTo>
                    <a:pt x="96" y="67"/>
                  </a:lnTo>
                  <a:lnTo>
                    <a:pt x="60" y="67"/>
                  </a:lnTo>
                  <a:close/>
                  <a:moveTo>
                    <a:pt x="118" y="67"/>
                  </a:moveTo>
                  <a:lnTo>
                    <a:pt x="138" y="91"/>
                  </a:lnTo>
                  <a:lnTo>
                    <a:pt x="160" y="67"/>
                  </a:lnTo>
                  <a:lnTo>
                    <a:pt x="118" y="67"/>
                  </a:lnTo>
                  <a:close/>
                  <a:moveTo>
                    <a:pt x="167" y="69"/>
                  </a:moveTo>
                  <a:lnTo>
                    <a:pt x="145" y="93"/>
                  </a:lnTo>
                  <a:lnTo>
                    <a:pt x="180" y="93"/>
                  </a:lnTo>
                  <a:lnTo>
                    <a:pt x="167" y="69"/>
                  </a:lnTo>
                  <a:close/>
                  <a:moveTo>
                    <a:pt x="131" y="93"/>
                  </a:moveTo>
                  <a:lnTo>
                    <a:pt x="111" y="69"/>
                  </a:lnTo>
                  <a:lnTo>
                    <a:pt x="89" y="93"/>
                  </a:lnTo>
                  <a:lnTo>
                    <a:pt x="131" y="93"/>
                  </a:lnTo>
                  <a:close/>
                  <a:moveTo>
                    <a:pt x="76" y="93"/>
                  </a:moveTo>
                  <a:lnTo>
                    <a:pt x="54" y="71"/>
                  </a:lnTo>
                  <a:lnTo>
                    <a:pt x="38" y="96"/>
                  </a:lnTo>
                  <a:lnTo>
                    <a:pt x="76" y="140"/>
                  </a:lnTo>
                  <a:lnTo>
                    <a:pt x="98" y="164"/>
                  </a:lnTo>
                  <a:lnTo>
                    <a:pt x="74" y="116"/>
                  </a:lnTo>
                  <a:lnTo>
                    <a:pt x="78" y="111"/>
                  </a:lnTo>
                  <a:lnTo>
                    <a:pt x="111" y="175"/>
                  </a:lnTo>
                  <a:lnTo>
                    <a:pt x="142" y="111"/>
                  </a:lnTo>
                  <a:lnTo>
                    <a:pt x="147" y="116"/>
                  </a:lnTo>
                  <a:lnTo>
                    <a:pt x="122" y="164"/>
                  </a:lnTo>
                  <a:lnTo>
                    <a:pt x="145" y="140"/>
                  </a:lnTo>
                  <a:lnTo>
                    <a:pt x="178" y="100"/>
                  </a:lnTo>
                  <a:lnTo>
                    <a:pt x="67" y="100"/>
                  </a:lnTo>
                  <a:lnTo>
                    <a:pt x="67" y="93"/>
                  </a:lnTo>
                  <a:lnTo>
                    <a:pt x="76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" name="Freeform 283">
            <a:extLst>
              <a:ext uri="{FF2B5EF4-FFF2-40B4-BE49-F238E27FC236}">
                <a16:creationId xmlns:a16="http://schemas.microsoft.com/office/drawing/2014/main" id="{3473D3E7-A3DA-470D-BFAF-F904F0C85B92}"/>
              </a:ext>
            </a:extLst>
          </p:cNvPr>
          <p:cNvSpPr>
            <a:spLocks noEditPoints="1"/>
          </p:cNvSpPr>
          <p:nvPr/>
        </p:nvSpPr>
        <p:spPr bwMode="auto">
          <a:xfrm>
            <a:off x="5665788" y="3219450"/>
            <a:ext cx="860425" cy="1092200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C85039A-9C62-498B-9FA9-24A6A3A2CAEF}"/>
              </a:ext>
            </a:extLst>
          </p:cNvPr>
          <p:cNvGrpSpPr>
            <a:grpSpLocks/>
          </p:cNvGrpSpPr>
          <p:nvPr/>
        </p:nvGrpSpPr>
        <p:grpSpPr bwMode="auto">
          <a:xfrm>
            <a:off x="7713663" y="1398588"/>
            <a:ext cx="4203700" cy="1420812"/>
            <a:chOff x="6382339" y="996167"/>
            <a:chExt cx="4203361" cy="1421823"/>
          </a:xfrm>
        </p:grpSpPr>
        <p:grpSp>
          <p:nvGrpSpPr>
            <p:cNvPr id="20527" name="组合 34">
              <a:extLst>
                <a:ext uri="{FF2B5EF4-FFF2-40B4-BE49-F238E27FC236}">
                  <a16:creationId xmlns:a16="http://schemas.microsoft.com/office/drawing/2014/main" id="{E25C280E-CB08-4CE1-840E-8A2B710C1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0027" y="1016409"/>
              <a:ext cx="3125673" cy="1401581"/>
              <a:chOff x="6833347" y="934388"/>
              <a:chExt cx="3125673" cy="1401581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FEB04124-859C-4853-BB37-F801BE19FC81}"/>
                  </a:ext>
                </a:extLst>
              </p:cNvPr>
              <p:cNvSpPr txBox="1"/>
              <p:nvPr/>
            </p:nvSpPr>
            <p:spPr>
              <a:xfrm>
                <a:off x="6833484" y="934797"/>
                <a:ext cx="2425504" cy="46229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072A9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29AFA80C-3403-4A60-8F01-9259CC85D9B2}"/>
                  </a:ext>
                </a:extLst>
              </p:cNvPr>
              <p:cNvSpPr txBox="1"/>
              <p:nvPr/>
            </p:nvSpPr>
            <p:spPr bwMode="auto">
              <a:xfrm>
                <a:off x="6833484" y="1371671"/>
                <a:ext cx="3125536" cy="9642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Remember that happiness is a way of travel, not a destination. Remember that happiness is a way of travel.</a:t>
                </a:r>
              </a:p>
            </p:txBody>
          </p: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112BDA4A-7A19-435F-B5B2-95333E1E8EA0}"/>
                  </a:ext>
                </a:extLst>
              </p:cNvPr>
              <p:cNvCxnSpPr/>
              <p:nvPr/>
            </p:nvCxnSpPr>
            <p:spPr>
              <a:xfrm>
                <a:off x="6922377" y="1371671"/>
                <a:ext cx="1777857" cy="0"/>
              </a:xfrm>
              <a:prstGeom prst="line">
                <a:avLst/>
              </a:prstGeom>
              <a:ln>
                <a:solidFill>
                  <a:srgbClr val="0072A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3CE2033-C49A-46CB-9227-1016C89A5260}"/>
                </a:ext>
              </a:extLst>
            </p:cNvPr>
            <p:cNvSpPr txBox="1"/>
            <p:nvPr/>
          </p:nvSpPr>
          <p:spPr>
            <a:xfrm>
              <a:off x="6382339" y="996167"/>
              <a:ext cx="1500066" cy="6465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01</a:t>
              </a:r>
              <a:endParaRPr lang="zh-CN" altLang="en-US" sz="36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274DAB6C-4E35-4362-944D-CFC40F07EA9D}"/>
              </a:ext>
            </a:extLst>
          </p:cNvPr>
          <p:cNvGrpSpPr>
            <a:grpSpLocks/>
          </p:cNvGrpSpPr>
          <p:nvPr/>
        </p:nvGrpSpPr>
        <p:grpSpPr bwMode="auto">
          <a:xfrm>
            <a:off x="7713663" y="3235325"/>
            <a:ext cx="4203700" cy="1420813"/>
            <a:chOff x="6382339" y="996167"/>
            <a:chExt cx="4203361" cy="1421823"/>
          </a:xfrm>
        </p:grpSpPr>
        <p:grpSp>
          <p:nvGrpSpPr>
            <p:cNvPr id="20522" name="组合 40">
              <a:extLst>
                <a:ext uri="{FF2B5EF4-FFF2-40B4-BE49-F238E27FC236}">
                  <a16:creationId xmlns:a16="http://schemas.microsoft.com/office/drawing/2014/main" id="{48CC2F56-07BE-459C-A1A3-6CBDF0AE4C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0027" y="1016409"/>
              <a:ext cx="3125673" cy="1401581"/>
              <a:chOff x="6833347" y="934388"/>
              <a:chExt cx="3125673" cy="1401581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575691E1-7CFD-46D7-80EC-68F802BD501D}"/>
                  </a:ext>
                </a:extLst>
              </p:cNvPr>
              <p:cNvSpPr txBox="1"/>
              <p:nvPr/>
            </p:nvSpPr>
            <p:spPr>
              <a:xfrm>
                <a:off x="6833484" y="934798"/>
                <a:ext cx="2425504" cy="46229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072A9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BDE72941-52B6-4764-83A0-A998D486D0DF}"/>
                  </a:ext>
                </a:extLst>
              </p:cNvPr>
              <p:cNvSpPr txBox="1"/>
              <p:nvPr/>
            </p:nvSpPr>
            <p:spPr bwMode="auto">
              <a:xfrm>
                <a:off x="6833484" y="1371671"/>
                <a:ext cx="3125536" cy="9642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Remember that happiness is a way of travel, not a destination. Remember that happiness is a way of travel.</a:t>
                </a:r>
              </a:p>
            </p:txBody>
          </p: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235664A7-3499-4BB3-8E07-7E8D9584626F}"/>
                  </a:ext>
                </a:extLst>
              </p:cNvPr>
              <p:cNvCxnSpPr/>
              <p:nvPr/>
            </p:nvCxnSpPr>
            <p:spPr>
              <a:xfrm>
                <a:off x="6922377" y="1371671"/>
                <a:ext cx="1777857" cy="0"/>
              </a:xfrm>
              <a:prstGeom prst="line">
                <a:avLst/>
              </a:prstGeom>
              <a:ln>
                <a:solidFill>
                  <a:srgbClr val="0072A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5A6C1B58-93F0-4DD1-BBF2-5EBD1A1A6168}"/>
                </a:ext>
              </a:extLst>
            </p:cNvPr>
            <p:cNvSpPr txBox="1"/>
            <p:nvPr/>
          </p:nvSpPr>
          <p:spPr>
            <a:xfrm>
              <a:off x="6382339" y="996167"/>
              <a:ext cx="1500066" cy="6465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02</a:t>
              </a:r>
              <a:endParaRPr lang="zh-CN" altLang="en-US" sz="36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0D6A6BAE-5DF9-48B9-85B0-3C59E17B09FB}"/>
              </a:ext>
            </a:extLst>
          </p:cNvPr>
          <p:cNvGrpSpPr>
            <a:grpSpLocks/>
          </p:cNvGrpSpPr>
          <p:nvPr/>
        </p:nvGrpSpPr>
        <p:grpSpPr bwMode="auto">
          <a:xfrm>
            <a:off x="7713663" y="5072063"/>
            <a:ext cx="4203700" cy="1422400"/>
            <a:chOff x="6382339" y="996167"/>
            <a:chExt cx="4203361" cy="1421823"/>
          </a:xfrm>
        </p:grpSpPr>
        <p:grpSp>
          <p:nvGrpSpPr>
            <p:cNvPr id="20517" name="组合 46">
              <a:extLst>
                <a:ext uri="{FF2B5EF4-FFF2-40B4-BE49-F238E27FC236}">
                  <a16:creationId xmlns:a16="http://schemas.microsoft.com/office/drawing/2014/main" id="{3484BD60-C86E-42C0-B1FD-6074237A04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0027" y="1016409"/>
              <a:ext cx="3125673" cy="1401581"/>
              <a:chOff x="6833347" y="934388"/>
              <a:chExt cx="3125673" cy="1401581"/>
            </a:xfrm>
          </p:grpSpPr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A512CD25-9358-46FA-B6FF-1C345F1871EE}"/>
                  </a:ext>
                </a:extLst>
              </p:cNvPr>
              <p:cNvSpPr txBox="1"/>
              <p:nvPr/>
            </p:nvSpPr>
            <p:spPr>
              <a:xfrm>
                <a:off x="6833484" y="934775"/>
                <a:ext cx="2425504" cy="4617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072A9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FA9D6ECD-E269-4512-831A-35B2A20A8553}"/>
                  </a:ext>
                </a:extLst>
              </p:cNvPr>
              <p:cNvSpPr txBox="1"/>
              <p:nvPr/>
            </p:nvSpPr>
            <p:spPr bwMode="auto">
              <a:xfrm>
                <a:off x="6833484" y="1371161"/>
                <a:ext cx="3125536" cy="96480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Remember that happiness is a way of travel, not a destination. Remember that happiness is a way of travel.</a:t>
                </a:r>
              </a:p>
            </p:txBody>
          </p: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241C95FF-3B4E-4555-BF69-133BDAC40988}"/>
                  </a:ext>
                </a:extLst>
              </p:cNvPr>
              <p:cNvCxnSpPr/>
              <p:nvPr/>
            </p:nvCxnSpPr>
            <p:spPr>
              <a:xfrm>
                <a:off x="6922377" y="1371161"/>
                <a:ext cx="1777857" cy="0"/>
              </a:xfrm>
              <a:prstGeom prst="line">
                <a:avLst/>
              </a:prstGeom>
              <a:ln>
                <a:solidFill>
                  <a:srgbClr val="0072A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EBF85E61-5C82-46AC-94A5-97F887E009C9}"/>
                </a:ext>
              </a:extLst>
            </p:cNvPr>
            <p:cNvSpPr txBox="1"/>
            <p:nvPr/>
          </p:nvSpPr>
          <p:spPr>
            <a:xfrm>
              <a:off x="6382339" y="996167"/>
              <a:ext cx="1500066" cy="6458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03</a:t>
              </a:r>
              <a:endParaRPr lang="zh-CN" altLang="en-US" sz="36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8E83420F-2AD7-4EE5-ADD7-E62B3BA631E7}"/>
              </a:ext>
            </a:extLst>
          </p:cNvPr>
          <p:cNvGrpSpPr>
            <a:grpSpLocks/>
          </p:cNvGrpSpPr>
          <p:nvPr/>
        </p:nvGrpSpPr>
        <p:grpSpPr bwMode="auto">
          <a:xfrm>
            <a:off x="307975" y="3235325"/>
            <a:ext cx="4203700" cy="1414463"/>
            <a:chOff x="385281" y="2409012"/>
            <a:chExt cx="4203384" cy="1414514"/>
          </a:xfrm>
        </p:grpSpPr>
        <p:grpSp>
          <p:nvGrpSpPr>
            <p:cNvPr id="20512" name="组合 52">
              <a:extLst>
                <a:ext uri="{FF2B5EF4-FFF2-40B4-BE49-F238E27FC236}">
                  <a16:creationId xmlns:a16="http://schemas.microsoft.com/office/drawing/2014/main" id="{CD979A4D-CA5C-4C91-86C7-259C61D53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281" y="2428165"/>
              <a:ext cx="3125673" cy="1395361"/>
              <a:chOff x="399947" y="2108125"/>
              <a:chExt cx="3125673" cy="1395361"/>
            </a:xfrm>
          </p:grpSpPr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349AB647-3227-4F2D-84BC-2CEFEBAC8FF8}"/>
                  </a:ext>
                </a:extLst>
              </p:cNvPr>
              <p:cNvSpPr txBox="1"/>
              <p:nvPr/>
            </p:nvSpPr>
            <p:spPr>
              <a:xfrm>
                <a:off x="1088870" y="2108023"/>
                <a:ext cx="2425518" cy="4619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072A9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929A5246-0EB8-465B-B742-5E10D3DAE582}"/>
                  </a:ext>
                </a:extLst>
              </p:cNvPr>
              <p:cNvSpPr txBox="1"/>
              <p:nvPr/>
            </p:nvSpPr>
            <p:spPr bwMode="auto">
              <a:xfrm>
                <a:off x="399947" y="2539838"/>
                <a:ext cx="3125553" cy="9636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Remember that happiness is a way of travel, not a destination. Remember that happiness is a way of travel.</a:t>
                </a:r>
              </a:p>
            </p:txBody>
          </p: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38B06D86-6B25-40F7-BFBA-37BF69AA28F7}"/>
                  </a:ext>
                </a:extLst>
              </p:cNvPr>
              <p:cNvCxnSpPr/>
              <p:nvPr/>
            </p:nvCxnSpPr>
            <p:spPr>
              <a:xfrm>
                <a:off x="1604769" y="2546189"/>
                <a:ext cx="1777866" cy="0"/>
              </a:xfrm>
              <a:prstGeom prst="line">
                <a:avLst/>
              </a:prstGeom>
              <a:ln>
                <a:solidFill>
                  <a:srgbClr val="0072A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3AE6A2C8-455D-44AE-940E-EE21994CD809}"/>
                </a:ext>
              </a:extLst>
            </p:cNvPr>
            <p:cNvSpPr txBox="1"/>
            <p:nvPr/>
          </p:nvSpPr>
          <p:spPr>
            <a:xfrm>
              <a:off x="3088591" y="2409012"/>
              <a:ext cx="1500074" cy="6461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05</a:t>
              </a:r>
              <a:endParaRPr lang="zh-CN" altLang="en-US" sz="36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D8732862-0DBA-4CA2-97EA-CC00106A0563}"/>
              </a:ext>
            </a:extLst>
          </p:cNvPr>
          <p:cNvGrpSpPr>
            <a:grpSpLocks/>
          </p:cNvGrpSpPr>
          <p:nvPr/>
        </p:nvGrpSpPr>
        <p:grpSpPr bwMode="auto">
          <a:xfrm>
            <a:off x="307975" y="5072063"/>
            <a:ext cx="4203700" cy="1414462"/>
            <a:chOff x="385281" y="2409012"/>
            <a:chExt cx="4203384" cy="1414514"/>
          </a:xfrm>
        </p:grpSpPr>
        <p:grpSp>
          <p:nvGrpSpPr>
            <p:cNvPr id="20507" name="组合 58">
              <a:extLst>
                <a:ext uri="{FF2B5EF4-FFF2-40B4-BE49-F238E27FC236}">
                  <a16:creationId xmlns:a16="http://schemas.microsoft.com/office/drawing/2014/main" id="{75DED5E9-B6E4-485A-99C2-243C980920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281" y="2428165"/>
              <a:ext cx="3125673" cy="1395361"/>
              <a:chOff x="399947" y="2108125"/>
              <a:chExt cx="3125673" cy="1395361"/>
            </a:xfrm>
          </p:grpSpPr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AC3BD997-DDA5-4D41-8177-F89FA17C4D4D}"/>
                  </a:ext>
                </a:extLst>
              </p:cNvPr>
              <p:cNvSpPr txBox="1"/>
              <p:nvPr/>
            </p:nvSpPr>
            <p:spPr>
              <a:xfrm>
                <a:off x="1088870" y="2108023"/>
                <a:ext cx="2425518" cy="4619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072A9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A66C812C-D76F-48C7-AFE4-3A081D8B1617}"/>
                  </a:ext>
                </a:extLst>
              </p:cNvPr>
              <p:cNvSpPr txBox="1"/>
              <p:nvPr/>
            </p:nvSpPr>
            <p:spPr bwMode="auto">
              <a:xfrm>
                <a:off x="399947" y="2539839"/>
                <a:ext cx="3125553" cy="96364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Remember that happiness is a way of travel, not a destination. Remember that happiness is a way of travel.</a:t>
                </a:r>
              </a:p>
            </p:txBody>
          </p: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BEB76A25-F26C-48B3-9FBE-B1C8AED612DD}"/>
                  </a:ext>
                </a:extLst>
              </p:cNvPr>
              <p:cNvCxnSpPr/>
              <p:nvPr/>
            </p:nvCxnSpPr>
            <p:spPr>
              <a:xfrm>
                <a:off x="1604769" y="2546189"/>
                <a:ext cx="1777866" cy="0"/>
              </a:xfrm>
              <a:prstGeom prst="line">
                <a:avLst/>
              </a:prstGeom>
              <a:ln>
                <a:solidFill>
                  <a:srgbClr val="0072A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EDAAE5F5-8329-4C5F-8A19-5ECDE8685F3C}"/>
                </a:ext>
              </a:extLst>
            </p:cNvPr>
            <p:cNvSpPr txBox="1"/>
            <p:nvPr/>
          </p:nvSpPr>
          <p:spPr>
            <a:xfrm>
              <a:off x="3088591" y="2409012"/>
              <a:ext cx="1500074" cy="6461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04</a:t>
              </a:r>
              <a:endParaRPr lang="zh-CN" altLang="en-US" sz="36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59839489-4BFA-4886-910D-93B2D26957CF}"/>
              </a:ext>
            </a:extLst>
          </p:cNvPr>
          <p:cNvGrpSpPr>
            <a:grpSpLocks/>
          </p:cNvGrpSpPr>
          <p:nvPr/>
        </p:nvGrpSpPr>
        <p:grpSpPr bwMode="auto">
          <a:xfrm>
            <a:off x="307975" y="1398588"/>
            <a:ext cx="4203700" cy="1414462"/>
            <a:chOff x="385281" y="2409012"/>
            <a:chExt cx="4203384" cy="1414514"/>
          </a:xfrm>
        </p:grpSpPr>
        <p:grpSp>
          <p:nvGrpSpPr>
            <p:cNvPr id="20502" name="组合 64">
              <a:extLst>
                <a:ext uri="{FF2B5EF4-FFF2-40B4-BE49-F238E27FC236}">
                  <a16:creationId xmlns:a16="http://schemas.microsoft.com/office/drawing/2014/main" id="{EA92A137-E716-472E-990D-D9C800DF12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281" y="2428165"/>
              <a:ext cx="3125673" cy="1395361"/>
              <a:chOff x="399947" y="2108125"/>
              <a:chExt cx="3125673" cy="1395361"/>
            </a:xfrm>
          </p:grpSpPr>
          <p:sp>
            <p:nvSpPr>
              <p:cNvPr id="67" name="文本框 66">
                <a:extLst>
                  <a:ext uri="{FF2B5EF4-FFF2-40B4-BE49-F238E27FC236}">
                    <a16:creationId xmlns:a16="http://schemas.microsoft.com/office/drawing/2014/main" id="{3BA5C8A8-12A4-47D3-A133-09EE4CCDCDD3}"/>
                  </a:ext>
                </a:extLst>
              </p:cNvPr>
              <p:cNvSpPr txBox="1"/>
              <p:nvPr/>
            </p:nvSpPr>
            <p:spPr>
              <a:xfrm>
                <a:off x="1088870" y="2108023"/>
                <a:ext cx="2425518" cy="46197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072A9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9A673C16-08E4-44F9-96A1-E2C8A482D9C4}"/>
                  </a:ext>
                </a:extLst>
              </p:cNvPr>
              <p:cNvSpPr txBox="1"/>
              <p:nvPr/>
            </p:nvSpPr>
            <p:spPr bwMode="auto">
              <a:xfrm>
                <a:off x="399947" y="2539839"/>
                <a:ext cx="3125553" cy="96364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Remember that happiness is a way of travel, not a destination. Remember that happiness is a way of travel.</a:t>
                </a:r>
              </a:p>
            </p:txBody>
          </p: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01D922F1-BE0D-45A0-93B8-BF0FD52A3396}"/>
                  </a:ext>
                </a:extLst>
              </p:cNvPr>
              <p:cNvCxnSpPr/>
              <p:nvPr/>
            </p:nvCxnSpPr>
            <p:spPr>
              <a:xfrm>
                <a:off x="1604769" y="2546189"/>
                <a:ext cx="1777866" cy="0"/>
              </a:xfrm>
              <a:prstGeom prst="line">
                <a:avLst/>
              </a:prstGeom>
              <a:ln>
                <a:solidFill>
                  <a:srgbClr val="0072A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4B1B9494-B8FE-42D4-BC5C-173DD6B4D1E4}"/>
                </a:ext>
              </a:extLst>
            </p:cNvPr>
            <p:cNvSpPr txBox="1"/>
            <p:nvPr/>
          </p:nvSpPr>
          <p:spPr>
            <a:xfrm>
              <a:off x="3088591" y="2409012"/>
              <a:ext cx="1500074" cy="6461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schemeClr val="bg2">
                      <a:lumMod val="25000"/>
                    </a:schemeClr>
                  </a:solidFill>
                  <a:latin typeface="Impact" panose="020B0806030902050204" pitchFamily="34" charset="0"/>
                  <a:ea typeface="+mn-ea"/>
                </a:rPr>
                <a:t>06</a:t>
              </a:r>
              <a:endParaRPr lang="zh-CN" altLang="en-US" sz="36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3B71440C-035A-477D-AED8-A2C1D09E701E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185738"/>
            <a:ext cx="6664325" cy="825500"/>
            <a:chOff x="193490" y="186088"/>
            <a:chExt cx="6663330" cy="824600"/>
          </a:xfrm>
        </p:grpSpPr>
        <p:sp>
          <p:nvSpPr>
            <p:cNvPr id="71" name="菱形 70">
              <a:extLst>
                <a:ext uri="{FF2B5EF4-FFF2-40B4-BE49-F238E27FC236}">
                  <a16:creationId xmlns:a16="http://schemas.microsoft.com/office/drawing/2014/main" id="{41A1BEB8-7EBC-403B-82F8-FC7ABBE2E2F6}"/>
                </a:ext>
              </a:extLst>
            </p:cNvPr>
            <p:cNvSpPr/>
            <p:nvPr/>
          </p:nvSpPr>
          <p:spPr>
            <a:xfrm>
              <a:off x="193490" y="186088"/>
              <a:ext cx="825377" cy="824600"/>
            </a:xfrm>
            <a:prstGeom prst="diamond">
              <a:avLst/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498" name="文本框 71">
              <a:extLst>
                <a:ext uri="{FF2B5EF4-FFF2-40B4-BE49-F238E27FC236}">
                  <a16:creationId xmlns:a16="http://schemas.microsoft.com/office/drawing/2014/main" id="{56742BF3-9C8B-4B8B-BD02-6DD3C1DB9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090" y="243238"/>
              <a:ext cx="5838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0072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Summarize the recommendations</a:t>
              </a:r>
            </a:p>
          </p:txBody>
        </p: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9D6BFCB7-65D1-4934-B11E-A7BBDEE3313F}"/>
                </a:ext>
              </a:extLst>
            </p:cNvPr>
            <p:cNvCxnSpPr/>
            <p:nvPr/>
          </p:nvCxnSpPr>
          <p:spPr>
            <a:xfrm>
              <a:off x="1109341" y="688776"/>
              <a:ext cx="2311055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27E10D11-3199-42F3-98BC-BB0502D893FD}"/>
                </a:ext>
              </a:extLst>
            </p:cNvPr>
            <p:cNvSpPr txBox="1"/>
            <p:nvPr/>
          </p:nvSpPr>
          <p:spPr>
            <a:xfrm>
              <a:off x="1018867" y="672919"/>
              <a:ext cx="3077703" cy="337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+mn-ea"/>
                </a:rPr>
                <a:t>We are sings the best!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20501" name="Freeform 30">
              <a:extLst>
                <a:ext uri="{FF2B5EF4-FFF2-40B4-BE49-F238E27FC236}">
                  <a16:creationId xmlns:a16="http://schemas.microsoft.com/office/drawing/2014/main" id="{1FB77D48-D496-4ABF-A745-740D818A0C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222" y="403127"/>
              <a:ext cx="297137" cy="390522"/>
            </a:xfrm>
            <a:custGeom>
              <a:avLst/>
              <a:gdLst>
                <a:gd name="T0" fmla="*/ 2147483647 w 74"/>
                <a:gd name="T1" fmla="*/ 0 h 97"/>
                <a:gd name="T2" fmla="*/ 2147483647 w 74"/>
                <a:gd name="T3" fmla="*/ 2147483647 h 97"/>
                <a:gd name="T4" fmla="*/ 2147483647 w 74"/>
                <a:gd name="T5" fmla="*/ 2147483647 h 97"/>
                <a:gd name="T6" fmla="*/ 2147483647 w 74"/>
                <a:gd name="T7" fmla="*/ 2147483647 h 97"/>
                <a:gd name="T8" fmla="*/ 2147483647 w 74"/>
                <a:gd name="T9" fmla="*/ 2147483647 h 97"/>
                <a:gd name="T10" fmla="*/ 2147483647 w 74"/>
                <a:gd name="T11" fmla="*/ 2147483647 h 97"/>
                <a:gd name="T12" fmla="*/ 2147483647 w 74"/>
                <a:gd name="T13" fmla="*/ 2147483647 h 97"/>
                <a:gd name="T14" fmla="*/ 2147483647 w 74"/>
                <a:gd name="T15" fmla="*/ 2147483647 h 97"/>
                <a:gd name="T16" fmla="*/ 2147483647 w 74"/>
                <a:gd name="T17" fmla="*/ 2147483647 h 97"/>
                <a:gd name="T18" fmla="*/ 2147483647 w 74"/>
                <a:gd name="T19" fmla="*/ 2147483647 h 97"/>
                <a:gd name="T20" fmla="*/ 2147483647 w 74"/>
                <a:gd name="T21" fmla="*/ 2147483647 h 97"/>
                <a:gd name="T22" fmla="*/ 2147483647 w 74"/>
                <a:gd name="T23" fmla="*/ 2147483647 h 97"/>
                <a:gd name="T24" fmla="*/ 2147483647 w 74"/>
                <a:gd name="T25" fmla="*/ 2147483647 h 97"/>
                <a:gd name="T26" fmla="*/ 2147483647 w 74"/>
                <a:gd name="T27" fmla="*/ 2147483647 h 97"/>
                <a:gd name="T28" fmla="*/ 2147483647 w 74"/>
                <a:gd name="T29" fmla="*/ 2147483647 h 97"/>
                <a:gd name="T30" fmla="*/ 0 w 74"/>
                <a:gd name="T31" fmla="*/ 2147483647 h 97"/>
                <a:gd name="T32" fmla="*/ 2147483647 w 74"/>
                <a:gd name="T33" fmla="*/ 2147483647 h 97"/>
                <a:gd name="T34" fmla="*/ 2147483647 w 74"/>
                <a:gd name="T35" fmla="*/ 0 h 97"/>
                <a:gd name="T36" fmla="*/ 2147483647 w 74"/>
                <a:gd name="T37" fmla="*/ 2147483647 h 97"/>
                <a:gd name="T38" fmla="*/ 2147483647 w 74"/>
                <a:gd name="T39" fmla="*/ 2147483647 h 97"/>
                <a:gd name="T40" fmla="*/ 2147483647 w 74"/>
                <a:gd name="T41" fmla="*/ 2147483647 h 97"/>
                <a:gd name="T42" fmla="*/ 2147483647 w 74"/>
                <a:gd name="T43" fmla="*/ 2147483647 h 97"/>
                <a:gd name="T44" fmla="*/ 2147483647 w 74"/>
                <a:gd name="T45" fmla="*/ 2147483647 h 97"/>
                <a:gd name="T46" fmla="*/ 2147483647 w 74"/>
                <a:gd name="T47" fmla="*/ 2147483647 h 97"/>
                <a:gd name="T48" fmla="*/ 2147483647 w 74"/>
                <a:gd name="T49" fmla="*/ 2147483647 h 97"/>
                <a:gd name="T50" fmla="*/ 2147483647 w 74"/>
                <a:gd name="T51" fmla="*/ 2147483647 h 97"/>
                <a:gd name="T52" fmla="*/ 2147483647 w 74"/>
                <a:gd name="T53" fmla="*/ 2147483647 h 97"/>
                <a:gd name="T54" fmla="*/ 2147483647 w 74"/>
                <a:gd name="T55" fmla="*/ 2147483647 h 97"/>
                <a:gd name="T56" fmla="*/ 2147483647 w 74"/>
                <a:gd name="T57" fmla="*/ 2147483647 h 97"/>
                <a:gd name="T58" fmla="*/ 2147483647 w 74"/>
                <a:gd name="T59" fmla="*/ 2147483647 h 97"/>
                <a:gd name="T60" fmla="*/ 2147483647 w 74"/>
                <a:gd name="T61" fmla="*/ 2147483647 h 97"/>
                <a:gd name="T62" fmla="*/ 2147483647 w 74"/>
                <a:gd name="T63" fmla="*/ 2147483647 h 97"/>
                <a:gd name="T64" fmla="*/ 2147483647 w 74"/>
                <a:gd name="T65" fmla="*/ 2147483647 h 97"/>
                <a:gd name="T66" fmla="*/ 2147483647 w 74"/>
                <a:gd name="T67" fmla="*/ 2147483647 h 97"/>
                <a:gd name="T68" fmla="*/ 2147483647 w 74"/>
                <a:gd name="T69" fmla="*/ 2147483647 h 97"/>
                <a:gd name="T70" fmla="*/ 2147483647 w 74"/>
                <a:gd name="T71" fmla="*/ 2147483647 h 97"/>
                <a:gd name="T72" fmla="*/ 2147483647 w 74"/>
                <a:gd name="T73" fmla="*/ 2147483647 h 97"/>
                <a:gd name="T74" fmla="*/ 2147483647 w 74"/>
                <a:gd name="T75" fmla="*/ 2147483647 h 97"/>
                <a:gd name="T76" fmla="*/ 2147483647 w 74"/>
                <a:gd name="T77" fmla="*/ 2147483647 h 97"/>
                <a:gd name="T78" fmla="*/ 2147483647 w 74"/>
                <a:gd name="T79" fmla="*/ 2147483647 h 97"/>
                <a:gd name="T80" fmla="*/ 2147483647 w 74"/>
                <a:gd name="T81" fmla="*/ 2147483647 h 97"/>
                <a:gd name="T82" fmla="*/ 2147483647 w 74"/>
                <a:gd name="T83" fmla="*/ 2147483647 h 97"/>
                <a:gd name="T84" fmla="*/ 2147483647 w 74"/>
                <a:gd name="T85" fmla="*/ 2147483647 h 97"/>
                <a:gd name="T86" fmla="*/ 2147483647 w 74"/>
                <a:gd name="T87" fmla="*/ 2147483647 h 97"/>
                <a:gd name="T88" fmla="*/ 2147483647 w 74"/>
                <a:gd name="T89" fmla="*/ 2147483647 h 97"/>
                <a:gd name="T90" fmla="*/ 2147483647 w 74"/>
                <a:gd name="T91" fmla="*/ 2147483647 h 97"/>
                <a:gd name="T92" fmla="*/ 2147483647 w 74"/>
                <a:gd name="T93" fmla="*/ 2147483647 h 97"/>
                <a:gd name="T94" fmla="*/ 2147483647 w 74"/>
                <a:gd name="T95" fmla="*/ 2147483647 h 97"/>
                <a:gd name="T96" fmla="*/ 2147483647 w 74"/>
                <a:gd name="T97" fmla="*/ 2147483647 h 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16AD4B0-941D-4D08-BF96-B97215C95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-7938"/>
            <a:ext cx="6780213" cy="406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菱形 59">
            <a:extLst>
              <a:ext uri="{FF2B5EF4-FFF2-40B4-BE49-F238E27FC236}">
                <a16:creationId xmlns:a16="http://schemas.microsoft.com/office/drawing/2014/main" id="{7F4F8F66-4203-40BC-8DE2-E529014BE6E4}"/>
              </a:ext>
            </a:extLst>
          </p:cNvPr>
          <p:cNvSpPr/>
          <p:nvPr/>
        </p:nvSpPr>
        <p:spPr>
          <a:xfrm>
            <a:off x="8478838" y="3656013"/>
            <a:ext cx="646112" cy="646112"/>
          </a:xfrm>
          <a:prstGeom prst="diamond">
            <a:avLst/>
          </a:prstGeom>
          <a:solidFill>
            <a:srgbClr val="007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AE058524-143E-499B-8A96-9F6930931CB3}"/>
              </a:ext>
            </a:extLst>
          </p:cNvPr>
          <p:cNvSpPr txBox="1"/>
          <p:nvPr/>
        </p:nvSpPr>
        <p:spPr>
          <a:xfrm>
            <a:off x="9317038" y="3738131"/>
            <a:ext cx="18684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rPr>
              <a:t>CONTENTS</a:t>
            </a:r>
            <a:endParaRPr lang="zh-CN" altLang="en-US" sz="3200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69" name="Freeform 59">
            <a:extLst>
              <a:ext uri="{FF2B5EF4-FFF2-40B4-BE49-F238E27FC236}">
                <a16:creationId xmlns:a16="http://schemas.microsoft.com/office/drawing/2014/main" id="{AF509883-6926-454B-B8A6-5C22F1C7CB41}"/>
              </a:ext>
            </a:extLst>
          </p:cNvPr>
          <p:cNvSpPr>
            <a:spLocks noEditPoints="1"/>
          </p:cNvSpPr>
          <p:nvPr/>
        </p:nvSpPr>
        <p:spPr bwMode="auto">
          <a:xfrm>
            <a:off x="10263188" y="4794250"/>
            <a:ext cx="604837" cy="457200"/>
          </a:xfrm>
          <a:custGeom>
            <a:avLst/>
            <a:gdLst>
              <a:gd name="T0" fmla="*/ 17 w 111"/>
              <a:gd name="T1" fmla="*/ 2 h 84"/>
              <a:gd name="T2" fmla="*/ 29 w 111"/>
              <a:gd name="T3" fmla="*/ 4 h 84"/>
              <a:gd name="T4" fmla="*/ 20 w 111"/>
              <a:gd name="T5" fmla="*/ 51 h 84"/>
              <a:gd name="T6" fmla="*/ 5 w 111"/>
              <a:gd name="T7" fmla="*/ 48 h 84"/>
              <a:gd name="T8" fmla="*/ 17 w 111"/>
              <a:gd name="T9" fmla="*/ 2 h 84"/>
              <a:gd name="T10" fmla="*/ 20 w 111"/>
              <a:gd name="T11" fmla="*/ 68 h 84"/>
              <a:gd name="T12" fmla="*/ 17 w 111"/>
              <a:gd name="T13" fmla="*/ 76 h 84"/>
              <a:gd name="T14" fmla="*/ 107 w 111"/>
              <a:gd name="T15" fmla="*/ 76 h 84"/>
              <a:gd name="T16" fmla="*/ 111 w 111"/>
              <a:gd name="T17" fmla="*/ 76 h 84"/>
              <a:gd name="T18" fmla="*/ 111 w 111"/>
              <a:gd name="T19" fmla="*/ 72 h 84"/>
              <a:gd name="T20" fmla="*/ 111 w 111"/>
              <a:gd name="T21" fmla="*/ 27 h 84"/>
              <a:gd name="T22" fmla="*/ 111 w 111"/>
              <a:gd name="T23" fmla="*/ 26 h 84"/>
              <a:gd name="T24" fmla="*/ 110 w 111"/>
              <a:gd name="T25" fmla="*/ 24 h 84"/>
              <a:gd name="T26" fmla="*/ 96 w 111"/>
              <a:gd name="T27" fmla="*/ 11 h 84"/>
              <a:gd name="T28" fmla="*/ 95 w 111"/>
              <a:gd name="T29" fmla="*/ 10 h 84"/>
              <a:gd name="T30" fmla="*/ 93 w 111"/>
              <a:gd name="T31" fmla="*/ 10 h 84"/>
              <a:gd name="T32" fmla="*/ 33 w 111"/>
              <a:gd name="T33" fmla="*/ 10 h 84"/>
              <a:gd name="T34" fmla="*/ 33 w 111"/>
              <a:gd name="T35" fmla="*/ 17 h 84"/>
              <a:gd name="T36" fmla="*/ 89 w 111"/>
              <a:gd name="T37" fmla="*/ 17 h 84"/>
              <a:gd name="T38" fmla="*/ 88 w 111"/>
              <a:gd name="T39" fmla="*/ 29 h 84"/>
              <a:gd name="T40" fmla="*/ 88 w 111"/>
              <a:gd name="T41" fmla="*/ 31 h 84"/>
              <a:gd name="T42" fmla="*/ 90 w 111"/>
              <a:gd name="T43" fmla="*/ 31 h 84"/>
              <a:gd name="T44" fmla="*/ 104 w 111"/>
              <a:gd name="T45" fmla="*/ 31 h 84"/>
              <a:gd name="T46" fmla="*/ 104 w 111"/>
              <a:gd name="T47" fmla="*/ 68 h 84"/>
              <a:gd name="T48" fmla="*/ 20 w 111"/>
              <a:gd name="T49" fmla="*/ 68 h 84"/>
              <a:gd name="T50" fmla="*/ 102 w 111"/>
              <a:gd name="T51" fmla="*/ 27 h 84"/>
              <a:gd name="T52" fmla="*/ 92 w 111"/>
              <a:gd name="T53" fmla="*/ 27 h 84"/>
              <a:gd name="T54" fmla="*/ 93 w 111"/>
              <a:gd name="T55" fmla="*/ 19 h 84"/>
              <a:gd name="T56" fmla="*/ 102 w 111"/>
              <a:gd name="T57" fmla="*/ 27 h 84"/>
              <a:gd name="T58" fmla="*/ 34 w 111"/>
              <a:gd name="T59" fmla="*/ 45 h 84"/>
              <a:gd name="T60" fmla="*/ 79 w 111"/>
              <a:gd name="T61" fmla="*/ 45 h 84"/>
              <a:gd name="T62" fmla="*/ 79 w 111"/>
              <a:gd name="T63" fmla="*/ 48 h 84"/>
              <a:gd name="T64" fmla="*/ 34 w 111"/>
              <a:gd name="T65" fmla="*/ 48 h 84"/>
              <a:gd name="T66" fmla="*/ 34 w 111"/>
              <a:gd name="T67" fmla="*/ 45 h 84"/>
              <a:gd name="T68" fmla="*/ 34 w 111"/>
              <a:gd name="T69" fmla="*/ 34 h 84"/>
              <a:gd name="T70" fmla="*/ 75 w 111"/>
              <a:gd name="T71" fmla="*/ 34 h 84"/>
              <a:gd name="T72" fmla="*/ 75 w 111"/>
              <a:gd name="T73" fmla="*/ 37 h 84"/>
              <a:gd name="T74" fmla="*/ 34 w 111"/>
              <a:gd name="T75" fmla="*/ 37 h 84"/>
              <a:gd name="T76" fmla="*/ 34 w 111"/>
              <a:gd name="T77" fmla="*/ 34 h 84"/>
              <a:gd name="T78" fmla="*/ 34 w 111"/>
              <a:gd name="T79" fmla="*/ 23 h 84"/>
              <a:gd name="T80" fmla="*/ 75 w 111"/>
              <a:gd name="T81" fmla="*/ 23 h 84"/>
              <a:gd name="T82" fmla="*/ 75 w 111"/>
              <a:gd name="T83" fmla="*/ 26 h 84"/>
              <a:gd name="T84" fmla="*/ 34 w 111"/>
              <a:gd name="T85" fmla="*/ 26 h 84"/>
              <a:gd name="T86" fmla="*/ 34 w 111"/>
              <a:gd name="T87" fmla="*/ 23 h 84"/>
              <a:gd name="T88" fmla="*/ 4 w 111"/>
              <a:gd name="T89" fmla="*/ 70 h 84"/>
              <a:gd name="T90" fmla="*/ 10 w 111"/>
              <a:gd name="T91" fmla="*/ 72 h 84"/>
              <a:gd name="T92" fmla="*/ 10 w 111"/>
              <a:gd name="T93" fmla="*/ 79 h 84"/>
              <a:gd name="T94" fmla="*/ 5 w 111"/>
              <a:gd name="T95" fmla="*/ 84 h 84"/>
              <a:gd name="T96" fmla="*/ 2 w 111"/>
              <a:gd name="T97" fmla="*/ 83 h 84"/>
              <a:gd name="T98" fmla="*/ 0 w 111"/>
              <a:gd name="T99" fmla="*/ 76 h 84"/>
              <a:gd name="T100" fmla="*/ 4 w 111"/>
              <a:gd name="T101" fmla="*/ 70 h 84"/>
              <a:gd name="T102" fmla="*/ 4 w 111"/>
              <a:gd name="T103" fmla="*/ 51 h 84"/>
              <a:gd name="T104" fmla="*/ 2 w 111"/>
              <a:gd name="T105" fmla="*/ 68 h 84"/>
              <a:gd name="T106" fmla="*/ 13 w 111"/>
              <a:gd name="T107" fmla="*/ 71 h 84"/>
              <a:gd name="T108" fmla="*/ 18 w 111"/>
              <a:gd name="T109" fmla="*/ 54 h 84"/>
              <a:gd name="T110" fmla="*/ 4 w 111"/>
              <a:gd name="T111" fmla="*/ 5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1" h="84">
                <a:moveTo>
                  <a:pt x="17" y="2"/>
                </a:moveTo>
                <a:cubicBezTo>
                  <a:pt x="22" y="0"/>
                  <a:pt x="26" y="1"/>
                  <a:pt x="29" y="4"/>
                </a:cubicBezTo>
                <a:cubicBezTo>
                  <a:pt x="27" y="21"/>
                  <a:pt x="24" y="37"/>
                  <a:pt x="20" y="51"/>
                </a:cubicBezTo>
                <a:cubicBezTo>
                  <a:pt x="15" y="50"/>
                  <a:pt x="10" y="49"/>
                  <a:pt x="5" y="48"/>
                </a:cubicBezTo>
                <a:cubicBezTo>
                  <a:pt x="6" y="31"/>
                  <a:pt x="11" y="15"/>
                  <a:pt x="17" y="2"/>
                </a:cubicBezTo>
                <a:close/>
                <a:moveTo>
                  <a:pt x="20" y="68"/>
                </a:moveTo>
                <a:cubicBezTo>
                  <a:pt x="17" y="76"/>
                  <a:pt x="17" y="76"/>
                  <a:pt x="17" y="76"/>
                </a:cubicBezTo>
                <a:cubicBezTo>
                  <a:pt x="74" y="76"/>
                  <a:pt x="80" y="76"/>
                  <a:pt x="107" y="76"/>
                </a:cubicBezTo>
                <a:cubicBezTo>
                  <a:pt x="111" y="76"/>
                  <a:pt x="111" y="76"/>
                  <a:pt x="111" y="76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96" y="11"/>
                  <a:pt x="96" y="11"/>
                  <a:pt x="96" y="11"/>
                </a:cubicBezTo>
                <a:cubicBezTo>
                  <a:pt x="95" y="10"/>
                  <a:pt x="95" y="10"/>
                  <a:pt x="95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2"/>
                  <a:pt x="33" y="15"/>
                  <a:pt x="33" y="17"/>
                </a:cubicBezTo>
                <a:cubicBezTo>
                  <a:pt x="89" y="17"/>
                  <a:pt x="89" y="17"/>
                  <a:pt x="89" y="17"/>
                </a:cubicBezTo>
                <a:cubicBezTo>
                  <a:pt x="88" y="29"/>
                  <a:pt x="88" y="29"/>
                  <a:pt x="88" y="29"/>
                </a:cubicBezTo>
                <a:cubicBezTo>
                  <a:pt x="88" y="31"/>
                  <a:pt x="88" y="31"/>
                  <a:pt x="88" y="31"/>
                </a:cubicBezTo>
                <a:cubicBezTo>
                  <a:pt x="90" y="31"/>
                  <a:pt x="90" y="31"/>
                  <a:pt x="90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84" y="68"/>
                  <a:pt x="61" y="68"/>
                  <a:pt x="20" y="68"/>
                </a:cubicBezTo>
                <a:close/>
                <a:moveTo>
                  <a:pt x="102" y="27"/>
                </a:moveTo>
                <a:cubicBezTo>
                  <a:pt x="92" y="27"/>
                  <a:pt x="92" y="27"/>
                  <a:pt x="92" y="27"/>
                </a:cubicBezTo>
                <a:cubicBezTo>
                  <a:pt x="93" y="19"/>
                  <a:pt x="93" y="19"/>
                  <a:pt x="93" y="19"/>
                </a:cubicBezTo>
                <a:cubicBezTo>
                  <a:pt x="102" y="27"/>
                  <a:pt x="102" y="27"/>
                  <a:pt x="102" y="27"/>
                </a:cubicBezTo>
                <a:close/>
                <a:moveTo>
                  <a:pt x="34" y="45"/>
                </a:moveTo>
                <a:cubicBezTo>
                  <a:pt x="79" y="45"/>
                  <a:pt x="79" y="45"/>
                  <a:pt x="79" y="45"/>
                </a:cubicBezTo>
                <a:cubicBezTo>
                  <a:pt x="79" y="48"/>
                  <a:pt x="79" y="48"/>
                  <a:pt x="79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5"/>
                  <a:pt x="34" y="45"/>
                  <a:pt x="34" y="45"/>
                </a:cubicBezTo>
                <a:close/>
                <a:moveTo>
                  <a:pt x="34" y="34"/>
                </a:moveTo>
                <a:cubicBezTo>
                  <a:pt x="75" y="34"/>
                  <a:pt x="75" y="34"/>
                  <a:pt x="75" y="34"/>
                </a:cubicBezTo>
                <a:cubicBezTo>
                  <a:pt x="75" y="37"/>
                  <a:pt x="75" y="37"/>
                  <a:pt x="75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4"/>
                  <a:pt x="34" y="34"/>
                  <a:pt x="34" y="34"/>
                </a:cubicBezTo>
                <a:close/>
                <a:moveTo>
                  <a:pt x="34" y="23"/>
                </a:moveTo>
                <a:cubicBezTo>
                  <a:pt x="75" y="23"/>
                  <a:pt x="75" y="23"/>
                  <a:pt x="75" y="23"/>
                </a:cubicBezTo>
                <a:cubicBezTo>
                  <a:pt x="75" y="26"/>
                  <a:pt x="75" y="26"/>
                  <a:pt x="75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3"/>
                  <a:pt x="34" y="23"/>
                  <a:pt x="34" y="23"/>
                </a:cubicBezTo>
                <a:close/>
                <a:moveTo>
                  <a:pt x="4" y="70"/>
                </a:moveTo>
                <a:cubicBezTo>
                  <a:pt x="10" y="72"/>
                  <a:pt x="10" y="72"/>
                  <a:pt x="10" y="72"/>
                </a:cubicBezTo>
                <a:cubicBezTo>
                  <a:pt x="10" y="79"/>
                  <a:pt x="10" y="79"/>
                  <a:pt x="10" y="79"/>
                </a:cubicBezTo>
                <a:cubicBezTo>
                  <a:pt x="5" y="84"/>
                  <a:pt x="5" y="84"/>
                  <a:pt x="5" y="84"/>
                </a:cubicBezTo>
                <a:cubicBezTo>
                  <a:pt x="4" y="84"/>
                  <a:pt x="3" y="83"/>
                  <a:pt x="2" y="83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70"/>
                  <a:pt x="4" y="70"/>
                  <a:pt x="4" y="70"/>
                </a:cubicBezTo>
                <a:close/>
                <a:moveTo>
                  <a:pt x="4" y="51"/>
                </a:moveTo>
                <a:cubicBezTo>
                  <a:pt x="4" y="57"/>
                  <a:pt x="3" y="63"/>
                  <a:pt x="2" y="68"/>
                </a:cubicBezTo>
                <a:cubicBezTo>
                  <a:pt x="6" y="69"/>
                  <a:pt x="9" y="70"/>
                  <a:pt x="13" y="71"/>
                </a:cubicBezTo>
                <a:cubicBezTo>
                  <a:pt x="14" y="65"/>
                  <a:pt x="16" y="60"/>
                  <a:pt x="18" y="54"/>
                </a:cubicBezTo>
                <a:cubicBezTo>
                  <a:pt x="14" y="53"/>
                  <a:pt x="9" y="52"/>
                  <a:pt x="4" y="5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1" name="Freeform 74">
            <a:extLst>
              <a:ext uri="{FF2B5EF4-FFF2-40B4-BE49-F238E27FC236}">
                <a16:creationId xmlns:a16="http://schemas.microsoft.com/office/drawing/2014/main" id="{62AC67B3-2C70-41BF-A799-3F64C6B57CD5}"/>
              </a:ext>
            </a:extLst>
          </p:cNvPr>
          <p:cNvSpPr>
            <a:spLocks noEditPoints="1"/>
          </p:cNvSpPr>
          <p:nvPr/>
        </p:nvSpPr>
        <p:spPr bwMode="auto">
          <a:xfrm>
            <a:off x="8493125" y="4852988"/>
            <a:ext cx="539750" cy="350837"/>
          </a:xfrm>
          <a:custGeom>
            <a:avLst/>
            <a:gdLst>
              <a:gd name="T0" fmla="*/ 18 w 99"/>
              <a:gd name="T1" fmla="*/ 58 h 65"/>
              <a:gd name="T2" fmla="*/ 53 w 99"/>
              <a:gd name="T3" fmla="*/ 65 h 65"/>
              <a:gd name="T4" fmla="*/ 87 w 99"/>
              <a:gd name="T5" fmla="*/ 57 h 65"/>
              <a:gd name="T6" fmla="*/ 87 w 99"/>
              <a:gd name="T7" fmla="*/ 23 h 65"/>
              <a:gd name="T8" fmla="*/ 53 w 99"/>
              <a:gd name="T9" fmla="*/ 28 h 65"/>
              <a:gd name="T10" fmla="*/ 18 w 99"/>
              <a:gd name="T11" fmla="*/ 23 h 65"/>
              <a:gd name="T12" fmla="*/ 18 w 99"/>
              <a:gd name="T13" fmla="*/ 58 h 65"/>
              <a:gd name="T14" fmla="*/ 99 w 99"/>
              <a:gd name="T15" fmla="*/ 8 h 65"/>
              <a:gd name="T16" fmla="*/ 99 w 99"/>
              <a:gd name="T17" fmla="*/ 17 h 65"/>
              <a:gd name="T18" fmla="*/ 53 w 99"/>
              <a:gd name="T19" fmla="*/ 24 h 65"/>
              <a:gd name="T20" fmla="*/ 7 w 99"/>
              <a:gd name="T21" fmla="*/ 17 h 65"/>
              <a:gd name="T22" fmla="*/ 7 w 99"/>
              <a:gd name="T23" fmla="*/ 34 h 65"/>
              <a:gd name="T24" fmla="*/ 9 w 99"/>
              <a:gd name="T25" fmla="*/ 37 h 65"/>
              <a:gd name="T26" fmla="*/ 5 w 99"/>
              <a:gd name="T27" fmla="*/ 41 h 65"/>
              <a:gd name="T28" fmla="*/ 2 w 99"/>
              <a:gd name="T29" fmla="*/ 37 h 65"/>
              <a:gd name="T30" fmla="*/ 4 w 99"/>
              <a:gd name="T31" fmla="*/ 34 h 65"/>
              <a:gd name="T32" fmla="*/ 4 w 99"/>
              <a:gd name="T33" fmla="*/ 8 h 65"/>
              <a:gd name="T34" fmla="*/ 53 w 99"/>
              <a:gd name="T35" fmla="*/ 0 h 65"/>
              <a:gd name="T36" fmla="*/ 99 w 99"/>
              <a:gd name="T37" fmla="*/ 8 h 65"/>
              <a:gd name="T38" fmla="*/ 8 w 99"/>
              <a:gd name="T39" fmla="*/ 42 h 65"/>
              <a:gd name="T40" fmla="*/ 3 w 99"/>
              <a:gd name="T41" fmla="*/ 42 h 65"/>
              <a:gd name="T42" fmla="*/ 0 w 99"/>
              <a:gd name="T43" fmla="*/ 58 h 65"/>
              <a:gd name="T44" fmla="*/ 2 w 99"/>
              <a:gd name="T45" fmla="*/ 58 h 65"/>
              <a:gd name="T46" fmla="*/ 3 w 99"/>
              <a:gd name="T47" fmla="*/ 56 h 65"/>
              <a:gd name="T48" fmla="*/ 3 w 99"/>
              <a:gd name="T49" fmla="*/ 58 h 65"/>
              <a:gd name="T50" fmla="*/ 6 w 99"/>
              <a:gd name="T51" fmla="*/ 59 h 65"/>
              <a:gd name="T52" fmla="*/ 7 w 99"/>
              <a:gd name="T53" fmla="*/ 57 h 65"/>
              <a:gd name="T54" fmla="*/ 7 w 99"/>
              <a:gd name="T55" fmla="*/ 59 h 65"/>
              <a:gd name="T56" fmla="*/ 8 w 99"/>
              <a:gd name="T57" fmla="*/ 59 h 65"/>
              <a:gd name="T58" fmla="*/ 8 w 99"/>
              <a:gd name="T59" fmla="*/ 51 h 65"/>
              <a:gd name="T60" fmla="*/ 9 w 99"/>
              <a:gd name="T61" fmla="*/ 58 h 65"/>
              <a:gd name="T62" fmla="*/ 11 w 99"/>
              <a:gd name="T63" fmla="*/ 58 h 65"/>
              <a:gd name="T64" fmla="*/ 8 w 99"/>
              <a:gd name="T65" fmla="*/ 4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9" h="65">
                <a:moveTo>
                  <a:pt x="18" y="58"/>
                </a:moveTo>
                <a:cubicBezTo>
                  <a:pt x="30" y="58"/>
                  <a:pt x="42" y="60"/>
                  <a:pt x="53" y="65"/>
                </a:cubicBezTo>
                <a:cubicBezTo>
                  <a:pt x="64" y="60"/>
                  <a:pt x="75" y="57"/>
                  <a:pt x="87" y="57"/>
                </a:cubicBezTo>
                <a:cubicBezTo>
                  <a:pt x="87" y="23"/>
                  <a:pt x="87" y="23"/>
                  <a:pt x="87" y="23"/>
                </a:cubicBezTo>
                <a:cubicBezTo>
                  <a:pt x="53" y="28"/>
                  <a:pt x="53" y="28"/>
                  <a:pt x="53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58"/>
                  <a:pt x="18" y="58"/>
                  <a:pt x="18" y="58"/>
                </a:cubicBezTo>
                <a:close/>
                <a:moveTo>
                  <a:pt x="99" y="8"/>
                </a:moveTo>
                <a:cubicBezTo>
                  <a:pt x="99" y="17"/>
                  <a:pt x="99" y="17"/>
                  <a:pt x="99" y="17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34"/>
                  <a:pt x="7" y="34"/>
                  <a:pt x="7" y="34"/>
                </a:cubicBezTo>
                <a:cubicBezTo>
                  <a:pt x="8" y="35"/>
                  <a:pt x="9" y="36"/>
                  <a:pt x="9" y="37"/>
                </a:cubicBezTo>
                <a:cubicBezTo>
                  <a:pt x="9" y="39"/>
                  <a:pt x="7" y="41"/>
                  <a:pt x="5" y="41"/>
                </a:cubicBezTo>
                <a:cubicBezTo>
                  <a:pt x="4" y="41"/>
                  <a:pt x="2" y="39"/>
                  <a:pt x="2" y="37"/>
                </a:cubicBezTo>
                <a:cubicBezTo>
                  <a:pt x="2" y="36"/>
                  <a:pt x="3" y="35"/>
                  <a:pt x="4" y="34"/>
                </a:cubicBezTo>
                <a:cubicBezTo>
                  <a:pt x="4" y="25"/>
                  <a:pt x="4" y="17"/>
                  <a:pt x="4" y="8"/>
                </a:cubicBezTo>
                <a:cubicBezTo>
                  <a:pt x="53" y="0"/>
                  <a:pt x="53" y="0"/>
                  <a:pt x="53" y="0"/>
                </a:cubicBezTo>
                <a:cubicBezTo>
                  <a:pt x="99" y="8"/>
                  <a:pt x="99" y="8"/>
                  <a:pt x="99" y="8"/>
                </a:cubicBezTo>
                <a:close/>
                <a:moveTo>
                  <a:pt x="8" y="42"/>
                </a:moveTo>
                <a:cubicBezTo>
                  <a:pt x="6" y="43"/>
                  <a:pt x="5" y="43"/>
                  <a:pt x="3" y="42"/>
                </a:cubicBezTo>
                <a:cubicBezTo>
                  <a:pt x="2" y="47"/>
                  <a:pt x="1" y="52"/>
                  <a:pt x="0" y="58"/>
                </a:cubicBezTo>
                <a:cubicBezTo>
                  <a:pt x="1" y="58"/>
                  <a:pt x="2" y="58"/>
                  <a:pt x="2" y="58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8"/>
                  <a:pt x="3" y="58"/>
                  <a:pt x="3" y="58"/>
                </a:cubicBezTo>
                <a:cubicBezTo>
                  <a:pt x="4" y="59"/>
                  <a:pt x="5" y="59"/>
                  <a:pt x="6" y="59"/>
                </a:cubicBezTo>
                <a:cubicBezTo>
                  <a:pt x="7" y="57"/>
                  <a:pt x="7" y="57"/>
                  <a:pt x="7" y="57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8" y="59"/>
                  <a:pt x="8" y="59"/>
                </a:cubicBezTo>
                <a:cubicBezTo>
                  <a:pt x="8" y="51"/>
                  <a:pt x="8" y="51"/>
                  <a:pt x="8" y="51"/>
                </a:cubicBezTo>
                <a:cubicBezTo>
                  <a:pt x="9" y="58"/>
                  <a:pt x="9" y="58"/>
                  <a:pt x="9" y="58"/>
                </a:cubicBezTo>
                <a:cubicBezTo>
                  <a:pt x="10" y="58"/>
                  <a:pt x="10" y="58"/>
                  <a:pt x="11" y="58"/>
                </a:cubicBezTo>
                <a:cubicBezTo>
                  <a:pt x="10" y="52"/>
                  <a:pt x="9" y="47"/>
                  <a:pt x="8" y="42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2" name="Freeform 283">
            <a:extLst>
              <a:ext uri="{FF2B5EF4-FFF2-40B4-BE49-F238E27FC236}">
                <a16:creationId xmlns:a16="http://schemas.microsoft.com/office/drawing/2014/main" id="{28005EBA-5D27-42E4-877D-642E719AE0FC}"/>
              </a:ext>
            </a:extLst>
          </p:cNvPr>
          <p:cNvSpPr>
            <a:spLocks noEditPoints="1"/>
          </p:cNvSpPr>
          <p:nvPr/>
        </p:nvSpPr>
        <p:spPr bwMode="auto">
          <a:xfrm>
            <a:off x="9378950" y="4695825"/>
            <a:ext cx="515938" cy="654050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7" name="Freeform 30">
            <a:extLst>
              <a:ext uri="{FF2B5EF4-FFF2-40B4-BE49-F238E27FC236}">
                <a16:creationId xmlns:a16="http://schemas.microsoft.com/office/drawing/2014/main" id="{F9BCC02E-0774-4B4B-8E10-2A004D24510D}"/>
              </a:ext>
            </a:extLst>
          </p:cNvPr>
          <p:cNvSpPr>
            <a:spLocks noEditPoints="1"/>
          </p:cNvSpPr>
          <p:nvPr/>
        </p:nvSpPr>
        <p:spPr bwMode="auto">
          <a:xfrm>
            <a:off x="11212513" y="5721350"/>
            <a:ext cx="403225" cy="528638"/>
          </a:xfrm>
          <a:custGeom>
            <a:avLst/>
            <a:gdLst>
              <a:gd name="T0" fmla="*/ 60 w 74"/>
              <a:gd name="T1" fmla="*/ 0 h 97"/>
              <a:gd name="T2" fmla="*/ 72 w 74"/>
              <a:gd name="T3" fmla="*/ 11 h 97"/>
              <a:gd name="T4" fmla="*/ 70 w 74"/>
              <a:gd name="T5" fmla="*/ 52 h 97"/>
              <a:gd name="T6" fmla="*/ 63 w 74"/>
              <a:gd name="T7" fmla="*/ 11 h 97"/>
              <a:gd name="T8" fmla="*/ 60 w 74"/>
              <a:gd name="T9" fmla="*/ 8 h 97"/>
              <a:gd name="T10" fmla="*/ 26 w 74"/>
              <a:gd name="T11" fmla="*/ 11 h 97"/>
              <a:gd name="T12" fmla="*/ 26 w 74"/>
              <a:gd name="T13" fmla="*/ 18 h 97"/>
              <a:gd name="T14" fmla="*/ 19 w 74"/>
              <a:gd name="T15" fmla="*/ 24 h 97"/>
              <a:gd name="T16" fmla="*/ 12 w 74"/>
              <a:gd name="T17" fmla="*/ 24 h 97"/>
              <a:gd name="T18" fmla="*/ 8 w 74"/>
              <a:gd name="T19" fmla="*/ 79 h 97"/>
              <a:gd name="T20" fmla="*/ 9 w 74"/>
              <a:gd name="T21" fmla="*/ 81 h 97"/>
              <a:gd name="T22" fmla="*/ 28 w 74"/>
              <a:gd name="T23" fmla="*/ 82 h 97"/>
              <a:gd name="T24" fmla="*/ 37 w 74"/>
              <a:gd name="T25" fmla="*/ 90 h 97"/>
              <a:gd name="T26" fmla="*/ 3 w 74"/>
              <a:gd name="T27" fmla="*/ 87 h 97"/>
              <a:gd name="T28" fmla="*/ 3 w 74"/>
              <a:gd name="T29" fmla="*/ 87 h 97"/>
              <a:gd name="T30" fmla="*/ 0 w 74"/>
              <a:gd name="T31" fmla="*/ 20 h 97"/>
              <a:gd name="T32" fmla="*/ 1 w 74"/>
              <a:gd name="T33" fmla="*/ 17 h 97"/>
              <a:gd name="T34" fmla="*/ 19 w 74"/>
              <a:gd name="T35" fmla="*/ 0 h 97"/>
              <a:gd name="T36" fmla="*/ 17 w 74"/>
              <a:gd name="T37" fmla="*/ 52 h 97"/>
              <a:gd name="T38" fmla="*/ 27 w 74"/>
              <a:gd name="T39" fmla="*/ 56 h 97"/>
              <a:gd name="T40" fmla="*/ 17 w 74"/>
              <a:gd name="T41" fmla="*/ 52 h 97"/>
              <a:gd name="T42" fmla="*/ 17 w 74"/>
              <a:gd name="T43" fmla="*/ 44 h 97"/>
              <a:gd name="T44" fmla="*/ 56 w 74"/>
              <a:gd name="T45" fmla="*/ 40 h 97"/>
              <a:gd name="T46" fmla="*/ 17 w 74"/>
              <a:gd name="T47" fmla="*/ 28 h 97"/>
              <a:gd name="T48" fmla="*/ 56 w 74"/>
              <a:gd name="T49" fmla="*/ 33 h 97"/>
              <a:gd name="T50" fmla="*/ 17 w 74"/>
              <a:gd name="T51" fmla="*/ 28 h 97"/>
              <a:gd name="T52" fmla="*/ 34 w 74"/>
              <a:gd name="T53" fmla="*/ 22 h 97"/>
              <a:gd name="T54" fmla="*/ 56 w 74"/>
              <a:gd name="T55" fmla="*/ 17 h 97"/>
              <a:gd name="T56" fmla="*/ 41 w 74"/>
              <a:gd name="T57" fmla="*/ 69 h 97"/>
              <a:gd name="T58" fmla="*/ 41 w 74"/>
              <a:gd name="T59" fmla="*/ 69 h 97"/>
              <a:gd name="T60" fmla="*/ 31 w 74"/>
              <a:gd name="T61" fmla="*/ 66 h 97"/>
              <a:gd name="T62" fmla="*/ 47 w 74"/>
              <a:gd name="T63" fmla="*/ 86 h 97"/>
              <a:gd name="T64" fmla="*/ 59 w 74"/>
              <a:gd name="T65" fmla="*/ 87 h 97"/>
              <a:gd name="T66" fmla="*/ 71 w 74"/>
              <a:gd name="T67" fmla="*/ 96 h 97"/>
              <a:gd name="T68" fmla="*/ 72 w 74"/>
              <a:gd name="T69" fmla="*/ 90 h 97"/>
              <a:gd name="T70" fmla="*/ 63 w 74"/>
              <a:gd name="T71" fmla="*/ 80 h 97"/>
              <a:gd name="T72" fmla="*/ 64 w 74"/>
              <a:gd name="T73" fmla="*/ 57 h 97"/>
              <a:gd name="T74" fmla="*/ 38 w 74"/>
              <a:gd name="T75" fmla="*/ 54 h 97"/>
              <a:gd name="T76" fmla="*/ 42 w 74"/>
              <a:gd name="T77" fmla="*/ 58 h 97"/>
              <a:gd name="T78" fmla="*/ 40 w 74"/>
              <a:gd name="T79" fmla="*/ 76 h 97"/>
              <a:gd name="T80" fmla="*/ 57 w 74"/>
              <a:gd name="T81" fmla="*/ 78 h 97"/>
              <a:gd name="T82" fmla="*/ 59 w 74"/>
              <a:gd name="T83" fmla="*/ 61 h 97"/>
              <a:gd name="T84" fmla="*/ 21 w 74"/>
              <a:gd name="T85" fmla="*/ 9 h 97"/>
              <a:gd name="T86" fmla="*/ 13 w 74"/>
              <a:gd name="T87" fmla="*/ 19 h 97"/>
              <a:gd name="T88" fmla="*/ 17 w 74"/>
              <a:gd name="T89" fmla="*/ 20 h 97"/>
              <a:gd name="T90" fmla="*/ 18 w 74"/>
              <a:gd name="T91" fmla="*/ 20 h 97"/>
              <a:gd name="T92" fmla="*/ 22 w 74"/>
              <a:gd name="T93" fmla="*/ 17 h 97"/>
              <a:gd name="T94" fmla="*/ 22 w 74"/>
              <a:gd name="T95" fmla="*/ 15 h 97"/>
              <a:gd name="T96" fmla="*/ 21 w 74"/>
              <a:gd name="T97" fmla="*/ 11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4" h="97">
                <a:moveTo>
                  <a:pt x="21" y="0"/>
                </a:move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6" y="1"/>
                  <a:pt x="68" y="3"/>
                </a:cubicBezTo>
                <a:cubicBezTo>
                  <a:pt x="70" y="5"/>
                  <a:pt x="72" y="8"/>
                  <a:pt x="72" y="11"/>
                </a:cubicBezTo>
                <a:cubicBezTo>
                  <a:pt x="72" y="56"/>
                  <a:pt x="72" y="56"/>
                  <a:pt x="72" y="56"/>
                </a:cubicBezTo>
                <a:cubicBezTo>
                  <a:pt x="71" y="55"/>
                  <a:pt x="70" y="53"/>
                  <a:pt x="70" y="52"/>
                </a:cubicBezTo>
                <a:cubicBezTo>
                  <a:pt x="68" y="50"/>
                  <a:pt x="66" y="48"/>
                  <a:pt x="63" y="47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0"/>
                  <a:pt x="63" y="9"/>
                  <a:pt x="62" y="9"/>
                </a:cubicBezTo>
                <a:cubicBezTo>
                  <a:pt x="62" y="8"/>
                  <a:pt x="61" y="8"/>
                  <a:pt x="60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6"/>
                  <a:pt x="26" y="17"/>
                  <a:pt x="26" y="18"/>
                </a:cubicBezTo>
                <a:cubicBezTo>
                  <a:pt x="26" y="19"/>
                  <a:pt x="25" y="21"/>
                  <a:pt x="23" y="22"/>
                </a:cubicBezTo>
                <a:cubicBezTo>
                  <a:pt x="22" y="23"/>
                  <a:pt x="21" y="24"/>
                  <a:pt x="19" y="24"/>
                </a:cubicBezTo>
                <a:cubicBezTo>
                  <a:pt x="18" y="24"/>
                  <a:pt x="17" y="24"/>
                  <a:pt x="1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79"/>
                  <a:pt x="8" y="79"/>
                  <a:pt x="8" y="79"/>
                </a:cubicBezTo>
                <a:cubicBezTo>
                  <a:pt x="8" y="80"/>
                  <a:pt x="9" y="80"/>
                  <a:pt x="9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10" y="81"/>
                  <a:pt x="10" y="82"/>
                  <a:pt x="11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9" y="83"/>
                  <a:pt x="29" y="84"/>
                </a:cubicBezTo>
                <a:cubicBezTo>
                  <a:pt x="31" y="86"/>
                  <a:pt x="34" y="88"/>
                  <a:pt x="37" y="90"/>
                </a:cubicBezTo>
                <a:cubicBezTo>
                  <a:pt x="11" y="90"/>
                  <a:pt x="11" y="90"/>
                  <a:pt x="11" y="90"/>
                </a:cubicBezTo>
                <a:cubicBezTo>
                  <a:pt x="8" y="90"/>
                  <a:pt x="5" y="89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1" y="85"/>
                  <a:pt x="0" y="82"/>
                  <a:pt x="0" y="7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7"/>
                  <a:pt x="1" y="17"/>
                  <a:pt x="1" y="17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0"/>
                  <a:pt x="21" y="0"/>
                </a:cubicBezTo>
                <a:close/>
                <a:moveTo>
                  <a:pt x="17" y="52"/>
                </a:moveTo>
                <a:cubicBezTo>
                  <a:pt x="17" y="56"/>
                  <a:pt x="17" y="56"/>
                  <a:pt x="1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2"/>
                  <a:pt x="27" y="52"/>
                  <a:pt x="27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40"/>
                </a:moveTo>
                <a:cubicBezTo>
                  <a:pt x="17" y="44"/>
                  <a:pt x="17" y="44"/>
                  <a:pt x="17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0"/>
                  <a:pt x="56" y="40"/>
                  <a:pt x="56" y="40"/>
                </a:cubicBezTo>
                <a:cubicBezTo>
                  <a:pt x="17" y="40"/>
                  <a:pt x="17" y="40"/>
                  <a:pt x="17" y="40"/>
                </a:cubicBezTo>
                <a:close/>
                <a:moveTo>
                  <a:pt x="17" y="28"/>
                </a:moveTo>
                <a:cubicBezTo>
                  <a:pt x="17" y="33"/>
                  <a:pt x="17" y="33"/>
                  <a:pt x="17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8"/>
                  <a:pt x="56" y="28"/>
                  <a:pt x="56" y="28"/>
                </a:cubicBezTo>
                <a:cubicBezTo>
                  <a:pt x="17" y="28"/>
                  <a:pt x="17" y="28"/>
                  <a:pt x="17" y="28"/>
                </a:cubicBezTo>
                <a:close/>
                <a:moveTo>
                  <a:pt x="34" y="17"/>
                </a:moveTo>
                <a:cubicBezTo>
                  <a:pt x="34" y="22"/>
                  <a:pt x="34" y="22"/>
                  <a:pt x="34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17"/>
                  <a:pt x="56" y="17"/>
                  <a:pt x="56" y="17"/>
                </a:cubicBezTo>
                <a:cubicBezTo>
                  <a:pt x="34" y="17"/>
                  <a:pt x="34" y="17"/>
                  <a:pt x="34" y="17"/>
                </a:cubicBezTo>
                <a:close/>
                <a:moveTo>
                  <a:pt x="41" y="69"/>
                </a:moveTo>
                <a:cubicBezTo>
                  <a:pt x="43" y="64"/>
                  <a:pt x="48" y="61"/>
                  <a:pt x="55" y="60"/>
                </a:cubicBezTo>
                <a:cubicBezTo>
                  <a:pt x="48" y="56"/>
                  <a:pt x="39" y="62"/>
                  <a:pt x="41" y="69"/>
                </a:cubicBezTo>
                <a:close/>
                <a:moveTo>
                  <a:pt x="38" y="54"/>
                </a:moveTo>
                <a:cubicBezTo>
                  <a:pt x="34" y="57"/>
                  <a:pt x="32" y="61"/>
                  <a:pt x="31" y="66"/>
                </a:cubicBezTo>
                <a:cubicBezTo>
                  <a:pt x="31" y="70"/>
                  <a:pt x="32" y="75"/>
                  <a:pt x="35" y="79"/>
                </a:cubicBezTo>
                <a:cubicBezTo>
                  <a:pt x="38" y="83"/>
                  <a:pt x="43" y="86"/>
                  <a:pt x="47" y="86"/>
                </a:cubicBezTo>
                <a:cubicBezTo>
                  <a:pt x="51" y="87"/>
                  <a:pt x="55" y="86"/>
                  <a:pt x="58" y="84"/>
                </a:cubicBezTo>
                <a:cubicBezTo>
                  <a:pt x="58" y="85"/>
                  <a:pt x="58" y="86"/>
                  <a:pt x="59" y="87"/>
                </a:cubicBezTo>
                <a:cubicBezTo>
                  <a:pt x="65" y="95"/>
                  <a:pt x="65" y="95"/>
                  <a:pt x="65" y="95"/>
                </a:cubicBezTo>
                <a:cubicBezTo>
                  <a:pt x="67" y="97"/>
                  <a:pt x="69" y="97"/>
                  <a:pt x="71" y="96"/>
                </a:cubicBezTo>
                <a:cubicBezTo>
                  <a:pt x="71" y="96"/>
                  <a:pt x="71" y="96"/>
                  <a:pt x="71" y="96"/>
                </a:cubicBezTo>
                <a:cubicBezTo>
                  <a:pt x="73" y="94"/>
                  <a:pt x="74" y="91"/>
                  <a:pt x="72" y="90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1"/>
                  <a:pt x="64" y="80"/>
                  <a:pt x="63" y="80"/>
                </a:cubicBezTo>
                <a:cubicBezTo>
                  <a:pt x="66" y="77"/>
                  <a:pt x="67" y="74"/>
                  <a:pt x="68" y="70"/>
                </a:cubicBezTo>
                <a:cubicBezTo>
                  <a:pt x="68" y="66"/>
                  <a:pt x="67" y="61"/>
                  <a:pt x="64" y="57"/>
                </a:cubicBezTo>
                <a:cubicBezTo>
                  <a:pt x="61" y="53"/>
                  <a:pt x="56" y="50"/>
                  <a:pt x="52" y="50"/>
                </a:cubicBezTo>
                <a:cubicBezTo>
                  <a:pt x="47" y="49"/>
                  <a:pt x="42" y="50"/>
                  <a:pt x="38" y="54"/>
                </a:cubicBezTo>
                <a:close/>
                <a:moveTo>
                  <a:pt x="51" y="56"/>
                </a:moveTo>
                <a:cubicBezTo>
                  <a:pt x="48" y="56"/>
                  <a:pt x="45" y="56"/>
                  <a:pt x="42" y="58"/>
                </a:cubicBezTo>
                <a:cubicBezTo>
                  <a:pt x="39" y="61"/>
                  <a:pt x="38" y="63"/>
                  <a:pt x="37" y="67"/>
                </a:cubicBezTo>
                <a:cubicBezTo>
                  <a:pt x="37" y="70"/>
                  <a:pt x="38" y="73"/>
                  <a:pt x="40" y="76"/>
                </a:cubicBezTo>
                <a:cubicBezTo>
                  <a:pt x="42" y="78"/>
                  <a:pt x="45" y="80"/>
                  <a:pt x="48" y="80"/>
                </a:cubicBezTo>
                <a:cubicBezTo>
                  <a:pt x="51" y="80"/>
                  <a:pt x="54" y="80"/>
                  <a:pt x="57" y="78"/>
                </a:cubicBezTo>
                <a:cubicBezTo>
                  <a:pt x="60" y="76"/>
                  <a:pt x="61" y="73"/>
                  <a:pt x="61" y="69"/>
                </a:cubicBezTo>
                <a:cubicBezTo>
                  <a:pt x="62" y="66"/>
                  <a:pt x="61" y="63"/>
                  <a:pt x="59" y="61"/>
                </a:cubicBezTo>
                <a:cubicBezTo>
                  <a:pt x="57" y="58"/>
                  <a:pt x="54" y="56"/>
                  <a:pt x="51" y="56"/>
                </a:cubicBezTo>
                <a:close/>
                <a:moveTo>
                  <a:pt x="21" y="9"/>
                </a:moveTo>
                <a:cubicBezTo>
                  <a:pt x="11" y="19"/>
                  <a:pt x="11" y="19"/>
                  <a:pt x="11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8" y="20"/>
                  <a:pt x="18" y="20"/>
                </a:cubicBezTo>
                <a:cubicBezTo>
                  <a:pt x="19" y="20"/>
                  <a:pt x="20" y="19"/>
                  <a:pt x="21" y="19"/>
                </a:cubicBezTo>
                <a:cubicBezTo>
                  <a:pt x="21" y="18"/>
                  <a:pt x="22" y="17"/>
                  <a:pt x="22" y="17"/>
                </a:cubicBezTo>
                <a:cubicBezTo>
                  <a:pt x="22" y="16"/>
                  <a:pt x="22" y="16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1"/>
                  <a:pt x="21" y="11"/>
                  <a:pt x="21" y="11"/>
                </a:cubicBezTo>
                <a:lnTo>
                  <a:pt x="21" y="9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68" name="Freeform 48">
            <a:extLst>
              <a:ext uri="{FF2B5EF4-FFF2-40B4-BE49-F238E27FC236}">
                <a16:creationId xmlns:a16="http://schemas.microsoft.com/office/drawing/2014/main" id="{4539DD15-C3FC-4170-9EF4-81DEFB16B514}"/>
              </a:ext>
            </a:extLst>
          </p:cNvPr>
          <p:cNvSpPr>
            <a:spLocks noEditPoints="1"/>
          </p:cNvSpPr>
          <p:nvPr/>
        </p:nvSpPr>
        <p:spPr bwMode="auto">
          <a:xfrm>
            <a:off x="9501188" y="5637213"/>
            <a:ext cx="363537" cy="577850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0" name="Freeform 71">
            <a:extLst>
              <a:ext uri="{FF2B5EF4-FFF2-40B4-BE49-F238E27FC236}">
                <a16:creationId xmlns:a16="http://schemas.microsoft.com/office/drawing/2014/main" id="{AD7F2374-FEB5-4A57-AE23-34916579017A}"/>
              </a:ext>
            </a:extLst>
          </p:cNvPr>
          <p:cNvSpPr>
            <a:spLocks noEditPoints="1"/>
          </p:cNvSpPr>
          <p:nvPr/>
        </p:nvSpPr>
        <p:spPr bwMode="auto">
          <a:xfrm>
            <a:off x="8526463" y="5656263"/>
            <a:ext cx="511175" cy="539750"/>
          </a:xfrm>
          <a:custGeom>
            <a:avLst/>
            <a:gdLst>
              <a:gd name="T0" fmla="*/ 170 w 222"/>
              <a:gd name="T1" fmla="*/ 29 h 235"/>
              <a:gd name="T2" fmla="*/ 182 w 222"/>
              <a:gd name="T3" fmla="*/ 7 h 235"/>
              <a:gd name="T4" fmla="*/ 151 w 222"/>
              <a:gd name="T5" fmla="*/ 19 h 235"/>
              <a:gd name="T6" fmla="*/ 7 w 222"/>
              <a:gd name="T7" fmla="*/ 159 h 235"/>
              <a:gd name="T8" fmla="*/ 31 w 222"/>
              <a:gd name="T9" fmla="*/ 223 h 235"/>
              <a:gd name="T10" fmla="*/ 31 w 222"/>
              <a:gd name="T11" fmla="*/ 171 h 235"/>
              <a:gd name="T12" fmla="*/ 109 w 222"/>
              <a:gd name="T13" fmla="*/ 114 h 235"/>
              <a:gd name="T14" fmla="*/ 116 w 222"/>
              <a:gd name="T15" fmla="*/ 93 h 235"/>
              <a:gd name="T16" fmla="*/ 87 w 222"/>
              <a:gd name="T17" fmla="*/ 104 h 235"/>
              <a:gd name="T18" fmla="*/ 76 w 222"/>
              <a:gd name="T19" fmla="*/ 100 h 235"/>
              <a:gd name="T20" fmla="*/ 116 w 222"/>
              <a:gd name="T21" fmla="*/ 83 h 235"/>
              <a:gd name="T22" fmla="*/ 132 w 222"/>
              <a:gd name="T23" fmla="*/ 90 h 235"/>
              <a:gd name="T24" fmla="*/ 132 w 222"/>
              <a:gd name="T25" fmla="*/ 19 h 235"/>
              <a:gd name="T26" fmla="*/ 180 w 222"/>
              <a:gd name="T27" fmla="*/ 0 h 235"/>
              <a:gd name="T28" fmla="*/ 182 w 222"/>
              <a:gd name="T29" fmla="*/ 0 h 235"/>
              <a:gd name="T30" fmla="*/ 222 w 222"/>
              <a:gd name="T31" fmla="*/ 19 h 235"/>
              <a:gd name="T32" fmla="*/ 173 w 222"/>
              <a:gd name="T33" fmla="*/ 187 h 235"/>
              <a:gd name="T34" fmla="*/ 158 w 222"/>
              <a:gd name="T35" fmla="*/ 180 h 235"/>
              <a:gd name="T36" fmla="*/ 106 w 222"/>
              <a:gd name="T37" fmla="*/ 211 h 235"/>
              <a:gd name="T38" fmla="*/ 90 w 222"/>
              <a:gd name="T39" fmla="*/ 201 h 235"/>
              <a:gd name="T40" fmla="*/ 38 w 222"/>
              <a:gd name="T41" fmla="*/ 235 h 235"/>
              <a:gd name="T42" fmla="*/ 2 w 222"/>
              <a:gd name="T43" fmla="*/ 218 h 235"/>
              <a:gd name="T44" fmla="*/ 0 w 222"/>
              <a:gd name="T45" fmla="*/ 213 h 235"/>
              <a:gd name="T46" fmla="*/ 0 w 222"/>
              <a:gd name="T47" fmla="*/ 147 h 235"/>
              <a:gd name="T48" fmla="*/ 47 w 222"/>
              <a:gd name="T49" fmla="*/ 128 h 235"/>
              <a:gd name="T50" fmla="*/ 50 w 222"/>
              <a:gd name="T51" fmla="*/ 128 h 235"/>
              <a:gd name="T52" fmla="*/ 90 w 222"/>
              <a:gd name="T53" fmla="*/ 147 h 235"/>
              <a:gd name="T54" fmla="*/ 99 w 222"/>
              <a:gd name="T55" fmla="*/ 199 h 235"/>
              <a:gd name="T56" fmla="*/ 76 w 222"/>
              <a:gd name="T57" fmla="*/ 114 h 235"/>
              <a:gd name="T58" fmla="*/ 68 w 222"/>
              <a:gd name="T59" fmla="*/ 138 h 235"/>
              <a:gd name="T60" fmla="*/ 68 w 222"/>
              <a:gd name="T61" fmla="*/ 102 h 235"/>
              <a:gd name="T62" fmla="*/ 139 w 222"/>
              <a:gd name="T63" fmla="*/ 95 h 235"/>
              <a:gd name="T64" fmla="*/ 158 w 222"/>
              <a:gd name="T65" fmla="*/ 102 h 235"/>
              <a:gd name="T66" fmla="*/ 165 w 222"/>
              <a:gd name="T67" fmla="*/ 175 h 235"/>
              <a:gd name="T68" fmla="*/ 139 w 222"/>
              <a:gd name="T69" fmla="*/ 31 h 235"/>
              <a:gd name="T70" fmla="*/ 139 w 222"/>
              <a:gd name="T71" fmla="*/ 95 h 235"/>
              <a:gd name="T72" fmla="*/ 38 w 222"/>
              <a:gd name="T73" fmla="*/ 159 h 235"/>
              <a:gd name="T74" fmla="*/ 47 w 222"/>
              <a:gd name="T75" fmla="*/ 138 h 235"/>
              <a:gd name="T76" fmla="*/ 19 w 222"/>
              <a:gd name="T77" fmla="*/ 149 h 235"/>
              <a:gd name="T78" fmla="*/ 173 w 222"/>
              <a:gd name="T79" fmla="*/ 36 h 235"/>
              <a:gd name="T80" fmla="*/ 173 w 222"/>
              <a:gd name="T81" fmla="*/ 3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73" name="Freeform 306">
            <a:extLst>
              <a:ext uri="{FF2B5EF4-FFF2-40B4-BE49-F238E27FC236}">
                <a16:creationId xmlns:a16="http://schemas.microsoft.com/office/drawing/2014/main" id="{18F0CCB5-3F01-4C8A-B101-8C2704B78D24}"/>
              </a:ext>
            </a:extLst>
          </p:cNvPr>
          <p:cNvSpPr>
            <a:spLocks noEditPoints="1"/>
          </p:cNvSpPr>
          <p:nvPr/>
        </p:nvSpPr>
        <p:spPr bwMode="auto">
          <a:xfrm>
            <a:off x="10253663" y="5676900"/>
            <a:ext cx="539750" cy="538163"/>
          </a:xfrm>
          <a:custGeom>
            <a:avLst/>
            <a:gdLst>
              <a:gd name="T0" fmla="*/ 60 w 99"/>
              <a:gd name="T1" fmla="*/ 9 h 99"/>
              <a:gd name="T2" fmla="*/ 81 w 99"/>
              <a:gd name="T3" fmla="*/ 10 h 99"/>
              <a:gd name="T4" fmla="*/ 79 w 99"/>
              <a:gd name="T5" fmla="*/ 20 h 99"/>
              <a:gd name="T6" fmla="*/ 96 w 99"/>
              <a:gd name="T7" fmla="*/ 31 h 99"/>
              <a:gd name="T8" fmla="*/ 90 w 99"/>
              <a:gd name="T9" fmla="*/ 38 h 99"/>
              <a:gd name="T10" fmla="*/ 99 w 99"/>
              <a:gd name="T11" fmla="*/ 57 h 99"/>
              <a:gd name="T12" fmla="*/ 90 w 99"/>
              <a:gd name="T13" fmla="*/ 60 h 99"/>
              <a:gd name="T14" fmla="*/ 89 w 99"/>
              <a:gd name="T15" fmla="*/ 81 h 99"/>
              <a:gd name="T16" fmla="*/ 80 w 99"/>
              <a:gd name="T17" fmla="*/ 79 h 99"/>
              <a:gd name="T18" fmla="*/ 68 w 99"/>
              <a:gd name="T19" fmla="*/ 97 h 99"/>
              <a:gd name="T20" fmla="*/ 61 w 99"/>
              <a:gd name="T21" fmla="*/ 90 h 99"/>
              <a:gd name="T22" fmla="*/ 42 w 99"/>
              <a:gd name="T23" fmla="*/ 99 h 99"/>
              <a:gd name="T24" fmla="*/ 39 w 99"/>
              <a:gd name="T25" fmla="*/ 91 h 99"/>
              <a:gd name="T26" fmla="*/ 18 w 99"/>
              <a:gd name="T27" fmla="*/ 89 h 99"/>
              <a:gd name="T28" fmla="*/ 20 w 99"/>
              <a:gd name="T29" fmla="*/ 80 h 99"/>
              <a:gd name="T30" fmla="*/ 3 w 99"/>
              <a:gd name="T31" fmla="*/ 68 h 99"/>
              <a:gd name="T32" fmla="*/ 9 w 99"/>
              <a:gd name="T33" fmla="*/ 61 h 99"/>
              <a:gd name="T34" fmla="*/ 0 w 99"/>
              <a:gd name="T35" fmla="*/ 42 h 99"/>
              <a:gd name="T36" fmla="*/ 9 w 99"/>
              <a:gd name="T37" fmla="*/ 39 h 99"/>
              <a:gd name="T38" fmla="*/ 10 w 99"/>
              <a:gd name="T39" fmla="*/ 18 h 99"/>
              <a:gd name="T40" fmla="*/ 19 w 99"/>
              <a:gd name="T41" fmla="*/ 20 h 99"/>
              <a:gd name="T42" fmla="*/ 31 w 99"/>
              <a:gd name="T43" fmla="*/ 3 h 99"/>
              <a:gd name="T44" fmla="*/ 38 w 99"/>
              <a:gd name="T45" fmla="*/ 9 h 99"/>
              <a:gd name="T46" fmla="*/ 57 w 99"/>
              <a:gd name="T47" fmla="*/ 0 h 99"/>
              <a:gd name="T48" fmla="*/ 36 w 99"/>
              <a:gd name="T49" fmla="*/ 58 h 99"/>
              <a:gd name="T50" fmla="*/ 45 w 99"/>
              <a:gd name="T51" fmla="*/ 47 h 99"/>
              <a:gd name="T52" fmla="*/ 58 w 99"/>
              <a:gd name="T53" fmla="*/ 55 h 99"/>
              <a:gd name="T54" fmla="*/ 64 w 99"/>
              <a:gd name="T55" fmla="*/ 56 h 99"/>
              <a:gd name="T56" fmla="*/ 54 w 99"/>
              <a:gd name="T57" fmla="*/ 54 h 99"/>
              <a:gd name="T58" fmla="*/ 58 w 99"/>
              <a:gd name="T59" fmla="*/ 69 h 99"/>
              <a:gd name="T60" fmla="*/ 71 w 99"/>
              <a:gd name="T61" fmla="*/ 71 h 99"/>
              <a:gd name="T62" fmla="*/ 71 w 99"/>
              <a:gd name="T63" fmla="*/ 28 h 99"/>
              <a:gd name="T64" fmla="*/ 28 w 99"/>
              <a:gd name="T65" fmla="*/ 28 h 99"/>
              <a:gd name="T66" fmla="*/ 28 w 99"/>
              <a:gd name="T67" fmla="*/ 71 h 99"/>
              <a:gd name="T68" fmla="*/ 55 w 99"/>
              <a:gd name="T69" fmla="*/ 79 h 99"/>
              <a:gd name="T70" fmla="*/ 48 w 99"/>
              <a:gd name="T71" fmla="*/ 66 h 99"/>
              <a:gd name="T72" fmla="*/ 35 w 99"/>
              <a:gd name="T73" fmla="*/ 75 h 99"/>
              <a:gd name="T74" fmla="*/ 42 w 99"/>
              <a:gd name="T75" fmla="*/ 71 h 99"/>
              <a:gd name="T76" fmla="*/ 45 w 99"/>
              <a:gd name="T77" fmla="*/ 52 h 99"/>
              <a:gd name="T78" fmla="*/ 38 w 99"/>
              <a:gd name="T79" fmla="*/ 59 h 99"/>
              <a:gd name="T80" fmla="*/ 51 w 99"/>
              <a:gd name="T81" fmla="*/ 37 h 99"/>
              <a:gd name="T82" fmla="*/ 51 w 99"/>
              <a:gd name="T83" fmla="*/ 46 h 99"/>
              <a:gd name="T84" fmla="*/ 51 w 99"/>
              <a:gd name="T85" fmla="*/ 3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9" h="99">
                <a:moveTo>
                  <a:pt x="59" y="8"/>
                </a:moveTo>
                <a:cubicBezTo>
                  <a:pt x="59" y="9"/>
                  <a:pt x="60" y="9"/>
                  <a:pt x="60" y="9"/>
                </a:cubicBezTo>
                <a:cubicBezTo>
                  <a:pt x="66" y="2"/>
                  <a:pt x="66" y="2"/>
                  <a:pt x="66" y="2"/>
                </a:cubicBezTo>
                <a:cubicBezTo>
                  <a:pt x="81" y="10"/>
                  <a:pt x="81" y="10"/>
                  <a:pt x="81" y="10"/>
                </a:cubicBezTo>
                <a:cubicBezTo>
                  <a:pt x="78" y="19"/>
                  <a:pt x="78" y="19"/>
                  <a:pt x="78" y="19"/>
                </a:cubicBezTo>
                <a:cubicBezTo>
                  <a:pt x="78" y="19"/>
                  <a:pt x="79" y="19"/>
                  <a:pt x="79" y="20"/>
                </a:cubicBezTo>
                <a:cubicBezTo>
                  <a:pt x="88" y="17"/>
                  <a:pt x="88" y="17"/>
                  <a:pt x="88" y="17"/>
                </a:cubicBezTo>
                <a:cubicBezTo>
                  <a:pt x="96" y="31"/>
                  <a:pt x="96" y="31"/>
                  <a:pt x="96" y="31"/>
                </a:cubicBezTo>
                <a:cubicBezTo>
                  <a:pt x="90" y="37"/>
                  <a:pt x="90" y="37"/>
                  <a:pt x="90" y="37"/>
                </a:cubicBezTo>
                <a:cubicBezTo>
                  <a:pt x="90" y="38"/>
                  <a:pt x="90" y="38"/>
                  <a:pt x="90" y="38"/>
                </a:cubicBezTo>
                <a:cubicBezTo>
                  <a:pt x="99" y="40"/>
                  <a:pt x="99" y="40"/>
                  <a:pt x="99" y="40"/>
                </a:cubicBezTo>
                <a:cubicBezTo>
                  <a:pt x="99" y="57"/>
                  <a:pt x="99" y="57"/>
                  <a:pt x="99" y="57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59"/>
                  <a:pt x="90" y="60"/>
                  <a:pt x="90" y="60"/>
                </a:cubicBezTo>
                <a:cubicBezTo>
                  <a:pt x="97" y="67"/>
                  <a:pt x="97" y="67"/>
                  <a:pt x="97" y="67"/>
                </a:cubicBezTo>
                <a:cubicBezTo>
                  <a:pt x="89" y="81"/>
                  <a:pt x="89" y="81"/>
                  <a:pt x="89" y="81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9"/>
                  <a:pt x="80" y="79"/>
                  <a:pt x="80" y="79"/>
                </a:cubicBezTo>
                <a:cubicBezTo>
                  <a:pt x="82" y="88"/>
                  <a:pt x="82" y="88"/>
                  <a:pt x="82" y="88"/>
                </a:cubicBezTo>
                <a:cubicBezTo>
                  <a:pt x="68" y="97"/>
                  <a:pt x="68" y="97"/>
                  <a:pt x="68" y="97"/>
                </a:cubicBezTo>
                <a:cubicBezTo>
                  <a:pt x="62" y="90"/>
                  <a:pt x="62" y="90"/>
                  <a:pt x="62" y="90"/>
                </a:cubicBezTo>
                <a:cubicBezTo>
                  <a:pt x="62" y="90"/>
                  <a:pt x="61" y="90"/>
                  <a:pt x="61" y="90"/>
                </a:cubicBezTo>
                <a:cubicBezTo>
                  <a:pt x="59" y="99"/>
                  <a:pt x="59" y="99"/>
                  <a:pt x="59" y="99"/>
                </a:cubicBezTo>
                <a:cubicBezTo>
                  <a:pt x="42" y="99"/>
                  <a:pt x="42" y="99"/>
                  <a:pt x="42" y="99"/>
                </a:cubicBezTo>
                <a:cubicBezTo>
                  <a:pt x="40" y="91"/>
                  <a:pt x="40" y="91"/>
                  <a:pt x="40" y="91"/>
                </a:cubicBezTo>
                <a:cubicBezTo>
                  <a:pt x="40" y="91"/>
                  <a:pt x="39" y="91"/>
                  <a:pt x="39" y="91"/>
                </a:cubicBezTo>
                <a:cubicBezTo>
                  <a:pt x="33" y="97"/>
                  <a:pt x="33" y="97"/>
                  <a:pt x="33" y="97"/>
                </a:cubicBezTo>
                <a:cubicBezTo>
                  <a:pt x="18" y="89"/>
                  <a:pt x="18" y="89"/>
                  <a:pt x="18" y="89"/>
                </a:cubicBezTo>
                <a:cubicBezTo>
                  <a:pt x="21" y="81"/>
                  <a:pt x="21" y="81"/>
                  <a:pt x="21" y="81"/>
                </a:cubicBezTo>
                <a:cubicBezTo>
                  <a:pt x="20" y="80"/>
                  <a:pt x="20" y="80"/>
                  <a:pt x="20" y="80"/>
                </a:cubicBezTo>
                <a:cubicBezTo>
                  <a:pt x="11" y="83"/>
                  <a:pt x="11" y="83"/>
                  <a:pt x="11" y="83"/>
                </a:cubicBezTo>
                <a:cubicBezTo>
                  <a:pt x="3" y="68"/>
                  <a:pt x="3" y="68"/>
                  <a:pt x="3" y="68"/>
                </a:cubicBezTo>
                <a:cubicBezTo>
                  <a:pt x="9" y="62"/>
                  <a:pt x="9" y="62"/>
                  <a:pt x="9" y="62"/>
                </a:cubicBezTo>
                <a:cubicBezTo>
                  <a:pt x="9" y="62"/>
                  <a:pt x="9" y="61"/>
                  <a:pt x="9" y="61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42"/>
                  <a:pt x="0" y="42"/>
                  <a:pt x="0" y="42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39"/>
                  <a:pt x="9" y="39"/>
                </a:cubicBezTo>
                <a:cubicBezTo>
                  <a:pt x="2" y="33"/>
                  <a:pt x="2" y="33"/>
                  <a:pt x="2" y="33"/>
                </a:cubicBezTo>
                <a:cubicBezTo>
                  <a:pt x="10" y="18"/>
                  <a:pt x="10" y="18"/>
                  <a:pt x="10" y="18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1"/>
                  <a:pt x="19" y="20"/>
                  <a:pt x="19" y="20"/>
                </a:cubicBezTo>
                <a:cubicBezTo>
                  <a:pt x="17" y="11"/>
                  <a:pt x="17" y="11"/>
                  <a:pt x="17" y="11"/>
                </a:cubicBezTo>
                <a:cubicBezTo>
                  <a:pt x="31" y="3"/>
                  <a:pt x="31" y="3"/>
                  <a:pt x="31" y="3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8" y="9"/>
                  <a:pt x="38" y="9"/>
                </a:cubicBezTo>
                <a:cubicBezTo>
                  <a:pt x="40" y="0"/>
                  <a:pt x="40" y="0"/>
                  <a:pt x="40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36" y="58"/>
                </a:moveTo>
                <a:cubicBezTo>
                  <a:pt x="37" y="52"/>
                  <a:pt x="37" y="52"/>
                  <a:pt x="37" y="52"/>
                </a:cubicBezTo>
                <a:cubicBezTo>
                  <a:pt x="45" y="47"/>
                  <a:pt x="45" y="47"/>
                  <a:pt x="45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8" y="55"/>
                  <a:pt x="58" y="55"/>
                  <a:pt x="58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6"/>
                  <a:pt x="64" y="56"/>
                  <a:pt x="64" y="56"/>
                </a:cubicBezTo>
                <a:cubicBezTo>
                  <a:pt x="56" y="58"/>
                  <a:pt x="56" y="58"/>
                  <a:pt x="56" y="58"/>
                </a:cubicBezTo>
                <a:cubicBezTo>
                  <a:pt x="54" y="54"/>
                  <a:pt x="54" y="54"/>
                  <a:pt x="54" y="54"/>
                </a:cubicBezTo>
                <a:cubicBezTo>
                  <a:pt x="52" y="62"/>
                  <a:pt x="52" y="62"/>
                  <a:pt x="52" y="62"/>
                </a:cubicBezTo>
                <a:cubicBezTo>
                  <a:pt x="58" y="69"/>
                  <a:pt x="58" y="69"/>
                  <a:pt x="58" y="69"/>
                </a:cubicBezTo>
                <a:cubicBezTo>
                  <a:pt x="58" y="79"/>
                  <a:pt x="58" y="79"/>
                  <a:pt x="58" y="79"/>
                </a:cubicBezTo>
                <a:cubicBezTo>
                  <a:pt x="63" y="77"/>
                  <a:pt x="67" y="74"/>
                  <a:pt x="71" y="71"/>
                </a:cubicBezTo>
                <a:cubicBezTo>
                  <a:pt x="76" y="66"/>
                  <a:pt x="80" y="58"/>
                  <a:pt x="80" y="50"/>
                </a:cubicBezTo>
                <a:cubicBezTo>
                  <a:pt x="80" y="41"/>
                  <a:pt x="76" y="34"/>
                  <a:pt x="71" y="28"/>
                </a:cubicBezTo>
                <a:cubicBezTo>
                  <a:pt x="65" y="23"/>
                  <a:pt x="58" y="19"/>
                  <a:pt x="49" y="19"/>
                </a:cubicBezTo>
                <a:cubicBezTo>
                  <a:pt x="41" y="19"/>
                  <a:pt x="34" y="23"/>
                  <a:pt x="28" y="28"/>
                </a:cubicBezTo>
                <a:cubicBezTo>
                  <a:pt x="23" y="34"/>
                  <a:pt x="19" y="41"/>
                  <a:pt x="19" y="50"/>
                </a:cubicBezTo>
                <a:cubicBezTo>
                  <a:pt x="19" y="58"/>
                  <a:pt x="23" y="66"/>
                  <a:pt x="28" y="71"/>
                </a:cubicBezTo>
                <a:cubicBezTo>
                  <a:pt x="34" y="76"/>
                  <a:pt x="41" y="80"/>
                  <a:pt x="49" y="80"/>
                </a:cubicBezTo>
                <a:cubicBezTo>
                  <a:pt x="52" y="80"/>
                  <a:pt x="54" y="80"/>
                  <a:pt x="55" y="79"/>
                </a:cubicBezTo>
                <a:cubicBezTo>
                  <a:pt x="53" y="70"/>
                  <a:pt x="53" y="70"/>
                  <a:pt x="53" y="70"/>
                </a:cubicBezTo>
                <a:cubicBezTo>
                  <a:pt x="48" y="66"/>
                  <a:pt x="48" y="66"/>
                  <a:pt x="48" y="66"/>
                </a:cubicBezTo>
                <a:cubicBezTo>
                  <a:pt x="47" y="69"/>
                  <a:pt x="45" y="73"/>
                  <a:pt x="45" y="73"/>
                </a:cubicBezTo>
                <a:cubicBezTo>
                  <a:pt x="35" y="75"/>
                  <a:pt x="35" y="75"/>
                  <a:pt x="35" y="75"/>
                </a:cubicBezTo>
                <a:cubicBezTo>
                  <a:pt x="35" y="73"/>
                  <a:pt x="35" y="73"/>
                  <a:pt x="35" y="73"/>
                </a:cubicBezTo>
                <a:cubicBezTo>
                  <a:pt x="42" y="71"/>
                  <a:pt x="42" y="71"/>
                  <a:pt x="42" y="71"/>
                </a:cubicBezTo>
                <a:cubicBezTo>
                  <a:pt x="44" y="61"/>
                  <a:pt x="44" y="61"/>
                  <a:pt x="44" y="61"/>
                </a:cubicBezTo>
                <a:cubicBezTo>
                  <a:pt x="45" y="52"/>
                  <a:pt x="45" y="52"/>
                  <a:pt x="45" y="52"/>
                </a:cubicBezTo>
                <a:cubicBezTo>
                  <a:pt x="41" y="54"/>
                  <a:pt x="41" y="54"/>
                  <a:pt x="41" y="54"/>
                </a:cubicBezTo>
                <a:cubicBezTo>
                  <a:pt x="38" y="59"/>
                  <a:pt x="38" y="59"/>
                  <a:pt x="38" y="59"/>
                </a:cubicBezTo>
                <a:cubicBezTo>
                  <a:pt x="36" y="58"/>
                  <a:pt x="36" y="58"/>
                  <a:pt x="36" y="58"/>
                </a:cubicBezTo>
                <a:close/>
                <a:moveTo>
                  <a:pt x="51" y="37"/>
                </a:moveTo>
                <a:cubicBezTo>
                  <a:pt x="48" y="37"/>
                  <a:pt x="46" y="39"/>
                  <a:pt x="46" y="41"/>
                </a:cubicBezTo>
                <a:cubicBezTo>
                  <a:pt x="46" y="44"/>
                  <a:pt x="48" y="46"/>
                  <a:pt x="51" y="46"/>
                </a:cubicBezTo>
                <a:cubicBezTo>
                  <a:pt x="53" y="46"/>
                  <a:pt x="55" y="44"/>
                  <a:pt x="55" y="41"/>
                </a:cubicBezTo>
                <a:cubicBezTo>
                  <a:pt x="55" y="39"/>
                  <a:pt x="53" y="37"/>
                  <a:pt x="51" y="37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+mn-lt"/>
              <a:ea typeface="+mn-ea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F9D1272-AA16-41F9-8A17-E9CA5B97ED3B}"/>
              </a:ext>
            </a:extLst>
          </p:cNvPr>
          <p:cNvGrpSpPr>
            <a:grpSpLocks/>
          </p:cNvGrpSpPr>
          <p:nvPr/>
        </p:nvGrpSpPr>
        <p:grpSpPr bwMode="auto">
          <a:xfrm>
            <a:off x="8493125" y="4518025"/>
            <a:ext cx="3324225" cy="1866900"/>
            <a:chOff x="8493853" y="4518660"/>
            <a:chExt cx="3322862" cy="1866265"/>
          </a:xfrm>
        </p:grpSpPr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B2EE0257-1859-4412-929B-EB38BE03C611}"/>
                </a:ext>
              </a:extLst>
            </p:cNvPr>
            <p:cNvCxnSpPr/>
            <p:nvPr/>
          </p:nvCxnSpPr>
          <p:spPr>
            <a:xfrm>
              <a:off x="8493853" y="4518660"/>
              <a:ext cx="3322862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CD9B1919-AA65-4E4B-830F-C34AA49F2A9B}"/>
                </a:ext>
              </a:extLst>
            </p:cNvPr>
            <p:cNvCxnSpPr/>
            <p:nvPr/>
          </p:nvCxnSpPr>
          <p:spPr>
            <a:xfrm>
              <a:off x="8493853" y="5451792"/>
              <a:ext cx="3322862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A3C31807-806E-4715-AD4D-EE25D9F81BE9}"/>
                </a:ext>
              </a:extLst>
            </p:cNvPr>
            <p:cNvCxnSpPr/>
            <p:nvPr/>
          </p:nvCxnSpPr>
          <p:spPr>
            <a:xfrm>
              <a:off x="9242846" y="4518660"/>
              <a:ext cx="0" cy="1866265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BE110F05-9206-4FBB-B258-1A860B12DFA0}"/>
                </a:ext>
              </a:extLst>
            </p:cNvPr>
            <p:cNvCxnSpPr/>
            <p:nvPr/>
          </p:nvCxnSpPr>
          <p:spPr>
            <a:xfrm>
              <a:off x="10120374" y="4518660"/>
              <a:ext cx="0" cy="1866265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FB8F6993-84EF-4094-84E7-A2AB5A22A0F5}"/>
                </a:ext>
              </a:extLst>
            </p:cNvPr>
            <p:cNvCxnSpPr/>
            <p:nvPr/>
          </p:nvCxnSpPr>
          <p:spPr>
            <a:xfrm>
              <a:off x="10996315" y="4545639"/>
              <a:ext cx="0" cy="1839286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92C85AF5-2C81-467D-96BE-D2FD43F74A11}"/>
                </a:ext>
              </a:extLst>
            </p:cNvPr>
            <p:cNvCxnSpPr/>
            <p:nvPr/>
          </p:nvCxnSpPr>
          <p:spPr>
            <a:xfrm>
              <a:off x="8493853" y="6384925"/>
              <a:ext cx="3322862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60E825E3-2F10-4920-B5FF-64B669F1AB52}"/>
              </a:ext>
            </a:extLst>
          </p:cNvPr>
          <p:cNvGrpSpPr>
            <a:grpSpLocks/>
          </p:cNvGrpSpPr>
          <p:nvPr/>
        </p:nvGrpSpPr>
        <p:grpSpPr bwMode="auto">
          <a:xfrm>
            <a:off x="338138" y="1077913"/>
            <a:ext cx="5205412" cy="1020794"/>
            <a:chOff x="320318" y="607960"/>
            <a:chExt cx="5205926" cy="1021646"/>
          </a:xfrm>
        </p:grpSpPr>
        <p:grpSp>
          <p:nvGrpSpPr>
            <p:cNvPr id="3117" name="组合 91">
              <a:extLst>
                <a:ext uri="{FF2B5EF4-FFF2-40B4-BE49-F238E27FC236}">
                  <a16:creationId xmlns:a16="http://schemas.microsoft.com/office/drawing/2014/main" id="{AFD57A36-B1C4-4482-8240-69F7CEC5F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90" name="菱形 89">
                <a:extLst>
                  <a:ext uri="{FF2B5EF4-FFF2-40B4-BE49-F238E27FC236}">
                    <a16:creationId xmlns:a16="http://schemas.microsoft.com/office/drawing/2014/main" id="{93BE1AEC-559A-4E6A-9C36-03253E33890F}"/>
                  </a:ext>
                </a:extLst>
              </p:cNvPr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rgbClr val="0072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120" name="文本框 90">
                <a:extLst>
                  <a:ext uri="{FF2B5EF4-FFF2-40B4-BE49-F238E27FC236}">
                    <a16:creationId xmlns:a16="http://schemas.microsoft.com/office/drawing/2014/main" id="{248C9930-70A6-48A1-B919-2C6FDF4F76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835594"/>
                <a:ext cx="8839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118" name="文本框 92">
              <a:extLst>
                <a:ext uri="{FF2B5EF4-FFF2-40B4-BE49-F238E27FC236}">
                  <a16:creationId xmlns:a16="http://schemas.microsoft.com/office/drawing/2014/main" id="{2E8E236B-E234-4AEC-B249-34766E60F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715" y="797915"/>
              <a:ext cx="4250529" cy="831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0072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meaning and purpose of selecting topics</a:t>
              </a: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F570EC6B-C09B-4468-84F4-D1C77241E1F9}"/>
              </a:ext>
            </a:extLst>
          </p:cNvPr>
          <p:cNvGrpSpPr>
            <a:grpSpLocks/>
          </p:cNvGrpSpPr>
          <p:nvPr/>
        </p:nvGrpSpPr>
        <p:grpSpPr bwMode="auto">
          <a:xfrm>
            <a:off x="338138" y="2192338"/>
            <a:ext cx="4017962" cy="823912"/>
            <a:chOff x="320318" y="607960"/>
            <a:chExt cx="4018359" cy="824600"/>
          </a:xfrm>
        </p:grpSpPr>
        <p:grpSp>
          <p:nvGrpSpPr>
            <p:cNvPr id="3113" name="组合 100">
              <a:extLst>
                <a:ext uri="{FF2B5EF4-FFF2-40B4-BE49-F238E27FC236}">
                  <a16:creationId xmlns:a16="http://schemas.microsoft.com/office/drawing/2014/main" id="{6CE9DB61-6CF3-4E04-8FE0-CE5FD0A808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103" name="菱形 102">
                <a:extLst>
                  <a:ext uri="{FF2B5EF4-FFF2-40B4-BE49-F238E27FC236}">
                    <a16:creationId xmlns:a16="http://schemas.microsoft.com/office/drawing/2014/main" id="{89900C8C-8573-4A63-93F4-16C920B8ACCF}"/>
                  </a:ext>
                </a:extLst>
              </p:cNvPr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rgbClr val="0072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116" name="文本框 103">
                <a:extLst>
                  <a:ext uri="{FF2B5EF4-FFF2-40B4-BE49-F238E27FC236}">
                    <a16:creationId xmlns:a16="http://schemas.microsoft.com/office/drawing/2014/main" id="{983B9E56-A7D3-4B85-9919-84383D3BDD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835594"/>
                <a:ext cx="8839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114" name="文本框 101">
              <a:extLst>
                <a:ext uri="{FF2B5EF4-FFF2-40B4-BE49-F238E27FC236}">
                  <a16:creationId xmlns:a16="http://schemas.microsoft.com/office/drawing/2014/main" id="{26376AE9-3593-47B0-AE42-91EBE02292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715" y="797915"/>
              <a:ext cx="3062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0072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Development at home and abroad</a:t>
              </a:r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CD6B6BC6-CF83-4C1D-9C3D-702EC8710733}"/>
              </a:ext>
            </a:extLst>
          </p:cNvPr>
          <p:cNvGrpSpPr>
            <a:grpSpLocks/>
          </p:cNvGrpSpPr>
          <p:nvPr/>
        </p:nvGrpSpPr>
        <p:grpSpPr bwMode="auto">
          <a:xfrm>
            <a:off x="338138" y="3306763"/>
            <a:ext cx="4017962" cy="823912"/>
            <a:chOff x="320318" y="607960"/>
            <a:chExt cx="4018359" cy="824600"/>
          </a:xfrm>
        </p:grpSpPr>
        <p:grpSp>
          <p:nvGrpSpPr>
            <p:cNvPr id="3109" name="组合 110">
              <a:extLst>
                <a:ext uri="{FF2B5EF4-FFF2-40B4-BE49-F238E27FC236}">
                  <a16:creationId xmlns:a16="http://schemas.microsoft.com/office/drawing/2014/main" id="{139D21A2-78F8-4332-8FE1-074CE10A6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113" name="菱形 112">
                <a:extLst>
                  <a:ext uri="{FF2B5EF4-FFF2-40B4-BE49-F238E27FC236}">
                    <a16:creationId xmlns:a16="http://schemas.microsoft.com/office/drawing/2014/main" id="{A92A03E4-C2C7-4134-95FE-CC2B367928EE}"/>
                  </a:ext>
                </a:extLst>
              </p:cNvPr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rgbClr val="0072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112" name="文本框 113">
                <a:extLst>
                  <a:ext uri="{FF2B5EF4-FFF2-40B4-BE49-F238E27FC236}">
                    <a16:creationId xmlns:a16="http://schemas.microsoft.com/office/drawing/2014/main" id="{A0003C56-7DB3-4B32-B416-2CB48128E4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835594"/>
                <a:ext cx="8839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110" name="文本框 111">
              <a:extLst>
                <a:ext uri="{FF2B5EF4-FFF2-40B4-BE49-F238E27FC236}">
                  <a16:creationId xmlns:a16="http://schemas.microsoft.com/office/drawing/2014/main" id="{6E48E4D7-994B-497C-B379-409982D35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715" y="797915"/>
              <a:ext cx="3062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0072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 research content</a:t>
              </a:r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7D26EF11-8B76-4B38-A6B9-437844879331}"/>
              </a:ext>
            </a:extLst>
          </p:cNvPr>
          <p:cNvGrpSpPr>
            <a:grpSpLocks/>
          </p:cNvGrpSpPr>
          <p:nvPr/>
        </p:nvGrpSpPr>
        <p:grpSpPr bwMode="auto">
          <a:xfrm>
            <a:off x="338138" y="4421188"/>
            <a:ext cx="4017962" cy="823912"/>
            <a:chOff x="320318" y="607960"/>
            <a:chExt cx="4018359" cy="824600"/>
          </a:xfrm>
        </p:grpSpPr>
        <p:grpSp>
          <p:nvGrpSpPr>
            <p:cNvPr id="3105" name="组合 120">
              <a:extLst>
                <a:ext uri="{FF2B5EF4-FFF2-40B4-BE49-F238E27FC236}">
                  <a16:creationId xmlns:a16="http://schemas.microsoft.com/office/drawing/2014/main" id="{EB4C6CDB-2455-4176-8327-ECBA56BD1D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123" name="菱形 122">
                <a:extLst>
                  <a:ext uri="{FF2B5EF4-FFF2-40B4-BE49-F238E27FC236}">
                    <a16:creationId xmlns:a16="http://schemas.microsoft.com/office/drawing/2014/main" id="{E4794DF2-DCED-4ACD-A00C-AE1EF497D01E}"/>
                  </a:ext>
                </a:extLst>
              </p:cNvPr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rgbClr val="0072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108" name="文本框 123">
                <a:extLst>
                  <a:ext uri="{FF2B5EF4-FFF2-40B4-BE49-F238E27FC236}">
                    <a16:creationId xmlns:a16="http://schemas.microsoft.com/office/drawing/2014/main" id="{586F07D3-8F83-4E42-9EDA-DAB1EF32A2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835594"/>
                <a:ext cx="8839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106" name="文本框 121">
              <a:extLst>
                <a:ext uri="{FF2B5EF4-FFF2-40B4-BE49-F238E27FC236}">
                  <a16:creationId xmlns:a16="http://schemas.microsoft.com/office/drawing/2014/main" id="{2A3A7B70-335F-495A-A801-5CBE1A59A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715" y="797915"/>
              <a:ext cx="3062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0072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Analysis of project principles</a:t>
              </a:r>
            </a:p>
          </p:txBody>
        </p:sp>
      </p:grp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7B534D85-0209-4FBF-8264-B521D045CC38}"/>
              </a:ext>
            </a:extLst>
          </p:cNvPr>
          <p:cNvGrpSpPr>
            <a:grpSpLocks/>
          </p:cNvGrpSpPr>
          <p:nvPr/>
        </p:nvGrpSpPr>
        <p:grpSpPr bwMode="auto">
          <a:xfrm>
            <a:off x="4408488" y="2789238"/>
            <a:ext cx="4017962" cy="823912"/>
            <a:chOff x="320318" y="607960"/>
            <a:chExt cx="4018359" cy="824600"/>
          </a:xfrm>
        </p:grpSpPr>
        <p:grpSp>
          <p:nvGrpSpPr>
            <p:cNvPr id="3101" name="组合 125">
              <a:extLst>
                <a:ext uri="{FF2B5EF4-FFF2-40B4-BE49-F238E27FC236}">
                  <a16:creationId xmlns:a16="http://schemas.microsoft.com/office/drawing/2014/main" id="{39E62A46-3AC9-4657-89EE-DC71663DF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128" name="菱形 127">
                <a:extLst>
                  <a:ext uri="{FF2B5EF4-FFF2-40B4-BE49-F238E27FC236}">
                    <a16:creationId xmlns:a16="http://schemas.microsoft.com/office/drawing/2014/main" id="{9A95EC76-6DCF-40C9-AFFC-2FEABC6D7A50}"/>
                  </a:ext>
                </a:extLst>
              </p:cNvPr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rgbClr val="0072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104" name="文本框 128">
                <a:extLst>
                  <a:ext uri="{FF2B5EF4-FFF2-40B4-BE49-F238E27FC236}">
                    <a16:creationId xmlns:a16="http://schemas.microsoft.com/office/drawing/2014/main" id="{809D2057-0E03-49C7-B593-0B59E435C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835594"/>
                <a:ext cx="8839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>
                    <a:solidFill>
                      <a:schemeClr val="bg1"/>
                    </a:solidFill>
                    <a:latin typeface="Impact" panose="020B0806030902050204" pitchFamily="34" charset="0"/>
                  </a:rPr>
                  <a:t>05</a:t>
                </a:r>
                <a:endParaRPr lang="zh-CN" altLang="en-US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102" name="文本框 126">
              <a:extLst>
                <a:ext uri="{FF2B5EF4-FFF2-40B4-BE49-F238E27FC236}">
                  <a16:creationId xmlns:a16="http://schemas.microsoft.com/office/drawing/2014/main" id="{64713504-7AC1-43E9-AA37-E86A1B4F4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715" y="797915"/>
              <a:ext cx="3062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0072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design</a:t>
              </a:r>
            </a:p>
          </p:txBody>
        </p:sp>
      </p:grp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D95CCB5E-F7AC-4665-A5A9-5DC2CDFE2ED1}"/>
              </a:ext>
            </a:extLst>
          </p:cNvPr>
          <p:cNvGrpSpPr>
            <a:grpSpLocks/>
          </p:cNvGrpSpPr>
          <p:nvPr/>
        </p:nvGrpSpPr>
        <p:grpSpPr bwMode="auto">
          <a:xfrm>
            <a:off x="4408488" y="3903663"/>
            <a:ext cx="4017962" cy="823912"/>
            <a:chOff x="320318" y="607960"/>
            <a:chExt cx="4018359" cy="824600"/>
          </a:xfrm>
        </p:grpSpPr>
        <p:grpSp>
          <p:nvGrpSpPr>
            <p:cNvPr id="3097" name="组合 130">
              <a:extLst>
                <a:ext uri="{FF2B5EF4-FFF2-40B4-BE49-F238E27FC236}">
                  <a16:creationId xmlns:a16="http://schemas.microsoft.com/office/drawing/2014/main" id="{022D552B-AC2B-4076-BFF3-77802B03F8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133" name="菱形 132">
                <a:extLst>
                  <a:ext uri="{FF2B5EF4-FFF2-40B4-BE49-F238E27FC236}">
                    <a16:creationId xmlns:a16="http://schemas.microsoft.com/office/drawing/2014/main" id="{E25058A7-98D9-4CF1-8ED1-9887CB32AF4E}"/>
                  </a:ext>
                </a:extLst>
              </p:cNvPr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rgbClr val="0072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100" name="文本框 133">
                <a:extLst>
                  <a:ext uri="{FF2B5EF4-FFF2-40B4-BE49-F238E27FC236}">
                    <a16:creationId xmlns:a16="http://schemas.microsoft.com/office/drawing/2014/main" id="{ED9895BF-D953-4386-AC44-2C202EA51C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835594"/>
                <a:ext cx="8839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>
                    <a:solidFill>
                      <a:schemeClr val="bg1"/>
                    </a:solidFill>
                    <a:latin typeface="Impact" panose="020B0806030902050204" pitchFamily="34" charset="0"/>
                  </a:rPr>
                  <a:t>06</a:t>
                </a:r>
                <a:endParaRPr lang="zh-CN" altLang="en-US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098" name="文本框 131">
              <a:extLst>
                <a:ext uri="{FF2B5EF4-FFF2-40B4-BE49-F238E27FC236}">
                  <a16:creationId xmlns:a16="http://schemas.microsoft.com/office/drawing/2014/main" id="{A1AD4E29-5378-4577-95F6-292F6BE66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715" y="797915"/>
              <a:ext cx="3062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0072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Research findings and applications</a:t>
              </a: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577244C2-9EA0-4AA2-8E6E-3D02B09CBBF9}"/>
              </a:ext>
            </a:extLst>
          </p:cNvPr>
          <p:cNvGrpSpPr>
            <a:grpSpLocks/>
          </p:cNvGrpSpPr>
          <p:nvPr/>
        </p:nvGrpSpPr>
        <p:grpSpPr bwMode="auto">
          <a:xfrm>
            <a:off x="4408488" y="5018088"/>
            <a:ext cx="4017962" cy="823912"/>
            <a:chOff x="320318" y="607960"/>
            <a:chExt cx="4018359" cy="824600"/>
          </a:xfrm>
        </p:grpSpPr>
        <p:grpSp>
          <p:nvGrpSpPr>
            <p:cNvPr id="3093" name="组合 135">
              <a:extLst>
                <a:ext uri="{FF2B5EF4-FFF2-40B4-BE49-F238E27FC236}">
                  <a16:creationId xmlns:a16="http://schemas.microsoft.com/office/drawing/2014/main" id="{7553BAD9-22C0-4FDB-AA2F-9FEC133F7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138" name="菱形 137">
                <a:extLst>
                  <a:ext uri="{FF2B5EF4-FFF2-40B4-BE49-F238E27FC236}">
                    <a16:creationId xmlns:a16="http://schemas.microsoft.com/office/drawing/2014/main" id="{5D8D78AC-24EF-4A56-BFFC-01B4CF9D9246}"/>
                  </a:ext>
                </a:extLst>
              </p:cNvPr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rgbClr val="0072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096" name="文本框 138">
                <a:extLst>
                  <a:ext uri="{FF2B5EF4-FFF2-40B4-BE49-F238E27FC236}">
                    <a16:creationId xmlns:a16="http://schemas.microsoft.com/office/drawing/2014/main" id="{3BF87484-194A-4B7F-9E5B-4735BBCEC0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318" y="835594"/>
                <a:ext cx="8839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>
                    <a:solidFill>
                      <a:schemeClr val="bg1"/>
                    </a:solidFill>
                    <a:latin typeface="Impact" panose="020B0806030902050204" pitchFamily="34" charset="0"/>
                  </a:rPr>
                  <a:t>07</a:t>
                </a:r>
                <a:endParaRPr lang="zh-CN" altLang="en-US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094" name="文本框 136">
              <a:extLst>
                <a:ext uri="{FF2B5EF4-FFF2-40B4-BE49-F238E27FC236}">
                  <a16:creationId xmlns:a16="http://schemas.microsoft.com/office/drawing/2014/main" id="{016569FF-B85A-473C-8A65-BF5E5F520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715" y="797915"/>
              <a:ext cx="3062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0072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Summarize the recommendations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 48">
            <a:extLst>
              <a:ext uri="{FF2B5EF4-FFF2-40B4-BE49-F238E27FC236}">
                <a16:creationId xmlns:a16="http://schemas.microsoft.com/office/drawing/2014/main" id="{232FB286-25ED-4477-BB89-E39BF03565B0}"/>
              </a:ext>
            </a:extLst>
          </p:cNvPr>
          <p:cNvSpPr/>
          <p:nvPr/>
        </p:nvSpPr>
        <p:spPr>
          <a:xfrm flipV="1">
            <a:off x="0" y="-19050"/>
            <a:ext cx="12225338" cy="4868863"/>
          </a:xfrm>
          <a:custGeom>
            <a:avLst/>
            <a:gdLst>
              <a:gd name="connsiteX0" fmla="*/ 0 w 12224693"/>
              <a:gd name="connsiteY0" fmla="*/ 4868865 h 4868865"/>
              <a:gd name="connsiteX1" fmla="*/ 12224693 w 12224693"/>
              <a:gd name="connsiteY1" fmla="*/ 4868865 h 4868865"/>
              <a:gd name="connsiteX2" fmla="*/ 12224693 w 12224693"/>
              <a:gd name="connsiteY2" fmla="*/ 4210821 h 4868865"/>
              <a:gd name="connsiteX3" fmla="*/ 0 w 12224693"/>
              <a:gd name="connsiteY3" fmla="*/ 0 h 486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4693" h="4868865">
                <a:moveTo>
                  <a:pt x="0" y="4868865"/>
                </a:moveTo>
                <a:lnTo>
                  <a:pt x="12224693" y="4868865"/>
                </a:lnTo>
                <a:lnTo>
                  <a:pt x="12224693" y="4210821"/>
                </a:lnTo>
                <a:lnTo>
                  <a:pt x="0" y="0"/>
                </a:lnTo>
                <a:close/>
              </a:path>
            </a:pathLst>
          </a:custGeom>
          <a:solidFill>
            <a:srgbClr val="007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任意多边形 49">
            <a:extLst>
              <a:ext uri="{FF2B5EF4-FFF2-40B4-BE49-F238E27FC236}">
                <a16:creationId xmlns:a16="http://schemas.microsoft.com/office/drawing/2014/main" id="{E895A16E-E359-4B90-8903-B3042949B6A7}"/>
              </a:ext>
            </a:extLst>
          </p:cNvPr>
          <p:cNvSpPr/>
          <p:nvPr/>
        </p:nvSpPr>
        <p:spPr>
          <a:xfrm rot="4146555">
            <a:off x="7962106" y="2520157"/>
            <a:ext cx="3668713" cy="6578600"/>
          </a:xfrm>
          <a:custGeom>
            <a:avLst/>
            <a:gdLst>
              <a:gd name="connsiteX0" fmla="*/ 17918 w 3667802"/>
              <a:gd name="connsiteY0" fmla="*/ 6236087 h 6578987"/>
              <a:gd name="connsiteX1" fmla="*/ 1871651 w 3667802"/>
              <a:gd name="connsiteY1" fmla="*/ 6236087 h 6578987"/>
              <a:gd name="connsiteX2" fmla="*/ 1740773 w 3667802"/>
              <a:gd name="connsiteY2" fmla="*/ 6578987 h 6578987"/>
              <a:gd name="connsiteX3" fmla="*/ 17918 w 3667802"/>
              <a:gd name="connsiteY3" fmla="*/ 6578987 h 6578987"/>
              <a:gd name="connsiteX4" fmla="*/ 17919 w 3667802"/>
              <a:gd name="connsiteY4" fmla="*/ 5759040 h 6578987"/>
              <a:gd name="connsiteX5" fmla="*/ 2053729 w 3667802"/>
              <a:gd name="connsiteY5" fmla="*/ 5759040 h 6578987"/>
              <a:gd name="connsiteX6" fmla="*/ 1922852 w 3667802"/>
              <a:gd name="connsiteY6" fmla="*/ 6101940 h 6578987"/>
              <a:gd name="connsiteX7" fmla="*/ 17919 w 3667802"/>
              <a:gd name="connsiteY7" fmla="*/ 6101940 h 6578987"/>
              <a:gd name="connsiteX8" fmla="*/ 17919 w 3667802"/>
              <a:gd name="connsiteY8" fmla="*/ 5281996 h 6578987"/>
              <a:gd name="connsiteX9" fmla="*/ 2235806 w 3667802"/>
              <a:gd name="connsiteY9" fmla="*/ 5281996 h 6578987"/>
              <a:gd name="connsiteX10" fmla="*/ 2104929 w 3667802"/>
              <a:gd name="connsiteY10" fmla="*/ 5624896 h 6578987"/>
              <a:gd name="connsiteX11" fmla="*/ 17919 w 3667802"/>
              <a:gd name="connsiteY11" fmla="*/ 5624896 h 6578987"/>
              <a:gd name="connsiteX12" fmla="*/ 17919 w 3667802"/>
              <a:gd name="connsiteY12" fmla="*/ 4804953 h 6578987"/>
              <a:gd name="connsiteX13" fmla="*/ 2417883 w 3667802"/>
              <a:gd name="connsiteY13" fmla="*/ 4804953 h 6578987"/>
              <a:gd name="connsiteX14" fmla="*/ 2287006 w 3667802"/>
              <a:gd name="connsiteY14" fmla="*/ 5147853 h 6578987"/>
              <a:gd name="connsiteX15" fmla="*/ 17919 w 3667802"/>
              <a:gd name="connsiteY15" fmla="*/ 5147853 h 6578987"/>
              <a:gd name="connsiteX16" fmla="*/ 17918 w 3667802"/>
              <a:gd name="connsiteY16" fmla="*/ 4327910 h 6578987"/>
              <a:gd name="connsiteX17" fmla="*/ 2599960 w 3667802"/>
              <a:gd name="connsiteY17" fmla="*/ 4327910 h 6578987"/>
              <a:gd name="connsiteX18" fmla="*/ 2469083 w 3667802"/>
              <a:gd name="connsiteY18" fmla="*/ 4670810 h 6578987"/>
              <a:gd name="connsiteX19" fmla="*/ 17918 w 3667802"/>
              <a:gd name="connsiteY19" fmla="*/ 4670810 h 6578987"/>
              <a:gd name="connsiteX20" fmla="*/ 17918 w 3667802"/>
              <a:gd name="connsiteY20" fmla="*/ 3850868 h 6578987"/>
              <a:gd name="connsiteX21" fmla="*/ 2782036 w 3667802"/>
              <a:gd name="connsiteY21" fmla="*/ 3850868 h 6578987"/>
              <a:gd name="connsiteX22" fmla="*/ 2651159 w 3667802"/>
              <a:gd name="connsiteY22" fmla="*/ 4193767 h 6578987"/>
              <a:gd name="connsiteX23" fmla="*/ 17919 w 3667802"/>
              <a:gd name="connsiteY23" fmla="*/ 4193768 h 6578987"/>
              <a:gd name="connsiteX24" fmla="*/ 17918 w 3667802"/>
              <a:gd name="connsiteY24" fmla="*/ 3373825 h 6578987"/>
              <a:gd name="connsiteX25" fmla="*/ 2964113 w 3667802"/>
              <a:gd name="connsiteY25" fmla="*/ 3373824 h 6578987"/>
              <a:gd name="connsiteX26" fmla="*/ 2833236 w 3667802"/>
              <a:gd name="connsiteY26" fmla="*/ 3716725 h 6578987"/>
              <a:gd name="connsiteX27" fmla="*/ 17918 w 3667802"/>
              <a:gd name="connsiteY27" fmla="*/ 3716725 h 6578987"/>
              <a:gd name="connsiteX28" fmla="*/ 17918 w 3667802"/>
              <a:gd name="connsiteY28" fmla="*/ 2896782 h 6578987"/>
              <a:gd name="connsiteX29" fmla="*/ 3146190 w 3667802"/>
              <a:gd name="connsiteY29" fmla="*/ 2896782 h 6578987"/>
              <a:gd name="connsiteX30" fmla="*/ 3015313 w 3667802"/>
              <a:gd name="connsiteY30" fmla="*/ 3239681 h 6578987"/>
              <a:gd name="connsiteX31" fmla="*/ 17918 w 3667802"/>
              <a:gd name="connsiteY31" fmla="*/ 3239682 h 6578987"/>
              <a:gd name="connsiteX32" fmla="*/ 17919 w 3667802"/>
              <a:gd name="connsiteY32" fmla="*/ 2419738 h 6578987"/>
              <a:gd name="connsiteX33" fmla="*/ 3328267 w 3667802"/>
              <a:gd name="connsiteY33" fmla="*/ 2419738 h 6578987"/>
              <a:gd name="connsiteX34" fmla="*/ 3197390 w 3667802"/>
              <a:gd name="connsiteY34" fmla="*/ 2762637 h 6578987"/>
              <a:gd name="connsiteX35" fmla="*/ 17919 w 3667802"/>
              <a:gd name="connsiteY35" fmla="*/ 2762638 h 6578987"/>
              <a:gd name="connsiteX36" fmla="*/ 9047 w 3667802"/>
              <a:gd name="connsiteY36" fmla="*/ 1902848 h 6578987"/>
              <a:gd name="connsiteX37" fmla="*/ 3525553 w 3667802"/>
              <a:gd name="connsiteY37" fmla="*/ 1902847 h 6578987"/>
              <a:gd name="connsiteX38" fmla="*/ 3394676 w 3667802"/>
              <a:gd name="connsiteY38" fmla="*/ 2245747 h 6578987"/>
              <a:gd name="connsiteX39" fmla="*/ 9047 w 3667802"/>
              <a:gd name="connsiteY39" fmla="*/ 2245747 h 6578987"/>
              <a:gd name="connsiteX40" fmla="*/ 9048 w 3667802"/>
              <a:gd name="connsiteY40" fmla="*/ 1425801 h 6578987"/>
              <a:gd name="connsiteX41" fmla="*/ 3667802 w 3667802"/>
              <a:gd name="connsiteY41" fmla="*/ 1425799 h 6578987"/>
              <a:gd name="connsiteX42" fmla="*/ 3536924 w 3667802"/>
              <a:gd name="connsiteY42" fmla="*/ 1768699 h 6578987"/>
              <a:gd name="connsiteX43" fmla="*/ 9048 w 3667802"/>
              <a:gd name="connsiteY43" fmla="*/ 1768701 h 6578987"/>
              <a:gd name="connsiteX44" fmla="*/ 9047 w 3667802"/>
              <a:gd name="connsiteY44" fmla="*/ 948758 h 6578987"/>
              <a:gd name="connsiteX45" fmla="*/ 2485752 w 3667802"/>
              <a:gd name="connsiteY45" fmla="*/ 948758 h 6578987"/>
              <a:gd name="connsiteX46" fmla="*/ 3384151 w 3667802"/>
              <a:gd name="connsiteY46" fmla="*/ 1291657 h 6578987"/>
              <a:gd name="connsiteX47" fmla="*/ 9047 w 3667802"/>
              <a:gd name="connsiteY47" fmla="*/ 1291656 h 6578987"/>
              <a:gd name="connsiteX48" fmla="*/ 9048 w 3667802"/>
              <a:gd name="connsiteY48" fmla="*/ 471713 h 6578987"/>
              <a:gd name="connsiteX49" fmla="*/ 1235893 w 3667802"/>
              <a:gd name="connsiteY49" fmla="*/ 471713 h 6578987"/>
              <a:gd name="connsiteX50" fmla="*/ 2134295 w 3667802"/>
              <a:gd name="connsiteY50" fmla="*/ 814613 h 6578987"/>
              <a:gd name="connsiteX51" fmla="*/ 9048 w 3667802"/>
              <a:gd name="connsiteY51" fmla="*/ 814614 h 6578987"/>
              <a:gd name="connsiteX52" fmla="*/ 0 w 3667802"/>
              <a:gd name="connsiteY52" fmla="*/ 0 h 6578987"/>
              <a:gd name="connsiteX53" fmla="*/ 875646 w 3667802"/>
              <a:gd name="connsiteY53" fmla="*/ 334216 h 6578987"/>
              <a:gd name="connsiteX54" fmla="*/ 0 w 3667802"/>
              <a:gd name="connsiteY54" fmla="*/ 334216 h 657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667802" h="6578987">
                <a:moveTo>
                  <a:pt x="17918" y="6236087"/>
                </a:moveTo>
                <a:lnTo>
                  <a:pt x="1871651" y="6236087"/>
                </a:lnTo>
                <a:lnTo>
                  <a:pt x="1740773" y="6578987"/>
                </a:lnTo>
                <a:lnTo>
                  <a:pt x="17918" y="6578987"/>
                </a:lnTo>
                <a:close/>
                <a:moveTo>
                  <a:pt x="17919" y="5759040"/>
                </a:moveTo>
                <a:lnTo>
                  <a:pt x="2053729" y="5759040"/>
                </a:lnTo>
                <a:lnTo>
                  <a:pt x="1922852" y="6101940"/>
                </a:lnTo>
                <a:lnTo>
                  <a:pt x="17919" y="6101940"/>
                </a:lnTo>
                <a:close/>
                <a:moveTo>
                  <a:pt x="17919" y="5281996"/>
                </a:moveTo>
                <a:lnTo>
                  <a:pt x="2235806" y="5281996"/>
                </a:lnTo>
                <a:lnTo>
                  <a:pt x="2104929" y="5624896"/>
                </a:lnTo>
                <a:lnTo>
                  <a:pt x="17919" y="5624896"/>
                </a:lnTo>
                <a:close/>
                <a:moveTo>
                  <a:pt x="17919" y="4804953"/>
                </a:moveTo>
                <a:lnTo>
                  <a:pt x="2417883" y="4804953"/>
                </a:lnTo>
                <a:lnTo>
                  <a:pt x="2287006" y="5147853"/>
                </a:lnTo>
                <a:lnTo>
                  <a:pt x="17919" y="5147853"/>
                </a:lnTo>
                <a:close/>
                <a:moveTo>
                  <a:pt x="17918" y="4327910"/>
                </a:moveTo>
                <a:lnTo>
                  <a:pt x="2599960" y="4327910"/>
                </a:lnTo>
                <a:lnTo>
                  <a:pt x="2469083" y="4670810"/>
                </a:lnTo>
                <a:lnTo>
                  <a:pt x="17918" y="4670810"/>
                </a:lnTo>
                <a:close/>
                <a:moveTo>
                  <a:pt x="17918" y="3850868"/>
                </a:moveTo>
                <a:lnTo>
                  <a:pt x="2782036" y="3850868"/>
                </a:lnTo>
                <a:lnTo>
                  <a:pt x="2651159" y="4193767"/>
                </a:lnTo>
                <a:lnTo>
                  <a:pt x="17919" y="4193768"/>
                </a:lnTo>
                <a:close/>
                <a:moveTo>
                  <a:pt x="17918" y="3373825"/>
                </a:moveTo>
                <a:lnTo>
                  <a:pt x="2964113" y="3373824"/>
                </a:lnTo>
                <a:lnTo>
                  <a:pt x="2833236" y="3716725"/>
                </a:lnTo>
                <a:lnTo>
                  <a:pt x="17918" y="3716725"/>
                </a:lnTo>
                <a:close/>
                <a:moveTo>
                  <a:pt x="17918" y="2896782"/>
                </a:moveTo>
                <a:lnTo>
                  <a:pt x="3146190" y="2896782"/>
                </a:lnTo>
                <a:lnTo>
                  <a:pt x="3015313" y="3239681"/>
                </a:lnTo>
                <a:lnTo>
                  <a:pt x="17918" y="3239682"/>
                </a:lnTo>
                <a:close/>
                <a:moveTo>
                  <a:pt x="17919" y="2419738"/>
                </a:moveTo>
                <a:lnTo>
                  <a:pt x="3328267" y="2419738"/>
                </a:lnTo>
                <a:lnTo>
                  <a:pt x="3197390" y="2762637"/>
                </a:lnTo>
                <a:lnTo>
                  <a:pt x="17919" y="2762638"/>
                </a:lnTo>
                <a:close/>
                <a:moveTo>
                  <a:pt x="9047" y="1902848"/>
                </a:moveTo>
                <a:lnTo>
                  <a:pt x="3525553" y="1902847"/>
                </a:lnTo>
                <a:lnTo>
                  <a:pt x="3394676" y="2245747"/>
                </a:lnTo>
                <a:lnTo>
                  <a:pt x="9047" y="2245747"/>
                </a:lnTo>
                <a:close/>
                <a:moveTo>
                  <a:pt x="9048" y="1425801"/>
                </a:moveTo>
                <a:lnTo>
                  <a:pt x="3667802" y="1425799"/>
                </a:lnTo>
                <a:lnTo>
                  <a:pt x="3536924" y="1768699"/>
                </a:lnTo>
                <a:lnTo>
                  <a:pt x="9048" y="1768701"/>
                </a:lnTo>
                <a:close/>
                <a:moveTo>
                  <a:pt x="9047" y="948758"/>
                </a:moveTo>
                <a:lnTo>
                  <a:pt x="2485752" y="948758"/>
                </a:lnTo>
                <a:lnTo>
                  <a:pt x="3384151" y="1291657"/>
                </a:lnTo>
                <a:lnTo>
                  <a:pt x="9047" y="1291656"/>
                </a:lnTo>
                <a:close/>
                <a:moveTo>
                  <a:pt x="9048" y="471713"/>
                </a:moveTo>
                <a:lnTo>
                  <a:pt x="1235893" y="471713"/>
                </a:lnTo>
                <a:lnTo>
                  <a:pt x="2134295" y="814613"/>
                </a:lnTo>
                <a:lnTo>
                  <a:pt x="9048" y="814614"/>
                </a:lnTo>
                <a:close/>
                <a:moveTo>
                  <a:pt x="0" y="0"/>
                </a:moveTo>
                <a:lnTo>
                  <a:pt x="875646" y="334216"/>
                </a:lnTo>
                <a:lnTo>
                  <a:pt x="0" y="334216"/>
                </a:lnTo>
                <a:close/>
              </a:path>
            </a:pathLst>
          </a:custGeom>
          <a:solidFill>
            <a:srgbClr val="007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1ECC70D-FFA8-46D0-9E71-2EB9D7690B49}"/>
              </a:ext>
            </a:extLst>
          </p:cNvPr>
          <p:cNvGrpSpPr>
            <a:grpSpLocks/>
          </p:cNvGrpSpPr>
          <p:nvPr/>
        </p:nvGrpSpPr>
        <p:grpSpPr bwMode="auto">
          <a:xfrm>
            <a:off x="5010150" y="242888"/>
            <a:ext cx="7202488" cy="2687637"/>
            <a:chOff x="5010804" y="242524"/>
            <a:chExt cx="7202115" cy="2688182"/>
          </a:xfrm>
        </p:grpSpPr>
        <p:sp>
          <p:nvSpPr>
            <p:cNvPr id="29" name="菱形 28">
              <a:extLst>
                <a:ext uri="{FF2B5EF4-FFF2-40B4-BE49-F238E27FC236}">
                  <a16:creationId xmlns:a16="http://schemas.microsoft.com/office/drawing/2014/main" id="{45AC740E-F6E4-4B8E-9B3A-3EFBF8B37572}"/>
                </a:ext>
              </a:extLst>
            </p:cNvPr>
            <p:cNvSpPr/>
            <p:nvPr/>
          </p:nvSpPr>
          <p:spPr>
            <a:xfrm rot="20460000">
              <a:off x="5010804" y="2613142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C</a:t>
              </a:r>
              <a:endParaRPr lang="zh-CN" altLang="en-US" dirty="0"/>
            </a:p>
          </p:txBody>
        </p:sp>
        <p:sp>
          <p:nvSpPr>
            <p:cNvPr id="30" name="菱形 29">
              <a:extLst>
                <a:ext uri="{FF2B5EF4-FFF2-40B4-BE49-F238E27FC236}">
                  <a16:creationId xmlns:a16="http://schemas.microsoft.com/office/drawing/2014/main" id="{0C32077A-009A-408C-AAFB-AA5D30F143E9}"/>
                </a:ext>
              </a:extLst>
            </p:cNvPr>
            <p:cNvSpPr/>
            <p:nvPr/>
          </p:nvSpPr>
          <p:spPr>
            <a:xfrm rot="20460000">
              <a:off x="5372735" y="2487704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菱形 30">
              <a:extLst>
                <a:ext uri="{FF2B5EF4-FFF2-40B4-BE49-F238E27FC236}">
                  <a16:creationId xmlns:a16="http://schemas.microsoft.com/office/drawing/2014/main" id="{61E0639E-C706-49D0-87C4-6330E956D7F4}"/>
                </a:ext>
              </a:extLst>
            </p:cNvPr>
            <p:cNvSpPr/>
            <p:nvPr/>
          </p:nvSpPr>
          <p:spPr>
            <a:xfrm rot="20460000">
              <a:off x="5736254" y="2363854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菱形 31">
              <a:extLst>
                <a:ext uri="{FF2B5EF4-FFF2-40B4-BE49-F238E27FC236}">
                  <a16:creationId xmlns:a16="http://schemas.microsoft.com/office/drawing/2014/main" id="{664B81B6-D1C7-4AD2-B1E4-BF4B6D12E1B2}"/>
                </a:ext>
              </a:extLst>
            </p:cNvPr>
            <p:cNvSpPr/>
            <p:nvPr/>
          </p:nvSpPr>
          <p:spPr>
            <a:xfrm rot="20460000">
              <a:off x="6098186" y="2238416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菱形 32">
              <a:extLst>
                <a:ext uri="{FF2B5EF4-FFF2-40B4-BE49-F238E27FC236}">
                  <a16:creationId xmlns:a16="http://schemas.microsoft.com/office/drawing/2014/main" id="{9ACE96EC-567A-4B93-929C-1B2A909CD377}"/>
                </a:ext>
              </a:extLst>
            </p:cNvPr>
            <p:cNvSpPr/>
            <p:nvPr/>
          </p:nvSpPr>
          <p:spPr>
            <a:xfrm rot="20460000">
              <a:off x="6460117" y="2114566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菱形 33">
              <a:extLst>
                <a:ext uri="{FF2B5EF4-FFF2-40B4-BE49-F238E27FC236}">
                  <a16:creationId xmlns:a16="http://schemas.microsoft.com/office/drawing/2014/main" id="{C7CBB1CA-2B40-4E35-ABB8-E0B8BBB54E1C}"/>
                </a:ext>
              </a:extLst>
            </p:cNvPr>
            <p:cNvSpPr/>
            <p:nvPr/>
          </p:nvSpPr>
          <p:spPr>
            <a:xfrm rot="20460000">
              <a:off x="6822048" y="1989128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菱形 34">
              <a:extLst>
                <a:ext uri="{FF2B5EF4-FFF2-40B4-BE49-F238E27FC236}">
                  <a16:creationId xmlns:a16="http://schemas.microsoft.com/office/drawing/2014/main" id="{DA1D2861-45E1-4D19-88F8-725A28FFC3C8}"/>
                </a:ext>
              </a:extLst>
            </p:cNvPr>
            <p:cNvSpPr/>
            <p:nvPr/>
          </p:nvSpPr>
          <p:spPr>
            <a:xfrm rot="20460000">
              <a:off x="7185566" y="1863690"/>
              <a:ext cx="317484" cy="319153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菱形 35">
              <a:extLst>
                <a:ext uri="{FF2B5EF4-FFF2-40B4-BE49-F238E27FC236}">
                  <a16:creationId xmlns:a16="http://schemas.microsoft.com/office/drawing/2014/main" id="{D7BC1F43-83EB-4C8A-ABF9-32B7BF0A902E}"/>
                </a:ext>
              </a:extLst>
            </p:cNvPr>
            <p:cNvSpPr/>
            <p:nvPr/>
          </p:nvSpPr>
          <p:spPr>
            <a:xfrm rot="20460000">
              <a:off x="7547498" y="1739840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4" name="菱形 103">
              <a:extLst>
                <a:ext uri="{FF2B5EF4-FFF2-40B4-BE49-F238E27FC236}">
                  <a16:creationId xmlns:a16="http://schemas.microsoft.com/office/drawing/2014/main" id="{1E52EDBA-98C2-4052-83F6-53EB7C72F2C3}"/>
                </a:ext>
              </a:extLst>
            </p:cNvPr>
            <p:cNvSpPr/>
            <p:nvPr/>
          </p:nvSpPr>
          <p:spPr>
            <a:xfrm rot="20460000">
              <a:off x="7909429" y="1614402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5" name="菱形 104">
              <a:extLst>
                <a:ext uri="{FF2B5EF4-FFF2-40B4-BE49-F238E27FC236}">
                  <a16:creationId xmlns:a16="http://schemas.microsoft.com/office/drawing/2014/main" id="{E75AC1C1-BB85-4488-A691-21DBC1E6D282}"/>
                </a:ext>
              </a:extLst>
            </p:cNvPr>
            <p:cNvSpPr/>
            <p:nvPr/>
          </p:nvSpPr>
          <p:spPr>
            <a:xfrm rot="20460000">
              <a:off x="8271360" y="1490552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6" name="菱形 105">
              <a:extLst>
                <a:ext uri="{FF2B5EF4-FFF2-40B4-BE49-F238E27FC236}">
                  <a16:creationId xmlns:a16="http://schemas.microsoft.com/office/drawing/2014/main" id="{A8B9B6DB-95D7-40DE-BAB5-A4D68E03A2E1}"/>
                </a:ext>
              </a:extLst>
            </p:cNvPr>
            <p:cNvSpPr/>
            <p:nvPr/>
          </p:nvSpPr>
          <p:spPr>
            <a:xfrm rot="20460000">
              <a:off x="8634879" y="1365114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7" name="菱形 106">
              <a:extLst>
                <a:ext uri="{FF2B5EF4-FFF2-40B4-BE49-F238E27FC236}">
                  <a16:creationId xmlns:a16="http://schemas.microsoft.com/office/drawing/2014/main" id="{7E973BA6-2439-47B1-A0C3-B655A4162869}"/>
                </a:ext>
              </a:extLst>
            </p:cNvPr>
            <p:cNvSpPr/>
            <p:nvPr/>
          </p:nvSpPr>
          <p:spPr>
            <a:xfrm rot="20460000">
              <a:off x="8996811" y="1241263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8" name="菱形 107">
              <a:extLst>
                <a:ext uri="{FF2B5EF4-FFF2-40B4-BE49-F238E27FC236}">
                  <a16:creationId xmlns:a16="http://schemas.microsoft.com/office/drawing/2014/main" id="{E354DE5C-31EB-40E5-9F8D-1D17887ED253}"/>
                </a:ext>
              </a:extLst>
            </p:cNvPr>
            <p:cNvSpPr/>
            <p:nvPr/>
          </p:nvSpPr>
          <p:spPr>
            <a:xfrm rot="20460000">
              <a:off x="9358742" y="1115826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9" name="菱形 108">
              <a:extLst>
                <a:ext uri="{FF2B5EF4-FFF2-40B4-BE49-F238E27FC236}">
                  <a16:creationId xmlns:a16="http://schemas.microsoft.com/office/drawing/2014/main" id="{6B78488F-9441-4CE7-8DE9-7841F6B1F544}"/>
                </a:ext>
              </a:extLst>
            </p:cNvPr>
            <p:cNvSpPr/>
            <p:nvPr/>
          </p:nvSpPr>
          <p:spPr>
            <a:xfrm rot="20460000">
              <a:off x="9720673" y="990388"/>
              <a:ext cx="317484" cy="319153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0" name="菱形 109">
              <a:extLst>
                <a:ext uri="{FF2B5EF4-FFF2-40B4-BE49-F238E27FC236}">
                  <a16:creationId xmlns:a16="http://schemas.microsoft.com/office/drawing/2014/main" id="{FF98A381-A263-4482-834C-DFCDACD4F922}"/>
                </a:ext>
              </a:extLst>
            </p:cNvPr>
            <p:cNvSpPr/>
            <p:nvPr/>
          </p:nvSpPr>
          <p:spPr>
            <a:xfrm rot="20460000">
              <a:off x="10084191" y="866538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1" name="菱形 110">
              <a:extLst>
                <a:ext uri="{FF2B5EF4-FFF2-40B4-BE49-F238E27FC236}">
                  <a16:creationId xmlns:a16="http://schemas.microsoft.com/office/drawing/2014/main" id="{378AB031-5763-4846-9661-C8BED1E043CA}"/>
                </a:ext>
              </a:extLst>
            </p:cNvPr>
            <p:cNvSpPr/>
            <p:nvPr/>
          </p:nvSpPr>
          <p:spPr>
            <a:xfrm rot="20460000">
              <a:off x="10446123" y="741100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4" name="菱形 113">
              <a:extLst>
                <a:ext uri="{FF2B5EF4-FFF2-40B4-BE49-F238E27FC236}">
                  <a16:creationId xmlns:a16="http://schemas.microsoft.com/office/drawing/2014/main" id="{7E8D4947-6C78-47F4-88E1-5C539ECE5D7D}"/>
                </a:ext>
              </a:extLst>
            </p:cNvPr>
            <p:cNvSpPr/>
            <p:nvPr/>
          </p:nvSpPr>
          <p:spPr>
            <a:xfrm rot="20460000">
              <a:off x="10808054" y="617250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菱形 114">
              <a:extLst>
                <a:ext uri="{FF2B5EF4-FFF2-40B4-BE49-F238E27FC236}">
                  <a16:creationId xmlns:a16="http://schemas.microsoft.com/office/drawing/2014/main" id="{DE8E099F-7584-4995-95E4-27A138A86B18}"/>
                </a:ext>
              </a:extLst>
            </p:cNvPr>
            <p:cNvSpPr/>
            <p:nvPr/>
          </p:nvSpPr>
          <p:spPr>
            <a:xfrm rot="20460000">
              <a:off x="11169985" y="491812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6" name="菱形 115">
              <a:extLst>
                <a:ext uri="{FF2B5EF4-FFF2-40B4-BE49-F238E27FC236}">
                  <a16:creationId xmlns:a16="http://schemas.microsoft.com/office/drawing/2014/main" id="{7169747A-5E97-4B5B-A04B-E05615AA786D}"/>
                </a:ext>
              </a:extLst>
            </p:cNvPr>
            <p:cNvSpPr/>
            <p:nvPr/>
          </p:nvSpPr>
          <p:spPr>
            <a:xfrm rot="20460000">
              <a:off x="11533504" y="367961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7" name="菱形 116">
              <a:extLst>
                <a:ext uri="{FF2B5EF4-FFF2-40B4-BE49-F238E27FC236}">
                  <a16:creationId xmlns:a16="http://schemas.microsoft.com/office/drawing/2014/main" id="{1A496F21-155A-4570-8A9B-770F2443ADBF}"/>
                </a:ext>
              </a:extLst>
            </p:cNvPr>
            <p:cNvSpPr/>
            <p:nvPr/>
          </p:nvSpPr>
          <p:spPr>
            <a:xfrm rot="20460000">
              <a:off x="11895435" y="242524"/>
              <a:ext cx="317484" cy="317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E0FE121D-E7E9-4276-8F24-E3EE23057D0F}"/>
              </a:ext>
            </a:extLst>
          </p:cNvPr>
          <p:cNvGrpSpPr>
            <a:grpSpLocks/>
          </p:cNvGrpSpPr>
          <p:nvPr/>
        </p:nvGrpSpPr>
        <p:grpSpPr bwMode="auto">
          <a:xfrm rot="-1200000">
            <a:off x="5364163" y="3127375"/>
            <a:ext cx="5399087" cy="523875"/>
            <a:chOff x="5589311" y="3624170"/>
            <a:chExt cx="5399511" cy="523220"/>
          </a:xfrm>
        </p:grpSpPr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A87F6686-776E-4C02-BADE-4BECE7B0E874}"/>
                </a:ext>
              </a:extLst>
            </p:cNvPr>
            <p:cNvSpPr txBox="1"/>
            <p:nvPr/>
          </p:nvSpPr>
          <p:spPr>
            <a:xfrm>
              <a:off x="7953332" y="3623570"/>
              <a:ext cx="303553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Professional:</a:t>
              </a:r>
              <a:r>
                <a:rPr lang="en-US" altLang="zh-CN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7B535DD-60D8-4A7F-979C-742B6420F7E5}"/>
                </a:ext>
              </a:extLst>
            </p:cNvPr>
            <p:cNvSpPr txBox="1"/>
            <p:nvPr/>
          </p:nvSpPr>
          <p:spPr>
            <a:xfrm>
              <a:off x="5588559" y="3622503"/>
              <a:ext cx="235603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Mentor:</a:t>
              </a:r>
              <a:r>
                <a:rPr lang="en-US" altLang="zh-CN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</a:p>
          </p:txBody>
        </p: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F88AA8CD-4A74-4ABA-B254-326C43AF82EF}"/>
              </a:ext>
            </a:extLst>
          </p:cNvPr>
          <p:cNvGrpSpPr>
            <a:grpSpLocks/>
          </p:cNvGrpSpPr>
          <p:nvPr/>
        </p:nvGrpSpPr>
        <p:grpSpPr bwMode="auto">
          <a:xfrm rot="-1200000">
            <a:off x="5540610" y="3555318"/>
            <a:ext cx="5948366" cy="550033"/>
            <a:chOff x="5588566" y="4090441"/>
            <a:chExt cx="5948195" cy="549345"/>
          </a:xfrm>
        </p:grpSpPr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38F8A501-6A2A-4FA8-9062-B147CBB9525A}"/>
                </a:ext>
              </a:extLst>
            </p:cNvPr>
            <p:cNvSpPr txBox="1"/>
            <p:nvPr/>
          </p:nvSpPr>
          <p:spPr>
            <a:xfrm>
              <a:off x="5588566" y="4116566"/>
              <a:ext cx="3103473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Respondent:</a:t>
              </a:r>
              <a:r>
                <a:rPr lang="en-US" altLang="zh-CN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5D7AF13B-25C0-4297-91A3-0819BF9FA271}"/>
                </a:ext>
              </a:extLst>
            </p:cNvPr>
            <p:cNvSpPr txBox="1"/>
            <p:nvPr/>
          </p:nvSpPr>
          <p:spPr>
            <a:xfrm>
              <a:off x="8501548" y="4090441"/>
              <a:ext cx="3035213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Time:</a:t>
              </a:r>
              <a:r>
                <a:rPr lang="en-US" altLang="zh-CN" sz="28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</a:p>
          </p:txBody>
        </p:sp>
      </p:grpSp>
      <p:sp>
        <p:nvSpPr>
          <p:cNvPr id="134" name="文本框 133">
            <a:extLst>
              <a:ext uri="{FF2B5EF4-FFF2-40B4-BE49-F238E27FC236}">
                <a16:creationId xmlns:a16="http://schemas.microsoft.com/office/drawing/2014/main" id="{C8BAD2F7-D71F-468B-8CF7-647974F61D73}"/>
              </a:ext>
            </a:extLst>
          </p:cNvPr>
          <p:cNvSpPr txBox="1">
            <a:spLocks noChangeArrowheads="1"/>
          </p:cNvSpPr>
          <p:nvPr/>
        </p:nvSpPr>
        <p:spPr bwMode="auto">
          <a:xfrm rot="-1200000">
            <a:off x="5076825" y="2266950"/>
            <a:ext cx="59055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dirty="0">
                <a:solidFill>
                  <a:srgbClr val="0072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 watching</a:t>
            </a:r>
            <a:endParaRPr lang="en-US" altLang="zh-CN" sz="4400" dirty="0">
              <a:solidFill>
                <a:srgbClr val="0072A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4">
            <a:extLst>
              <a:ext uri="{FF2B5EF4-FFF2-40B4-BE49-F238E27FC236}">
                <a16:creationId xmlns:a16="http://schemas.microsoft.com/office/drawing/2014/main" id="{F04A97E5-E382-4BAD-8D8C-225D7B726068}"/>
              </a:ext>
            </a:extLst>
          </p:cNvPr>
          <p:cNvSpPr>
            <a:spLocks noEditPoints="1"/>
          </p:cNvSpPr>
          <p:nvPr/>
        </p:nvSpPr>
        <p:spPr bwMode="auto">
          <a:xfrm>
            <a:off x="5540375" y="1778000"/>
            <a:ext cx="1111250" cy="817563"/>
          </a:xfrm>
          <a:custGeom>
            <a:avLst/>
            <a:gdLst>
              <a:gd name="T0" fmla="*/ 2147483647 w 99"/>
              <a:gd name="T1" fmla="*/ 2147483647 h 65"/>
              <a:gd name="T2" fmla="*/ 2147483647 w 99"/>
              <a:gd name="T3" fmla="*/ 2147483647 h 65"/>
              <a:gd name="T4" fmla="*/ 2147483647 w 99"/>
              <a:gd name="T5" fmla="*/ 2147483647 h 65"/>
              <a:gd name="T6" fmla="*/ 2147483647 w 99"/>
              <a:gd name="T7" fmla="*/ 2147483647 h 65"/>
              <a:gd name="T8" fmla="*/ 2147483647 w 99"/>
              <a:gd name="T9" fmla="*/ 2147483647 h 65"/>
              <a:gd name="T10" fmla="*/ 2147483647 w 99"/>
              <a:gd name="T11" fmla="*/ 2147483647 h 65"/>
              <a:gd name="T12" fmla="*/ 2147483647 w 99"/>
              <a:gd name="T13" fmla="*/ 2147483647 h 65"/>
              <a:gd name="T14" fmla="*/ 2147483647 w 99"/>
              <a:gd name="T15" fmla="*/ 2147483647 h 65"/>
              <a:gd name="T16" fmla="*/ 2147483647 w 99"/>
              <a:gd name="T17" fmla="*/ 2147483647 h 65"/>
              <a:gd name="T18" fmla="*/ 2147483647 w 99"/>
              <a:gd name="T19" fmla="*/ 2147483647 h 65"/>
              <a:gd name="T20" fmla="*/ 2147483647 w 99"/>
              <a:gd name="T21" fmla="*/ 2147483647 h 65"/>
              <a:gd name="T22" fmla="*/ 2147483647 w 99"/>
              <a:gd name="T23" fmla="*/ 2147483647 h 65"/>
              <a:gd name="T24" fmla="*/ 2147483647 w 99"/>
              <a:gd name="T25" fmla="*/ 2147483647 h 65"/>
              <a:gd name="T26" fmla="*/ 2147483647 w 99"/>
              <a:gd name="T27" fmla="*/ 2147483647 h 65"/>
              <a:gd name="T28" fmla="*/ 2147483647 w 99"/>
              <a:gd name="T29" fmla="*/ 2147483647 h 65"/>
              <a:gd name="T30" fmla="*/ 2147483647 w 99"/>
              <a:gd name="T31" fmla="*/ 2147483647 h 65"/>
              <a:gd name="T32" fmla="*/ 2147483647 w 99"/>
              <a:gd name="T33" fmla="*/ 2147483647 h 65"/>
              <a:gd name="T34" fmla="*/ 2147483647 w 99"/>
              <a:gd name="T35" fmla="*/ 0 h 65"/>
              <a:gd name="T36" fmla="*/ 2147483647 w 99"/>
              <a:gd name="T37" fmla="*/ 2147483647 h 65"/>
              <a:gd name="T38" fmla="*/ 2147483647 w 99"/>
              <a:gd name="T39" fmla="*/ 2147483647 h 65"/>
              <a:gd name="T40" fmla="*/ 2147483647 w 99"/>
              <a:gd name="T41" fmla="*/ 2147483647 h 65"/>
              <a:gd name="T42" fmla="*/ 0 w 99"/>
              <a:gd name="T43" fmla="*/ 2147483647 h 65"/>
              <a:gd name="T44" fmla="*/ 2147483647 w 99"/>
              <a:gd name="T45" fmla="*/ 2147483647 h 65"/>
              <a:gd name="T46" fmla="*/ 2147483647 w 99"/>
              <a:gd name="T47" fmla="*/ 2147483647 h 65"/>
              <a:gd name="T48" fmla="*/ 2147483647 w 99"/>
              <a:gd name="T49" fmla="*/ 2147483647 h 65"/>
              <a:gd name="T50" fmla="*/ 2147483647 w 99"/>
              <a:gd name="T51" fmla="*/ 2147483647 h 65"/>
              <a:gd name="T52" fmla="*/ 2147483647 w 99"/>
              <a:gd name="T53" fmla="*/ 2147483647 h 65"/>
              <a:gd name="T54" fmla="*/ 2147483647 w 99"/>
              <a:gd name="T55" fmla="*/ 2147483647 h 65"/>
              <a:gd name="T56" fmla="*/ 2147483647 w 99"/>
              <a:gd name="T57" fmla="*/ 2147483647 h 65"/>
              <a:gd name="T58" fmla="*/ 2147483647 w 99"/>
              <a:gd name="T59" fmla="*/ 2147483647 h 65"/>
              <a:gd name="T60" fmla="*/ 2147483647 w 99"/>
              <a:gd name="T61" fmla="*/ 2147483647 h 65"/>
              <a:gd name="T62" fmla="*/ 2147483647 w 99"/>
              <a:gd name="T63" fmla="*/ 2147483647 h 65"/>
              <a:gd name="T64" fmla="*/ 2147483647 w 99"/>
              <a:gd name="T65" fmla="*/ 2147483647 h 6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9" h="65">
                <a:moveTo>
                  <a:pt x="18" y="58"/>
                </a:moveTo>
                <a:cubicBezTo>
                  <a:pt x="30" y="58"/>
                  <a:pt x="42" y="60"/>
                  <a:pt x="53" y="65"/>
                </a:cubicBezTo>
                <a:cubicBezTo>
                  <a:pt x="64" y="60"/>
                  <a:pt x="75" y="57"/>
                  <a:pt x="87" y="57"/>
                </a:cubicBezTo>
                <a:cubicBezTo>
                  <a:pt x="87" y="23"/>
                  <a:pt x="87" y="23"/>
                  <a:pt x="87" y="23"/>
                </a:cubicBezTo>
                <a:cubicBezTo>
                  <a:pt x="53" y="28"/>
                  <a:pt x="53" y="28"/>
                  <a:pt x="53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58"/>
                  <a:pt x="18" y="58"/>
                  <a:pt x="18" y="58"/>
                </a:cubicBezTo>
                <a:close/>
                <a:moveTo>
                  <a:pt x="99" y="8"/>
                </a:moveTo>
                <a:cubicBezTo>
                  <a:pt x="99" y="17"/>
                  <a:pt x="99" y="17"/>
                  <a:pt x="99" y="17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34"/>
                  <a:pt x="7" y="34"/>
                  <a:pt x="7" y="34"/>
                </a:cubicBezTo>
                <a:cubicBezTo>
                  <a:pt x="8" y="35"/>
                  <a:pt x="9" y="36"/>
                  <a:pt x="9" y="37"/>
                </a:cubicBezTo>
                <a:cubicBezTo>
                  <a:pt x="9" y="39"/>
                  <a:pt x="7" y="41"/>
                  <a:pt x="5" y="41"/>
                </a:cubicBezTo>
                <a:cubicBezTo>
                  <a:pt x="4" y="41"/>
                  <a:pt x="2" y="39"/>
                  <a:pt x="2" y="37"/>
                </a:cubicBezTo>
                <a:cubicBezTo>
                  <a:pt x="2" y="36"/>
                  <a:pt x="3" y="35"/>
                  <a:pt x="4" y="34"/>
                </a:cubicBezTo>
                <a:cubicBezTo>
                  <a:pt x="4" y="25"/>
                  <a:pt x="4" y="17"/>
                  <a:pt x="4" y="8"/>
                </a:cubicBezTo>
                <a:cubicBezTo>
                  <a:pt x="53" y="0"/>
                  <a:pt x="53" y="0"/>
                  <a:pt x="53" y="0"/>
                </a:cubicBezTo>
                <a:cubicBezTo>
                  <a:pt x="99" y="8"/>
                  <a:pt x="99" y="8"/>
                  <a:pt x="99" y="8"/>
                </a:cubicBezTo>
                <a:close/>
                <a:moveTo>
                  <a:pt x="8" y="42"/>
                </a:moveTo>
                <a:cubicBezTo>
                  <a:pt x="6" y="43"/>
                  <a:pt x="5" y="43"/>
                  <a:pt x="3" y="42"/>
                </a:cubicBezTo>
                <a:cubicBezTo>
                  <a:pt x="2" y="47"/>
                  <a:pt x="1" y="52"/>
                  <a:pt x="0" y="58"/>
                </a:cubicBezTo>
                <a:cubicBezTo>
                  <a:pt x="1" y="58"/>
                  <a:pt x="2" y="58"/>
                  <a:pt x="2" y="58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8"/>
                  <a:pt x="3" y="58"/>
                  <a:pt x="3" y="58"/>
                </a:cubicBezTo>
                <a:cubicBezTo>
                  <a:pt x="4" y="59"/>
                  <a:pt x="5" y="59"/>
                  <a:pt x="6" y="59"/>
                </a:cubicBezTo>
                <a:cubicBezTo>
                  <a:pt x="7" y="57"/>
                  <a:pt x="7" y="57"/>
                  <a:pt x="7" y="57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8" y="59"/>
                  <a:pt x="8" y="59"/>
                </a:cubicBezTo>
                <a:cubicBezTo>
                  <a:pt x="8" y="51"/>
                  <a:pt x="8" y="51"/>
                  <a:pt x="8" y="51"/>
                </a:cubicBezTo>
                <a:cubicBezTo>
                  <a:pt x="9" y="58"/>
                  <a:pt x="9" y="58"/>
                  <a:pt x="9" y="58"/>
                </a:cubicBezTo>
                <a:cubicBezTo>
                  <a:pt x="10" y="58"/>
                  <a:pt x="10" y="58"/>
                  <a:pt x="11" y="58"/>
                </a:cubicBezTo>
                <a:cubicBezTo>
                  <a:pt x="10" y="52"/>
                  <a:pt x="9" y="47"/>
                  <a:pt x="8" y="42"/>
                </a:cubicBezTo>
                <a:close/>
              </a:path>
            </a:pathLst>
          </a:custGeom>
          <a:solidFill>
            <a:srgbClr val="0072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8B4700D-F1A4-45C7-95C4-7E7EF5A22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3748088"/>
            <a:ext cx="4711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0072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meaning and purpose of selecting topics</a:t>
            </a:r>
          </a:p>
        </p:txBody>
      </p:sp>
      <p:grpSp>
        <p:nvGrpSpPr>
          <p:cNvPr id="230" name="组合 229">
            <a:extLst>
              <a:ext uri="{FF2B5EF4-FFF2-40B4-BE49-F238E27FC236}">
                <a16:creationId xmlns:a16="http://schemas.microsoft.com/office/drawing/2014/main" id="{F39FE93A-1E04-4B49-AD80-9A76A7C82C61}"/>
              </a:ext>
            </a:extLst>
          </p:cNvPr>
          <p:cNvGrpSpPr>
            <a:grpSpLocks/>
          </p:cNvGrpSpPr>
          <p:nvPr/>
        </p:nvGrpSpPr>
        <p:grpSpPr bwMode="auto">
          <a:xfrm>
            <a:off x="4219575" y="2719388"/>
            <a:ext cx="3752850" cy="769937"/>
            <a:chOff x="4219447" y="2719498"/>
            <a:chExt cx="3753106" cy="769442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51E96F01-BB50-4355-A484-5F04A9BAB1A1}"/>
                </a:ext>
              </a:extLst>
            </p:cNvPr>
            <p:cNvSpPr/>
            <p:nvPr/>
          </p:nvSpPr>
          <p:spPr>
            <a:xfrm>
              <a:off x="4448063" y="2809927"/>
              <a:ext cx="3295875" cy="642525"/>
            </a:xfrm>
            <a:prstGeom prst="rect">
              <a:avLst/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52CFE42-D098-47B6-BC93-4520060A939B}"/>
                </a:ext>
              </a:extLst>
            </p:cNvPr>
            <p:cNvSpPr txBox="1"/>
            <p:nvPr/>
          </p:nvSpPr>
          <p:spPr>
            <a:xfrm>
              <a:off x="4219447" y="2719498"/>
              <a:ext cx="3753106" cy="7694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1" dirty="0">
                  <a:solidFill>
                    <a:schemeClr val="bg1"/>
                  </a:solidFill>
                  <a:latin typeface="+mj-lt"/>
                  <a:ea typeface="+mn-ea"/>
                </a:rPr>
                <a:t>The First Part</a:t>
              </a:r>
              <a:endParaRPr lang="zh-CN" altLang="en-US" sz="4400" b="1" dirty="0">
                <a:solidFill>
                  <a:schemeClr val="bg1"/>
                </a:solidFill>
                <a:latin typeface="+mj-lt"/>
                <a:ea typeface="+mn-ea"/>
              </a:endParaRP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8318CA1-C23A-4A11-90C7-D7BF0E58A5B4}"/>
              </a:ext>
            </a:extLst>
          </p:cNvPr>
          <p:cNvCxnSpPr/>
          <p:nvPr/>
        </p:nvCxnSpPr>
        <p:spPr>
          <a:xfrm>
            <a:off x="4448175" y="3651250"/>
            <a:ext cx="3295650" cy="0"/>
          </a:xfrm>
          <a:prstGeom prst="line">
            <a:avLst/>
          </a:prstGeom>
          <a:ln w="6350">
            <a:solidFill>
              <a:srgbClr val="0072A9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C4F410E-1641-4CEC-AE01-17BE70298C0E}"/>
              </a:ext>
            </a:extLst>
          </p:cNvPr>
          <p:cNvCxnSpPr/>
          <p:nvPr/>
        </p:nvCxnSpPr>
        <p:spPr>
          <a:xfrm>
            <a:off x="4006850" y="4643438"/>
            <a:ext cx="4178300" cy="0"/>
          </a:xfrm>
          <a:prstGeom prst="line">
            <a:avLst/>
          </a:prstGeom>
          <a:ln w="6350">
            <a:solidFill>
              <a:srgbClr val="0072A9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D3A1FD6B-E260-41C6-B48E-673A92C21B7B}"/>
              </a:ext>
            </a:extLst>
          </p:cNvPr>
          <p:cNvSpPr txBox="1"/>
          <p:nvPr/>
        </p:nvSpPr>
        <p:spPr>
          <a:xfrm>
            <a:off x="4387850" y="4733925"/>
            <a:ext cx="34163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0072A9"/>
                </a:solidFill>
                <a:latin typeface="+mj-lt"/>
                <a:ea typeface="+mn-ea"/>
              </a:rPr>
              <a:t>We are sings the best!</a:t>
            </a:r>
            <a:endParaRPr lang="zh-CN" altLang="en-US" sz="2400" dirty="0">
              <a:solidFill>
                <a:srgbClr val="0072A9"/>
              </a:solidFill>
              <a:latin typeface="+mj-lt"/>
              <a:ea typeface="+mn-ea"/>
            </a:endParaRPr>
          </a:p>
        </p:txBody>
      </p: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059BCFEE-4417-4803-8045-B44DA5619C61}"/>
              </a:ext>
            </a:extLst>
          </p:cNvPr>
          <p:cNvGrpSpPr>
            <a:grpSpLocks/>
          </p:cNvGrpSpPr>
          <p:nvPr/>
        </p:nvGrpSpPr>
        <p:grpSpPr bwMode="auto">
          <a:xfrm>
            <a:off x="-247650" y="-19050"/>
            <a:ext cx="12687300" cy="280988"/>
            <a:chOff x="-246861" y="0"/>
            <a:chExt cx="12685723" cy="281354"/>
          </a:xfrm>
        </p:grpSpPr>
        <p:sp>
          <p:nvSpPr>
            <p:cNvPr id="116" name="平行四边形 115">
              <a:extLst>
                <a:ext uri="{FF2B5EF4-FFF2-40B4-BE49-F238E27FC236}">
                  <a16:creationId xmlns:a16="http://schemas.microsoft.com/office/drawing/2014/main" id="{0990D648-9654-4D82-ACCF-EE1A5CB94FE0}"/>
                </a:ext>
              </a:extLst>
            </p:cNvPr>
            <p:cNvSpPr/>
            <p:nvPr/>
          </p:nvSpPr>
          <p:spPr>
            <a:xfrm>
              <a:off x="710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7" name="平行四边形 116">
              <a:extLst>
                <a:ext uri="{FF2B5EF4-FFF2-40B4-BE49-F238E27FC236}">
                  <a16:creationId xmlns:a16="http://schemas.microsoft.com/office/drawing/2014/main" id="{8333D4B0-B816-4EAD-B6E0-F28F1CE31C69}"/>
                </a:ext>
              </a:extLst>
            </p:cNvPr>
            <p:cNvSpPr/>
            <p:nvPr/>
          </p:nvSpPr>
          <p:spPr>
            <a:xfrm flipH="1">
              <a:off x="-24686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4" name="平行四边形 113">
              <a:extLst>
                <a:ext uri="{FF2B5EF4-FFF2-40B4-BE49-F238E27FC236}">
                  <a16:creationId xmlns:a16="http://schemas.microsoft.com/office/drawing/2014/main" id="{209033DE-88C4-48B4-B149-199BB5661CA4}"/>
                </a:ext>
              </a:extLst>
            </p:cNvPr>
            <p:cNvSpPr/>
            <p:nvPr/>
          </p:nvSpPr>
          <p:spPr>
            <a:xfrm>
              <a:off x="98171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平行四边形 114">
              <a:extLst>
                <a:ext uri="{FF2B5EF4-FFF2-40B4-BE49-F238E27FC236}">
                  <a16:creationId xmlns:a16="http://schemas.microsoft.com/office/drawing/2014/main" id="{394A43CC-365F-4F0D-A882-8FF31E719504}"/>
                </a:ext>
              </a:extLst>
            </p:cNvPr>
            <p:cNvSpPr/>
            <p:nvPr/>
          </p:nvSpPr>
          <p:spPr>
            <a:xfrm flipH="1">
              <a:off x="72774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2" name="平行四边形 111">
              <a:extLst>
                <a:ext uri="{FF2B5EF4-FFF2-40B4-BE49-F238E27FC236}">
                  <a16:creationId xmlns:a16="http://schemas.microsoft.com/office/drawing/2014/main" id="{50ACC2E1-DE73-4BB9-AAA5-59236AD26234}"/>
                </a:ext>
              </a:extLst>
            </p:cNvPr>
            <p:cNvSpPr/>
            <p:nvPr/>
          </p:nvSpPr>
          <p:spPr>
            <a:xfrm>
              <a:off x="1957903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3" name="平行四边形 112">
              <a:extLst>
                <a:ext uri="{FF2B5EF4-FFF2-40B4-BE49-F238E27FC236}">
                  <a16:creationId xmlns:a16="http://schemas.microsoft.com/office/drawing/2014/main" id="{8E555363-9259-47A1-B8EA-A8D7B8ECE41E}"/>
                </a:ext>
              </a:extLst>
            </p:cNvPr>
            <p:cNvSpPr/>
            <p:nvPr/>
          </p:nvSpPr>
          <p:spPr>
            <a:xfrm flipH="1">
              <a:off x="1703934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0" name="平行四边形 109">
              <a:extLst>
                <a:ext uri="{FF2B5EF4-FFF2-40B4-BE49-F238E27FC236}">
                  <a16:creationId xmlns:a16="http://schemas.microsoft.com/office/drawing/2014/main" id="{57564C16-A4D4-465F-B152-E6986C32B540}"/>
                </a:ext>
              </a:extLst>
            </p:cNvPr>
            <p:cNvSpPr/>
            <p:nvPr/>
          </p:nvSpPr>
          <p:spPr>
            <a:xfrm>
              <a:off x="2932507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1" name="平行四边形 110">
              <a:extLst>
                <a:ext uri="{FF2B5EF4-FFF2-40B4-BE49-F238E27FC236}">
                  <a16:creationId xmlns:a16="http://schemas.microsoft.com/office/drawing/2014/main" id="{89BE417D-B631-4AF0-AEF7-D957E4BC8A5C}"/>
                </a:ext>
              </a:extLst>
            </p:cNvPr>
            <p:cNvSpPr/>
            <p:nvPr/>
          </p:nvSpPr>
          <p:spPr>
            <a:xfrm flipH="1">
              <a:off x="267853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8" name="平行四边形 107">
              <a:extLst>
                <a:ext uri="{FF2B5EF4-FFF2-40B4-BE49-F238E27FC236}">
                  <a16:creationId xmlns:a16="http://schemas.microsoft.com/office/drawing/2014/main" id="{2BDF2964-9540-4161-A98A-9506ABB918AB}"/>
                </a:ext>
              </a:extLst>
            </p:cNvPr>
            <p:cNvSpPr/>
            <p:nvPr/>
          </p:nvSpPr>
          <p:spPr>
            <a:xfrm>
              <a:off x="3907111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9" name="平行四边形 108">
              <a:extLst>
                <a:ext uri="{FF2B5EF4-FFF2-40B4-BE49-F238E27FC236}">
                  <a16:creationId xmlns:a16="http://schemas.microsoft.com/office/drawing/2014/main" id="{577F71A1-E203-408C-9513-08D1A2AA7449}"/>
                </a:ext>
              </a:extLst>
            </p:cNvPr>
            <p:cNvSpPr/>
            <p:nvPr/>
          </p:nvSpPr>
          <p:spPr>
            <a:xfrm flipH="1">
              <a:off x="365314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6" name="平行四边形 105">
              <a:extLst>
                <a:ext uri="{FF2B5EF4-FFF2-40B4-BE49-F238E27FC236}">
                  <a16:creationId xmlns:a16="http://schemas.microsoft.com/office/drawing/2014/main" id="{4A06AF54-9967-4E18-BDA4-70F04A2AAF22}"/>
                </a:ext>
              </a:extLst>
            </p:cNvPr>
            <p:cNvSpPr/>
            <p:nvPr/>
          </p:nvSpPr>
          <p:spPr>
            <a:xfrm>
              <a:off x="488171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7" name="平行四边形 106">
              <a:extLst>
                <a:ext uri="{FF2B5EF4-FFF2-40B4-BE49-F238E27FC236}">
                  <a16:creationId xmlns:a16="http://schemas.microsoft.com/office/drawing/2014/main" id="{10736AB0-F554-42D8-8ED6-DAA331428323}"/>
                </a:ext>
              </a:extLst>
            </p:cNvPr>
            <p:cNvSpPr/>
            <p:nvPr/>
          </p:nvSpPr>
          <p:spPr>
            <a:xfrm flipH="1">
              <a:off x="462774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4" name="平行四边形 103">
              <a:extLst>
                <a:ext uri="{FF2B5EF4-FFF2-40B4-BE49-F238E27FC236}">
                  <a16:creationId xmlns:a16="http://schemas.microsoft.com/office/drawing/2014/main" id="{0D268EAC-6130-4FEF-8801-283D401076C3}"/>
                </a:ext>
              </a:extLst>
            </p:cNvPr>
            <p:cNvSpPr/>
            <p:nvPr/>
          </p:nvSpPr>
          <p:spPr>
            <a:xfrm>
              <a:off x="5857905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5" name="平行四边形 104">
              <a:extLst>
                <a:ext uri="{FF2B5EF4-FFF2-40B4-BE49-F238E27FC236}">
                  <a16:creationId xmlns:a16="http://schemas.microsoft.com/office/drawing/2014/main" id="{1D2BE132-492B-42A2-8D00-1D97FF2FEFDF}"/>
                </a:ext>
              </a:extLst>
            </p:cNvPr>
            <p:cNvSpPr/>
            <p:nvPr/>
          </p:nvSpPr>
          <p:spPr>
            <a:xfrm flipH="1">
              <a:off x="5603937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2" name="平行四边形 101">
              <a:extLst>
                <a:ext uri="{FF2B5EF4-FFF2-40B4-BE49-F238E27FC236}">
                  <a16:creationId xmlns:a16="http://schemas.microsoft.com/office/drawing/2014/main" id="{A326921B-AE25-4FE5-98ED-669DD5A1D07F}"/>
                </a:ext>
              </a:extLst>
            </p:cNvPr>
            <p:cNvSpPr/>
            <p:nvPr/>
          </p:nvSpPr>
          <p:spPr>
            <a:xfrm>
              <a:off x="6832509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3" name="平行四边形 102">
              <a:extLst>
                <a:ext uri="{FF2B5EF4-FFF2-40B4-BE49-F238E27FC236}">
                  <a16:creationId xmlns:a16="http://schemas.microsoft.com/office/drawing/2014/main" id="{76ABBBB4-9BC8-4BA6-B645-61931364B77A}"/>
                </a:ext>
              </a:extLst>
            </p:cNvPr>
            <p:cNvSpPr/>
            <p:nvPr/>
          </p:nvSpPr>
          <p:spPr>
            <a:xfrm flipH="1">
              <a:off x="657854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0" name="平行四边形 99">
              <a:extLst>
                <a:ext uri="{FF2B5EF4-FFF2-40B4-BE49-F238E27FC236}">
                  <a16:creationId xmlns:a16="http://schemas.microsoft.com/office/drawing/2014/main" id="{5392A991-61BE-4D3E-8072-F9C013F08F12}"/>
                </a:ext>
              </a:extLst>
            </p:cNvPr>
            <p:cNvSpPr/>
            <p:nvPr/>
          </p:nvSpPr>
          <p:spPr>
            <a:xfrm>
              <a:off x="780711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1" name="平行四边形 100">
              <a:extLst>
                <a:ext uri="{FF2B5EF4-FFF2-40B4-BE49-F238E27FC236}">
                  <a16:creationId xmlns:a16="http://schemas.microsoft.com/office/drawing/2014/main" id="{6000F29D-DB6C-4A5A-8285-FEE20C592F12}"/>
                </a:ext>
              </a:extLst>
            </p:cNvPr>
            <p:cNvSpPr/>
            <p:nvPr/>
          </p:nvSpPr>
          <p:spPr>
            <a:xfrm flipH="1">
              <a:off x="7553144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8" name="平行四边形 97">
              <a:extLst>
                <a:ext uri="{FF2B5EF4-FFF2-40B4-BE49-F238E27FC236}">
                  <a16:creationId xmlns:a16="http://schemas.microsoft.com/office/drawing/2014/main" id="{B7C6D43D-65C2-4D11-A364-60F6949C6DEC}"/>
                </a:ext>
              </a:extLst>
            </p:cNvPr>
            <p:cNvSpPr/>
            <p:nvPr/>
          </p:nvSpPr>
          <p:spPr>
            <a:xfrm>
              <a:off x="878171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9" name="平行四边形 98">
              <a:extLst>
                <a:ext uri="{FF2B5EF4-FFF2-40B4-BE49-F238E27FC236}">
                  <a16:creationId xmlns:a16="http://schemas.microsoft.com/office/drawing/2014/main" id="{9F4E0A81-AC24-49A3-BB2D-B3783649DD7C}"/>
                </a:ext>
              </a:extLst>
            </p:cNvPr>
            <p:cNvSpPr/>
            <p:nvPr/>
          </p:nvSpPr>
          <p:spPr>
            <a:xfrm flipH="1">
              <a:off x="8527748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6" name="平行四边形 95">
              <a:extLst>
                <a:ext uri="{FF2B5EF4-FFF2-40B4-BE49-F238E27FC236}">
                  <a16:creationId xmlns:a16="http://schemas.microsoft.com/office/drawing/2014/main" id="{F9792508-9F5E-4517-9B47-B95C70A2F630}"/>
                </a:ext>
              </a:extLst>
            </p:cNvPr>
            <p:cNvSpPr/>
            <p:nvPr/>
          </p:nvSpPr>
          <p:spPr>
            <a:xfrm>
              <a:off x="9757908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7" name="平行四边形 96">
              <a:extLst>
                <a:ext uri="{FF2B5EF4-FFF2-40B4-BE49-F238E27FC236}">
                  <a16:creationId xmlns:a16="http://schemas.microsoft.com/office/drawing/2014/main" id="{C178B86E-9CF6-421D-B696-D718C8968DB5}"/>
                </a:ext>
              </a:extLst>
            </p:cNvPr>
            <p:cNvSpPr/>
            <p:nvPr/>
          </p:nvSpPr>
          <p:spPr>
            <a:xfrm flipH="1">
              <a:off x="9503940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4" name="平行四边形 93">
              <a:extLst>
                <a:ext uri="{FF2B5EF4-FFF2-40B4-BE49-F238E27FC236}">
                  <a16:creationId xmlns:a16="http://schemas.microsoft.com/office/drawing/2014/main" id="{AF2DD2B8-B819-4807-9B91-4C592856FE0F}"/>
                </a:ext>
              </a:extLst>
            </p:cNvPr>
            <p:cNvSpPr/>
            <p:nvPr/>
          </p:nvSpPr>
          <p:spPr>
            <a:xfrm>
              <a:off x="1073251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5" name="平行四边形 94">
              <a:extLst>
                <a:ext uri="{FF2B5EF4-FFF2-40B4-BE49-F238E27FC236}">
                  <a16:creationId xmlns:a16="http://schemas.microsoft.com/office/drawing/2014/main" id="{807E7069-6C3F-4D2F-B398-A36F847E2739}"/>
                </a:ext>
              </a:extLst>
            </p:cNvPr>
            <p:cNvSpPr/>
            <p:nvPr/>
          </p:nvSpPr>
          <p:spPr>
            <a:xfrm flipH="1">
              <a:off x="1047854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2" name="平行四边形 91">
              <a:extLst>
                <a:ext uri="{FF2B5EF4-FFF2-40B4-BE49-F238E27FC236}">
                  <a16:creationId xmlns:a16="http://schemas.microsoft.com/office/drawing/2014/main" id="{7B3D68FA-4435-4A1C-B3C1-DFCC3F02A463}"/>
                </a:ext>
              </a:extLst>
            </p:cNvPr>
            <p:cNvSpPr/>
            <p:nvPr/>
          </p:nvSpPr>
          <p:spPr>
            <a:xfrm>
              <a:off x="1170711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3" name="平行四边形 92">
              <a:extLst>
                <a:ext uri="{FF2B5EF4-FFF2-40B4-BE49-F238E27FC236}">
                  <a16:creationId xmlns:a16="http://schemas.microsoft.com/office/drawing/2014/main" id="{0260E2D7-5459-4D99-85DA-6E2250079083}"/>
                </a:ext>
              </a:extLst>
            </p:cNvPr>
            <p:cNvSpPr/>
            <p:nvPr/>
          </p:nvSpPr>
          <p:spPr>
            <a:xfrm flipH="1">
              <a:off x="1145314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78FA6541-445C-49BE-A89C-49AC246E131E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-247650" y="6596063"/>
            <a:ext cx="12687300" cy="280987"/>
            <a:chOff x="-246861" y="0"/>
            <a:chExt cx="12685723" cy="281354"/>
          </a:xfrm>
        </p:grpSpPr>
        <p:sp>
          <p:nvSpPr>
            <p:cNvPr id="120" name="平行四边形 119">
              <a:extLst>
                <a:ext uri="{FF2B5EF4-FFF2-40B4-BE49-F238E27FC236}">
                  <a16:creationId xmlns:a16="http://schemas.microsoft.com/office/drawing/2014/main" id="{2D771EB2-C0E7-4E12-8D43-E4010B10E4B5}"/>
                </a:ext>
              </a:extLst>
            </p:cNvPr>
            <p:cNvSpPr/>
            <p:nvPr/>
          </p:nvSpPr>
          <p:spPr>
            <a:xfrm>
              <a:off x="710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1" name="平行四边形 120">
              <a:extLst>
                <a:ext uri="{FF2B5EF4-FFF2-40B4-BE49-F238E27FC236}">
                  <a16:creationId xmlns:a16="http://schemas.microsoft.com/office/drawing/2014/main" id="{1A1277C1-5F9B-47E6-8450-F88E3CE6237A}"/>
                </a:ext>
              </a:extLst>
            </p:cNvPr>
            <p:cNvSpPr/>
            <p:nvPr/>
          </p:nvSpPr>
          <p:spPr>
            <a:xfrm flipH="1">
              <a:off x="-24686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2" name="平行四边形 121">
              <a:extLst>
                <a:ext uri="{FF2B5EF4-FFF2-40B4-BE49-F238E27FC236}">
                  <a16:creationId xmlns:a16="http://schemas.microsoft.com/office/drawing/2014/main" id="{A30B2AE9-1095-4802-B631-BE6ED3E14E89}"/>
                </a:ext>
              </a:extLst>
            </p:cNvPr>
            <p:cNvSpPr/>
            <p:nvPr/>
          </p:nvSpPr>
          <p:spPr>
            <a:xfrm>
              <a:off x="98171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3" name="平行四边形 122">
              <a:extLst>
                <a:ext uri="{FF2B5EF4-FFF2-40B4-BE49-F238E27FC236}">
                  <a16:creationId xmlns:a16="http://schemas.microsoft.com/office/drawing/2014/main" id="{75F56696-EB3C-466F-93B4-33D54BD544F9}"/>
                </a:ext>
              </a:extLst>
            </p:cNvPr>
            <p:cNvSpPr/>
            <p:nvPr/>
          </p:nvSpPr>
          <p:spPr>
            <a:xfrm flipH="1">
              <a:off x="72774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4" name="平行四边形 123">
              <a:extLst>
                <a:ext uri="{FF2B5EF4-FFF2-40B4-BE49-F238E27FC236}">
                  <a16:creationId xmlns:a16="http://schemas.microsoft.com/office/drawing/2014/main" id="{E2390E6E-84C0-4EB7-AC9A-CA81F3ED6769}"/>
                </a:ext>
              </a:extLst>
            </p:cNvPr>
            <p:cNvSpPr/>
            <p:nvPr/>
          </p:nvSpPr>
          <p:spPr>
            <a:xfrm>
              <a:off x="1957903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5" name="平行四边形 124">
              <a:extLst>
                <a:ext uri="{FF2B5EF4-FFF2-40B4-BE49-F238E27FC236}">
                  <a16:creationId xmlns:a16="http://schemas.microsoft.com/office/drawing/2014/main" id="{7885F444-393E-4F55-B17C-B6630D97475A}"/>
                </a:ext>
              </a:extLst>
            </p:cNvPr>
            <p:cNvSpPr/>
            <p:nvPr/>
          </p:nvSpPr>
          <p:spPr>
            <a:xfrm flipH="1">
              <a:off x="1703934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6" name="平行四边形 125">
              <a:extLst>
                <a:ext uri="{FF2B5EF4-FFF2-40B4-BE49-F238E27FC236}">
                  <a16:creationId xmlns:a16="http://schemas.microsoft.com/office/drawing/2014/main" id="{21D5E514-4960-4378-B4CB-18C5080EF92D}"/>
                </a:ext>
              </a:extLst>
            </p:cNvPr>
            <p:cNvSpPr/>
            <p:nvPr/>
          </p:nvSpPr>
          <p:spPr>
            <a:xfrm>
              <a:off x="2932507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7" name="平行四边形 126">
              <a:extLst>
                <a:ext uri="{FF2B5EF4-FFF2-40B4-BE49-F238E27FC236}">
                  <a16:creationId xmlns:a16="http://schemas.microsoft.com/office/drawing/2014/main" id="{4B984985-E546-48DE-B7E1-5B5B78CFD4C2}"/>
                </a:ext>
              </a:extLst>
            </p:cNvPr>
            <p:cNvSpPr/>
            <p:nvPr/>
          </p:nvSpPr>
          <p:spPr>
            <a:xfrm flipH="1">
              <a:off x="267853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8" name="平行四边形 127">
              <a:extLst>
                <a:ext uri="{FF2B5EF4-FFF2-40B4-BE49-F238E27FC236}">
                  <a16:creationId xmlns:a16="http://schemas.microsoft.com/office/drawing/2014/main" id="{9D61D8F9-1D48-47BB-9F75-9F037477C225}"/>
                </a:ext>
              </a:extLst>
            </p:cNvPr>
            <p:cNvSpPr/>
            <p:nvPr/>
          </p:nvSpPr>
          <p:spPr>
            <a:xfrm>
              <a:off x="3907111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9" name="平行四边形 128">
              <a:extLst>
                <a:ext uri="{FF2B5EF4-FFF2-40B4-BE49-F238E27FC236}">
                  <a16:creationId xmlns:a16="http://schemas.microsoft.com/office/drawing/2014/main" id="{BE6DFEC8-14E3-42B3-AE38-4817022CE7BD}"/>
                </a:ext>
              </a:extLst>
            </p:cNvPr>
            <p:cNvSpPr/>
            <p:nvPr/>
          </p:nvSpPr>
          <p:spPr>
            <a:xfrm flipH="1">
              <a:off x="365314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0" name="平行四边形 129">
              <a:extLst>
                <a:ext uri="{FF2B5EF4-FFF2-40B4-BE49-F238E27FC236}">
                  <a16:creationId xmlns:a16="http://schemas.microsoft.com/office/drawing/2014/main" id="{A2823172-729B-48C1-9588-6271667049B2}"/>
                </a:ext>
              </a:extLst>
            </p:cNvPr>
            <p:cNvSpPr/>
            <p:nvPr/>
          </p:nvSpPr>
          <p:spPr>
            <a:xfrm>
              <a:off x="488171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1" name="平行四边形 130">
              <a:extLst>
                <a:ext uri="{FF2B5EF4-FFF2-40B4-BE49-F238E27FC236}">
                  <a16:creationId xmlns:a16="http://schemas.microsoft.com/office/drawing/2014/main" id="{74857B85-A40C-42E3-B7A5-9C59AA672A7E}"/>
                </a:ext>
              </a:extLst>
            </p:cNvPr>
            <p:cNvSpPr/>
            <p:nvPr/>
          </p:nvSpPr>
          <p:spPr>
            <a:xfrm flipH="1">
              <a:off x="462774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2" name="平行四边形 131">
              <a:extLst>
                <a:ext uri="{FF2B5EF4-FFF2-40B4-BE49-F238E27FC236}">
                  <a16:creationId xmlns:a16="http://schemas.microsoft.com/office/drawing/2014/main" id="{9EAC63F4-C884-416B-BEE7-5B25A334E5C3}"/>
                </a:ext>
              </a:extLst>
            </p:cNvPr>
            <p:cNvSpPr/>
            <p:nvPr/>
          </p:nvSpPr>
          <p:spPr>
            <a:xfrm>
              <a:off x="5857905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3" name="平行四边形 132">
              <a:extLst>
                <a:ext uri="{FF2B5EF4-FFF2-40B4-BE49-F238E27FC236}">
                  <a16:creationId xmlns:a16="http://schemas.microsoft.com/office/drawing/2014/main" id="{07AFA7E6-1DB4-40F5-B29A-0DD0A9B1B0BD}"/>
                </a:ext>
              </a:extLst>
            </p:cNvPr>
            <p:cNvSpPr/>
            <p:nvPr/>
          </p:nvSpPr>
          <p:spPr>
            <a:xfrm flipH="1">
              <a:off x="5603937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4" name="平行四边形 133">
              <a:extLst>
                <a:ext uri="{FF2B5EF4-FFF2-40B4-BE49-F238E27FC236}">
                  <a16:creationId xmlns:a16="http://schemas.microsoft.com/office/drawing/2014/main" id="{7898C4D4-F7A4-418C-A446-CA459FF7AE4D}"/>
                </a:ext>
              </a:extLst>
            </p:cNvPr>
            <p:cNvSpPr/>
            <p:nvPr/>
          </p:nvSpPr>
          <p:spPr>
            <a:xfrm>
              <a:off x="6832509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5" name="平行四边形 134">
              <a:extLst>
                <a:ext uri="{FF2B5EF4-FFF2-40B4-BE49-F238E27FC236}">
                  <a16:creationId xmlns:a16="http://schemas.microsoft.com/office/drawing/2014/main" id="{7FB18F8B-BB33-4F46-80EB-E47534BF0F57}"/>
                </a:ext>
              </a:extLst>
            </p:cNvPr>
            <p:cNvSpPr/>
            <p:nvPr/>
          </p:nvSpPr>
          <p:spPr>
            <a:xfrm flipH="1">
              <a:off x="657854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6" name="平行四边形 135">
              <a:extLst>
                <a:ext uri="{FF2B5EF4-FFF2-40B4-BE49-F238E27FC236}">
                  <a16:creationId xmlns:a16="http://schemas.microsoft.com/office/drawing/2014/main" id="{C757D91C-544C-4F5F-8AFD-7C2964355EEF}"/>
                </a:ext>
              </a:extLst>
            </p:cNvPr>
            <p:cNvSpPr/>
            <p:nvPr/>
          </p:nvSpPr>
          <p:spPr>
            <a:xfrm>
              <a:off x="780711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7" name="平行四边形 136">
              <a:extLst>
                <a:ext uri="{FF2B5EF4-FFF2-40B4-BE49-F238E27FC236}">
                  <a16:creationId xmlns:a16="http://schemas.microsoft.com/office/drawing/2014/main" id="{E984CE95-5F29-4B42-AED4-D5B2C2E15C37}"/>
                </a:ext>
              </a:extLst>
            </p:cNvPr>
            <p:cNvSpPr/>
            <p:nvPr/>
          </p:nvSpPr>
          <p:spPr>
            <a:xfrm flipH="1">
              <a:off x="7553144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8" name="平行四边形 137">
              <a:extLst>
                <a:ext uri="{FF2B5EF4-FFF2-40B4-BE49-F238E27FC236}">
                  <a16:creationId xmlns:a16="http://schemas.microsoft.com/office/drawing/2014/main" id="{0A103EBB-00DB-433D-A955-58E6F73A2655}"/>
                </a:ext>
              </a:extLst>
            </p:cNvPr>
            <p:cNvSpPr/>
            <p:nvPr/>
          </p:nvSpPr>
          <p:spPr>
            <a:xfrm>
              <a:off x="878171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9" name="平行四边形 138">
              <a:extLst>
                <a:ext uri="{FF2B5EF4-FFF2-40B4-BE49-F238E27FC236}">
                  <a16:creationId xmlns:a16="http://schemas.microsoft.com/office/drawing/2014/main" id="{5CE906AB-D9D6-467D-B094-B30474DC5836}"/>
                </a:ext>
              </a:extLst>
            </p:cNvPr>
            <p:cNvSpPr/>
            <p:nvPr/>
          </p:nvSpPr>
          <p:spPr>
            <a:xfrm flipH="1">
              <a:off x="8527748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0" name="平行四边形 139">
              <a:extLst>
                <a:ext uri="{FF2B5EF4-FFF2-40B4-BE49-F238E27FC236}">
                  <a16:creationId xmlns:a16="http://schemas.microsoft.com/office/drawing/2014/main" id="{6AA19966-428F-4A02-BD6E-EC909B48623C}"/>
                </a:ext>
              </a:extLst>
            </p:cNvPr>
            <p:cNvSpPr/>
            <p:nvPr/>
          </p:nvSpPr>
          <p:spPr>
            <a:xfrm>
              <a:off x="9757908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1" name="平行四边形 140">
              <a:extLst>
                <a:ext uri="{FF2B5EF4-FFF2-40B4-BE49-F238E27FC236}">
                  <a16:creationId xmlns:a16="http://schemas.microsoft.com/office/drawing/2014/main" id="{FB9DB75C-B601-40C1-80E2-CB2CCFBB6960}"/>
                </a:ext>
              </a:extLst>
            </p:cNvPr>
            <p:cNvSpPr/>
            <p:nvPr/>
          </p:nvSpPr>
          <p:spPr>
            <a:xfrm flipH="1">
              <a:off x="9503940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2" name="平行四边形 141">
              <a:extLst>
                <a:ext uri="{FF2B5EF4-FFF2-40B4-BE49-F238E27FC236}">
                  <a16:creationId xmlns:a16="http://schemas.microsoft.com/office/drawing/2014/main" id="{56FAF2ED-8515-4FAF-A3E9-AEDC409D5EB1}"/>
                </a:ext>
              </a:extLst>
            </p:cNvPr>
            <p:cNvSpPr/>
            <p:nvPr/>
          </p:nvSpPr>
          <p:spPr>
            <a:xfrm>
              <a:off x="1073251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3" name="平行四边形 142">
              <a:extLst>
                <a:ext uri="{FF2B5EF4-FFF2-40B4-BE49-F238E27FC236}">
                  <a16:creationId xmlns:a16="http://schemas.microsoft.com/office/drawing/2014/main" id="{63D17543-49D0-4A8D-A3AE-90B401D2872A}"/>
                </a:ext>
              </a:extLst>
            </p:cNvPr>
            <p:cNvSpPr/>
            <p:nvPr/>
          </p:nvSpPr>
          <p:spPr>
            <a:xfrm flipH="1">
              <a:off x="1047854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4" name="平行四边形 143">
              <a:extLst>
                <a:ext uri="{FF2B5EF4-FFF2-40B4-BE49-F238E27FC236}">
                  <a16:creationId xmlns:a16="http://schemas.microsoft.com/office/drawing/2014/main" id="{CFA9C7D4-7518-4855-84AF-D39606DA2A08}"/>
                </a:ext>
              </a:extLst>
            </p:cNvPr>
            <p:cNvSpPr/>
            <p:nvPr/>
          </p:nvSpPr>
          <p:spPr>
            <a:xfrm>
              <a:off x="1170711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5" name="平行四边形 144">
              <a:extLst>
                <a:ext uri="{FF2B5EF4-FFF2-40B4-BE49-F238E27FC236}">
                  <a16:creationId xmlns:a16="http://schemas.microsoft.com/office/drawing/2014/main" id="{AC0FB0F2-2AA0-4854-A5F2-857C8A01F531}"/>
                </a:ext>
              </a:extLst>
            </p:cNvPr>
            <p:cNvSpPr/>
            <p:nvPr/>
          </p:nvSpPr>
          <p:spPr>
            <a:xfrm flipH="1">
              <a:off x="1145314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149697AC-AD1D-4BAE-B57F-32A228816A07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185738"/>
            <a:ext cx="8491537" cy="825500"/>
            <a:chOff x="193490" y="186088"/>
            <a:chExt cx="8490269" cy="824600"/>
          </a:xfrm>
        </p:grpSpPr>
        <p:sp>
          <p:nvSpPr>
            <p:cNvPr id="6" name="菱形 5">
              <a:extLst>
                <a:ext uri="{FF2B5EF4-FFF2-40B4-BE49-F238E27FC236}">
                  <a16:creationId xmlns:a16="http://schemas.microsoft.com/office/drawing/2014/main" id="{7FCC29C1-CA5D-44F6-B0C2-D9C64F0ED3C1}"/>
                </a:ext>
              </a:extLst>
            </p:cNvPr>
            <p:cNvSpPr/>
            <p:nvPr/>
          </p:nvSpPr>
          <p:spPr>
            <a:xfrm>
              <a:off x="193490" y="186088"/>
              <a:ext cx="825377" cy="824600"/>
            </a:xfrm>
            <a:prstGeom prst="diamond">
              <a:avLst/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82" name="文本框 7">
              <a:extLst>
                <a:ext uri="{FF2B5EF4-FFF2-40B4-BE49-F238E27FC236}">
                  <a16:creationId xmlns:a16="http://schemas.microsoft.com/office/drawing/2014/main" id="{7ED68796-DB17-471E-A370-7210724AB3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089" y="243238"/>
              <a:ext cx="76656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0072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meaning and purpose of selecting topics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47327D77-716B-4D24-9FE2-E07A2998D7E5}"/>
                </a:ext>
              </a:extLst>
            </p:cNvPr>
            <p:cNvCxnSpPr/>
            <p:nvPr/>
          </p:nvCxnSpPr>
          <p:spPr>
            <a:xfrm>
              <a:off x="1109341" y="688776"/>
              <a:ext cx="2311055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6A45618-407F-42DC-A30C-F2DF0C38D93C}"/>
                </a:ext>
              </a:extLst>
            </p:cNvPr>
            <p:cNvSpPr txBox="1"/>
            <p:nvPr/>
          </p:nvSpPr>
          <p:spPr>
            <a:xfrm>
              <a:off x="1018867" y="672919"/>
              <a:ext cx="3077703" cy="337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+mn-ea"/>
                </a:rPr>
                <a:t>We are sings the best!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5185" name="Freeform 74">
              <a:extLst>
                <a:ext uri="{FF2B5EF4-FFF2-40B4-BE49-F238E27FC236}">
                  <a16:creationId xmlns:a16="http://schemas.microsoft.com/office/drawing/2014/main" id="{4D7AA6DB-5A2F-4DB6-BE78-28A76F26EF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612" y="461439"/>
              <a:ext cx="372357" cy="243464"/>
            </a:xfrm>
            <a:custGeom>
              <a:avLst/>
              <a:gdLst>
                <a:gd name="T0" fmla="*/ 2147483647 w 99"/>
                <a:gd name="T1" fmla="*/ 2147483647 h 65"/>
                <a:gd name="T2" fmla="*/ 2147483647 w 99"/>
                <a:gd name="T3" fmla="*/ 2147483647 h 65"/>
                <a:gd name="T4" fmla="*/ 2147483647 w 99"/>
                <a:gd name="T5" fmla="*/ 2147483647 h 65"/>
                <a:gd name="T6" fmla="*/ 2147483647 w 99"/>
                <a:gd name="T7" fmla="*/ 2147483647 h 65"/>
                <a:gd name="T8" fmla="*/ 2147483647 w 99"/>
                <a:gd name="T9" fmla="*/ 2147483647 h 65"/>
                <a:gd name="T10" fmla="*/ 2147483647 w 99"/>
                <a:gd name="T11" fmla="*/ 2147483647 h 65"/>
                <a:gd name="T12" fmla="*/ 2147483647 w 99"/>
                <a:gd name="T13" fmla="*/ 2147483647 h 65"/>
                <a:gd name="T14" fmla="*/ 2147483647 w 99"/>
                <a:gd name="T15" fmla="*/ 2147483647 h 65"/>
                <a:gd name="T16" fmla="*/ 2147483647 w 99"/>
                <a:gd name="T17" fmla="*/ 2147483647 h 65"/>
                <a:gd name="T18" fmla="*/ 2147483647 w 99"/>
                <a:gd name="T19" fmla="*/ 2147483647 h 65"/>
                <a:gd name="T20" fmla="*/ 2147483647 w 99"/>
                <a:gd name="T21" fmla="*/ 2147483647 h 65"/>
                <a:gd name="T22" fmla="*/ 2147483647 w 99"/>
                <a:gd name="T23" fmla="*/ 2147483647 h 65"/>
                <a:gd name="T24" fmla="*/ 2147483647 w 99"/>
                <a:gd name="T25" fmla="*/ 2147483647 h 65"/>
                <a:gd name="T26" fmla="*/ 2147483647 w 99"/>
                <a:gd name="T27" fmla="*/ 2147483647 h 65"/>
                <a:gd name="T28" fmla="*/ 2147483647 w 99"/>
                <a:gd name="T29" fmla="*/ 2147483647 h 65"/>
                <a:gd name="T30" fmla="*/ 2147483647 w 99"/>
                <a:gd name="T31" fmla="*/ 2147483647 h 65"/>
                <a:gd name="T32" fmla="*/ 2147483647 w 99"/>
                <a:gd name="T33" fmla="*/ 2147483647 h 65"/>
                <a:gd name="T34" fmla="*/ 2147483647 w 99"/>
                <a:gd name="T35" fmla="*/ 0 h 65"/>
                <a:gd name="T36" fmla="*/ 2147483647 w 99"/>
                <a:gd name="T37" fmla="*/ 2147483647 h 65"/>
                <a:gd name="T38" fmla="*/ 2147483647 w 99"/>
                <a:gd name="T39" fmla="*/ 2147483647 h 65"/>
                <a:gd name="T40" fmla="*/ 2147483647 w 99"/>
                <a:gd name="T41" fmla="*/ 2147483647 h 65"/>
                <a:gd name="T42" fmla="*/ 0 w 99"/>
                <a:gd name="T43" fmla="*/ 2147483647 h 65"/>
                <a:gd name="T44" fmla="*/ 2147483647 w 99"/>
                <a:gd name="T45" fmla="*/ 2147483647 h 65"/>
                <a:gd name="T46" fmla="*/ 2147483647 w 99"/>
                <a:gd name="T47" fmla="*/ 2147483647 h 65"/>
                <a:gd name="T48" fmla="*/ 2147483647 w 99"/>
                <a:gd name="T49" fmla="*/ 2147483647 h 65"/>
                <a:gd name="T50" fmla="*/ 2147483647 w 99"/>
                <a:gd name="T51" fmla="*/ 2147483647 h 65"/>
                <a:gd name="T52" fmla="*/ 2147483647 w 99"/>
                <a:gd name="T53" fmla="*/ 2147483647 h 65"/>
                <a:gd name="T54" fmla="*/ 2147483647 w 99"/>
                <a:gd name="T55" fmla="*/ 2147483647 h 65"/>
                <a:gd name="T56" fmla="*/ 2147483647 w 99"/>
                <a:gd name="T57" fmla="*/ 2147483647 h 65"/>
                <a:gd name="T58" fmla="*/ 2147483647 w 99"/>
                <a:gd name="T59" fmla="*/ 2147483647 h 65"/>
                <a:gd name="T60" fmla="*/ 2147483647 w 99"/>
                <a:gd name="T61" fmla="*/ 2147483647 h 65"/>
                <a:gd name="T62" fmla="*/ 2147483647 w 99"/>
                <a:gd name="T63" fmla="*/ 2147483647 h 65"/>
                <a:gd name="T64" fmla="*/ 2147483647 w 99"/>
                <a:gd name="T65" fmla="*/ 2147483647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9" h="65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CCEB0E7A-CF94-4218-8B30-23342F0C27E2}"/>
              </a:ext>
            </a:extLst>
          </p:cNvPr>
          <p:cNvGrpSpPr>
            <a:grpSpLocks/>
          </p:cNvGrpSpPr>
          <p:nvPr/>
        </p:nvGrpSpPr>
        <p:grpSpPr bwMode="auto">
          <a:xfrm>
            <a:off x="4386263" y="1477963"/>
            <a:ext cx="1254125" cy="1441450"/>
            <a:chOff x="4385691" y="1210755"/>
            <a:chExt cx="1254669" cy="1442148"/>
          </a:xfrm>
        </p:grpSpPr>
        <p:sp>
          <p:nvSpPr>
            <p:cNvPr id="7" name="任意多边形 6">
              <a:extLst>
                <a:ext uri="{FF2B5EF4-FFF2-40B4-BE49-F238E27FC236}">
                  <a16:creationId xmlns:a16="http://schemas.microsoft.com/office/drawing/2014/main" id="{1ACF7511-08F3-40C7-BEB0-C45766D9AF16}"/>
                </a:ext>
              </a:extLst>
            </p:cNvPr>
            <p:cNvSpPr/>
            <p:nvPr/>
          </p:nvSpPr>
          <p:spPr>
            <a:xfrm>
              <a:off x="4385691" y="1210755"/>
              <a:ext cx="1254669" cy="144214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2320" tIns="313011" rIns="272320" bIns="313011" spcCol="1270" anchor="ctr"/>
            <a:lstStyle/>
            <a:p>
              <a:pPr algn="ctr" defTabSz="1600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600"/>
            </a:p>
          </p:txBody>
        </p:sp>
        <p:sp>
          <p:nvSpPr>
            <p:cNvPr id="5180" name="Freeform 74">
              <a:extLst>
                <a:ext uri="{FF2B5EF4-FFF2-40B4-BE49-F238E27FC236}">
                  <a16:creationId xmlns:a16="http://schemas.microsoft.com/office/drawing/2014/main" id="{89E28BEB-E65C-41B9-9CB6-F34BB22B8A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3898" y="1718424"/>
              <a:ext cx="538255" cy="351936"/>
            </a:xfrm>
            <a:custGeom>
              <a:avLst/>
              <a:gdLst>
                <a:gd name="T0" fmla="*/ 2147483647 w 99"/>
                <a:gd name="T1" fmla="*/ 2147483647 h 65"/>
                <a:gd name="T2" fmla="*/ 2147483647 w 99"/>
                <a:gd name="T3" fmla="*/ 2147483647 h 65"/>
                <a:gd name="T4" fmla="*/ 2147483647 w 99"/>
                <a:gd name="T5" fmla="*/ 2147483647 h 65"/>
                <a:gd name="T6" fmla="*/ 2147483647 w 99"/>
                <a:gd name="T7" fmla="*/ 2147483647 h 65"/>
                <a:gd name="T8" fmla="*/ 2147483647 w 99"/>
                <a:gd name="T9" fmla="*/ 2147483647 h 65"/>
                <a:gd name="T10" fmla="*/ 2147483647 w 99"/>
                <a:gd name="T11" fmla="*/ 2147483647 h 65"/>
                <a:gd name="T12" fmla="*/ 2147483647 w 99"/>
                <a:gd name="T13" fmla="*/ 2147483647 h 65"/>
                <a:gd name="T14" fmla="*/ 2147483647 w 99"/>
                <a:gd name="T15" fmla="*/ 2147483647 h 65"/>
                <a:gd name="T16" fmla="*/ 2147483647 w 99"/>
                <a:gd name="T17" fmla="*/ 2147483647 h 65"/>
                <a:gd name="T18" fmla="*/ 2147483647 w 99"/>
                <a:gd name="T19" fmla="*/ 2147483647 h 65"/>
                <a:gd name="T20" fmla="*/ 2147483647 w 99"/>
                <a:gd name="T21" fmla="*/ 2147483647 h 65"/>
                <a:gd name="T22" fmla="*/ 2147483647 w 99"/>
                <a:gd name="T23" fmla="*/ 2147483647 h 65"/>
                <a:gd name="T24" fmla="*/ 2147483647 w 99"/>
                <a:gd name="T25" fmla="*/ 2147483647 h 65"/>
                <a:gd name="T26" fmla="*/ 2147483647 w 99"/>
                <a:gd name="T27" fmla="*/ 2147483647 h 65"/>
                <a:gd name="T28" fmla="*/ 2147483647 w 99"/>
                <a:gd name="T29" fmla="*/ 2147483647 h 65"/>
                <a:gd name="T30" fmla="*/ 2147483647 w 99"/>
                <a:gd name="T31" fmla="*/ 2147483647 h 65"/>
                <a:gd name="T32" fmla="*/ 2147483647 w 99"/>
                <a:gd name="T33" fmla="*/ 2147483647 h 65"/>
                <a:gd name="T34" fmla="*/ 2147483647 w 99"/>
                <a:gd name="T35" fmla="*/ 0 h 65"/>
                <a:gd name="T36" fmla="*/ 2147483647 w 99"/>
                <a:gd name="T37" fmla="*/ 2147483647 h 65"/>
                <a:gd name="T38" fmla="*/ 2147483647 w 99"/>
                <a:gd name="T39" fmla="*/ 2147483647 h 65"/>
                <a:gd name="T40" fmla="*/ 2147483647 w 99"/>
                <a:gd name="T41" fmla="*/ 2147483647 h 65"/>
                <a:gd name="T42" fmla="*/ 0 w 99"/>
                <a:gd name="T43" fmla="*/ 2147483647 h 65"/>
                <a:gd name="T44" fmla="*/ 2147483647 w 99"/>
                <a:gd name="T45" fmla="*/ 2147483647 h 65"/>
                <a:gd name="T46" fmla="*/ 2147483647 w 99"/>
                <a:gd name="T47" fmla="*/ 2147483647 h 65"/>
                <a:gd name="T48" fmla="*/ 2147483647 w 99"/>
                <a:gd name="T49" fmla="*/ 2147483647 h 65"/>
                <a:gd name="T50" fmla="*/ 2147483647 w 99"/>
                <a:gd name="T51" fmla="*/ 2147483647 h 65"/>
                <a:gd name="T52" fmla="*/ 2147483647 w 99"/>
                <a:gd name="T53" fmla="*/ 2147483647 h 65"/>
                <a:gd name="T54" fmla="*/ 2147483647 w 99"/>
                <a:gd name="T55" fmla="*/ 2147483647 h 65"/>
                <a:gd name="T56" fmla="*/ 2147483647 w 99"/>
                <a:gd name="T57" fmla="*/ 2147483647 h 65"/>
                <a:gd name="T58" fmla="*/ 2147483647 w 99"/>
                <a:gd name="T59" fmla="*/ 2147483647 h 65"/>
                <a:gd name="T60" fmla="*/ 2147483647 w 99"/>
                <a:gd name="T61" fmla="*/ 2147483647 h 65"/>
                <a:gd name="T62" fmla="*/ 2147483647 w 99"/>
                <a:gd name="T63" fmla="*/ 2147483647 h 65"/>
                <a:gd name="T64" fmla="*/ 2147483647 w 99"/>
                <a:gd name="T65" fmla="*/ 2147483647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9" h="65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D237475-57FC-4DCD-8EB4-9F1D7882EF87}"/>
              </a:ext>
            </a:extLst>
          </p:cNvPr>
          <p:cNvGrpSpPr>
            <a:grpSpLocks/>
          </p:cNvGrpSpPr>
          <p:nvPr/>
        </p:nvGrpSpPr>
        <p:grpSpPr bwMode="auto">
          <a:xfrm>
            <a:off x="5060950" y="2701925"/>
            <a:ext cx="1254125" cy="1441450"/>
            <a:chOff x="5060616" y="2434851"/>
            <a:chExt cx="1254669" cy="1442148"/>
          </a:xfrm>
        </p:grpSpPr>
        <p:sp>
          <p:nvSpPr>
            <p:cNvPr id="9" name="任意多边形 8">
              <a:extLst>
                <a:ext uri="{FF2B5EF4-FFF2-40B4-BE49-F238E27FC236}">
                  <a16:creationId xmlns:a16="http://schemas.microsoft.com/office/drawing/2014/main" id="{500B2099-C1EE-401D-BAA4-622B06A0DA76}"/>
                </a:ext>
              </a:extLst>
            </p:cNvPr>
            <p:cNvSpPr/>
            <p:nvPr/>
          </p:nvSpPr>
          <p:spPr>
            <a:xfrm>
              <a:off x="5060616" y="2434851"/>
              <a:ext cx="1254669" cy="144214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94240" tIns="434931" rIns="394240" bIns="434931" spcCol="1270" anchor="ctr"/>
            <a:lstStyle/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200"/>
            </a:p>
          </p:txBody>
        </p:sp>
        <p:sp>
          <p:nvSpPr>
            <p:cNvPr id="5178" name="Freeform 283">
              <a:extLst>
                <a:ext uri="{FF2B5EF4-FFF2-40B4-BE49-F238E27FC236}">
                  <a16:creationId xmlns:a16="http://schemas.microsoft.com/office/drawing/2014/main" id="{2A2CCFA8-08E7-4512-AE06-F8E52A2B3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3302" y="2863913"/>
              <a:ext cx="515937" cy="653520"/>
            </a:xfrm>
            <a:custGeom>
              <a:avLst/>
              <a:gdLst>
                <a:gd name="T0" fmla="*/ 2147483647 w 95"/>
                <a:gd name="T1" fmla="*/ 0 h 120"/>
                <a:gd name="T2" fmla="*/ 2147483647 w 95"/>
                <a:gd name="T3" fmla="*/ 2147483647 h 120"/>
                <a:gd name="T4" fmla="*/ 2147483647 w 95"/>
                <a:gd name="T5" fmla="*/ 2147483647 h 120"/>
                <a:gd name="T6" fmla="*/ 2147483647 w 95"/>
                <a:gd name="T7" fmla="*/ 2147483647 h 120"/>
                <a:gd name="T8" fmla="*/ 2147483647 w 95"/>
                <a:gd name="T9" fmla="*/ 2147483647 h 120"/>
                <a:gd name="T10" fmla="*/ 0 w 95"/>
                <a:gd name="T11" fmla="*/ 2147483647 h 120"/>
                <a:gd name="T12" fmla="*/ 2147483647 w 95"/>
                <a:gd name="T13" fmla="*/ 2147483647 h 120"/>
                <a:gd name="T14" fmla="*/ 2147483647 w 95"/>
                <a:gd name="T15" fmla="*/ 2147483647 h 120"/>
                <a:gd name="T16" fmla="*/ 2147483647 w 95"/>
                <a:gd name="T17" fmla="*/ 2147483647 h 120"/>
                <a:gd name="T18" fmla="*/ 2147483647 w 95"/>
                <a:gd name="T19" fmla="*/ 2147483647 h 120"/>
                <a:gd name="T20" fmla="*/ 2147483647 w 95"/>
                <a:gd name="T21" fmla="*/ 2147483647 h 120"/>
                <a:gd name="T22" fmla="*/ 2147483647 w 95"/>
                <a:gd name="T23" fmla="*/ 2147483647 h 120"/>
                <a:gd name="T24" fmla="*/ 2147483647 w 95"/>
                <a:gd name="T25" fmla="*/ 2147483647 h 120"/>
                <a:gd name="T26" fmla="*/ 2147483647 w 95"/>
                <a:gd name="T27" fmla="*/ 2147483647 h 120"/>
                <a:gd name="T28" fmla="*/ 2147483647 w 95"/>
                <a:gd name="T29" fmla="*/ 2147483647 h 120"/>
                <a:gd name="T30" fmla="*/ 2147483647 w 95"/>
                <a:gd name="T31" fmla="*/ 2147483647 h 120"/>
                <a:gd name="T32" fmla="*/ 2147483647 w 95"/>
                <a:gd name="T33" fmla="*/ 2147483647 h 120"/>
                <a:gd name="T34" fmla="*/ 2147483647 w 95"/>
                <a:gd name="T35" fmla="*/ 2147483647 h 120"/>
                <a:gd name="T36" fmla="*/ 2147483647 w 95"/>
                <a:gd name="T37" fmla="*/ 2147483647 h 120"/>
                <a:gd name="T38" fmla="*/ 2147483647 w 95"/>
                <a:gd name="T39" fmla="*/ 2147483647 h 120"/>
                <a:gd name="T40" fmla="*/ 2147483647 w 95"/>
                <a:gd name="T41" fmla="*/ 2147483647 h 120"/>
                <a:gd name="T42" fmla="*/ 2147483647 w 95"/>
                <a:gd name="T43" fmla="*/ 2147483647 h 120"/>
                <a:gd name="T44" fmla="*/ 2147483647 w 95"/>
                <a:gd name="T45" fmla="*/ 2147483647 h 120"/>
                <a:gd name="T46" fmla="*/ 2147483647 w 95"/>
                <a:gd name="T47" fmla="*/ 2147483647 h 120"/>
                <a:gd name="T48" fmla="*/ 2147483647 w 95"/>
                <a:gd name="T49" fmla="*/ 2147483647 h 120"/>
                <a:gd name="T50" fmla="*/ 2147483647 w 95"/>
                <a:gd name="T51" fmla="*/ 2147483647 h 120"/>
                <a:gd name="T52" fmla="*/ 2147483647 w 95"/>
                <a:gd name="T53" fmla="*/ 2147483647 h 120"/>
                <a:gd name="T54" fmla="*/ 2147483647 w 95"/>
                <a:gd name="T55" fmla="*/ 2147483647 h 120"/>
                <a:gd name="T56" fmla="*/ 2147483647 w 95"/>
                <a:gd name="T57" fmla="*/ 2147483647 h 120"/>
                <a:gd name="T58" fmla="*/ 2147483647 w 95"/>
                <a:gd name="T59" fmla="*/ 2147483647 h 120"/>
                <a:gd name="T60" fmla="*/ 2147483647 w 95"/>
                <a:gd name="T61" fmla="*/ 0 h 120"/>
                <a:gd name="T62" fmla="*/ 2147483647 w 95"/>
                <a:gd name="T63" fmla="*/ 2147483647 h 120"/>
                <a:gd name="T64" fmla="*/ 2147483647 w 95"/>
                <a:gd name="T65" fmla="*/ 2147483647 h 120"/>
                <a:gd name="T66" fmla="*/ 2147483647 w 95"/>
                <a:gd name="T67" fmla="*/ 2147483647 h 120"/>
                <a:gd name="T68" fmla="*/ 2147483647 w 95"/>
                <a:gd name="T69" fmla="*/ 2147483647 h 120"/>
                <a:gd name="T70" fmla="*/ 2147483647 w 95"/>
                <a:gd name="T71" fmla="*/ 2147483647 h 120"/>
                <a:gd name="T72" fmla="*/ 2147483647 w 95"/>
                <a:gd name="T73" fmla="*/ 2147483647 h 120"/>
                <a:gd name="T74" fmla="*/ 2147483647 w 95"/>
                <a:gd name="T75" fmla="*/ 2147483647 h 120"/>
                <a:gd name="T76" fmla="*/ 2147483647 w 95"/>
                <a:gd name="T77" fmla="*/ 2147483647 h 120"/>
                <a:gd name="T78" fmla="*/ 2147483647 w 95"/>
                <a:gd name="T79" fmla="*/ 2147483647 h 120"/>
                <a:gd name="T80" fmla="*/ 2147483647 w 95"/>
                <a:gd name="T81" fmla="*/ 2147483647 h 120"/>
                <a:gd name="T82" fmla="*/ 2147483647 w 95"/>
                <a:gd name="T83" fmla="*/ 2147483647 h 120"/>
                <a:gd name="T84" fmla="*/ 2147483647 w 95"/>
                <a:gd name="T85" fmla="*/ 2147483647 h 120"/>
                <a:gd name="T86" fmla="*/ 2147483647 w 95"/>
                <a:gd name="T87" fmla="*/ 2147483647 h 120"/>
                <a:gd name="T88" fmla="*/ 2147483647 w 95"/>
                <a:gd name="T89" fmla="*/ 2147483647 h 120"/>
                <a:gd name="T90" fmla="*/ 2147483647 w 95"/>
                <a:gd name="T91" fmla="*/ 2147483647 h 120"/>
                <a:gd name="T92" fmla="*/ 2147483647 w 95"/>
                <a:gd name="T93" fmla="*/ 2147483647 h 120"/>
                <a:gd name="T94" fmla="*/ 2147483647 w 95"/>
                <a:gd name="T95" fmla="*/ 2147483647 h 120"/>
                <a:gd name="T96" fmla="*/ 2147483647 w 95"/>
                <a:gd name="T97" fmla="*/ 2147483647 h 120"/>
                <a:gd name="T98" fmla="*/ 2147483647 w 95"/>
                <a:gd name="T99" fmla="*/ 2147483647 h 120"/>
                <a:gd name="T100" fmla="*/ 2147483647 w 95"/>
                <a:gd name="T101" fmla="*/ 2147483647 h 120"/>
                <a:gd name="T102" fmla="*/ 2147483647 w 95"/>
                <a:gd name="T103" fmla="*/ 2147483647 h 120"/>
                <a:gd name="T104" fmla="*/ 2147483647 w 95"/>
                <a:gd name="T105" fmla="*/ 2147483647 h 120"/>
                <a:gd name="T106" fmla="*/ 2147483647 w 95"/>
                <a:gd name="T107" fmla="*/ 2147483647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5" h="120">
                  <a:moveTo>
                    <a:pt x="41" y="0"/>
                  </a:moveTo>
                  <a:cubicBezTo>
                    <a:pt x="37" y="0"/>
                    <a:pt x="32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5" y="6"/>
                    <a:pt x="18" y="1"/>
                    <a:pt x="14" y="1"/>
                  </a:cubicBezTo>
                  <a:cubicBezTo>
                    <a:pt x="10" y="1"/>
                    <a:pt x="6" y="4"/>
                    <a:pt x="3" y="8"/>
                  </a:cubicBezTo>
                  <a:cubicBezTo>
                    <a:pt x="1" y="11"/>
                    <a:pt x="0" y="16"/>
                    <a:pt x="0" y="21"/>
                  </a:cubicBezTo>
                  <a:cubicBezTo>
                    <a:pt x="0" y="26"/>
                    <a:pt x="1" y="30"/>
                    <a:pt x="3" y="34"/>
                  </a:cubicBezTo>
                  <a:cubicBezTo>
                    <a:pt x="6" y="38"/>
                    <a:pt x="10" y="40"/>
                    <a:pt x="14" y="40"/>
                  </a:cubicBezTo>
                  <a:cubicBezTo>
                    <a:pt x="18" y="40"/>
                    <a:pt x="27" y="38"/>
                    <a:pt x="31" y="37"/>
                  </a:cubicBezTo>
                  <a:cubicBezTo>
                    <a:pt x="34" y="40"/>
                    <a:pt x="38" y="41"/>
                    <a:pt x="41" y="41"/>
                  </a:cubicBezTo>
                  <a:cubicBezTo>
                    <a:pt x="42" y="41"/>
                    <a:pt x="43" y="41"/>
                    <a:pt x="43" y="41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3" y="37"/>
                    <a:pt x="76" y="38"/>
                    <a:pt x="79" y="38"/>
                  </a:cubicBezTo>
                  <a:cubicBezTo>
                    <a:pt x="86" y="38"/>
                    <a:pt x="91" y="33"/>
                    <a:pt x="91" y="26"/>
                  </a:cubicBezTo>
                  <a:cubicBezTo>
                    <a:pt x="91" y="19"/>
                    <a:pt x="86" y="14"/>
                    <a:pt x="79" y="14"/>
                  </a:cubicBezTo>
                  <a:cubicBezTo>
                    <a:pt x="76" y="14"/>
                    <a:pt x="73" y="15"/>
                    <a:pt x="71" y="18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1"/>
                    <a:pt x="44" y="0"/>
                    <a:pt x="41" y="0"/>
                  </a:cubicBezTo>
                  <a:close/>
                  <a:moveTo>
                    <a:pt x="65" y="43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5" y="43"/>
                    <a:pt x="65" y="43"/>
                    <a:pt x="65" y="43"/>
                  </a:cubicBezTo>
                  <a:close/>
                  <a:moveTo>
                    <a:pt x="10" y="12"/>
                  </a:moveTo>
                  <a:cubicBezTo>
                    <a:pt x="11" y="10"/>
                    <a:pt x="12" y="9"/>
                    <a:pt x="14" y="9"/>
                  </a:cubicBezTo>
                  <a:cubicBezTo>
                    <a:pt x="16" y="9"/>
                    <a:pt x="17" y="10"/>
                    <a:pt x="18" y="12"/>
                  </a:cubicBezTo>
                  <a:cubicBezTo>
                    <a:pt x="20" y="14"/>
                    <a:pt x="21" y="17"/>
                    <a:pt x="21" y="21"/>
                  </a:cubicBezTo>
                  <a:cubicBezTo>
                    <a:pt x="21" y="24"/>
                    <a:pt x="20" y="27"/>
                    <a:pt x="18" y="30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12" y="32"/>
                    <a:pt x="11" y="31"/>
                    <a:pt x="10" y="30"/>
                  </a:cubicBezTo>
                  <a:cubicBezTo>
                    <a:pt x="8" y="27"/>
                    <a:pt x="7" y="24"/>
                    <a:pt x="7" y="21"/>
                  </a:cubicBezTo>
                  <a:cubicBezTo>
                    <a:pt x="7" y="17"/>
                    <a:pt x="8" y="14"/>
                    <a:pt x="10" y="12"/>
                  </a:cubicBezTo>
                  <a:close/>
                  <a:moveTo>
                    <a:pt x="35" y="11"/>
                  </a:moveTo>
                  <a:cubicBezTo>
                    <a:pt x="37" y="9"/>
                    <a:pt x="39" y="8"/>
                    <a:pt x="41" y="8"/>
                  </a:cubicBezTo>
                  <a:cubicBezTo>
                    <a:pt x="43" y="8"/>
                    <a:pt x="45" y="9"/>
                    <a:pt x="47" y="11"/>
                  </a:cubicBezTo>
                  <a:cubicBezTo>
                    <a:pt x="49" y="13"/>
                    <a:pt x="50" y="17"/>
                    <a:pt x="50" y="21"/>
                  </a:cubicBezTo>
                  <a:cubicBezTo>
                    <a:pt x="50" y="24"/>
                    <a:pt x="49" y="28"/>
                    <a:pt x="47" y="30"/>
                  </a:cubicBezTo>
                  <a:cubicBezTo>
                    <a:pt x="45" y="32"/>
                    <a:pt x="43" y="34"/>
                    <a:pt x="41" y="34"/>
                  </a:cubicBezTo>
                  <a:cubicBezTo>
                    <a:pt x="39" y="34"/>
                    <a:pt x="37" y="32"/>
                    <a:pt x="35" y="30"/>
                  </a:cubicBezTo>
                  <a:cubicBezTo>
                    <a:pt x="34" y="28"/>
                    <a:pt x="33" y="24"/>
                    <a:pt x="33" y="21"/>
                  </a:cubicBezTo>
                  <a:cubicBezTo>
                    <a:pt x="33" y="17"/>
                    <a:pt x="34" y="13"/>
                    <a:pt x="3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9CA48736-C06D-452C-95C8-C3D7278FE694}"/>
              </a:ext>
            </a:extLst>
          </p:cNvPr>
          <p:cNvGrpSpPr>
            <a:grpSpLocks/>
          </p:cNvGrpSpPr>
          <p:nvPr/>
        </p:nvGrpSpPr>
        <p:grpSpPr bwMode="auto">
          <a:xfrm>
            <a:off x="6415088" y="2701925"/>
            <a:ext cx="1255712" cy="1441450"/>
            <a:chOff x="6415659" y="2434851"/>
            <a:chExt cx="1254669" cy="1442148"/>
          </a:xfrm>
        </p:grpSpPr>
        <p:sp>
          <p:nvSpPr>
            <p:cNvPr id="11" name="任意多边形 10">
              <a:extLst>
                <a:ext uri="{FF2B5EF4-FFF2-40B4-BE49-F238E27FC236}">
                  <a16:creationId xmlns:a16="http://schemas.microsoft.com/office/drawing/2014/main" id="{9B99A99A-60C2-4499-A56D-1B7F00AD5689}"/>
                </a:ext>
              </a:extLst>
            </p:cNvPr>
            <p:cNvSpPr/>
            <p:nvPr/>
          </p:nvSpPr>
          <p:spPr>
            <a:xfrm>
              <a:off x="6415659" y="2434851"/>
              <a:ext cx="1254669" cy="144214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2320" tIns="313011" rIns="272320" bIns="313011" spcCol="1270" anchor="ctr"/>
            <a:lstStyle/>
            <a:p>
              <a:pPr algn="ctr" defTabSz="1600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600"/>
            </a:p>
          </p:txBody>
        </p:sp>
        <p:sp>
          <p:nvSpPr>
            <p:cNvPr id="5176" name="Freeform 30">
              <a:extLst>
                <a:ext uri="{FF2B5EF4-FFF2-40B4-BE49-F238E27FC236}">
                  <a16:creationId xmlns:a16="http://schemas.microsoft.com/office/drawing/2014/main" id="{80C2E5E1-882E-4072-BA93-DE4D73EB3E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41722" y="2915550"/>
              <a:ext cx="402542" cy="529054"/>
            </a:xfrm>
            <a:custGeom>
              <a:avLst/>
              <a:gdLst>
                <a:gd name="T0" fmla="*/ 2147483647 w 74"/>
                <a:gd name="T1" fmla="*/ 0 h 97"/>
                <a:gd name="T2" fmla="*/ 2147483647 w 74"/>
                <a:gd name="T3" fmla="*/ 2147483647 h 97"/>
                <a:gd name="T4" fmla="*/ 2147483647 w 74"/>
                <a:gd name="T5" fmla="*/ 2147483647 h 97"/>
                <a:gd name="T6" fmla="*/ 2147483647 w 74"/>
                <a:gd name="T7" fmla="*/ 2147483647 h 97"/>
                <a:gd name="T8" fmla="*/ 2147483647 w 74"/>
                <a:gd name="T9" fmla="*/ 2147483647 h 97"/>
                <a:gd name="T10" fmla="*/ 2147483647 w 74"/>
                <a:gd name="T11" fmla="*/ 2147483647 h 97"/>
                <a:gd name="T12" fmla="*/ 2147483647 w 74"/>
                <a:gd name="T13" fmla="*/ 2147483647 h 97"/>
                <a:gd name="T14" fmla="*/ 2147483647 w 74"/>
                <a:gd name="T15" fmla="*/ 2147483647 h 97"/>
                <a:gd name="T16" fmla="*/ 2147483647 w 74"/>
                <a:gd name="T17" fmla="*/ 2147483647 h 97"/>
                <a:gd name="T18" fmla="*/ 2147483647 w 74"/>
                <a:gd name="T19" fmla="*/ 2147483647 h 97"/>
                <a:gd name="T20" fmla="*/ 2147483647 w 74"/>
                <a:gd name="T21" fmla="*/ 2147483647 h 97"/>
                <a:gd name="T22" fmla="*/ 2147483647 w 74"/>
                <a:gd name="T23" fmla="*/ 2147483647 h 97"/>
                <a:gd name="T24" fmla="*/ 2147483647 w 74"/>
                <a:gd name="T25" fmla="*/ 2147483647 h 97"/>
                <a:gd name="T26" fmla="*/ 2147483647 w 74"/>
                <a:gd name="T27" fmla="*/ 2147483647 h 97"/>
                <a:gd name="T28" fmla="*/ 2147483647 w 74"/>
                <a:gd name="T29" fmla="*/ 2147483647 h 97"/>
                <a:gd name="T30" fmla="*/ 0 w 74"/>
                <a:gd name="T31" fmla="*/ 2147483647 h 97"/>
                <a:gd name="T32" fmla="*/ 2147483647 w 74"/>
                <a:gd name="T33" fmla="*/ 2147483647 h 97"/>
                <a:gd name="T34" fmla="*/ 2147483647 w 74"/>
                <a:gd name="T35" fmla="*/ 0 h 97"/>
                <a:gd name="T36" fmla="*/ 2147483647 w 74"/>
                <a:gd name="T37" fmla="*/ 2147483647 h 97"/>
                <a:gd name="T38" fmla="*/ 2147483647 w 74"/>
                <a:gd name="T39" fmla="*/ 2147483647 h 97"/>
                <a:gd name="T40" fmla="*/ 2147483647 w 74"/>
                <a:gd name="T41" fmla="*/ 2147483647 h 97"/>
                <a:gd name="T42" fmla="*/ 2147483647 w 74"/>
                <a:gd name="T43" fmla="*/ 2147483647 h 97"/>
                <a:gd name="T44" fmla="*/ 2147483647 w 74"/>
                <a:gd name="T45" fmla="*/ 2147483647 h 97"/>
                <a:gd name="T46" fmla="*/ 2147483647 w 74"/>
                <a:gd name="T47" fmla="*/ 2147483647 h 97"/>
                <a:gd name="T48" fmla="*/ 2147483647 w 74"/>
                <a:gd name="T49" fmla="*/ 2147483647 h 97"/>
                <a:gd name="T50" fmla="*/ 2147483647 w 74"/>
                <a:gd name="T51" fmla="*/ 2147483647 h 97"/>
                <a:gd name="T52" fmla="*/ 2147483647 w 74"/>
                <a:gd name="T53" fmla="*/ 2147483647 h 97"/>
                <a:gd name="T54" fmla="*/ 2147483647 w 74"/>
                <a:gd name="T55" fmla="*/ 2147483647 h 97"/>
                <a:gd name="T56" fmla="*/ 2147483647 w 74"/>
                <a:gd name="T57" fmla="*/ 2147483647 h 97"/>
                <a:gd name="T58" fmla="*/ 2147483647 w 74"/>
                <a:gd name="T59" fmla="*/ 2147483647 h 97"/>
                <a:gd name="T60" fmla="*/ 2147483647 w 74"/>
                <a:gd name="T61" fmla="*/ 2147483647 h 97"/>
                <a:gd name="T62" fmla="*/ 2147483647 w 74"/>
                <a:gd name="T63" fmla="*/ 2147483647 h 97"/>
                <a:gd name="T64" fmla="*/ 2147483647 w 74"/>
                <a:gd name="T65" fmla="*/ 2147483647 h 97"/>
                <a:gd name="T66" fmla="*/ 2147483647 w 74"/>
                <a:gd name="T67" fmla="*/ 2147483647 h 97"/>
                <a:gd name="T68" fmla="*/ 2147483647 w 74"/>
                <a:gd name="T69" fmla="*/ 2147483647 h 97"/>
                <a:gd name="T70" fmla="*/ 2147483647 w 74"/>
                <a:gd name="T71" fmla="*/ 2147483647 h 97"/>
                <a:gd name="T72" fmla="*/ 2147483647 w 74"/>
                <a:gd name="T73" fmla="*/ 2147483647 h 97"/>
                <a:gd name="T74" fmla="*/ 2147483647 w 74"/>
                <a:gd name="T75" fmla="*/ 2147483647 h 97"/>
                <a:gd name="T76" fmla="*/ 2147483647 w 74"/>
                <a:gd name="T77" fmla="*/ 2147483647 h 97"/>
                <a:gd name="T78" fmla="*/ 2147483647 w 74"/>
                <a:gd name="T79" fmla="*/ 2147483647 h 97"/>
                <a:gd name="T80" fmla="*/ 2147483647 w 74"/>
                <a:gd name="T81" fmla="*/ 2147483647 h 97"/>
                <a:gd name="T82" fmla="*/ 2147483647 w 74"/>
                <a:gd name="T83" fmla="*/ 2147483647 h 97"/>
                <a:gd name="T84" fmla="*/ 2147483647 w 74"/>
                <a:gd name="T85" fmla="*/ 2147483647 h 97"/>
                <a:gd name="T86" fmla="*/ 2147483647 w 74"/>
                <a:gd name="T87" fmla="*/ 2147483647 h 97"/>
                <a:gd name="T88" fmla="*/ 2147483647 w 74"/>
                <a:gd name="T89" fmla="*/ 2147483647 h 97"/>
                <a:gd name="T90" fmla="*/ 2147483647 w 74"/>
                <a:gd name="T91" fmla="*/ 2147483647 h 97"/>
                <a:gd name="T92" fmla="*/ 2147483647 w 74"/>
                <a:gd name="T93" fmla="*/ 2147483647 h 97"/>
                <a:gd name="T94" fmla="*/ 2147483647 w 74"/>
                <a:gd name="T95" fmla="*/ 2147483647 h 97"/>
                <a:gd name="T96" fmla="*/ 2147483647 w 74"/>
                <a:gd name="T97" fmla="*/ 2147483647 h 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3E4E201F-40D7-4480-8270-1D7FFFE13439}"/>
              </a:ext>
            </a:extLst>
          </p:cNvPr>
          <p:cNvGrpSpPr>
            <a:grpSpLocks/>
          </p:cNvGrpSpPr>
          <p:nvPr/>
        </p:nvGrpSpPr>
        <p:grpSpPr bwMode="auto">
          <a:xfrm>
            <a:off x="4386263" y="3925888"/>
            <a:ext cx="1254125" cy="1441450"/>
            <a:chOff x="4385691" y="3658946"/>
            <a:chExt cx="1254669" cy="1442148"/>
          </a:xfrm>
        </p:grpSpPr>
        <p:sp>
          <p:nvSpPr>
            <p:cNvPr id="16" name="任意多边形 15">
              <a:extLst>
                <a:ext uri="{FF2B5EF4-FFF2-40B4-BE49-F238E27FC236}">
                  <a16:creationId xmlns:a16="http://schemas.microsoft.com/office/drawing/2014/main" id="{9E741A6B-74C4-4D7A-BD8E-EC4C195C6F7E}"/>
                </a:ext>
              </a:extLst>
            </p:cNvPr>
            <p:cNvSpPr/>
            <p:nvPr/>
          </p:nvSpPr>
          <p:spPr>
            <a:xfrm>
              <a:off x="4385691" y="3658946"/>
              <a:ext cx="1254669" cy="144214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2320" tIns="313011" rIns="272320" bIns="313011" spcCol="1270" anchor="ctr"/>
            <a:lstStyle/>
            <a:p>
              <a:pPr algn="ctr" defTabSz="1600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600"/>
            </a:p>
          </p:txBody>
        </p:sp>
        <p:sp>
          <p:nvSpPr>
            <p:cNvPr id="5174" name="Freeform 48">
              <a:extLst>
                <a:ext uri="{FF2B5EF4-FFF2-40B4-BE49-F238E27FC236}">
                  <a16:creationId xmlns:a16="http://schemas.microsoft.com/office/drawing/2014/main" id="{A1E25419-DA64-4152-BD5B-2348B1DE03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1307" y="4091341"/>
              <a:ext cx="363436" cy="577358"/>
            </a:xfrm>
            <a:custGeom>
              <a:avLst/>
              <a:gdLst>
                <a:gd name="T0" fmla="*/ 2147483647 w 67"/>
                <a:gd name="T1" fmla="*/ 2147483647 h 106"/>
                <a:gd name="T2" fmla="*/ 2147483647 w 67"/>
                <a:gd name="T3" fmla="*/ 2147483647 h 106"/>
                <a:gd name="T4" fmla="*/ 2147483647 w 67"/>
                <a:gd name="T5" fmla="*/ 2147483647 h 106"/>
                <a:gd name="T6" fmla="*/ 2147483647 w 67"/>
                <a:gd name="T7" fmla="*/ 2147483647 h 106"/>
                <a:gd name="T8" fmla="*/ 2147483647 w 67"/>
                <a:gd name="T9" fmla="*/ 2147483647 h 106"/>
                <a:gd name="T10" fmla="*/ 2147483647 w 67"/>
                <a:gd name="T11" fmla="*/ 2147483647 h 106"/>
                <a:gd name="T12" fmla="*/ 2147483647 w 67"/>
                <a:gd name="T13" fmla="*/ 2147483647 h 106"/>
                <a:gd name="T14" fmla="*/ 2147483647 w 67"/>
                <a:gd name="T15" fmla="*/ 2147483647 h 106"/>
                <a:gd name="T16" fmla="*/ 2147483647 w 67"/>
                <a:gd name="T17" fmla="*/ 2147483647 h 106"/>
                <a:gd name="T18" fmla="*/ 2147483647 w 67"/>
                <a:gd name="T19" fmla="*/ 2147483647 h 106"/>
                <a:gd name="T20" fmla="*/ 2147483647 w 67"/>
                <a:gd name="T21" fmla="*/ 2147483647 h 106"/>
                <a:gd name="T22" fmla="*/ 2147483647 w 67"/>
                <a:gd name="T23" fmla="*/ 2147483647 h 106"/>
                <a:gd name="T24" fmla="*/ 2147483647 w 67"/>
                <a:gd name="T25" fmla="*/ 2147483647 h 106"/>
                <a:gd name="T26" fmla="*/ 2147483647 w 67"/>
                <a:gd name="T27" fmla="*/ 2147483647 h 106"/>
                <a:gd name="T28" fmla="*/ 2147483647 w 67"/>
                <a:gd name="T29" fmla="*/ 2147483647 h 106"/>
                <a:gd name="T30" fmla="*/ 0 w 67"/>
                <a:gd name="T31" fmla="*/ 2147483647 h 106"/>
                <a:gd name="T32" fmla="*/ 2147483647 w 67"/>
                <a:gd name="T33" fmla="*/ 0 h 106"/>
                <a:gd name="T34" fmla="*/ 2147483647 w 67"/>
                <a:gd name="T35" fmla="*/ 2147483647 h 106"/>
                <a:gd name="T36" fmla="*/ 2147483647 w 67"/>
                <a:gd name="T37" fmla="*/ 2147483647 h 106"/>
                <a:gd name="T38" fmla="*/ 2147483647 w 67"/>
                <a:gd name="T39" fmla="*/ 2147483647 h 106"/>
                <a:gd name="T40" fmla="*/ 2147483647 w 67"/>
                <a:gd name="T41" fmla="*/ 2147483647 h 106"/>
                <a:gd name="T42" fmla="*/ 2147483647 w 67"/>
                <a:gd name="T43" fmla="*/ 2147483647 h 106"/>
                <a:gd name="T44" fmla="*/ 2147483647 w 67"/>
                <a:gd name="T45" fmla="*/ 2147483647 h 106"/>
                <a:gd name="T46" fmla="*/ 2147483647 w 67"/>
                <a:gd name="T47" fmla="*/ 2147483647 h 106"/>
                <a:gd name="T48" fmla="*/ 2147483647 w 67"/>
                <a:gd name="T49" fmla="*/ 2147483647 h 106"/>
                <a:gd name="T50" fmla="*/ 2147483647 w 67"/>
                <a:gd name="T51" fmla="*/ 2147483647 h 106"/>
                <a:gd name="T52" fmla="*/ 2147483647 w 67"/>
                <a:gd name="T53" fmla="*/ 2147483647 h 106"/>
                <a:gd name="T54" fmla="*/ 2147483647 w 67"/>
                <a:gd name="T55" fmla="*/ 2147483647 h 106"/>
                <a:gd name="T56" fmla="*/ 2147483647 w 67"/>
                <a:gd name="T57" fmla="*/ 2147483647 h 106"/>
                <a:gd name="T58" fmla="*/ 2147483647 w 67"/>
                <a:gd name="T59" fmla="*/ 2147483647 h 106"/>
                <a:gd name="T60" fmla="*/ 2147483647 w 67"/>
                <a:gd name="T61" fmla="*/ 2147483647 h 106"/>
                <a:gd name="T62" fmla="*/ 2147483647 w 67"/>
                <a:gd name="T63" fmla="*/ 2147483647 h 106"/>
                <a:gd name="T64" fmla="*/ 2147483647 w 67"/>
                <a:gd name="T65" fmla="*/ 2147483647 h 106"/>
                <a:gd name="T66" fmla="*/ 2147483647 w 67"/>
                <a:gd name="T67" fmla="*/ 2147483647 h 106"/>
                <a:gd name="T68" fmla="*/ 2147483647 w 67"/>
                <a:gd name="T69" fmla="*/ 2147483647 h 106"/>
                <a:gd name="T70" fmla="*/ 2147483647 w 67"/>
                <a:gd name="T71" fmla="*/ 2147483647 h 106"/>
                <a:gd name="T72" fmla="*/ 2147483647 w 67"/>
                <a:gd name="T73" fmla="*/ 2147483647 h 106"/>
                <a:gd name="T74" fmla="*/ 2147483647 w 67"/>
                <a:gd name="T75" fmla="*/ 2147483647 h 106"/>
                <a:gd name="T76" fmla="*/ 2147483647 w 67"/>
                <a:gd name="T77" fmla="*/ 2147483647 h 106"/>
                <a:gd name="T78" fmla="*/ 2147483647 w 67"/>
                <a:gd name="T79" fmla="*/ 2147483647 h 106"/>
                <a:gd name="T80" fmla="*/ 2147483647 w 67"/>
                <a:gd name="T81" fmla="*/ 2147483647 h 106"/>
                <a:gd name="T82" fmla="*/ 2147483647 w 67"/>
                <a:gd name="T83" fmla="*/ 2147483647 h 106"/>
                <a:gd name="T84" fmla="*/ 2147483647 w 67"/>
                <a:gd name="T85" fmla="*/ 2147483647 h 106"/>
                <a:gd name="T86" fmla="*/ 2147483647 w 67"/>
                <a:gd name="T87" fmla="*/ 2147483647 h 106"/>
                <a:gd name="T88" fmla="*/ 2147483647 w 67"/>
                <a:gd name="T89" fmla="*/ 2147483647 h 106"/>
                <a:gd name="T90" fmla="*/ 2147483647 w 67"/>
                <a:gd name="T91" fmla="*/ 2147483647 h 106"/>
                <a:gd name="T92" fmla="*/ 2147483647 w 67"/>
                <a:gd name="T93" fmla="*/ 2147483647 h 106"/>
                <a:gd name="T94" fmla="*/ 2147483647 w 67"/>
                <a:gd name="T95" fmla="*/ 2147483647 h 106"/>
                <a:gd name="T96" fmla="*/ 2147483647 w 67"/>
                <a:gd name="T97" fmla="*/ 2147483647 h 106"/>
                <a:gd name="T98" fmla="*/ 2147483647 w 67"/>
                <a:gd name="T99" fmla="*/ 2147483647 h 106"/>
                <a:gd name="T100" fmla="*/ 2147483647 w 67"/>
                <a:gd name="T101" fmla="*/ 2147483647 h 106"/>
                <a:gd name="T102" fmla="*/ 2147483647 w 67"/>
                <a:gd name="T103" fmla="*/ 2147483647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31312292-0DDB-428C-B30C-7BAC4F41823D}"/>
              </a:ext>
            </a:extLst>
          </p:cNvPr>
          <p:cNvGrpSpPr>
            <a:grpSpLocks/>
          </p:cNvGrpSpPr>
          <p:nvPr/>
        </p:nvGrpSpPr>
        <p:grpSpPr bwMode="auto">
          <a:xfrm>
            <a:off x="5740400" y="1477963"/>
            <a:ext cx="1255713" cy="1441450"/>
            <a:chOff x="5740734" y="1210755"/>
            <a:chExt cx="1254669" cy="1442148"/>
          </a:xfrm>
        </p:grpSpPr>
        <p:sp>
          <p:nvSpPr>
            <p:cNvPr id="4" name="任意多边形 3">
              <a:extLst>
                <a:ext uri="{FF2B5EF4-FFF2-40B4-BE49-F238E27FC236}">
                  <a16:creationId xmlns:a16="http://schemas.microsoft.com/office/drawing/2014/main" id="{16AAD671-9959-4A3A-81C1-123365AB9035}"/>
                </a:ext>
              </a:extLst>
            </p:cNvPr>
            <p:cNvSpPr/>
            <p:nvPr/>
          </p:nvSpPr>
          <p:spPr>
            <a:xfrm>
              <a:off x="5740734" y="1210755"/>
              <a:ext cx="1254669" cy="144214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94240" tIns="434931" rIns="394240" bIns="434931" spcCol="1270" anchor="ctr"/>
            <a:lstStyle/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200"/>
            </a:p>
          </p:txBody>
        </p:sp>
        <p:sp>
          <p:nvSpPr>
            <p:cNvPr id="5172" name="Freeform 71">
              <a:extLst>
                <a:ext uri="{FF2B5EF4-FFF2-40B4-BE49-F238E27FC236}">
                  <a16:creationId xmlns:a16="http://schemas.microsoft.com/office/drawing/2014/main" id="{8DC8475A-7DD2-46B4-A4A9-1D3E9DB29F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2742" y="1609412"/>
              <a:ext cx="510652" cy="540555"/>
            </a:xfrm>
            <a:custGeom>
              <a:avLst/>
              <a:gdLst>
                <a:gd name="T0" fmla="*/ 2147483647 w 222"/>
                <a:gd name="T1" fmla="*/ 2147483647 h 235"/>
                <a:gd name="T2" fmla="*/ 2147483647 w 222"/>
                <a:gd name="T3" fmla="*/ 2147483647 h 235"/>
                <a:gd name="T4" fmla="*/ 2147483647 w 222"/>
                <a:gd name="T5" fmla="*/ 2147483647 h 235"/>
                <a:gd name="T6" fmla="*/ 2147483647 w 222"/>
                <a:gd name="T7" fmla="*/ 2147483647 h 235"/>
                <a:gd name="T8" fmla="*/ 2147483647 w 222"/>
                <a:gd name="T9" fmla="*/ 2147483647 h 235"/>
                <a:gd name="T10" fmla="*/ 2147483647 w 222"/>
                <a:gd name="T11" fmla="*/ 2147483647 h 235"/>
                <a:gd name="T12" fmla="*/ 2147483647 w 222"/>
                <a:gd name="T13" fmla="*/ 2147483647 h 235"/>
                <a:gd name="T14" fmla="*/ 2147483647 w 222"/>
                <a:gd name="T15" fmla="*/ 2147483647 h 235"/>
                <a:gd name="T16" fmla="*/ 2147483647 w 222"/>
                <a:gd name="T17" fmla="*/ 2147483647 h 235"/>
                <a:gd name="T18" fmla="*/ 2147483647 w 222"/>
                <a:gd name="T19" fmla="*/ 2147483647 h 235"/>
                <a:gd name="T20" fmla="*/ 2147483647 w 222"/>
                <a:gd name="T21" fmla="*/ 2147483647 h 235"/>
                <a:gd name="T22" fmla="*/ 2147483647 w 222"/>
                <a:gd name="T23" fmla="*/ 2147483647 h 235"/>
                <a:gd name="T24" fmla="*/ 2147483647 w 222"/>
                <a:gd name="T25" fmla="*/ 2147483647 h 235"/>
                <a:gd name="T26" fmla="*/ 2147483647 w 222"/>
                <a:gd name="T27" fmla="*/ 0 h 235"/>
                <a:gd name="T28" fmla="*/ 2147483647 w 222"/>
                <a:gd name="T29" fmla="*/ 0 h 235"/>
                <a:gd name="T30" fmla="*/ 2147483647 w 222"/>
                <a:gd name="T31" fmla="*/ 2147483647 h 235"/>
                <a:gd name="T32" fmla="*/ 2147483647 w 222"/>
                <a:gd name="T33" fmla="*/ 2147483647 h 235"/>
                <a:gd name="T34" fmla="*/ 2147483647 w 222"/>
                <a:gd name="T35" fmla="*/ 2147483647 h 235"/>
                <a:gd name="T36" fmla="*/ 2147483647 w 222"/>
                <a:gd name="T37" fmla="*/ 2147483647 h 235"/>
                <a:gd name="T38" fmla="*/ 2147483647 w 222"/>
                <a:gd name="T39" fmla="*/ 2147483647 h 235"/>
                <a:gd name="T40" fmla="*/ 2147483647 w 222"/>
                <a:gd name="T41" fmla="*/ 2147483647 h 235"/>
                <a:gd name="T42" fmla="*/ 2147483647 w 222"/>
                <a:gd name="T43" fmla="*/ 2147483647 h 235"/>
                <a:gd name="T44" fmla="*/ 0 w 222"/>
                <a:gd name="T45" fmla="*/ 2147483647 h 235"/>
                <a:gd name="T46" fmla="*/ 0 w 222"/>
                <a:gd name="T47" fmla="*/ 2147483647 h 235"/>
                <a:gd name="T48" fmla="*/ 2147483647 w 222"/>
                <a:gd name="T49" fmla="*/ 2147483647 h 235"/>
                <a:gd name="T50" fmla="*/ 2147483647 w 222"/>
                <a:gd name="T51" fmla="*/ 2147483647 h 235"/>
                <a:gd name="T52" fmla="*/ 2147483647 w 222"/>
                <a:gd name="T53" fmla="*/ 2147483647 h 235"/>
                <a:gd name="T54" fmla="*/ 2147483647 w 222"/>
                <a:gd name="T55" fmla="*/ 2147483647 h 235"/>
                <a:gd name="T56" fmla="*/ 2147483647 w 222"/>
                <a:gd name="T57" fmla="*/ 2147483647 h 235"/>
                <a:gd name="T58" fmla="*/ 2147483647 w 222"/>
                <a:gd name="T59" fmla="*/ 2147483647 h 235"/>
                <a:gd name="T60" fmla="*/ 2147483647 w 222"/>
                <a:gd name="T61" fmla="*/ 2147483647 h 235"/>
                <a:gd name="T62" fmla="*/ 2147483647 w 222"/>
                <a:gd name="T63" fmla="*/ 2147483647 h 235"/>
                <a:gd name="T64" fmla="*/ 2147483647 w 222"/>
                <a:gd name="T65" fmla="*/ 2147483647 h 235"/>
                <a:gd name="T66" fmla="*/ 2147483647 w 222"/>
                <a:gd name="T67" fmla="*/ 2147483647 h 235"/>
                <a:gd name="T68" fmla="*/ 2147483647 w 222"/>
                <a:gd name="T69" fmla="*/ 2147483647 h 235"/>
                <a:gd name="T70" fmla="*/ 2147483647 w 222"/>
                <a:gd name="T71" fmla="*/ 2147483647 h 235"/>
                <a:gd name="T72" fmla="*/ 2147483647 w 222"/>
                <a:gd name="T73" fmla="*/ 2147483647 h 235"/>
                <a:gd name="T74" fmla="*/ 2147483647 w 222"/>
                <a:gd name="T75" fmla="*/ 2147483647 h 235"/>
                <a:gd name="T76" fmla="*/ 2147483647 w 222"/>
                <a:gd name="T77" fmla="*/ 2147483647 h 235"/>
                <a:gd name="T78" fmla="*/ 2147483647 w 222"/>
                <a:gd name="T79" fmla="*/ 2147483647 h 235"/>
                <a:gd name="T80" fmla="*/ 2147483647 w 222"/>
                <a:gd name="T81" fmla="*/ 2147483647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22" h="235">
                  <a:moveTo>
                    <a:pt x="151" y="19"/>
                  </a:moveTo>
                  <a:lnTo>
                    <a:pt x="170" y="29"/>
                  </a:lnTo>
                  <a:lnTo>
                    <a:pt x="203" y="19"/>
                  </a:lnTo>
                  <a:lnTo>
                    <a:pt x="182" y="7"/>
                  </a:lnTo>
                  <a:lnTo>
                    <a:pt x="151" y="19"/>
                  </a:lnTo>
                  <a:close/>
                  <a:moveTo>
                    <a:pt x="31" y="171"/>
                  </a:moveTo>
                  <a:lnTo>
                    <a:pt x="7" y="159"/>
                  </a:lnTo>
                  <a:lnTo>
                    <a:pt x="7" y="211"/>
                  </a:lnTo>
                  <a:lnTo>
                    <a:pt x="31" y="223"/>
                  </a:lnTo>
                  <a:lnTo>
                    <a:pt x="31" y="171"/>
                  </a:lnTo>
                  <a:close/>
                  <a:moveTo>
                    <a:pt x="87" y="104"/>
                  </a:moveTo>
                  <a:lnTo>
                    <a:pt x="109" y="114"/>
                  </a:lnTo>
                  <a:lnTo>
                    <a:pt x="137" y="102"/>
                  </a:lnTo>
                  <a:lnTo>
                    <a:pt x="116" y="93"/>
                  </a:lnTo>
                  <a:lnTo>
                    <a:pt x="87" y="104"/>
                  </a:lnTo>
                  <a:close/>
                  <a:moveTo>
                    <a:pt x="68" y="102"/>
                  </a:moveTo>
                  <a:lnTo>
                    <a:pt x="76" y="100"/>
                  </a:lnTo>
                  <a:lnTo>
                    <a:pt x="116" y="83"/>
                  </a:lnTo>
                  <a:lnTo>
                    <a:pt x="118" y="83"/>
                  </a:lnTo>
                  <a:lnTo>
                    <a:pt x="132" y="90"/>
                  </a:lnTo>
                  <a:lnTo>
                    <a:pt x="132" y="24"/>
                  </a:lnTo>
                  <a:lnTo>
                    <a:pt x="132" y="19"/>
                  </a:lnTo>
                  <a:lnTo>
                    <a:pt x="139" y="14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215" y="14"/>
                  </a:lnTo>
                  <a:lnTo>
                    <a:pt x="222" y="19"/>
                  </a:lnTo>
                  <a:lnTo>
                    <a:pt x="222" y="168"/>
                  </a:lnTo>
                  <a:lnTo>
                    <a:pt x="173" y="187"/>
                  </a:lnTo>
                  <a:lnTo>
                    <a:pt x="168" y="185"/>
                  </a:lnTo>
                  <a:lnTo>
                    <a:pt x="158" y="180"/>
                  </a:lnTo>
                  <a:lnTo>
                    <a:pt x="158" y="192"/>
                  </a:lnTo>
                  <a:lnTo>
                    <a:pt x="106" y="211"/>
                  </a:lnTo>
                  <a:lnTo>
                    <a:pt x="102" y="209"/>
                  </a:lnTo>
                  <a:lnTo>
                    <a:pt x="90" y="201"/>
                  </a:lnTo>
                  <a:lnTo>
                    <a:pt x="90" y="216"/>
                  </a:lnTo>
                  <a:lnTo>
                    <a:pt x="38" y="235"/>
                  </a:lnTo>
                  <a:lnTo>
                    <a:pt x="33" y="23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7" y="145"/>
                  </a:lnTo>
                  <a:lnTo>
                    <a:pt x="47" y="128"/>
                  </a:lnTo>
                  <a:lnTo>
                    <a:pt x="50" y="128"/>
                  </a:lnTo>
                  <a:lnTo>
                    <a:pt x="80" y="145"/>
                  </a:lnTo>
                  <a:lnTo>
                    <a:pt x="90" y="147"/>
                  </a:lnTo>
                  <a:lnTo>
                    <a:pt x="90" y="194"/>
                  </a:lnTo>
                  <a:lnTo>
                    <a:pt x="99" y="199"/>
                  </a:lnTo>
                  <a:lnTo>
                    <a:pt x="99" y="126"/>
                  </a:lnTo>
                  <a:lnTo>
                    <a:pt x="76" y="114"/>
                  </a:lnTo>
                  <a:lnTo>
                    <a:pt x="76" y="142"/>
                  </a:lnTo>
                  <a:lnTo>
                    <a:pt x="68" y="138"/>
                  </a:lnTo>
                  <a:lnTo>
                    <a:pt x="68" y="109"/>
                  </a:lnTo>
                  <a:lnTo>
                    <a:pt x="68" y="102"/>
                  </a:lnTo>
                  <a:close/>
                  <a:moveTo>
                    <a:pt x="139" y="95"/>
                  </a:moveTo>
                  <a:lnTo>
                    <a:pt x="149" y="100"/>
                  </a:lnTo>
                  <a:lnTo>
                    <a:pt x="158" y="102"/>
                  </a:lnTo>
                  <a:lnTo>
                    <a:pt x="158" y="171"/>
                  </a:lnTo>
                  <a:lnTo>
                    <a:pt x="165" y="175"/>
                  </a:lnTo>
                  <a:lnTo>
                    <a:pt x="165" y="43"/>
                  </a:lnTo>
                  <a:lnTo>
                    <a:pt x="139" y="31"/>
                  </a:lnTo>
                  <a:lnTo>
                    <a:pt x="139" y="95"/>
                  </a:lnTo>
                  <a:close/>
                  <a:moveTo>
                    <a:pt x="19" y="149"/>
                  </a:moveTo>
                  <a:lnTo>
                    <a:pt x="38" y="159"/>
                  </a:lnTo>
                  <a:lnTo>
                    <a:pt x="71" y="147"/>
                  </a:lnTo>
                  <a:lnTo>
                    <a:pt x="47" y="138"/>
                  </a:lnTo>
                  <a:lnTo>
                    <a:pt x="19" y="149"/>
                  </a:lnTo>
                  <a:close/>
                  <a:moveTo>
                    <a:pt x="173" y="38"/>
                  </a:moveTo>
                  <a:lnTo>
                    <a:pt x="173" y="36"/>
                  </a:lnTo>
                  <a:lnTo>
                    <a:pt x="17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FBB6DAC9-B353-4EA0-9339-3C039A7A4B33}"/>
              </a:ext>
            </a:extLst>
          </p:cNvPr>
          <p:cNvGrpSpPr>
            <a:grpSpLocks/>
          </p:cNvGrpSpPr>
          <p:nvPr/>
        </p:nvGrpSpPr>
        <p:grpSpPr bwMode="auto">
          <a:xfrm>
            <a:off x="5740400" y="3925888"/>
            <a:ext cx="1255713" cy="1441450"/>
            <a:chOff x="5740734" y="3658946"/>
            <a:chExt cx="1254669" cy="1442148"/>
          </a:xfrm>
        </p:grpSpPr>
        <p:sp>
          <p:nvSpPr>
            <p:cNvPr id="13" name="任意多边形 12">
              <a:extLst>
                <a:ext uri="{FF2B5EF4-FFF2-40B4-BE49-F238E27FC236}">
                  <a16:creationId xmlns:a16="http://schemas.microsoft.com/office/drawing/2014/main" id="{1BDF0FAC-1B10-4B0C-A2DA-65FBE38A3D34}"/>
                </a:ext>
              </a:extLst>
            </p:cNvPr>
            <p:cNvSpPr/>
            <p:nvPr/>
          </p:nvSpPr>
          <p:spPr>
            <a:xfrm>
              <a:off x="5740734" y="3658946"/>
              <a:ext cx="1254669" cy="144214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94240" tIns="434931" rIns="394240" bIns="434931" spcCol="1270" anchor="ctr"/>
            <a:lstStyle/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200"/>
            </a:p>
          </p:txBody>
        </p:sp>
        <p:sp>
          <p:nvSpPr>
            <p:cNvPr id="5170" name="Freeform 306">
              <a:extLst>
                <a:ext uri="{FF2B5EF4-FFF2-40B4-BE49-F238E27FC236}">
                  <a16:creationId xmlns:a16="http://schemas.microsoft.com/office/drawing/2014/main" id="{725158D3-C556-4937-B3D0-EDF8EFA8C7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7816" y="4091341"/>
              <a:ext cx="540505" cy="538049"/>
            </a:xfrm>
            <a:custGeom>
              <a:avLst/>
              <a:gdLst>
                <a:gd name="T0" fmla="*/ 2147483647 w 99"/>
                <a:gd name="T1" fmla="*/ 2147483647 h 99"/>
                <a:gd name="T2" fmla="*/ 2147483647 w 99"/>
                <a:gd name="T3" fmla="*/ 2147483647 h 99"/>
                <a:gd name="T4" fmla="*/ 2147483647 w 99"/>
                <a:gd name="T5" fmla="*/ 2147483647 h 99"/>
                <a:gd name="T6" fmla="*/ 2147483647 w 99"/>
                <a:gd name="T7" fmla="*/ 2147483647 h 99"/>
                <a:gd name="T8" fmla="*/ 2147483647 w 99"/>
                <a:gd name="T9" fmla="*/ 2147483647 h 99"/>
                <a:gd name="T10" fmla="*/ 2147483647 w 99"/>
                <a:gd name="T11" fmla="*/ 2147483647 h 99"/>
                <a:gd name="T12" fmla="*/ 2147483647 w 99"/>
                <a:gd name="T13" fmla="*/ 2147483647 h 99"/>
                <a:gd name="T14" fmla="*/ 2147483647 w 99"/>
                <a:gd name="T15" fmla="*/ 2147483647 h 99"/>
                <a:gd name="T16" fmla="*/ 2147483647 w 99"/>
                <a:gd name="T17" fmla="*/ 2147483647 h 99"/>
                <a:gd name="T18" fmla="*/ 2147483647 w 99"/>
                <a:gd name="T19" fmla="*/ 2147483647 h 99"/>
                <a:gd name="T20" fmla="*/ 2147483647 w 99"/>
                <a:gd name="T21" fmla="*/ 2147483647 h 99"/>
                <a:gd name="T22" fmla="*/ 2147483647 w 99"/>
                <a:gd name="T23" fmla="*/ 2147483647 h 99"/>
                <a:gd name="T24" fmla="*/ 2147483647 w 99"/>
                <a:gd name="T25" fmla="*/ 2147483647 h 99"/>
                <a:gd name="T26" fmla="*/ 2147483647 w 99"/>
                <a:gd name="T27" fmla="*/ 2147483647 h 99"/>
                <a:gd name="T28" fmla="*/ 2147483647 w 99"/>
                <a:gd name="T29" fmla="*/ 2147483647 h 99"/>
                <a:gd name="T30" fmla="*/ 2147483647 w 99"/>
                <a:gd name="T31" fmla="*/ 2147483647 h 99"/>
                <a:gd name="T32" fmla="*/ 2147483647 w 99"/>
                <a:gd name="T33" fmla="*/ 2147483647 h 99"/>
                <a:gd name="T34" fmla="*/ 0 w 99"/>
                <a:gd name="T35" fmla="*/ 2147483647 h 99"/>
                <a:gd name="T36" fmla="*/ 2147483647 w 99"/>
                <a:gd name="T37" fmla="*/ 2147483647 h 99"/>
                <a:gd name="T38" fmla="*/ 2147483647 w 99"/>
                <a:gd name="T39" fmla="*/ 2147483647 h 99"/>
                <a:gd name="T40" fmla="*/ 2147483647 w 99"/>
                <a:gd name="T41" fmla="*/ 2147483647 h 99"/>
                <a:gd name="T42" fmla="*/ 2147483647 w 99"/>
                <a:gd name="T43" fmla="*/ 2147483647 h 99"/>
                <a:gd name="T44" fmla="*/ 2147483647 w 99"/>
                <a:gd name="T45" fmla="*/ 2147483647 h 99"/>
                <a:gd name="T46" fmla="*/ 2147483647 w 99"/>
                <a:gd name="T47" fmla="*/ 0 h 99"/>
                <a:gd name="T48" fmla="*/ 2147483647 w 99"/>
                <a:gd name="T49" fmla="*/ 2147483647 h 99"/>
                <a:gd name="T50" fmla="*/ 2147483647 w 99"/>
                <a:gd name="T51" fmla="*/ 2147483647 h 99"/>
                <a:gd name="T52" fmla="*/ 2147483647 w 99"/>
                <a:gd name="T53" fmla="*/ 2147483647 h 99"/>
                <a:gd name="T54" fmla="*/ 2147483647 w 99"/>
                <a:gd name="T55" fmla="*/ 2147483647 h 99"/>
                <a:gd name="T56" fmla="*/ 2147483647 w 99"/>
                <a:gd name="T57" fmla="*/ 2147483647 h 99"/>
                <a:gd name="T58" fmla="*/ 2147483647 w 99"/>
                <a:gd name="T59" fmla="*/ 2147483647 h 99"/>
                <a:gd name="T60" fmla="*/ 2147483647 w 99"/>
                <a:gd name="T61" fmla="*/ 2147483647 h 99"/>
                <a:gd name="T62" fmla="*/ 2147483647 w 99"/>
                <a:gd name="T63" fmla="*/ 2147483647 h 99"/>
                <a:gd name="T64" fmla="*/ 2147483647 w 99"/>
                <a:gd name="T65" fmla="*/ 2147483647 h 99"/>
                <a:gd name="T66" fmla="*/ 2147483647 w 99"/>
                <a:gd name="T67" fmla="*/ 2147483647 h 99"/>
                <a:gd name="T68" fmla="*/ 2147483647 w 99"/>
                <a:gd name="T69" fmla="*/ 2147483647 h 99"/>
                <a:gd name="T70" fmla="*/ 2147483647 w 99"/>
                <a:gd name="T71" fmla="*/ 2147483647 h 99"/>
                <a:gd name="T72" fmla="*/ 2147483647 w 99"/>
                <a:gd name="T73" fmla="*/ 2147483647 h 99"/>
                <a:gd name="T74" fmla="*/ 2147483647 w 99"/>
                <a:gd name="T75" fmla="*/ 2147483647 h 99"/>
                <a:gd name="T76" fmla="*/ 2147483647 w 99"/>
                <a:gd name="T77" fmla="*/ 2147483647 h 99"/>
                <a:gd name="T78" fmla="*/ 2147483647 w 99"/>
                <a:gd name="T79" fmla="*/ 2147483647 h 99"/>
                <a:gd name="T80" fmla="*/ 2147483647 w 99"/>
                <a:gd name="T81" fmla="*/ 2147483647 h 99"/>
                <a:gd name="T82" fmla="*/ 2147483647 w 99"/>
                <a:gd name="T83" fmla="*/ 2147483647 h 99"/>
                <a:gd name="T84" fmla="*/ 2147483647 w 99"/>
                <a:gd name="T85" fmla="*/ 2147483647 h 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5BD0965E-4048-4BC9-925C-2F9E13030EC1}"/>
              </a:ext>
            </a:extLst>
          </p:cNvPr>
          <p:cNvGrpSpPr>
            <a:grpSpLocks/>
          </p:cNvGrpSpPr>
          <p:nvPr/>
        </p:nvGrpSpPr>
        <p:grpSpPr bwMode="auto">
          <a:xfrm>
            <a:off x="7105650" y="1374775"/>
            <a:ext cx="3995738" cy="1555750"/>
            <a:chOff x="7105425" y="1127779"/>
            <a:chExt cx="3995693" cy="1554976"/>
          </a:xfrm>
        </p:grpSpPr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0B661B5A-04A7-4750-B231-E348CEDE7D39}"/>
                </a:ext>
              </a:extLst>
            </p:cNvPr>
            <p:cNvSpPr txBox="1"/>
            <p:nvPr/>
          </p:nvSpPr>
          <p:spPr>
            <a:xfrm>
              <a:off x="9661991" y="1127779"/>
              <a:ext cx="1439127" cy="1323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Impact" panose="020B0806030902050204" pitchFamily="34" charset="0"/>
                  <a:ea typeface="+mn-ea"/>
                </a:rPr>
                <a:t>04</a:t>
              </a:r>
              <a:endParaRPr lang="zh-CN" altLang="en-US" sz="8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Impact" panose="020B0806030902050204" pitchFamily="34" charset="0"/>
                <a:ea typeface="+mn-ea"/>
              </a:endParaRP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110FA0EE-5715-43B5-8491-B9711C5AD3EE}"/>
                </a:ext>
              </a:extLst>
            </p:cNvPr>
            <p:cNvCxnSpPr/>
            <p:nvPr/>
          </p:nvCxnSpPr>
          <p:spPr>
            <a:xfrm flipH="1">
              <a:off x="7105425" y="1519697"/>
              <a:ext cx="811204" cy="476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41C0CE70-051F-45F1-AB50-DBFEEE0C0689}"/>
                </a:ext>
              </a:extLst>
            </p:cNvPr>
            <p:cNvSpPr txBox="1"/>
            <p:nvPr/>
          </p:nvSpPr>
          <p:spPr>
            <a:xfrm>
              <a:off x="7946791" y="1281690"/>
              <a:ext cx="2425673" cy="4617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2400" b="1" dirty="0">
                <a:solidFill>
                  <a:srgbClr val="0072A9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74650A9F-ED33-4598-9009-8D90FD46532E}"/>
                </a:ext>
              </a:extLst>
            </p:cNvPr>
            <p:cNvSpPr txBox="1"/>
            <p:nvPr/>
          </p:nvSpPr>
          <p:spPr bwMode="auto">
            <a:xfrm>
              <a:off x="7946791" y="1718035"/>
              <a:ext cx="3125753" cy="964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Remember that happiness is a way of travel, not a destination. Remember that happiness is a way of travel, not a destination.</a:t>
              </a: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F4F9FB46-31E6-48E2-9949-B2C48F974460}"/>
                </a:ext>
              </a:extLst>
            </p:cNvPr>
            <p:cNvCxnSpPr/>
            <p:nvPr/>
          </p:nvCxnSpPr>
          <p:spPr>
            <a:xfrm>
              <a:off x="8035690" y="1718035"/>
              <a:ext cx="1777980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4BF0933E-FD37-4B5C-A359-B40C12A7E75E}"/>
              </a:ext>
            </a:extLst>
          </p:cNvPr>
          <p:cNvGrpSpPr>
            <a:grpSpLocks/>
          </p:cNvGrpSpPr>
          <p:nvPr/>
        </p:nvGrpSpPr>
        <p:grpSpPr bwMode="auto">
          <a:xfrm>
            <a:off x="7754938" y="3032125"/>
            <a:ext cx="3995737" cy="1554163"/>
            <a:chOff x="7478669" y="1127779"/>
            <a:chExt cx="3995693" cy="1554976"/>
          </a:xfrm>
        </p:grpSpPr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5B21F192-8608-4BC7-B3F2-7FA5FED74AFA}"/>
                </a:ext>
              </a:extLst>
            </p:cNvPr>
            <p:cNvSpPr txBox="1"/>
            <p:nvPr/>
          </p:nvSpPr>
          <p:spPr>
            <a:xfrm>
              <a:off x="10035235" y="1127779"/>
              <a:ext cx="1439127" cy="1323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Impact" panose="020B0806030902050204" pitchFamily="34" charset="0"/>
                  <a:ea typeface="+mn-ea"/>
                </a:rPr>
                <a:t>05</a:t>
              </a:r>
              <a:endParaRPr lang="zh-CN" altLang="en-US" sz="8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Impact" panose="020B0806030902050204" pitchFamily="34" charset="0"/>
                <a:ea typeface="+mn-ea"/>
              </a:endParaRPr>
            </a:p>
          </p:txBody>
        </p:sp>
        <p:grpSp>
          <p:nvGrpSpPr>
            <p:cNvPr id="5158" name="组合 77">
              <a:extLst>
                <a:ext uri="{FF2B5EF4-FFF2-40B4-BE49-F238E27FC236}">
                  <a16:creationId xmlns:a16="http://schemas.microsoft.com/office/drawing/2014/main" id="{7A0C52BC-65AA-4A6A-BB41-89B3682269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78669" y="1281174"/>
              <a:ext cx="3966570" cy="1401581"/>
              <a:chOff x="7478669" y="1281174"/>
              <a:chExt cx="3966570" cy="1401581"/>
            </a:xfrm>
          </p:grpSpPr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0D9A6A47-9374-4990-8996-0818FB136923}"/>
                  </a:ext>
                </a:extLst>
              </p:cNvPr>
              <p:cNvCxnSpPr/>
              <p:nvPr/>
            </p:nvCxnSpPr>
            <p:spPr>
              <a:xfrm flipH="1">
                <a:off x="7478669" y="1521685"/>
                <a:ext cx="811203" cy="3177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  <a:prstDash val="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60" name="组合 79">
                <a:extLst>
                  <a:ext uri="{FF2B5EF4-FFF2-40B4-BE49-F238E27FC236}">
                    <a16:creationId xmlns:a16="http://schemas.microsoft.com/office/drawing/2014/main" id="{CF32ABEA-8830-4B74-AE43-00F3B67446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19566" y="1281174"/>
                <a:ext cx="3125673" cy="1401581"/>
                <a:chOff x="1058759" y="1494615"/>
                <a:chExt cx="3125673" cy="1401581"/>
              </a:xfrm>
            </p:grpSpPr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7DB6576A-0071-46DA-AB68-675F7A149DAF}"/>
                    </a:ext>
                  </a:extLst>
                </p:cNvPr>
                <p:cNvSpPr txBox="1"/>
                <p:nvPr/>
              </p:nvSpPr>
              <p:spPr>
                <a:xfrm>
                  <a:off x="1059228" y="1495288"/>
                  <a:ext cx="2425673" cy="46220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2400" b="1" dirty="0">
                      <a:solidFill>
                        <a:srgbClr val="0072A9"/>
                      </a:solidFill>
                      <a:latin typeface="+mj-lt"/>
                      <a:ea typeface="+mn-ea"/>
                      <a:cs typeface="Arial" panose="020B0604020202020204" pitchFamily="34" charset="0"/>
                    </a:rPr>
                    <a:t>Add Your Title</a:t>
                  </a:r>
                  <a:endParaRPr lang="zh-CN" altLang="en-US" sz="2400" b="1" dirty="0">
                    <a:solidFill>
                      <a:srgbClr val="0072A9"/>
                    </a:solidFill>
                    <a:latin typeface="+mj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BC2D39EB-E8B5-43FB-B20D-F4339EAC31FF}"/>
                    </a:ext>
                  </a:extLst>
                </p:cNvPr>
                <p:cNvSpPr txBox="1"/>
                <p:nvPr/>
              </p:nvSpPr>
              <p:spPr bwMode="auto">
                <a:xfrm>
                  <a:off x="1059228" y="1932079"/>
                  <a:ext cx="3125752" cy="96411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lnSpc>
                      <a:spcPts val="17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600" dirty="0">
                      <a:solidFill>
                        <a:schemeClr val="bg2">
                          <a:lumMod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Remember that happiness is a way of travel, not a destination. Remember that happiness is a way of travel, not a destination.</a:t>
                  </a:r>
                </a:p>
              </p:txBody>
            </p:sp>
            <p:cxnSp>
              <p:nvCxnSpPr>
                <p:cNvPr id="83" name="直接连接符 82">
                  <a:extLst>
                    <a:ext uri="{FF2B5EF4-FFF2-40B4-BE49-F238E27FC236}">
                      <a16:creationId xmlns:a16="http://schemas.microsoft.com/office/drawing/2014/main" id="{EE1F1BC7-056F-4AB8-B2BD-5A3107E21490}"/>
                    </a:ext>
                  </a:extLst>
                </p:cNvPr>
                <p:cNvCxnSpPr/>
                <p:nvPr/>
              </p:nvCxnSpPr>
              <p:spPr>
                <a:xfrm>
                  <a:off x="1148127" y="1932079"/>
                  <a:ext cx="1777980" cy="0"/>
                </a:xfrm>
                <a:prstGeom prst="line">
                  <a:avLst/>
                </a:prstGeom>
                <a:ln>
                  <a:solidFill>
                    <a:srgbClr val="0072A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D37C5E38-ECEC-4159-A665-92FF58A51BDD}"/>
              </a:ext>
            </a:extLst>
          </p:cNvPr>
          <p:cNvGrpSpPr>
            <a:grpSpLocks/>
          </p:cNvGrpSpPr>
          <p:nvPr/>
        </p:nvGrpSpPr>
        <p:grpSpPr bwMode="auto">
          <a:xfrm>
            <a:off x="7105650" y="4638675"/>
            <a:ext cx="3995738" cy="1555750"/>
            <a:chOff x="7478669" y="1127779"/>
            <a:chExt cx="3995693" cy="1554976"/>
          </a:xfrm>
        </p:grpSpPr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E970E833-636F-4581-B7C5-7DE427A8CF14}"/>
                </a:ext>
              </a:extLst>
            </p:cNvPr>
            <p:cNvSpPr txBox="1"/>
            <p:nvPr/>
          </p:nvSpPr>
          <p:spPr>
            <a:xfrm>
              <a:off x="10035235" y="1127779"/>
              <a:ext cx="1439127" cy="1323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Impact" panose="020B0806030902050204" pitchFamily="34" charset="0"/>
                  <a:ea typeface="+mn-ea"/>
                </a:rPr>
                <a:t>06</a:t>
              </a:r>
              <a:endParaRPr lang="zh-CN" altLang="en-US" sz="8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Impact" panose="020B0806030902050204" pitchFamily="34" charset="0"/>
                <a:ea typeface="+mn-ea"/>
              </a:endParaRPr>
            </a:p>
          </p:txBody>
        </p:sp>
        <p:grpSp>
          <p:nvGrpSpPr>
            <p:cNvPr id="5151" name="组合 85">
              <a:extLst>
                <a:ext uri="{FF2B5EF4-FFF2-40B4-BE49-F238E27FC236}">
                  <a16:creationId xmlns:a16="http://schemas.microsoft.com/office/drawing/2014/main" id="{22CFAF9A-FB3C-4A67-8C56-FC955D34E9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78669" y="1281174"/>
              <a:ext cx="3966570" cy="1401581"/>
              <a:chOff x="7478669" y="1281174"/>
              <a:chExt cx="3966570" cy="1401581"/>
            </a:xfrm>
          </p:grpSpPr>
          <p:cxnSp>
            <p:nvCxnSpPr>
              <p:cNvPr id="87" name="直接连接符 86">
                <a:extLst>
                  <a:ext uri="{FF2B5EF4-FFF2-40B4-BE49-F238E27FC236}">
                    <a16:creationId xmlns:a16="http://schemas.microsoft.com/office/drawing/2014/main" id="{44C5A29F-2A87-4E42-8F0C-1256F174FD1D}"/>
                  </a:ext>
                </a:extLst>
              </p:cNvPr>
              <p:cNvCxnSpPr/>
              <p:nvPr/>
            </p:nvCxnSpPr>
            <p:spPr>
              <a:xfrm flipH="1">
                <a:off x="7478669" y="1521283"/>
                <a:ext cx="811204" cy="3173"/>
              </a:xfrm>
              <a:prstGeom prst="line">
                <a:avLst/>
              </a:prstGeom>
              <a:ln w="12700">
                <a:solidFill>
                  <a:schemeClr val="bg2">
                    <a:lumMod val="25000"/>
                  </a:schemeClr>
                </a:solidFill>
                <a:prstDash val="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53" name="组合 87">
                <a:extLst>
                  <a:ext uri="{FF2B5EF4-FFF2-40B4-BE49-F238E27FC236}">
                    <a16:creationId xmlns:a16="http://schemas.microsoft.com/office/drawing/2014/main" id="{955FC84A-2D05-449D-9DE2-AB385E7775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19566" y="1281174"/>
                <a:ext cx="3125673" cy="1401581"/>
                <a:chOff x="1058759" y="1494615"/>
                <a:chExt cx="3125673" cy="1401581"/>
              </a:xfrm>
            </p:grpSpPr>
            <p:sp>
              <p:nvSpPr>
                <p:cNvPr id="89" name="文本框 88">
                  <a:extLst>
                    <a:ext uri="{FF2B5EF4-FFF2-40B4-BE49-F238E27FC236}">
                      <a16:creationId xmlns:a16="http://schemas.microsoft.com/office/drawing/2014/main" id="{E0691928-8095-436B-B32E-F2AC9161F1FC}"/>
                    </a:ext>
                  </a:extLst>
                </p:cNvPr>
                <p:cNvSpPr txBox="1"/>
                <p:nvPr/>
              </p:nvSpPr>
              <p:spPr>
                <a:xfrm>
                  <a:off x="1059227" y="1495132"/>
                  <a:ext cx="2425673" cy="46173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2400" b="1" dirty="0">
                      <a:solidFill>
                        <a:srgbClr val="0072A9"/>
                      </a:solidFill>
                      <a:latin typeface="+mj-lt"/>
                      <a:ea typeface="+mn-ea"/>
                      <a:cs typeface="Arial" panose="020B0604020202020204" pitchFamily="34" charset="0"/>
                    </a:rPr>
                    <a:t>Add Your Title</a:t>
                  </a:r>
                  <a:endParaRPr lang="zh-CN" altLang="en-US" sz="2400" b="1" dirty="0">
                    <a:solidFill>
                      <a:srgbClr val="0072A9"/>
                    </a:solidFill>
                    <a:latin typeface="+mj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B14136F8-6F50-4F9E-8E1E-E28E2712A09F}"/>
                    </a:ext>
                  </a:extLst>
                </p:cNvPr>
                <p:cNvSpPr txBox="1"/>
                <p:nvPr/>
              </p:nvSpPr>
              <p:spPr bwMode="auto">
                <a:xfrm>
                  <a:off x="1059227" y="1931476"/>
                  <a:ext cx="3125753" cy="96472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lnSpc>
                      <a:spcPts val="17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600" dirty="0">
                      <a:solidFill>
                        <a:schemeClr val="bg2">
                          <a:lumMod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Remember that happiness is a way of travel, not a destination. Remember that happiness is a way of travel, not a destination.</a:t>
                  </a:r>
                </a:p>
              </p:txBody>
            </p:sp>
            <p:cxnSp>
              <p:nvCxnSpPr>
                <p:cNvPr id="91" name="直接连接符 90">
                  <a:extLst>
                    <a:ext uri="{FF2B5EF4-FFF2-40B4-BE49-F238E27FC236}">
                      <a16:creationId xmlns:a16="http://schemas.microsoft.com/office/drawing/2014/main" id="{D1FA20DB-E674-4E13-A11C-6DA2B9987E16}"/>
                    </a:ext>
                  </a:extLst>
                </p:cNvPr>
                <p:cNvCxnSpPr/>
                <p:nvPr/>
              </p:nvCxnSpPr>
              <p:spPr>
                <a:xfrm>
                  <a:off x="1148126" y="1931476"/>
                  <a:ext cx="1777980" cy="0"/>
                </a:xfrm>
                <a:prstGeom prst="line">
                  <a:avLst/>
                </a:prstGeom>
                <a:ln>
                  <a:solidFill>
                    <a:srgbClr val="0072A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D205AE0B-BEB6-4135-99DF-5CEB5CB82094}"/>
              </a:ext>
            </a:extLst>
          </p:cNvPr>
          <p:cNvGrpSpPr>
            <a:grpSpLocks/>
          </p:cNvGrpSpPr>
          <p:nvPr/>
        </p:nvGrpSpPr>
        <p:grpSpPr bwMode="auto">
          <a:xfrm>
            <a:off x="227013" y="1393825"/>
            <a:ext cx="4029075" cy="1555750"/>
            <a:chOff x="600729" y="1127779"/>
            <a:chExt cx="4028452" cy="1554976"/>
          </a:xfrm>
        </p:grpSpPr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DA0B7030-B944-4722-9BCD-94C390029DCA}"/>
                </a:ext>
              </a:extLst>
            </p:cNvPr>
            <p:cNvSpPr txBox="1"/>
            <p:nvPr/>
          </p:nvSpPr>
          <p:spPr>
            <a:xfrm>
              <a:off x="791969" y="1127779"/>
              <a:ext cx="1439127" cy="1323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Impact" panose="020B0806030902050204" pitchFamily="34" charset="0"/>
                  <a:ea typeface="+mn-ea"/>
                </a:rPr>
                <a:t>01</a:t>
              </a:r>
              <a:endParaRPr lang="zh-CN" altLang="en-US" sz="8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Impact" panose="020B0806030902050204" pitchFamily="34" charset="0"/>
                <a:ea typeface="+mn-ea"/>
              </a:endParaRPr>
            </a:p>
          </p:txBody>
        </p: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10640F79-AED4-4D77-A2B7-07A9E6F7E6C9}"/>
                </a:ext>
              </a:extLst>
            </p:cNvPr>
            <p:cNvCxnSpPr/>
            <p:nvPr/>
          </p:nvCxnSpPr>
          <p:spPr>
            <a:xfrm flipH="1">
              <a:off x="3818093" y="1519697"/>
              <a:ext cx="811088" cy="476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360B4262-C685-483B-898A-857AFF2F229D}"/>
                </a:ext>
              </a:extLst>
            </p:cNvPr>
            <p:cNvSpPr txBox="1"/>
            <p:nvPr/>
          </p:nvSpPr>
          <p:spPr>
            <a:xfrm>
              <a:off x="1376896" y="1268997"/>
              <a:ext cx="2425325" cy="4601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2400" b="1" dirty="0">
                <a:solidFill>
                  <a:srgbClr val="0072A9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B92FF59A-B12B-42B0-A946-B3C947A785C4}"/>
                </a:ext>
              </a:extLst>
            </p:cNvPr>
            <p:cNvSpPr txBox="1"/>
            <p:nvPr/>
          </p:nvSpPr>
          <p:spPr bwMode="auto">
            <a:xfrm>
              <a:off x="600729" y="1718035"/>
              <a:ext cx="3299902" cy="964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Remember that happiness is a way of travel, not a destination. Remember that happiness is a way of travel, not a destination.</a:t>
              </a:r>
            </a:p>
          </p:txBody>
        </p: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A588379B-FCE9-41D4-9AF7-9929E889699F}"/>
                </a:ext>
              </a:extLst>
            </p:cNvPr>
            <p:cNvCxnSpPr/>
            <p:nvPr/>
          </p:nvCxnSpPr>
          <p:spPr>
            <a:xfrm>
              <a:off x="1948308" y="1718035"/>
              <a:ext cx="1777725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D391D0A7-9E1A-4148-8468-3D1ECC0CD841}"/>
              </a:ext>
            </a:extLst>
          </p:cNvPr>
          <p:cNvGrpSpPr>
            <a:grpSpLocks/>
          </p:cNvGrpSpPr>
          <p:nvPr/>
        </p:nvGrpSpPr>
        <p:grpSpPr bwMode="auto">
          <a:xfrm>
            <a:off x="928688" y="3051175"/>
            <a:ext cx="4027487" cy="1554163"/>
            <a:chOff x="600729" y="1127779"/>
            <a:chExt cx="4028452" cy="1554976"/>
          </a:xfrm>
        </p:grpSpPr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52385F04-B238-4773-9CDF-D14DEBF2461A}"/>
                </a:ext>
              </a:extLst>
            </p:cNvPr>
            <p:cNvSpPr txBox="1"/>
            <p:nvPr/>
          </p:nvSpPr>
          <p:spPr>
            <a:xfrm>
              <a:off x="791969" y="1127779"/>
              <a:ext cx="1439127" cy="1323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Impact" panose="020B0806030902050204" pitchFamily="34" charset="0"/>
                  <a:ea typeface="+mn-ea"/>
                </a:rPr>
                <a:t>02</a:t>
              </a:r>
              <a:endParaRPr lang="zh-CN" altLang="en-US" sz="8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Impact" panose="020B0806030902050204" pitchFamily="34" charset="0"/>
                <a:ea typeface="+mn-ea"/>
              </a:endParaRPr>
            </a:p>
          </p:txBody>
        </p: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0C8CCC7A-57A9-4872-BE71-D1B4AB68BAC8}"/>
                </a:ext>
              </a:extLst>
            </p:cNvPr>
            <p:cNvCxnSpPr/>
            <p:nvPr/>
          </p:nvCxnSpPr>
          <p:spPr>
            <a:xfrm flipH="1">
              <a:off x="3817775" y="1520097"/>
              <a:ext cx="811406" cy="3177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708DA14C-916D-4FAE-B3BD-19116215416C}"/>
                </a:ext>
              </a:extLst>
            </p:cNvPr>
            <p:cNvSpPr txBox="1"/>
            <p:nvPr/>
          </p:nvSpPr>
          <p:spPr>
            <a:xfrm>
              <a:off x="1377202" y="1267552"/>
              <a:ext cx="2426281" cy="4622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2400" b="1" dirty="0">
                <a:solidFill>
                  <a:srgbClr val="0072A9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AE31871A-F52A-4089-9E42-967262D90D70}"/>
                </a:ext>
              </a:extLst>
            </p:cNvPr>
            <p:cNvSpPr txBox="1"/>
            <p:nvPr/>
          </p:nvSpPr>
          <p:spPr bwMode="auto">
            <a:xfrm>
              <a:off x="600729" y="1718638"/>
              <a:ext cx="3299615" cy="9641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Remember that happiness is a way of travel, not a destination. Remember that happiness is a way of travel, not a destination.</a:t>
              </a:r>
            </a:p>
          </p:txBody>
        </p: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94E81F9C-0618-41D2-B58F-1F5AC550A418}"/>
                </a:ext>
              </a:extLst>
            </p:cNvPr>
            <p:cNvCxnSpPr/>
            <p:nvPr/>
          </p:nvCxnSpPr>
          <p:spPr>
            <a:xfrm>
              <a:off x="1947252" y="1718638"/>
              <a:ext cx="1778426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5C070FBC-99E1-4D2A-8321-D043B8E37C8D}"/>
              </a:ext>
            </a:extLst>
          </p:cNvPr>
          <p:cNvGrpSpPr>
            <a:grpSpLocks/>
          </p:cNvGrpSpPr>
          <p:nvPr/>
        </p:nvGrpSpPr>
        <p:grpSpPr bwMode="auto">
          <a:xfrm>
            <a:off x="247650" y="4657725"/>
            <a:ext cx="4029075" cy="1555750"/>
            <a:chOff x="600729" y="1127779"/>
            <a:chExt cx="4028452" cy="1554976"/>
          </a:xfrm>
        </p:grpSpPr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9F62D3D7-4545-4833-B75E-B3B57F6598C1}"/>
                </a:ext>
              </a:extLst>
            </p:cNvPr>
            <p:cNvSpPr txBox="1"/>
            <p:nvPr/>
          </p:nvSpPr>
          <p:spPr>
            <a:xfrm>
              <a:off x="791969" y="1127779"/>
              <a:ext cx="1439127" cy="1323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Impact" panose="020B0806030902050204" pitchFamily="34" charset="0"/>
                  <a:ea typeface="+mn-ea"/>
                </a:rPr>
                <a:t>03</a:t>
              </a:r>
              <a:endParaRPr lang="zh-CN" altLang="en-US" sz="8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Impact" panose="020B0806030902050204" pitchFamily="34" charset="0"/>
                <a:ea typeface="+mn-ea"/>
              </a:endParaRPr>
            </a:p>
          </p:txBody>
        </p: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616F2D70-CEA0-477D-BFC3-3AE1CC9CB8C0}"/>
                </a:ext>
              </a:extLst>
            </p:cNvPr>
            <p:cNvCxnSpPr/>
            <p:nvPr/>
          </p:nvCxnSpPr>
          <p:spPr>
            <a:xfrm flipH="1">
              <a:off x="3818094" y="1519697"/>
              <a:ext cx="811087" cy="476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A1DAF052-1DA8-4A7C-94EF-395E880D003F}"/>
                </a:ext>
              </a:extLst>
            </p:cNvPr>
            <p:cNvSpPr txBox="1"/>
            <p:nvPr/>
          </p:nvSpPr>
          <p:spPr>
            <a:xfrm>
              <a:off x="1376897" y="1268997"/>
              <a:ext cx="2425325" cy="4601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2400" b="1" dirty="0">
                <a:solidFill>
                  <a:srgbClr val="0072A9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A449F34B-2309-4934-9637-68CB1D9DEBF6}"/>
                </a:ext>
              </a:extLst>
            </p:cNvPr>
            <p:cNvSpPr txBox="1"/>
            <p:nvPr/>
          </p:nvSpPr>
          <p:spPr bwMode="auto">
            <a:xfrm>
              <a:off x="600729" y="1718035"/>
              <a:ext cx="3299903" cy="9647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Remember that happiness is a way of travel, not a destination. Remember that happiness is a way of travel, not a destination.</a:t>
              </a:r>
            </a:p>
          </p:txBody>
        </p: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63F6A3C7-0D54-44E8-8C39-B1B91576E731}"/>
                </a:ext>
              </a:extLst>
            </p:cNvPr>
            <p:cNvCxnSpPr/>
            <p:nvPr/>
          </p:nvCxnSpPr>
          <p:spPr>
            <a:xfrm>
              <a:off x="1948309" y="1718035"/>
              <a:ext cx="1777725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8336D6C-E5B3-4AB2-B2A6-F82999B24116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185738"/>
            <a:ext cx="7740649" cy="825500"/>
            <a:chOff x="193490" y="186088"/>
            <a:chExt cx="7739493" cy="824600"/>
          </a:xfrm>
        </p:grpSpPr>
        <p:sp>
          <p:nvSpPr>
            <p:cNvPr id="3" name="菱形 2">
              <a:extLst>
                <a:ext uri="{FF2B5EF4-FFF2-40B4-BE49-F238E27FC236}">
                  <a16:creationId xmlns:a16="http://schemas.microsoft.com/office/drawing/2014/main" id="{D15EDF70-C78B-40A5-9FE6-E9D66DB64862}"/>
                </a:ext>
              </a:extLst>
            </p:cNvPr>
            <p:cNvSpPr/>
            <p:nvPr/>
          </p:nvSpPr>
          <p:spPr>
            <a:xfrm>
              <a:off x="193490" y="186088"/>
              <a:ext cx="825377" cy="824600"/>
            </a:xfrm>
            <a:prstGeom prst="diamond">
              <a:avLst/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92" name="文本框 3">
              <a:extLst>
                <a:ext uri="{FF2B5EF4-FFF2-40B4-BE49-F238E27FC236}">
                  <a16:creationId xmlns:a16="http://schemas.microsoft.com/office/drawing/2014/main" id="{F6DD641C-AE58-431E-B145-FE4B4514A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089" y="243238"/>
              <a:ext cx="69148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0072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meaning and purpose of selecting topics</a:t>
              </a: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254CFD2D-2BC8-4674-A752-3F8D454E21D3}"/>
                </a:ext>
              </a:extLst>
            </p:cNvPr>
            <p:cNvCxnSpPr/>
            <p:nvPr/>
          </p:nvCxnSpPr>
          <p:spPr>
            <a:xfrm>
              <a:off x="1109341" y="688776"/>
              <a:ext cx="2311055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47F46E4-4F87-4FC9-9EEE-D1EA9D1557FD}"/>
                </a:ext>
              </a:extLst>
            </p:cNvPr>
            <p:cNvSpPr txBox="1"/>
            <p:nvPr/>
          </p:nvSpPr>
          <p:spPr>
            <a:xfrm>
              <a:off x="1018867" y="672919"/>
              <a:ext cx="3077703" cy="337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+mn-ea"/>
                </a:rPr>
                <a:t>We are sings the best!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6195" name="Freeform 74">
              <a:extLst>
                <a:ext uri="{FF2B5EF4-FFF2-40B4-BE49-F238E27FC236}">
                  <a16:creationId xmlns:a16="http://schemas.microsoft.com/office/drawing/2014/main" id="{8EDFF825-B4EE-49EC-9060-171D37F8A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612" y="461439"/>
              <a:ext cx="372357" cy="243464"/>
            </a:xfrm>
            <a:custGeom>
              <a:avLst/>
              <a:gdLst>
                <a:gd name="T0" fmla="*/ 2147483647 w 99"/>
                <a:gd name="T1" fmla="*/ 2147483647 h 65"/>
                <a:gd name="T2" fmla="*/ 2147483647 w 99"/>
                <a:gd name="T3" fmla="*/ 2147483647 h 65"/>
                <a:gd name="T4" fmla="*/ 2147483647 w 99"/>
                <a:gd name="T5" fmla="*/ 2147483647 h 65"/>
                <a:gd name="T6" fmla="*/ 2147483647 w 99"/>
                <a:gd name="T7" fmla="*/ 2147483647 h 65"/>
                <a:gd name="T8" fmla="*/ 2147483647 w 99"/>
                <a:gd name="T9" fmla="*/ 2147483647 h 65"/>
                <a:gd name="T10" fmla="*/ 2147483647 w 99"/>
                <a:gd name="T11" fmla="*/ 2147483647 h 65"/>
                <a:gd name="T12" fmla="*/ 2147483647 w 99"/>
                <a:gd name="T13" fmla="*/ 2147483647 h 65"/>
                <a:gd name="T14" fmla="*/ 2147483647 w 99"/>
                <a:gd name="T15" fmla="*/ 2147483647 h 65"/>
                <a:gd name="T16" fmla="*/ 2147483647 w 99"/>
                <a:gd name="T17" fmla="*/ 2147483647 h 65"/>
                <a:gd name="T18" fmla="*/ 2147483647 w 99"/>
                <a:gd name="T19" fmla="*/ 2147483647 h 65"/>
                <a:gd name="T20" fmla="*/ 2147483647 w 99"/>
                <a:gd name="T21" fmla="*/ 2147483647 h 65"/>
                <a:gd name="T22" fmla="*/ 2147483647 w 99"/>
                <a:gd name="T23" fmla="*/ 2147483647 h 65"/>
                <a:gd name="T24" fmla="*/ 2147483647 w 99"/>
                <a:gd name="T25" fmla="*/ 2147483647 h 65"/>
                <a:gd name="T26" fmla="*/ 2147483647 w 99"/>
                <a:gd name="T27" fmla="*/ 2147483647 h 65"/>
                <a:gd name="T28" fmla="*/ 2147483647 w 99"/>
                <a:gd name="T29" fmla="*/ 2147483647 h 65"/>
                <a:gd name="T30" fmla="*/ 2147483647 w 99"/>
                <a:gd name="T31" fmla="*/ 2147483647 h 65"/>
                <a:gd name="T32" fmla="*/ 2147483647 w 99"/>
                <a:gd name="T33" fmla="*/ 2147483647 h 65"/>
                <a:gd name="T34" fmla="*/ 2147483647 w 99"/>
                <a:gd name="T35" fmla="*/ 0 h 65"/>
                <a:gd name="T36" fmla="*/ 2147483647 w 99"/>
                <a:gd name="T37" fmla="*/ 2147483647 h 65"/>
                <a:gd name="T38" fmla="*/ 2147483647 w 99"/>
                <a:gd name="T39" fmla="*/ 2147483647 h 65"/>
                <a:gd name="T40" fmla="*/ 2147483647 w 99"/>
                <a:gd name="T41" fmla="*/ 2147483647 h 65"/>
                <a:gd name="T42" fmla="*/ 0 w 99"/>
                <a:gd name="T43" fmla="*/ 2147483647 h 65"/>
                <a:gd name="T44" fmla="*/ 2147483647 w 99"/>
                <a:gd name="T45" fmla="*/ 2147483647 h 65"/>
                <a:gd name="T46" fmla="*/ 2147483647 w 99"/>
                <a:gd name="T47" fmla="*/ 2147483647 h 65"/>
                <a:gd name="T48" fmla="*/ 2147483647 w 99"/>
                <a:gd name="T49" fmla="*/ 2147483647 h 65"/>
                <a:gd name="T50" fmla="*/ 2147483647 w 99"/>
                <a:gd name="T51" fmla="*/ 2147483647 h 65"/>
                <a:gd name="T52" fmla="*/ 2147483647 w 99"/>
                <a:gd name="T53" fmla="*/ 2147483647 h 65"/>
                <a:gd name="T54" fmla="*/ 2147483647 w 99"/>
                <a:gd name="T55" fmla="*/ 2147483647 h 65"/>
                <a:gd name="T56" fmla="*/ 2147483647 w 99"/>
                <a:gd name="T57" fmla="*/ 2147483647 h 65"/>
                <a:gd name="T58" fmla="*/ 2147483647 w 99"/>
                <a:gd name="T59" fmla="*/ 2147483647 h 65"/>
                <a:gd name="T60" fmla="*/ 2147483647 w 99"/>
                <a:gd name="T61" fmla="*/ 2147483647 h 65"/>
                <a:gd name="T62" fmla="*/ 2147483647 w 99"/>
                <a:gd name="T63" fmla="*/ 2147483647 h 65"/>
                <a:gd name="T64" fmla="*/ 2147483647 w 99"/>
                <a:gd name="T65" fmla="*/ 2147483647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9" h="65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2692F2A-5AB3-40EB-BB9F-19860B2834A1}"/>
              </a:ext>
            </a:extLst>
          </p:cNvPr>
          <p:cNvGrpSpPr>
            <a:grpSpLocks/>
          </p:cNvGrpSpPr>
          <p:nvPr/>
        </p:nvGrpSpPr>
        <p:grpSpPr bwMode="auto">
          <a:xfrm>
            <a:off x="1379538" y="1444625"/>
            <a:ext cx="3138487" cy="1296988"/>
            <a:chOff x="9097656" y="1489609"/>
            <a:chExt cx="3138215" cy="1296509"/>
          </a:xfrm>
        </p:grpSpPr>
        <p:sp>
          <p:nvSpPr>
            <p:cNvPr id="6188" name="文本框 8">
              <a:extLst>
                <a:ext uri="{FF2B5EF4-FFF2-40B4-BE49-F238E27FC236}">
                  <a16:creationId xmlns:a16="http://schemas.microsoft.com/office/drawing/2014/main" id="{F87AD578-0891-415B-832A-BCB3CDC33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5213" y="1489609"/>
              <a:ext cx="31306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rgbClr val="0072A9"/>
                  </a:solidFill>
                  <a:cs typeface="Arial" panose="020B0604020202020204" pitchFamily="34" charset="0"/>
                </a:rPr>
                <a:t>Add The Title Here</a:t>
              </a:r>
              <a:endParaRPr lang="zh-CN" altLang="en-US" sz="2400">
                <a:solidFill>
                  <a:srgbClr val="0072A9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97BEF61-66D1-48B4-B848-15CA46A36FE5}"/>
                </a:ext>
              </a:extLst>
            </p:cNvPr>
            <p:cNvCxnSpPr/>
            <p:nvPr/>
          </p:nvCxnSpPr>
          <p:spPr>
            <a:xfrm>
              <a:off x="9194485" y="1951401"/>
              <a:ext cx="2692167" cy="0"/>
            </a:xfrm>
            <a:prstGeom prst="line">
              <a:avLst/>
            </a:prstGeom>
            <a:ln w="12700">
              <a:solidFill>
                <a:srgbClr val="007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82777F0-DFB8-4301-AF28-9BEE32C05E68}"/>
                </a:ext>
              </a:extLst>
            </p:cNvPr>
            <p:cNvSpPr txBox="1"/>
            <p:nvPr/>
          </p:nvSpPr>
          <p:spPr>
            <a:xfrm>
              <a:off x="9097656" y="2040269"/>
              <a:ext cx="2711215" cy="7458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Remember that happiness is a way of travel, not a destination. </a:t>
              </a: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704B5F8C-E2B2-43EA-8709-6097A8868B98}"/>
              </a:ext>
            </a:extLst>
          </p:cNvPr>
          <p:cNvGrpSpPr>
            <a:grpSpLocks/>
          </p:cNvGrpSpPr>
          <p:nvPr/>
        </p:nvGrpSpPr>
        <p:grpSpPr bwMode="auto">
          <a:xfrm>
            <a:off x="269875" y="1568450"/>
            <a:ext cx="1065213" cy="1066800"/>
            <a:chOff x="269519" y="1568944"/>
            <a:chExt cx="1065677" cy="1065677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5D3A266-D4EA-4CE6-895F-EBE2F947FEE1}"/>
                </a:ext>
              </a:extLst>
            </p:cNvPr>
            <p:cNvSpPr/>
            <p:nvPr/>
          </p:nvSpPr>
          <p:spPr>
            <a:xfrm>
              <a:off x="269519" y="1568944"/>
              <a:ext cx="1065677" cy="1065677"/>
            </a:xfrm>
            <a:prstGeom prst="ellipse">
              <a:avLst/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87" name="Freeform 74">
              <a:extLst>
                <a:ext uri="{FF2B5EF4-FFF2-40B4-BE49-F238E27FC236}">
                  <a16:creationId xmlns:a16="http://schemas.microsoft.com/office/drawing/2014/main" id="{6B64F2BC-81E7-40F1-92D4-F49E8C018B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229" y="1925814"/>
              <a:ext cx="538255" cy="351936"/>
            </a:xfrm>
            <a:custGeom>
              <a:avLst/>
              <a:gdLst>
                <a:gd name="T0" fmla="*/ 2147483647 w 99"/>
                <a:gd name="T1" fmla="*/ 2147483647 h 65"/>
                <a:gd name="T2" fmla="*/ 2147483647 w 99"/>
                <a:gd name="T3" fmla="*/ 2147483647 h 65"/>
                <a:gd name="T4" fmla="*/ 2147483647 w 99"/>
                <a:gd name="T5" fmla="*/ 2147483647 h 65"/>
                <a:gd name="T6" fmla="*/ 2147483647 w 99"/>
                <a:gd name="T7" fmla="*/ 2147483647 h 65"/>
                <a:gd name="T8" fmla="*/ 2147483647 w 99"/>
                <a:gd name="T9" fmla="*/ 2147483647 h 65"/>
                <a:gd name="T10" fmla="*/ 2147483647 w 99"/>
                <a:gd name="T11" fmla="*/ 2147483647 h 65"/>
                <a:gd name="T12" fmla="*/ 2147483647 w 99"/>
                <a:gd name="T13" fmla="*/ 2147483647 h 65"/>
                <a:gd name="T14" fmla="*/ 2147483647 w 99"/>
                <a:gd name="T15" fmla="*/ 2147483647 h 65"/>
                <a:gd name="T16" fmla="*/ 2147483647 w 99"/>
                <a:gd name="T17" fmla="*/ 2147483647 h 65"/>
                <a:gd name="T18" fmla="*/ 2147483647 w 99"/>
                <a:gd name="T19" fmla="*/ 2147483647 h 65"/>
                <a:gd name="T20" fmla="*/ 2147483647 w 99"/>
                <a:gd name="T21" fmla="*/ 2147483647 h 65"/>
                <a:gd name="T22" fmla="*/ 2147483647 w 99"/>
                <a:gd name="T23" fmla="*/ 2147483647 h 65"/>
                <a:gd name="T24" fmla="*/ 2147483647 w 99"/>
                <a:gd name="T25" fmla="*/ 2147483647 h 65"/>
                <a:gd name="T26" fmla="*/ 2147483647 w 99"/>
                <a:gd name="T27" fmla="*/ 2147483647 h 65"/>
                <a:gd name="T28" fmla="*/ 2147483647 w 99"/>
                <a:gd name="T29" fmla="*/ 2147483647 h 65"/>
                <a:gd name="T30" fmla="*/ 2147483647 w 99"/>
                <a:gd name="T31" fmla="*/ 2147483647 h 65"/>
                <a:gd name="T32" fmla="*/ 2147483647 w 99"/>
                <a:gd name="T33" fmla="*/ 2147483647 h 65"/>
                <a:gd name="T34" fmla="*/ 2147483647 w 99"/>
                <a:gd name="T35" fmla="*/ 0 h 65"/>
                <a:gd name="T36" fmla="*/ 2147483647 w 99"/>
                <a:gd name="T37" fmla="*/ 2147483647 h 65"/>
                <a:gd name="T38" fmla="*/ 2147483647 w 99"/>
                <a:gd name="T39" fmla="*/ 2147483647 h 65"/>
                <a:gd name="T40" fmla="*/ 2147483647 w 99"/>
                <a:gd name="T41" fmla="*/ 2147483647 h 65"/>
                <a:gd name="T42" fmla="*/ 0 w 99"/>
                <a:gd name="T43" fmla="*/ 2147483647 h 65"/>
                <a:gd name="T44" fmla="*/ 2147483647 w 99"/>
                <a:gd name="T45" fmla="*/ 2147483647 h 65"/>
                <a:gd name="T46" fmla="*/ 2147483647 w 99"/>
                <a:gd name="T47" fmla="*/ 2147483647 h 65"/>
                <a:gd name="T48" fmla="*/ 2147483647 w 99"/>
                <a:gd name="T49" fmla="*/ 2147483647 h 65"/>
                <a:gd name="T50" fmla="*/ 2147483647 w 99"/>
                <a:gd name="T51" fmla="*/ 2147483647 h 65"/>
                <a:gd name="T52" fmla="*/ 2147483647 w 99"/>
                <a:gd name="T53" fmla="*/ 2147483647 h 65"/>
                <a:gd name="T54" fmla="*/ 2147483647 w 99"/>
                <a:gd name="T55" fmla="*/ 2147483647 h 65"/>
                <a:gd name="T56" fmla="*/ 2147483647 w 99"/>
                <a:gd name="T57" fmla="*/ 2147483647 h 65"/>
                <a:gd name="T58" fmla="*/ 2147483647 w 99"/>
                <a:gd name="T59" fmla="*/ 2147483647 h 65"/>
                <a:gd name="T60" fmla="*/ 2147483647 w 99"/>
                <a:gd name="T61" fmla="*/ 2147483647 h 65"/>
                <a:gd name="T62" fmla="*/ 2147483647 w 99"/>
                <a:gd name="T63" fmla="*/ 2147483647 h 65"/>
                <a:gd name="T64" fmla="*/ 2147483647 w 99"/>
                <a:gd name="T65" fmla="*/ 2147483647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9" h="65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7ECDD200-B1DE-4FE8-986B-431A1647C2FB}"/>
              </a:ext>
            </a:extLst>
          </p:cNvPr>
          <p:cNvGrpSpPr>
            <a:grpSpLocks/>
          </p:cNvGrpSpPr>
          <p:nvPr/>
        </p:nvGrpSpPr>
        <p:grpSpPr bwMode="auto">
          <a:xfrm>
            <a:off x="5310188" y="1444625"/>
            <a:ext cx="3138487" cy="1296988"/>
            <a:chOff x="5310567" y="1444952"/>
            <a:chExt cx="3138215" cy="1296509"/>
          </a:xfrm>
        </p:grpSpPr>
        <p:sp>
          <p:nvSpPr>
            <p:cNvPr id="6183" name="文本框 23">
              <a:extLst>
                <a:ext uri="{FF2B5EF4-FFF2-40B4-BE49-F238E27FC236}">
                  <a16:creationId xmlns:a16="http://schemas.microsoft.com/office/drawing/2014/main" id="{E24A12CE-55DE-41EC-8F8B-DA77B8ABD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8124" y="1444952"/>
              <a:ext cx="31306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rgbClr val="0072A9"/>
                  </a:solidFill>
                  <a:cs typeface="Arial" panose="020B0604020202020204" pitchFamily="34" charset="0"/>
                </a:rPr>
                <a:t>Add The Title Here</a:t>
              </a:r>
              <a:endParaRPr lang="zh-CN" altLang="en-US" sz="2400">
                <a:solidFill>
                  <a:srgbClr val="0072A9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9DFBAEDA-2C17-48C8-B523-52FAF5A05F84}"/>
                </a:ext>
              </a:extLst>
            </p:cNvPr>
            <p:cNvCxnSpPr/>
            <p:nvPr/>
          </p:nvCxnSpPr>
          <p:spPr>
            <a:xfrm>
              <a:off x="5407396" y="1906744"/>
              <a:ext cx="2692167" cy="0"/>
            </a:xfrm>
            <a:prstGeom prst="line">
              <a:avLst/>
            </a:prstGeom>
            <a:ln w="12700">
              <a:solidFill>
                <a:srgbClr val="007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AB0452D-127F-44A9-A117-001DF34513BA}"/>
                </a:ext>
              </a:extLst>
            </p:cNvPr>
            <p:cNvSpPr txBox="1"/>
            <p:nvPr/>
          </p:nvSpPr>
          <p:spPr>
            <a:xfrm>
              <a:off x="5310567" y="1995612"/>
              <a:ext cx="2711215" cy="7458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Remember that happiness is a way of travel, not a destination. </a:t>
              </a: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8E24F5F8-2768-46CA-88F2-CF713B1B1FDA}"/>
              </a:ext>
            </a:extLst>
          </p:cNvPr>
          <p:cNvGrpSpPr>
            <a:grpSpLocks/>
          </p:cNvGrpSpPr>
          <p:nvPr/>
        </p:nvGrpSpPr>
        <p:grpSpPr bwMode="auto">
          <a:xfrm>
            <a:off x="4200525" y="1568450"/>
            <a:ext cx="1065213" cy="1066800"/>
            <a:chOff x="4200419" y="1568944"/>
            <a:chExt cx="1065677" cy="1065677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D783D2F2-1117-4806-B89B-80ADFF3238A6}"/>
                </a:ext>
              </a:extLst>
            </p:cNvPr>
            <p:cNvSpPr/>
            <p:nvPr/>
          </p:nvSpPr>
          <p:spPr>
            <a:xfrm>
              <a:off x="4200419" y="1568944"/>
              <a:ext cx="1065677" cy="1065677"/>
            </a:xfrm>
            <a:prstGeom prst="ellipse">
              <a:avLst/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82" name="Freeform 71">
              <a:extLst>
                <a:ext uri="{FF2B5EF4-FFF2-40B4-BE49-F238E27FC236}">
                  <a16:creationId xmlns:a16="http://schemas.microsoft.com/office/drawing/2014/main" id="{4D26A67F-6087-46A1-AE07-62FBC925D9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7697" y="1827727"/>
              <a:ext cx="510652" cy="540555"/>
            </a:xfrm>
            <a:custGeom>
              <a:avLst/>
              <a:gdLst>
                <a:gd name="T0" fmla="*/ 2147483647 w 222"/>
                <a:gd name="T1" fmla="*/ 2147483647 h 235"/>
                <a:gd name="T2" fmla="*/ 2147483647 w 222"/>
                <a:gd name="T3" fmla="*/ 2147483647 h 235"/>
                <a:gd name="T4" fmla="*/ 2147483647 w 222"/>
                <a:gd name="T5" fmla="*/ 2147483647 h 235"/>
                <a:gd name="T6" fmla="*/ 2147483647 w 222"/>
                <a:gd name="T7" fmla="*/ 2147483647 h 235"/>
                <a:gd name="T8" fmla="*/ 2147483647 w 222"/>
                <a:gd name="T9" fmla="*/ 2147483647 h 235"/>
                <a:gd name="T10" fmla="*/ 2147483647 w 222"/>
                <a:gd name="T11" fmla="*/ 2147483647 h 235"/>
                <a:gd name="T12" fmla="*/ 2147483647 w 222"/>
                <a:gd name="T13" fmla="*/ 2147483647 h 235"/>
                <a:gd name="T14" fmla="*/ 2147483647 w 222"/>
                <a:gd name="T15" fmla="*/ 2147483647 h 235"/>
                <a:gd name="T16" fmla="*/ 2147483647 w 222"/>
                <a:gd name="T17" fmla="*/ 2147483647 h 235"/>
                <a:gd name="T18" fmla="*/ 2147483647 w 222"/>
                <a:gd name="T19" fmla="*/ 2147483647 h 235"/>
                <a:gd name="T20" fmla="*/ 2147483647 w 222"/>
                <a:gd name="T21" fmla="*/ 2147483647 h 235"/>
                <a:gd name="T22" fmla="*/ 2147483647 w 222"/>
                <a:gd name="T23" fmla="*/ 2147483647 h 235"/>
                <a:gd name="T24" fmla="*/ 2147483647 w 222"/>
                <a:gd name="T25" fmla="*/ 2147483647 h 235"/>
                <a:gd name="T26" fmla="*/ 2147483647 w 222"/>
                <a:gd name="T27" fmla="*/ 0 h 235"/>
                <a:gd name="T28" fmla="*/ 2147483647 w 222"/>
                <a:gd name="T29" fmla="*/ 0 h 235"/>
                <a:gd name="T30" fmla="*/ 2147483647 w 222"/>
                <a:gd name="T31" fmla="*/ 2147483647 h 235"/>
                <a:gd name="T32" fmla="*/ 2147483647 w 222"/>
                <a:gd name="T33" fmla="*/ 2147483647 h 235"/>
                <a:gd name="T34" fmla="*/ 2147483647 w 222"/>
                <a:gd name="T35" fmla="*/ 2147483647 h 235"/>
                <a:gd name="T36" fmla="*/ 2147483647 w 222"/>
                <a:gd name="T37" fmla="*/ 2147483647 h 235"/>
                <a:gd name="T38" fmla="*/ 2147483647 w 222"/>
                <a:gd name="T39" fmla="*/ 2147483647 h 235"/>
                <a:gd name="T40" fmla="*/ 2147483647 w 222"/>
                <a:gd name="T41" fmla="*/ 2147483647 h 235"/>
                <a:gd name="T42" fmla="*/ 2147483647 w 222"/>
                <a:gd name="T43" fmla="*/ 2147483647 h 235"/>
                <a:gd name="T44" fmla="*/ 0 w 222"/>
                <a:gd name="T45" fmla="*/ 2147483647 h 235"/>
                <a:gd name="T46" fmla="*/ 0 w 222"/>
                <a:gd name="T47" fmla="*/ 2147483647 h 235"/>
                <a:gd name="T48" fmla="*/ 2147483647 w 222"/>
                <a:gd name="T49" fmla="*/ 2147483647 h 235"/>
                <a:gd name="T50" fmla="*/ 2147483647 w 222"/>
                <a:gd name="T51" fmla="*/ 2147483647 h 235"/>
                <a:gd name="T52" fmla="*/ 2147483647 w 222"/>
                <a:gd name="T53" fmla="*/ 2147483647 h 235"/>
                <a:gd name="T54" fmla="*/ 2147483647 w 222"/>
                <a:gd name="T55" fmla="*/ 2147483647 h 235"/>
                <a:gd name="T56" fmla="*/ 2147483647 w 222"/>
                <a:gd name="T57" fmla="*/ 2147483647 h 235"/>
                <a:gd name="T58" fmla="*/ 2147483647 w 222"/>
                <a:gd name="T59" fmla="*/ 2147483647 h 235"/>
                <a:gd name="T60" fmla="*/ 2147483647 w 222"/>
                <a:gd name="T61" fmla="*/ 2147483647 h 235"/>
                <a:gd name="T62" fmla="*/ 2147483647 w 222"/>
                <a:gd name="T63" fmla="*/ 2147483647 h 235"/>
                <a:gd name="T64" fmla="*/ 2147483647 w 222"/>
                <a:gd name="T65" fmla="*/ 2147483647 h 235"/>
                <a:gd name="T66" fmla="*/ 2147483647 w 222"/>
                <a:gd name="T67" fmla="*/ 2147483647 h 235"/>
                <a:gd name="T68" fmla="*/ 2147483647 w 222"/>
                <a:gd name="T69" fmla="*/ 2147483647 h 235"/>
                <a:gd name="T70" fmla="*/ 2147483647 w 222"/>
                <a:gd name="T71" fmla="*/ 2147483647 h 235"/>
                <a:gd name="T72" fmla="*/ 2147483647 w 222"/>
                <a:gd name="T73" fmla="*/ 2147483647 h 235"/>
                <a:gd name="T74" fmla="*/ 2147483647 w 222"/>
                <a:gd name="T75" fmla="*/ 2147483647 h 235"/>
                <a:gd name="T76" fmla="*/ 2147483647 w 222"/>
                <a:gd name="T77" fmla="*/ 2147483647 h 235"/>
                <a:gd name="T78" fmla="*/ 2147483647 w 222"/>
                <a:gd name="T79" fmla="*/ 2147483647 h 235"/>
                <a:gd name="T80" fmla="*/ 2147483647 w 222"/>
                <a:gd name="T81" fmla="*/ 2147483647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22" h="235">
                  <a:moveTo>
                    <a:pt x="151" y="19"/>
                  </a:moveTo>
                  <a:lnTo>
                    <a:pt x="170" y="29"/>
                  </a:lnTo>
                  <a:lnTo>
                    <a:pt x="203" y="19"/>
                  </a:lnTo>
                  <a:lnTo>
                    <a:pt x="182" y="7"/>
                  </a:lnTo>
                  <a:lnTo>
                    <a:pt x="151" y="19"/>
                  </a:lnTo>
                  <a:close/>
                  <a:moveTo>
                    <a:pt x="31" y="171"/>
                  </a:moveTo>
                  <a:lnTo>
                    <a:pt x="7" y="159"/>
                  </a:lnTo>
                  <a:lnTo>
                    <a:pt x="7" y="211"/>
                  </a:lnTo>
                  <a:lnTo>
                    <a:pt x="31" y="223"/>
                  </a:lnTo>
                  <a:lnTo>
                    <a:pt x="31" y="171"/>
                  </a:lnTo>
                  <a:close/>
                  <a:moveTo>
                    <a:pt x="87" y="104"/>
                  </a:moveTo>
                  <a:lnTo>
                    <a:pt x="109" y="114"/>
                  </a:lnTo>
                  <a:lnTo>
                    <a:pt x="137" y="102"/>
                  </a:lnTo>
                  <a:lnTo>
                    <a:pt x="116" y="93"/>
                  </a:lnTo>
                  <a:lnTo>
                    <a:pt x="87" y="104"/>
                  </a:lnTo>
                  <a:close/>
                  <a:moveTo>
                    <a:pt x="68" y="102"/>
                  </a:moveTo>
                  <a:lnTo>
                    <a:pt x="76" y="100"/>
                  </a:lnTo>
                  <a:lnTo>
                    <a:pt x="116" y="83"/>
                  </a:lnTo>
                  <a:lnTo>
                    <a:pt x="118" y="83"/>
                  </a:lnTo>
                  <a:lnTo>
                    <a:pt x="132" y="90"/>
                  </a:lnTo>
                  <a:lnTo>
                    <a:pt x="132" y="24"/>
                  </a:lnTo>
                  <a:lnTo>
                    <a:pt x="132" y="19"/>
                  </a:lnTo>
                  <a:lnTo>
                    <a:pt x="139" y="14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215" y="14"/>
                  </a:lnTo>
                  <a:lnTo>
                    <a:pt x="222" y="19"/>
                  </a:lnTo>
                  <a:lnTo>
                    <a:pt x="222" y="168"/>
                  </a:lnTo>
                  <a:lnTo>
                    <a:pt x="173" y="187"/>
                  </a:lnTo>
                  <a:lnTo>
                    <a:pt x="168" y="185"/>
                  </a:lnTo>
                  <a:lnTo>
                    <a:pt x="158" y="180"/>
                  </a:lnTo>
                  <a:lnTo>
                    <a:pt x="158" y="192"/>
                  </a:lnTo>
                  <a:lnTo>
                    <a:pt x="106" y="211"/>
                  </a:lnTo>
                  <a:lnTo>
                    <a:pt x="102" y="209"/>
                  </a:lnTo>
                  <a:lnTo>
                    <a:pt x="90" y="201"/>
                  </a:lnTo>
                  <a:lnTo>
                    <a:pt x="90" y="216"/>
                  </a:lnTo>
                  <a:lnTo>
                    <a:pt x="38" y="235"/>
                  </a:lnTo>
                  <a:lnTo>
                    <a:pt x="33" y="232"/>
                  </a:lnTo>
                  <a:lnTo>
                    <a:pt x="2" y="218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154"/>
                  </a:lnTo>
                  <a:lnTo>
                    <a:pt x="0" y="147"/>
                  </a:lnTo>
                  <a:lnTo>
                    <a:pt x="7" y="145"/>
                  </a:lnTo>
                  <a:lnTo>
                    <a:pt x="47" y="128"/>
                  </a:lnTo>
                  <a:lnTo>
                    <a:pt x="50" y="128"/>
                  </a:lnTo>
                  <a:lnTo>
                    <a:pt x="80" y="145"/>
                  </a:lnTo>
                  <a:lnTo>
                    <a:pt x="90" y="147"/>
                  </a:lnTo>
                  <a:lnTo>
                    <a:pt x="90" y="194"/>
                  </a:lnTo>
                  <a:lnTo>
                    <a:pt x="99" y="199"/>
                  </a:lnTo>
                  <a:lnTo>
                    <a:pt x="99" y="126"/>
                  </a:lnTo>
                  <a:lnTo>
                    <a:pt x="76" y="114"/>
                  </a:lnTo>
                  <a:lnTo>
                    <a:pt x="76" y="142"/>
                  </a:lnTo>
                  <a:lnTo>
                    <a:pt x="68" y="138"/>
                  </a:lnTo>
                  <a:lnTo>
                    <a:pt x="68" y="109"/>
                  </a:lnTo>
                  <a:lnTo>
                    <a:pt x="68" y="102"/>
                  </a:lnTo>
                  <a:close/>
                  <a:moveTo>
                    <a:pt x="139" y="95"/>
                  </a:moveTo>
                  <a:lnTo>
                    <a:pt x="149" y="100"/>
                  </a:lnTo>
                  <a:lnTo>
                    <a:pt x="158" y="102"/>
                  </a:lnTo>
                  <a:lnTo>
                    <a:pt x="158" y="171"/>
                  </a:lnTo>
                  <a:lnTo>
                    <a:pt x="165" y="175"/>
                  </a:lnTo>
                  <a:lnTo>
                    <a:pt x="165" y="43"/>
                  </a:lnTo>
                  <a:lnTo>
                    <a:pt x="139" y="31"/>
                  </a:lnTo>
                  <a:lnTo>
                    <a:pt x="139" y="95"/>
                  </a:lnTo>
                  <a:close/>
                  <a:moveTo>
                    <a:pt x="19" y="149"/>
                  </a:moveTo>
                  <a:lnTo>
                    <a:pt x="38" y="159"/>
                  </a:lnTo>
                  <a:lnTo>
                    <a:pt x="71" y="147"/>
                  </a:lnTo>
                  <a:lnTo>
                    <a:pt x="47" y="138"/>
                  </a:lnTo>
                  <a:lnTo>
                    <a:pt x="19" y="149"/>
                  </a:lnTo>
                  <a:close/>
                  <a:moveTo>
                    <a:pt x="173" y="38"/>
                  </a:moveTo>
                  <a:lnTo>
                    <a:pt x="173" y="36"/>
                  </a:lnTo>
                  <a:lnTo>
                    <a:pt x="17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2738D69-9712-42DD-A048-232E57AC1608}"/>
              </a:ext>
            </a:extLst>
          </p:cNvPr>
          <p:cNvGrpSpPr>
            <a:grpSpLocks/>
          </p:cNvGrpSpPr>
          <p:nvPr/>
        </p:nvGrpSpPr>
        <p:grpSpPr bwMode="auto">
          <a:xfrm>
            <a:off x="9240838" y="1444625"/>
            <a:ext cx="3138487" cy="1296988"/>
            <a:chOff x="9097656" y="1489609"/>
            <a:chExt cx="3138215" cy="1296509"/>
          </a:xfrm>
        </p:grpSpPr>
        <p:sp>
          <p:nvSpPr>
            <p:cNvPr id="6178" name="文本框 32">
              <a:extLst>
                <a:ext uri="{FF2B5EF4-FFF2-40B4-BE49-F238E27FC236}">
                  <a16:creationId xmlns:a16="http://schemas.microsoft.com/office/drawing/2014/main" id="{B832E193-F58C-47F4-8379-DFA74BCE8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5213" y="1489609"/>
              <a:ext cx="31306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rgbClr val="0072A9"/>
                  </a:solidFill>
                  <a:cs typeface="Arial" panose="020B0604020202020204" pitchFamily="34" charset="0"/>
                </a:rPr>
                <a:t>Add The Title Here</a:t>
              </a:r>
              <a:endParaRPr lang="zh-CN" altLang="en-US" sz="2400">
                <a:solidFill>
                  <a:srgbClr val="0072A9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DBED192A-E7DD-4D7B-BD1A-374C2FEBDA95}"/>
                </a:ext>
              </a:extLst>
            </p:cNvPr>
            <p:cNvCxnSpPr/>
            <p:nvPr/>
          </p:nvCxnSpPr>
          <p:spPr>
            <a:xfrm>
              <a:off x="9194485" y="1951401"/>
              <a:ext cx="2692167" cy="0"/>
            </a:xfrm>
            <a:prstGeom prst="line">
              <a:avLst/>
            </a:prstGeom>
            <a:ln w="12700">
              <a:solidFill>
                <a:srgbClr val="007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EE9D299-5DAF-47DA-9F7F-3D529D6B867E}"/>
                </a:ext>
              </a:extLst>
            </p:cNvPr>
            <p:cNvSpPr txBox="1"/>
            <p:nvPr/>
          </p:nvSpPr>
          <p:spPr>
            <a:xfrm>
              <a:off x="9097656" y="2040269"/>
              <a:ext cx="2711215" cy="7458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Remember that happiness is a way of travel, not a destination. </a:t>
              </a: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7EAFD3E8-77FE-43EA-A020-F602CFFB924D}"/>
              </a:ext>
            </a:extLst>
          </p:cNvPr>
          <p:cNvGrpSpPr>
            <a:grpSpLocks/>
          </p:cNvGrpSpPr>
          <p:nvPr/>
        </p:nvGrpSpPr>
        <p:grpSpPr bwMode="auto">
          <a:xfrm>
            <a:off x="8131175" y="1568450"/>
            <a:ext cx="1065213" cy="1066800"/>
            <a:chOff x="8131319" y="1568944"/>
            <a:chExt cx="1065677" cy="1065677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135D76E2-5611-4B30-8F55-63A5F8E2D031}"/>
                </a:ext>
              </a:extLst>
            </p:cNvPr>
            <p:cNvSpPr/>
            <p:nvPr/>
          </p:nvSpPr>
          <p:spPr>
            <a:xfrm>
              <a:off x="8131319" y="1568944"/>
              <a:ext cx="1065677" cy="1065677"/>
            </a:xfrm>
            <a:prstGeom prst="ellipse">
              <a:avLst/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77" name="Freeform 30">
              <a:extLst>
                <a:ext uri="{FF2B5EF4-FFF2-40B4-BE49-F238E27FC236}">
                  <a16:creationId xmlns:a16="http://schemas.microsoft.com/office/drawing/2014/main" id="{A09F710E-17DE-4A3A-9A16-47CC906143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2886" y="1873758"/>
              <a:ext cx="402542" cy="529054"/>
            </a:xfrm>
            <a:custGeom>
              <a:avLst/>
              <a:gdLst>
                <a:gd name="T0" fmla="*/ 2147483647 w 74"/>
                <a:gd name="T1" fmla="*/ 0 h 97"/>
                <a:gd name="T2" fmla="*/ 2147483647 w 74"/>
                <a:gd name="T3" fmla="*/ 2147483647 h 97"/>
                <a:gd name="T4" fmla="*/ 2147483647 w 74"/>
                <a:gd name="T5" fmla="*/ 2147483647 h 97"/>
                <a:gd name="T6" fmla="*/ 2147483647 w 74"/>
                <a:gd name="T7" fmla="*/ 2147483647 h 97"/>
                <a:gd name="T8" fmla="*/ 2147483647 w 74"/>
                <a:gd name="T9" fmla="*/ 2147483647 h 97"/>
                <a:gd name="T10" fmla="*/ 2147483647 w 74"/>
                <a:gd name="T11" fmla="*/ 2147483647 h 97"/>
                <a:gd name="T12" fmla="*/ 2147483647 w 74"/>
                <a:gd name="T13" fmla="*/ 2147483647 h 97"/>
                <a:gd name="T14" fmla="*/ 2147483647 w 74"/>
                <a:gd name="T15" fmla="*/ 2147483647 h 97"/>
                <a:gd name="T16" fmla="*/ 2147483647 w 74"/>
                <a:gd name="T17" fmla="*/ 2147483647 h 97"/>
                <a:gd name="T18" fmla="*/ 2147483647 w 74"/>
                <a:gd name="T19" fmla="*/ 2147483647 h 97"/>
                <a:gd name="T20" fmla="*/ 2147483647 w 74"/>
                <a:gd name="T21" fmla="*/ 2147483647 h 97"/>
                <a:gd name="T22" fmla="*/ 2147483647 w 74"/>
                <a:gd name="T23" fmla="*/ 2147483647 h 97"/>
                <a:gd name="T24" fmla="*/ 2147483647 w 74"/>
                <a:gd name="T25" fmla="*/ 2147483647 h 97"/>
                <a:gd name="T26" fmla="*/ 2147483647 w 74"/>
                <a:gd name="T27" fmla="*/ 2147483647 h 97"/>
                <a:gd name="T28" fmla="*/ 2147483647 w 74"/>
                <a:gd name="T29" fmla="*/ 2147483647 h 97"/>
                <a:gd name="T30" fmla="*/ 0 w 74"/>
                <a:gd name="T31" fmla="*/ 2147483647 h 97"/>
                <a:gd name="T32" fmla="*/ 2147483647 w 74"/>
                <a:gd name="T33" fmla="*/ 2147483647 h 97"/>
                <a:gd name="T34" fmla="*/ 2147483647 w 74"/>
                <a:gd name="T35" fmla="*/ 0 h 97"/>
                <a:gd name="T36" fmla="*/ 2147483647 w 74"/>
                <a:gd name="T37" fmla="*/ 2147483647 h 97"/>
                <a:gd name="T38" fmla="*/ 2147483647 w 74"/>
                <a:gd name="T39" fmla="*/ 2147483647 h 97"/>
                <a:gd name="T40" fmla="*/ 2147483647 w 74"/>
                <a:gd name="T41" fmla="*/ 2147483647 h 97"/>
                <a:gd name="T42" fmla="*/ 2147483647 w 74"/>
                <a:gd name="T43" fmla="*/ 2147483647 h 97"/>
                <a:gd name="T44" fmla="*/ 2147483647 w 74"/>
                <a:gd name="T45" fmla="*/ 2147483647 h 97"/>
                <a:gd name="T46" fmla="*/ 2147483647 w 74"/>
                <a:gd name="T47" fmla="*/ 2147483647 h 97"/>
                <a:gd name="T48" fmla="*/ 2147483647 w 74"/>
                <a:gd name="T49" fmla="*/ 2147483647 h 97"/>
                <a:gd name="T50" fmla="*/ 2147483647 w 74"/>
                <a:gd name="T51" fmla="*/ 2147483647 h 97"/>
                <a:gd name="T52" fmla="*/ 2147483647 w 74"/>
                <a:gd name="T53" fmla="*/ 2147483647 h 97"/>
                <a:gd name="T54" fmla="*/ 2147483647 w 74"/>
                <a:gd name="T55" fmla="*/ 2147483647 h 97"/>
                <a:gd name="T56" fmla="*/ 2147483647 w 74"/>
                <a:gd name="T57" fmla="*/ 2147483647 h 97"/>
                <a:gd name="T58" fmla="*/ 2147483647 w 74"/>
                <a:gd name="T59" fmla="*/ 2147483647 h 97"/>
                <a:gd name="T60" fmla="*/ 2147483647 w 74"/>
                <a:gd name="T61" fmla="*/ 2147483647 h 97"/>
                <a:gd name="T62" fmla="*/ 2147483647 w 74"/>
                <a:gd name="T63" fmla="*/ 2147483647 h 97"/>
                <a:gd name="T64" fmla="*/ 2147483647 w 74"/>
                <a:gd name="T65" fmla="*/ 2147483647 h 97"/>
                <a:gd name="T66" fmla="*/ 2147483647 w 74"/>
                <a:gd name="T67" fmla="*/ 2147483647 h 97"/>
                <a:gd name="T68" fmla="*/ 2147483647 w 74"/>
                <a:gd name="T69" fmla="*/ 2147483647 h 97"/>
                <a:gd name="T70" fmla="*/ 2147483647 w 74"/>
                <a:gd name="T71" fmla="*/ 2147483647 h 97"/>
                <a:gd name="T72" fmla="*/ 2147483647 w 74"/>
                <a:gd name="T73" fmla="*/ 2147483647 h 97"/>
                <a:gd name="T74" fmla="*/ 2147483647 w 74"/>
                <a:gd name="T75" fmla="*/ 2147483647 h 97"/>
                <a:gd name="T76" fmla="*/ 2147483647 w 74"/>
                <a:gd name="T77" fmla="*/ 2147483647 h 97"/>
                <a:gd name="T78" fmla="*/ 2147483647 w 74"/>
                <a:gd name="T79" fmla="*/ 2147483647 h 97"/>
                <a:gd name="T80" fmla="*/ 2147483647 w 74"/>
                <a:gd name="T81" fmla="*/ 2147483647 h 97"/>
                <a:gd name="T82" fmla="*/ 2147483647 w 74"/>
                <a:gd name="T83" fmla="*/ 2147483647 h 97"/>
                <a:gd name="T84" fmla="*/ 2147483647 w 74"/>
                <a:gd name="T85" fmla="*/ 2147483647 h 97"/>
                <a:gd name="T86" fmla="*/ 2147483647 w 74"/>
                <a:gd name="T87" fmla="*/ 2147483647 h 97"/>
                <a:gd name="T88" fmla="*/ 2147483647 w 74"/>
                <a:gd name="T89" fmla="*/ 2147483647 h 97"/>
                <a:gd name="T90" fmla="*/ 2147483647 w 74"/>
                <a:gd name="T91" fmla="*/ 2147483647 h 97"/>
                <a:gd name="T92" fmla="*/ 2147483647 w 74"/>
                <a:gd name="T93" fmla="*/ 2147483647 h 97"/>
                <a:gd name="T94" fmla="*/ 2147483647 w 74"/>
                <a:gd name="T95" fmla="*/ 2147483647 h 97"/>
                <a:gd name="T96" fmla="*/ 2147483647 w 74"/>
                <a:gd name="T97" fmla="*/ 2147483647 h 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CFD5966-CCF1-45F2-A956-63A41C32567B}"/>
              </a:ext>
            </a:extLst>
          </p:cNvPr>
          <p:cNvGrpSpPr>
            <a:grpSpLocks/>
          </p:cNvGrpSpPr>
          <p:nvPr/>
        </p:nvGrpSpPr>
        <p:grpSpPr bwMode="auto">
          <a:xfrm>
            <a:off x="1379538" y="3246438"/>
            <a:ext cx="3138487" cy="1296987"/>
            <a:chOff x="9097656" y="1489609"/>
            <a:chExt cx="3138215" cy="1296509"/>
          </a:xfrm>
        </p:grpSpPr>
        <p:sp>
          <p:nvSpPr>
            <p:cNvPr id="6173" name="文本框 39">
              <a:extLst>
                <a:ext uri="{FF2B5EF4-FFF2-40B4-BE49-F238E27FC236}">
                  <a16:creationId xmlns:a16="http://schemas.microsoft.com/office/drawing/2014/main" id="{84CA2BF2-2549-42D8-A766-B197DD2E15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5213" y="1489609"/>
              <a:ext cx="31306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rgbClr val="0072A9"/>
                  </a:solidFill>
                  <a:cs typeface="Arial" panose="020B0604020202020204" pitchFamily="34" charset="0"/>
                </a:rPr>
                <a:t>Add The Title Here</a:t>
              </a:r>
              <a:endParaRPr lang="zh-CN" altLang="en-US" sz="2400">
                <a:solidFill>
                  <a:srgbClr val="0072A9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2B56722A-CC11-440F-BB72-A647013AED13}"/>
                </a:ext>
              </a:extLst>
            </p:cNvPr>
            <p:cNvCxnSpPr/>
            <p:nvPr/>
          </p:nvCxnSpPr>
          <p:spPr>
            <a:xfrm>
              <a:off x="9194485" y="1951401"/>
              <a:ext cx="2692167" cy="0"/>
            </a:xfrm>
            <a:prstGeom prst="line">
              <a:avLst/>
            </a:prstGeom>
            <a:ln w="12700">
              <a:solidFill>
                <a:srgbClr val="007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177B501E-5FFA-4B00-9708-0DD6A12F8492}"/>
                </a:ext>
              </a:extLst>
            </p:cNvPr>
            <p:cNvSpPr txBox="1"/>
            <p:nvPr/>
          </p:nvSpPr>
          <p:spPr>
            <a:xfrm>
              <a:off x="9097656" y="2040268"/>
              <a:ext cx="2711215" cy="7458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Remember that happiness is a way of travel, not a destination. </a:t>
              </a: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43D561F5-2FCE-42F3-B075-90BF8FB048AF}"/>
              </a:ext>
            </a:extLst>
          </p:cNvPr>
          <p:cNvGrpSpPr>
            <a:grpSpLocks/>
          </p:cNvGrpSpPr>
          <p:nvPr/>
        </p:nvGrpSpPr>
        <p:grpSpPr bwMode="auto">
          <a:xfrm>
            <a:off x="269875" y="3370263"/>
            <a:ext cx="1065213" cy="1065212"/>
            <a:chOff x="269519" y="3370505"/>
            <a:chExt cx="1065677" cy="1065677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5AC41C7F-313A-4FC7-978E-77DF4ABAC373}"/>
                </a:ext>
              </a:extLst>
            </p:cNvPr>
            <p:cNvSpPr/>
            <p:nvPr/>
          </p:nvSpPr>
          <p:spPr>
            <a:xfrm>
              <a:off x="269519" y="3370505"/>
              <a:ext cx="1065677" cy="1065677"/>
            </a:xfrm>
            <a:prstGeom prst="ellipse">
              <a:avLst/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72" name="Freeform 306">
              <a:extLst>
                <a:ext uri="{FF2B5EF4-FFF2-40B4-BE49-F238E27FC236}">
                  <a16:creationId xmlns:a16="http://schemas.microsoft.com/office/drawing/2014/main" id="{147B5B65-17DE-4CE3-A603-F977E65084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996" y="3631794"/>
              <a:ext cx="540505" cy="538049"/>
            </a:xfrm>
            <a:custGeom>
              <a:avLst/>
              <a:gdLst>
                <a:gd name="T0" fmla="*/ 2147483647 w 99"/>
                <a:gd name="T1" fmla="*/ 2147483647 h 99"/>
                <a:gd name="T2" fmla="*/ 2147483647 w 99"/>
                <a:gd name="T3" fmla="*/ 2147483647 h 99"/>
                <a:gd name="T4" fmla="*/ 2147483647 w 99"/>
                <a:gd name="T5" fmla="*/ 2147483647 h 99"/>
                <a:gd name="T6" fmla="*/ 2147483647 w 99"/>
                <a:gd name="T7" fmla="*/ 2147483647 h 99"/>
                <a:gd name="T8" fmla="*/ 2147483647 w 99"/>
                <a:gd name="T9" fmla="*/ 2147483647 h 99"/>
                <a:gd name="T10" fmla="*/ 2147483647 w 99"/>
                <a:gd name="T11" fmla="*/ 2147483647 h 99"/>
                <a:gd name="T12" fmla="*/ 2147483647 w 99"/>
                <a:gd name="T13" fmla="*/ 2147483647 h 99"/>
                <a:gd name="T14" fmla="*/ 2147483647 w 99"/>
                <a:gd name="T15" fmla="*/ 2147483647 h 99"/>
                <a:gd name="T16" fmla="*/ 2147483647 w 99"/>
                <a:gd name="T17" fmla="*/ 2147483647 h 99"/>
                <a:gd name="T18" fmla="*/ 2147483647 w 99"/>
                <a:gd name="T19" fmla="*/ 2147483647 h 99"/>
                <a:gd name="T20" fmla="*/ 2147483647 w 99"/>
                <a:gd name="T21" fmla="*/ 2147483647 h 99"/>
                <a:gd name="T22" fmla="*/ 2147483647 w 99"/>
                <a:gd name="T23" fmla="*/ 2147483647 h 99"/>
                <a:gd name="T24" fmla="*/ 2147483647 w 99"/>
                <a:gd name="T25" fmla="*/ 2147483647 h 99"/>
                <a:gd name="T26" fmla="*/ 2147483647 w 99"/>
                <a:gd name="T27" fmla="*/ 2147483647 h 99"/>
                <a:gd name="T28" fmla="*/ 2147483647 w 99"/>
                <a:gd name="T29" fmla="*/ 2147483647 h 99"/>
                <a:gd name="T30" fmla="*/ 2147483647 w 99"/>
                <a:gd name="T31" fmla="*/ 2147483647 h 99"/>
                <a:gd name="T32" fmla="*/ 2147483647 w 99"/>
                <a:gd name="T33" fmla="*/ 2147483647 h 99"/>
                <a:gd name="T34" fmla="*/ 0 w 99"/>
                <a:gd name="T35" fmla="*/ 2147483647 h 99"/>
                <a:gd name="T36" fmla="*/ 2147483647 w 99"/>
                <a:gd name="T37" fmla="*/ 2147483647 h 99"/>
                <a:gd name="T38" fmla="*/ 2147483647 w 99"/>
                <a:gd name="T39" fmla="*/ 2147483647 h 99"/>
                <a:gd name="T40" fmla="*/ 2147483647 w 99"/>
                <a:gd name="T41" fmla="*/ 2147483647 h 99"/>
                <a:gd name="T42" fmla="*/ 2147483647 w 99"/>
                <a:gd name="T43" fmla="*/ 2147483647 h 99"/>
                <a:gd name="T44" fmla="*/ 2147483647 w 99"/>
                <a:gd name="T45" fmla="*/ 2147483647 h 99"/>
                <a:gd name="T46" fmla="*/ 2147483647 w 99"/>
                <a:gd name="T47" fmla="*/ 0 h 99"/>
                <a:gd name="T48" fmla="*/ 2147483647 w 99"/>
                <a:gd name="T49" fmla="*/ 2147483647 h 99"/>
                <a:gd name="T50" fmla="*/ 2147483647 w 99"/>
                <a:gd name="T51" fmla="*/ 2147483647 h 99"/>
                <a:gd name="T52" fmla="*/ 2147483647 w 99"/>
                <a:gd name="T53" fmla="*/ 2147483647 h 99"/>
                <a:gd name="T54" fmla="*/ 2147483647 w 99"/>
                <a:gd name="T55" fmla="*/ 2147483647 h 99"/>
                <a:gd name="T56" fmla="*/ 2147483647 w 99"/>
                <a:gd name="T57" fmla="*/ 2147483647 h 99"/>
                <a:gd name="T58" fmla="*/ 2147483647 w 99"/>
                <a:gd name="T59" fmla="*/ 2147483647 h 99"/>
                <a:gd name="T60" fmla="*/ 2147483647 w 99"/>
                <a:gd name="T61" fmla="*/ 2147483647 h 99"/>
                <a:gd name="T62" fmla="*/ 2147483647 w 99"/>
                <a:gd name="T63" fmla="*/ 2147483647 h 99"/>
                <a:gd name="T64" fmla="*/ 2147483647 w 99"/>
                <a:gd name="T65" fmla="*/ 2147483647 h 99"/>
                <a:gd name="T66" fmla="*/ 2147483647 w 99"/>
                <a:gd name="T67" fmla="*/ 2147483647 h 99"/>
                <a:gd name="T68" fmla="*/ 2147483647 w 99"/>
                <a:gd name="T69" fmla="*/ 2147483647 h 99"/>
                <a:gd name="T70" fmla="*/ 2147483647 w 99"/>
                <a:gd name="T71" fmla="*/ 2147483647 h 99"/>
                <a:gd name="T72" fmla="*/ 2147483647 w 99"/>
                <a:gd name="T73" fmla="*/ 2147483647 h 99"/>
                <a:gd name="T74" fmla="*/ 2147483647 w 99"/>
                <a:gd name="T75" fmla="*/ 2147483647 h 99"/>
                <a:gd name="T76" fmla="*/ 2147483647 w 99"/>
                <a:gd name="T77" fmla="*/ 2147483647 h 99"/>
                <a:gd name="T78" fmla="*/ 2147483647 w 99"/>
                <a:gd name="T79" fmla="*/ 2147483647 h 99"/>
                <a:gd name="T80" fmla="*/ 2147483647 w 99"/>
                <a:gd name="T81" fmla="*/ 2147483647 h 99"/>
                <a:gd name="T82" fmla="*/ 2147483647 w 99"/>
                <a:gd name="T83" fmla="*/ 2147483647 h 99"/>
                <a:gd name="T84" fmla="*/ 2147483647 w 99"/>
                <a:gd name="T85" fmla="*/ 2147483647 h 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9" h="99">
                  <a:moveTo>
                    <a:pt x="59" y="8"/>
                  </a:moveTo>
                  <a:cubicBezTo>
                    <a:pt x="59" y="9"/>
                    <a:pt x="60" y="9"/>
                    <a:pt x="60" y="9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9" y="19"/>
                    <a:pt x="79" y="20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59"/>
                    <a:pt x="90" y="60"/>
                    <a:pt x="90" y="60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1" y="90"/>
                    <a:pt x="61" y="9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42" y="99"/>
                    <a:pt x="42" y="99"/>
                    <a:pt x="42" y="99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1"/>
                    <a:pt x="39" y="91"/>
                    <a:pt x="39" y="91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1"/>
                    <a:pt x="9" y="6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39"/>
                    <a:pt x="9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0"/>
                    <a:pt x="19" y="2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8" y="9"/>
                    <a:pt x="38" y="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36" y="58"/>
                  </a:moveTo>
                  <a:cubicBezTo>
                    <a:pt x="37" y="52"/>
                    <a:pt x="37" y="52"/>
                    <a:pt x="37" y="52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3" y="77"/>
                    <a:pt x="67" y="74"/>
                    <a:pt x="71" y="71"/>
                  </a:cubicBezTo>
                  <a:cubicBezTo>
                    <a:pt x="76" y="66"/>
                    <a:pt x="80" y="58"/>
                    <a:pt x="80" y="50"/>
                  </a:cubicBezTo>
                  <a:cubicBezTo>
                    <a:pt x="80" y="41"/>
                    <a:pt x="76" y="34"/>
                    <a:pt x="71" y="28"/>
                  </a:cubicBezTo>
                  <a:cubicBezTo>
                    <a:pt x="65" y="23"/>
                    <a:pt x="58" y="19"/>
                    <a:pt x="49" y="19"/>
                  </a:cubicBezTo>
                  <a:cubicBezTo>
                    <a:pt x="41" y="19"/>
                    <a:pt x="34" y="23"/>
                    <a:pt x="28" y="28"/>
                  </a:cubicBezTo>
                  <a:cubicBezTo>
                    <a:pt x="23" y="34"/>
                    <a:pt x="19" y="41"/>
                    <a:pt x="19" y="50"/>
                  </a:cubicBezTo>
                  <a:cubicBezTo>
                    <a:pt x="19" y="58"/>
                    <a:pt x="23" y="66"/>
                    <a:pt x="28" y="71"/>
                  </a:cubicBezTo>
                  <a:cubicBezTo>
                    <a:pt x="34" y="76"/>
                    <a:pt x="41" y="80"/>
                    <a:pt x="49" y="80"/>
                  </a:cubicBezTo>
                  <a:cubicBezTo>
                    <a:pt x="52" y="80"/>
                    <a:pt x="54" y="80"/>
                    <a:pt x="55" y="7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7" y="69"/>
                    <a:pt x="45" y="73"/>
                    <a:pt x="45" y="73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6" y="58"/>
                    <a:pt x="36" y="58"/>
                    <a:pt x="36" y="58"/>
                  </a:cubicBezTo>
                  <a:close/>
                  <a:moveTo>
                    <a:pt x="51" y="37"/>
                  </a:moveTo>
                  <a:cubicBezTo>
                    <a:pt x="48" y="37"/>
                    <a:pt x="46" y="39"/>
                    <a:pt x="46" y="41"/>
                  </a:cubicBezTo>
                  <a:cubicBezTo>
                    <a:pt x="46" y="44"/>
                    <a:pt x="48" y="46"/>
                    <a:pt x="51" y="46"/>
                  </a:cubicBezTo>
                  <a:cubicBezTo>
                    <a:pt x="53" y="46"/>
                    <a:pt x="55" y="44"/>
                    <a:pt x="55" y="41"/>
                  </a:cubicBezTo>
                  <a:cubicBezTo>
                    <a:pt x="55" y="39"/>
                    <a:pt x="53" y="37"/>
                    <a:pt x="5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6B54F4F-ACE1-4BB4-BEEA-330D3DEDF3AE}"/>
              </a:ext>
            </a:extLst>
          </p:cNvPr>
          <p:cNvGrpSpPr>
            <a:grpSpLocks/>
          </p:cNvGrpSpPr>
          <p:nvPr/>
        </p:nvGrpSpPr>
        <p:grpSpPr bwMode="auto">
          <a:xfrm>
            <a:off x="5310188" y="3246438"/>
            <a:ext cx="3138487" cy="1296987"/>
            <a:chOff x="9097656" y="1489609"/>
            <a:chExt cx="3138215" cy="1296509"/>
          </a:xfrm>
        </p:grpSpPr>
        <p:sp>
          <p:nvSpPr>
            <p:cNvPr id="6168" name="文本框 48">
              <a:extLst>
                <a:ext uri="{FF2B5EF4-FFF2-40B4-BE49-F238E27FC236}">
                  <a16:creationId xmlns:a16="http://schemas.microsoft.com/office/drawing/2014/main" id="{36F83FB5-C123-4560-ACE9-E5F12CCD19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5213" y="1489609"/>
              <a:ext cx="31306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rgbClr val="0072A9"/>
                  </a:solidFill>
                  <a:cs typeface="Arial" panose="020B0604020202020204" pitchFamily="34" charset="0"/>
                </a:rPr>
                <a:t>Add The Title Here</a:t>
              </a:r>
              <a:endParaRPr lang="zh-CN" altLang="en-US" sz="2400">
                <a:solidFill>
                  <a:srgbClr val="0072A9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703E1600-3DE6-4ED8-B0DB-C8C56C706C9D}"/>
                </a:ext>
              </a:extLst>
            </p:cNvPr>
            <p:cNvCxnSpPr/>
            <p:nvPr/>
          </p:nvCxnSpPr>
          <p:spPr>
            <a:xfrm>
              <a:off x="9194485" y="1951401"/>
              <a:ext cx="2692167" cy="0"/>
            </a:xfrm>
            <a:prstGeom prst="line">
              <a:avLst/>
            </a:prstGeom>
            <a:ln w="12700">
              <a:solidFill>
                <a:srgbClr val="007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C11D4993-012E-4DEE-ABAB-F6A15517380D}"/>
                </a:ext>
              </a:extLst>
            </p:cNvPr>
            <p:cNvSpPr txBox="1"/>
            <p:nvPr/>
          </p:nvSpPr>
          <p:spPr>
            <a:xfrm>
              <a:off x="9097656" y="2040268"/>
              <a:ext cx="2711215" cy="7458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Remember that happiness is a way of travel, not a destination. </a:t>
              </a: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42150C37-1B21-4E7C-B216-A9EF64BFF4D0}"/>
              </a:ext>
            </a:extLst>
          </p:cNvPr>
          <p:cNvGrpSpPr>
            <a:grpSpLocks/>
          </p:cNvGrpSpPr>
          <p:nvPr/>
        </p:nvGrpSpPr>
        <p:grpSpPr bwMode="auto">
          <a:xfrm>
            <a:off x="4200525" y="3370263"/>
            <a:ext cx="1065213" cy="1065212"/>
            <a:chOff x="4200419" y="3370505"/>
            <a:chExt cx="1065677" cy="1065677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CBC09E46-3DE7-400C-96DD-247EF162A28B}"/>
                </a:ext>
              </a:extLst>
            </p:cNvPr>
            <p:cNvSpPr/>
            <p:nvPr/>
          </p:nvSpPr>
          <p:spPr>
            <a:xfrm>
              <a:off x="4200419" y="3370505"/>
              <a:ext cx="1065677" cy="1065677"/>
            </a:xfrm>
            <a:prstGeom prst="ellipse">
              <a:avLst/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67" name="Freeform 283">
              <a:extLst>
                <a:ext uri="{FF2B5EF4-FFF2-40B4-BE49-F238E27FC236}">
                  <a16:creationId xmlns:a16="http://schemas.microsoft.com/office/drawing/2014/main" id="{2FD0871F-7B32-43A1-B96D-04C982244F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217" y="3601231"/>
              <a:ext cx="515937" cy="653520"/>
            </a:xfrm>
            <a:custGeom>
              <a:avLst/>
              <a:gdLst>
                <a:gd name="T0" fmla="*/ 2147483647 w 95"/>
                <a:gd name="T1" fmla="*/ 0 h 120"/>
                <a:gd name="T2" fmla="*/ 2147483647 w 95"/>
                <a:gd name="T3" fmla="*/ 2147483647 h 120"/>
                <a:gd name="T4" fmla="*/ 2147483647 w 95"/>
                <a:gd name="T5" fmla="*/ 2147483647 h 120"/>
                <a:gd name="T6" fmla="*/ 2147483647 w 95"/>
                <a:gd name="T7" fmla="*/ 2147483647 h 120"/>
                <a:gd name="T8" fmla="*/ 2147483647 w 95"/>
                <a:gd name="T9" fmla="*/ 2147483647 h 120"/>
                <a:gd name="T10" fmla="*/ 0 w 95"/>
                <a:gd name="T11" fmla="*/ 2147483647 h 120"/>
                <a:gd name="T12" fmla="*/ 2147483647 w 95"/>
                <a:gd name="T13" fmla="*/ 2147483647 h 120"/>
                <a:gd name="T14" fmla="*/ 2147483647 w 95"/>
                <a:gd name="T15" fmla="*/ 2147483647 h 120"/>
                <a:gd name="T16" fmla="*/ 2147483647 w 95"/>
                <a:gd name="T17" fmla="*/ 2147483647 h 120"/>
                <a:gd name="T18" fmla="*/ 2147483647 w 95"/>
                <a:gd name="T19" fmla="*/ 2147483647 h 120"/>
                <a:gd name="T20" fmla="*/ 2147483647 w 95"/>
                <a:gd name="T21" fmla="*/ 2147483647 h 120"/>
                <a:gd name="T22" fmla="*/ 2147483647 w 95"/>
                <a:gd name="T23" fmla="*/ 2147483647 h 120"/>
                <a:gd name="T24" fmla="*/ 2147483647 w 95"/>
                <a:gd name="T25" fmla="*/ 2147483647 h 120"/>
                <a:gd name="T26" fmla="*/ 2147483647 w 95"/>
                <a:gd name="T27" fmla="*/ 2147483647 h 120"/>
                <a:gd name="T28" fmla="*/ 2147483647 w 95"/>
                <a:gd name="T29" fmla="*/ 2147483647 h 120"/>
                <a:gd name="T30" fmla="*/ 2147483647 w 95"/>
                <a:gd name="T31" fmla="*/ 2147483647 h 120"/>
                <a:gd name="T32" fmla="*/ 2147483647 w 95"/>
                <a:gd name="T33" fmla="*/ 2147483647 h 120"/>
                <a:gd name="T34" fmla="*/ 2147483647 w 95"/>
                <a:gd name="T35" fmla="*/ 2147483647 h 120"/>
                <a:gd name="T36" fmla="*/ 2147483647 w 95"/>
                <a:gd name="T37" fmla="*/ 2147483647 h 120"/>
                <a:gd name="T38" fmla="*/ 2147483647 w 95"/>
                <a:gd name="T39" fmla="*/ 2147483647 h 120"/>
                <a:gd name="T40" fmla="*/ 2147483647 w 95"/>
                <a:gd name="T41" fmla="*/ 2147483647 h 120"/>
                <a:gd name="T42" fmla="*/ 2147483647 w 95"/>
                <a:gd name="T43" fmla="*/ 2147483647 h 120"/>
                <a:gd name="T44" fmla="*/ 2147483647 w 95"/>
                <a:gd name="T45" fmla="*/ 2147483647 h 120"/>
                <a:gd name="T46" fmla="*/ 2147483647 w 95"/>
                <a:gd name="T47" fmla="*/ 2147483647 h 120"/>
                <a:gd name="T48" fmla="*/ 2147483647 w 95"/>
                <a:gd name="T49" fmla="*/ 2147483647 h 120"/>
                <a:gd name="T50" fmla="*/ 2147483647 w 95"/>
                <a:gd name="T51" fmla="*/ 2147483647 h 120"/>
                <a:gd name="T52" fmla="*/ 2147483647 w 95"/>
                <a:gd name="T53" fmla="*/ 2147483647 h 120"/>
                <a:gd name="T54" fmla="*/ 2147483647 w 95"/>
                <a:gd name="T55" fmla="*/ 2147483647 h 120"/>
                <a:gd name="T56" fmla="*/ 2147483647 w 95"/>
                <a:gd name="T57" fmla="*/ 2147483647 h 120"/>
                <a:gd name="T58" fmla="*/ 2147483647 w 95"/>
                <a:gd name="T59" fmla="*/ 2147483647 h 120"/>
                <a:gd name="T60" fmla="*/ 2147483647 w 95"/>
                <a:gd name="T61" fmla="*/ 0 h 120"/>
                <a:gd name="T62" fmla="*/ 2147483647 w 95"/>
                <a:gd name="T63" fmla="*/ 2147483647 h 120"/>
                <a:gd name="T64" fmla="*/ 2147483647 w 95"/>
                <a:gd name="T65" fmla="*/ 2147483647 h 120"/>
                <a:gd name="T66" fmla="*/ 2147483647 w 95"/>
                <a:gd name="T67" fmla="*/ 2147483647 h 120"/>
                <a:gd name="T68" fmla="*/ 2147483647 w 95"/>
                <a:gd name="T69" fmla="*/ 2147483647 h 120"/>
                <a:gd name="T70" fmla="*/ 2147483647 w 95"/>
                <a:gd name="T71" fmla="*/ 2147483647 h 120"/>
                <a:gd name="T72" fmla="*/ 2147483647 w 95"/>
                <a:gd name="T73" fmla="*/ 2147483647 h 120"/>
                <a:gd name="T74" fmla="*/ 2147483647 w 95"/>
                <a:gd name="T75" fmla="*/ 2147483647 h 120"/>
                <a:gd name="T76" fmla="*/ 2147483647 w 95"/>
                <a:gd name="T77" fmla="*/ 2147483647 h 120"/>
                <a:gd name="T78" fmla="*/ 2147483647 w 95"/>
                <a:gd name="T79" fmla="*/ 2147483647 h 120"/>
                <a:gd name="T80" fmla="*/ 2147483647 w 95"/>
                <a:gd name="T81" fmla="*/ 2147483647 h 120"/>
                <a:gd name="T82" fmla="*/ 2147483647 w 95"/>
                <a:gd name="T83" fmla="*/ 2147483647 h 120"/>
                <a:gd name="T84" fmla="*/ 2147483647 w 95"/>
                <a:gd name="T85" fmla="*/ 2147483647 h 120"/>
                <a:gd name="T86" fmla="*/ 2147483647 w 95"/>
                <a:gd name="T87" fmla="*/ 2147483647 h 120"/>
                <a:gd name="T88" fmla="*/ 2147483647 w 95"/>
                <a:gd name="T89" fmla="*/ 2147483647 h 120"/>
                <a:gd name="T90" fmla="*/ 2147483647 w 95"/>
                <a:gd name="T91" fmla="*/ 2147483647 h 120"/>
                <a:gd name="T92" fmla="*/ 2147483647 w 95"/>
                <a:gd name="T93" fmla="*/ 2147483647 h 120"/>
                <a:gd name="T94" fmla="*/ 2147483647 w 95"/>
                <a:gd name="T95" fmla="*/ 2147483647 h 120"/>
                <a:gd name="T96" fmla="*/ 2147483647 w 95"/>
                <a:gd name="T97" fmla="*/ 2147483647 h 120"/>
                <a:gd name="T98" fmla="*/ 2147483647 w 95"/>
                <a:gd name="T99" fmla="*/ 2147483647 h 120"/>
                <a:gd name="T100" fmla="*/ 2147483647 w 95"/>
                <a:gd name="T101" fmla="*/ 2147483647 h 120"/>
                <a:gd name="T102" fmla="*/ 2147483647 w 95"/>
                <a:gd name="T103" fmla="*/ 2147483647 h 120"/>
                <a:gd name="T104" fmla="*/ 2147483647 w 95"/>
                <a:gd name="T105" fmla="*/ 2147483647 h 120"/>
                <a:gd name="T106" fmla="*/ 2147483647 w 95"/>
                <a:gd name="T107" fmla="*/ 2147483647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5" h="120">
                  <a:moveTo>
                    <a:pt x="41" y="0"/>
                  </a:moveTo>
                  <a:cubicBezTo>
                    <a:pt x="37" y="0"/>
                    <a:pt x="32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5" y="6"/>
                    <a:pt x="18" y="1"/>
                    <a:pt x="14" y="1"/>
                  </a:cubicBezTo>
                  <a:cubicBezTo>
                    <a:pt x="10" y="1"/>
                    <a:pt x="6" y="4"/>
                    <a:pt x="3" y="8"/>
                  </a:cubicBezTo>
                  <a:cubicBezTo>
                    <a:pt x="1" y="11"/>
                    <a:pt x="0" y="16"/>
                    <a:pt x="0" y="21"/>
                  </a:cubicBezTo>
                  <a:cubicBezTo>
                    <a:pt x="0" y="26"/>
                    <a:pt x="1" y="30"/>
                    <a:pt x="3" y="34"/>
                  </a:cubicBezTo>
                  <a:cubicBezTo>
                    <a:pt x="6" y="38"/>
                    <a:pt x="10" y="40"/>
                    <a:pt x="14" y="40"/>
                  </a:cubicBezTo>
                  <a:cubicBezTo>
                    <a:pt x="18" y="40"/>
                    <a:pt x="27" y="38"/>
                    <a:pt x="31" y="37"/>
                  </a:cubicBezTo>
                  <a:cubicBezTo>
                    <a:pt x="34" y="40"/>
                    <a:pt x="38" y="41"/>
                    <a:pt x="41" y="41"/>
                  </a:cubicBezTo>
                  <a:cubicBezTo>
                    <a:pt x="42" y="41"/>
                    <a:pt x="43" y="41"/>
                    <a:pt x="43" y="41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3" y="37"/>
                    <a:pt x="76" y="38"/>
                    <a:pt x="79" y="38"/>
                  </a:cubicBezTo>
                  <a:cubicBezTo>
                    <a:pt x="86" y="38"/>
                    <a:pt x="91" y="33"/>
                    <a:pt x="91" y="26"/>
                  </a:cubicBezTo>
                  <a:cubicBezTo>
                    <a:pt x="91" y="19"/>
                    <a:pt x="86" y="14"/>
                    <a:pt x="79" y="14"/>
                  </a:cubicBezTo>
                  <a:cubicBezTo>
                    <a:pt x="76" y="14"/>
                    <a:pt x="73" y="15"/>
                    <a:pt x="71" y="18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1"/>
                    <a:pt x="44" y="0"/>
                    <a:pt x="41" y="0"/>
                  </a:cubicBezTo>
                  <a:close/>
                  <a:moveTo>
                    <a:pt x="65" y="43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5" y="43"/>
                    <a:pt x="65" y="43"/>
                    <a:pt x="65" y="43"/>
                  </a:cubicBezTo>
                  <a:close/>
                  <a:moveTo>
                    <a:pt x="10" y="12"/>
                  </a:moveTo>
                  <a:cubicBezTo>
                    <a:pt x="11" y="10"/>
                    <a:pt x="12" y="9"/>
                    <a:pt x="14" y="9"/>
                  </a:cubicBezTo>
                  <a:cubicBezTo>
                    <a:pt x="16" y="9"/>
                    <a:pt x="17" y="10"/>
                    <a:pt x="18" y="12"/>
                  </a:cubicBezTo>
                  <a:cubicBezTo>
                    <a:pt x="20" y="14"/>
                    <a:pt x="21" y="17"/>
                    <a:pt x="21" y="21"/>
                  </a:cubicBezTo>
                  <a:cubicBezTo>
                    <a:pt x="21" y="24"/>
                    <a:pt x="20" y="27"/>
                    <a:pt x="18" y="30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12" y="32"/>
                    <a:pt x="11" y="31"/>
                    <a:pt x="10" y="30"/>
                  </a:cubicBezTo>
                  <a:cubicBezTo>
                    <a:pt x="8" y="27"/>
                    <a:pt x="7" y="24"/>
                    <a:pt x="7" y="21"/>
                  </a:cubicBezTo>
                  <a:cubicBezTo>
                    <a:pt x="7" y="17"/>
                    <a:pt x="8" y="14"/>
                    <a:pt x="10" y="12"/>
                  </a:cubicBezTo>
                  <a:close/>
                  <a:moveTo>
                    <a:pt x="35" y="11"/>
                  </a:moveTo>
                  <a:cubicBezTo>
                    <a:pt x="37" y="9"/>
                    <a:pt x="39" y="8"/>
                    <a:pt x="41" y="8"/>
                  </a:cubicBezTo>
                  <a:cubicBezTo>
                    <a:pt x="43" y="8"/>
                    <a:pt x="45" y="9"/>
                    <a:pt x="47" y="11"/>
                  </a:cubicBezTo>
                  <a:cubicBezTo>
                    <a:pt x="49" y="13"/>
                    <a:pt x="50" y="17"/>
                    <a:pt x="50" y="21"/>
                  </a:cubicBezTo>
                  <a:cubicBezTo>
                    <a:pt x="50" y="24"/>
                    <a:pt x="49" y="28"/>
                    <a:pt x="47" y="30"/>
                  </a:cubicBezTo>
                  <a:cubicBezTo>
                    <a:pt x="45" y="32"/>
                    <a:pt x="43" y="34"/>
                    <a:pt x="41" y="34"/>
                  </a:cubicBezTo>
                  <a:cubicBezTo>
                    <a:pt x="39" y="34"/>
                    <a:pt x="37" y="32"/>
                    <a:pt x="35" y="30"/>
                  </a:cubicBezTo>
                  <a:cubicBezTo>
                    <a:pt x="34" y="28"/>
                    <a:pt x="33" y="24"/>
                    <a:pt x="33" y="21"/>
                  </a:cubicBezTo>
                  <a:cubicBezTo>
                    <a:pt x="33" y="17"/>
                    <a:pt x="34" y="13"/>
                    <a:pt x="3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D54F9656-6AF1-4D95-9ED5-831F6F8F501A}"/>
              </a:ext>
            </a:extLst>
          </p:cNvPr>
          <p:cNvGrpSpPr>
            <a:grpSpLocks/>
          </p:cNvGrpSpPr>
          <p:nvPr/>
        </p:nvGrpSpPr>
        <p:grpSpPr bwMode="auto">
          <a:xfrm>
            <a:off x="9240838" y="3246438"/>
            <a:ext cx="3138487" cy="1296987"/>
            <a:chOff x="9097656" y="1489609"/>
            <a:chExt cx="3138215" cy="1296509"/>
          </a:xfrm>
        </p:grpSpPr>
        <p:sp>
          <p:nvSpPr>
            <p:cNvPr id="6163" name="文本框 57">
              <a:extLst>
                <a:ext uri="{FF2B5EF4-FFF2-40B4-BE49-F238E27FC236}">
                  <a16:creationId xmlns:a16="http://schemas.microsoft.com/office/drawing/2014/main" id="{49D76433-6E88-4938-85BC-389FDD7CB8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5213" y="1489609"/>
              <a:ext cx="31306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rgbClr val="0072A9"/>
                  </a:solidFill>
                  <a:cs typeface="Arial" panose="020B0604020202020204" pitchFamily="34" charset="0"/>
                </a:rPr>
                <a:t>Add The Title Here</a:t>
              </a:r>
              <a:endParaRPr lang="zh-CN" altLang="en-US" sz="2400">
                <a:solidFill>
                  <a:srgbClr val="0072A9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49C33E46-6053-4568-A2EC-AFCB3813EEA8}"/>
                </a:ext>
              </a:extLst>
            </p:cNvPr>
            <p:cNvCxnSpPr/>
            <p:nvPr/>
          </p:nvCxnSpPr>
          <p:spPr>
            <a:xfrm>
              <a:off x="9194485" y="1951401"/>
              <a:ext cx="2692167" cy="0"/>
            </a:xfrm>
            <a:prstGeom prst="line">
              <a:avLst/>
            </a:prstGeom>
            <a:ln w="12700">
              <a:solidFill>
                <a:srgbClr val="007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C62606B1-3778-46B6-B1CF-A30525F2C21F}"/>
                </a:ext>
              </a:extLst>
            </p:cNvPr>
            <p:cNvSpPr txBox="1"/>
            <p:nvPr/>
          </p:nvSpPr>
          <p:spPr>
            <a:xfrm>
              <a:off x="9097656" y="2040268"/>
              <a:ext cx="2711215" cy="7458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Remember that happiness is a way of travel, not a destination. </a:t>
              </a: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E9A48C69-AE81-4B35-B03E-7DF0F5AE39BA}"/>
              </a:ext>
            </a:extLst>
          </p:cNvPr>
          <p:cNvGrpSpPr>
            <a:grpSpLocks/>
          </p:cNvGrpSpPr>
          <p:nvPr/>
        </p:nvGrpSpPr>
        <p:grpSpPr bwMode="auto">
          <a:xfrm>
            <a:off x="8131175" y="3370263"/>
            <a:ext cx="1065213" cy="1065212"/>
            <a:chOff x="8131319" y="3370505"/>
            <a:chExt cx="1065677" cy="1065677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08ED7F45-8CF5-44A6-93B1-2B1AF0021392}"/>
                </a:ext>
              </a:extLst>
            </p:cNvPr>
            <p:cNvSpPr/>
            <p:nvPr/>
          </p:nvSpPr>
          <p:spPr>
            <a:xfrm>
              <a:off x="8131319" y="3370505"/>
              <a:ext cx="1065677" cy="1065677"/>
            </a:xfrm>
            <a:prstGeom prst="ellipse">
              <a:avLst/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62" name="Freeform 48">
              <a:extLst>
                <a:ext uri="{FF2B5EF4-FFF2-40B4-BE49-F238E27FC236}">
                  <a16:creationId xmlns:a16="http://schemas.microsoft.com/office/drawing/2014/main" id="{FDFDDCAF-FDB1-4CBC-8B44-C82282CD74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2439" y="3661828"/>
              <a:ext cx="363436" cy="577358"/>
            </a:xfrm>
            <a:custGeom>
              <a:avLst/>
              <a:gdLst>
                <a:gd name="T0" fmla="*/ 2147483647 w 67"/>
                <a:gd name="T1" fmla="*/ 2147483647 h 106"/>
                <a:gd name="T2" fmla="*/ 2147483647 w 67"/>
                <a:gd name="T3" fmla="*/ 2147483647 h 106"/>
                <a:gd name="T4" fmla="*/ 2147483647 w 67"/>
                <a:gd name="T5" fmla="*/ 2147483647 h 106"/>
                <a:gd name="T6" fmla="*/ 2147483647 w 67"/>
                <a:gd name="T7" fmla="*/ 2147483647 h 106"/>
                <a:gd name="T8" fmla="*/ 2147483647 w 67"/>
                <a:gd name="T9" fmla="*/ 2147483647 h 106"/>
                <a:gd name="T10" fmla="*/ 2147483647 w 67"/>
                <a:gd name="T11" fmla="*/ 2147483647 h 106"/>
                <a:gd name="T12" fmla="*/ 2147483647 w 67"/>
                <a:gd name="T13" fmla="*/ 2147483647 h 106"/>
                <a:gd name="T14" fmla="*/ 2147483647 w 67"/>
                <a:gd name="T15" fmla="*/ 2147483647 h 106"/>
                <a:gd name="T16" fmla="*/ 2147483647 w 67"/>
                <a:gd name="T17" fmla="*/ 2147483647 h 106"/>
                <a:gd name="T18" fmla="*/ 2147483647 w 67"/>
                <a:gd name="T19" fmla="*/ 2147483647 h 106"/>
                <a:gd name="T20" fmla="*/ 2147483647 w 67"/>
                <a:gd name="T21" fmla="*/ 2147483647 h 106"/>
                <a:gd name="T22" fmla="*/ 2147483647 w 67"/>
                <a:gd name="T23" fmla="*/ 2147483647 h 106"/>
                <a:gd name="T24" fmla="*/ 2147483647 w 67"/>
                <a:gd name="T25" fmla="*/ 2147483647 h 106"/>
                <a:gd name="T26" fmla="*/ 2147483647 w 67"/>
                <a:gd name="T27" fmla="*/ 2147483647 h 106"/>
                <a:gd name="T28" fmla="*/ 2147483647 w 67"/>
                <a:gd name="T29" fmla="*/ 2147483647 h 106"/>
                <a:gd name="T30" fmla="*/ 0 w 67"/>
                <a:gd name="T31" fmla="*/ 2147483647 h 106"/>
                <a:gd name="T32" fmla="*/ 2147483647 w 67"/>
                <a:gd name="T33" fmla="*/ 0 h 106"/>
                <a:gd name="T34" fmla="*/ 2147483647 w 67"/>
                <a:gd name="T35" fmla="*/ 2147483647 h 106"/>
                <a:gd name="T36" fmla="*/ 2147483647 w 67"/>
                <a:gd name="T37" fmla="*/ 2147483647 h 106"/>
                <a:gd name="T38" fmla="*/ 2147483647 w 67"/>
                <a:gd name="T39" fmla="*/ 2147483647 h 106"/>
                <a:gd name="T40" fmla="*/ 2147483647 w 67"/>
                <a:gd name="T41" fmla="*/ 2147483647 h 106"/>
                <a:gd name="T42" fmla="*/ 2147483647 w 67"/>
                <a:gd name="T43" fmla="*/ 2147483647 h 106"/>
                <a:gd name="T44" fmla="*/ 2147483647 w 67"/>
                <a:gd name="T45" fmla="*/ 2147483647 h 106"/>
                <a:gd name="T46" fmla="*/ 2147483647 w 67"/>
                <a:gd name="T47" fmla="*/ 2147483647 h 106"/>
                <a:gd name="T48" fmla="*/ 2147483647 w 67"/>
                <a:gd name="T49" fmla="*/ 2147483647 h 106"/>
                <a:gd name="T50" fmla="*/ 2147483647 w 67"/>
                <a:gd name="T51" fmla="*/ 2147483647 h 106"/>
                <a:gd name="T52" fmla="*/ 2147483647 w 67"/>
                <a:gd name="T53" fmla="*/ 2147483647 h 106"/>
                <a:gd name="T54" fmla="*/ 2147483647 w 67"/>
                <a:gd name="T55" fmla="*/ 2147483647 h 106"/>
                <a:gd name="T56" fmla="*/ 2147483647 w 67"/>
                <a:gd name="T57" fmla="*/ 2147483647 h 106"/>
                <a:gd name="T58" fmla="*/ 2147483647 w 67"/>
                <a:gd name="T59" fmla="*/ 2147483647 h 106"/>
                <a:gd name="T60" fmla="*/ 2147483647 w 67"/>
                <a:gd name="T61" fmla="*/ 2147483647 h 106"/>
                <a:gd name="T62" fmla="*/ 2147483647 w 67"/>
                <a:gd name="T63" fmla="*/ 2147483647 h 106"/>
                <a:gd name="T64" fmla="*/ 2147483647 w 67"/>
                <a:gd name="T65" fmla="*/ 2147483647 h 106"/>
                <a:gd name="T66" fmla="*/ 2147483647 w 67"/>
                <a:gd name="T67" fmla="*/ 2147483647 h 106"/>
                <a:gd name="T68" fmla="*/ 2147483647 w 67"/>
                <a:gd name="T69" fmla="*/ 2147483647 h 106"/>
                <a:gd name="T70" fmla="*/ 2147483647 w 67"/>
                <a:gd name="T71" fmla="*/ 2147483647 h 106"/>
                <a:gd name="T72" fmla="*/ 2147483647 w 67"/>
                <a:gd name="T73" fmla="*/ 2147483647 h 106"/>
                <a:gd name="T74" fmla="*/ 2147483647 w 67"/>
                <a:gd name="T75" fmla="*/ 2147483647 h 106"/>
                <a:gd name="T76" fmla="*/ 2147483647 w 67"/>
                <a:gd name="T77" fmla="*/ 2147483647 h 106"/>
                <a:gd name="T78" fmla="*/ 2147483647 w 67"/>
                <a:gd name="T79" fmla="*/ 2147483647 h 106"/>
                <a:gd name="T80" fmla="*/ 2147483647 w 67"/>
                <a:gd name="T81" fmla="*/ 2147483647 h 106"/>
                <a:gd name="T82" fmla="*/ 2147483647 w 67"/>
                <a:gd name="T83" fmla="*/ 2147483647 h 106"/>
                <a:gd name="T84" fmla="*/ 2147483647 w 67"/>
                <a:gd name="T85" fmla="*/ 2147483647 h 106"/>
                <a:gd name="T86" fmla="*/ 2147483647 w 67"/>
                <a:gd name="T87" fmla="*/ 2147483647 h 106"/>
                <a:gd name="T88" fmla="*/ 2147483647 w 67"/>
                <a:gd name="T89" fmla="*/ 2147483647 h 106"/>
                <a:gd name="T90" fmla="*/ 2147483647 w 67"/>
                <a:gd name="T91" fmla="*/ 2147483647 h 106"/>
                <a:gd name="T92" fmla="*/ 2147483647 w 67"/>
                <a:gd name="T93" fmla="*/ 2147483647 h 106"/>
                <a:gd name="T94" fmla="*/ 2147483647 w 67"/>
                <a:gd name="T95" fmla="*/ 2147483647 h 106"/>
                <a:gd name="T96" fmla="*/ 2147483647 w 67"/>
                <a:gd name="T97" fmla="*/ 2147483647 h 106"/>
                <a:gd name="T98" fmla="*/ 2147483647 w 67"/>
                <a:gd name="T99" fmla="*/ 2147483647 h 106"/>
                <a:gd name="T100" fmla="*/ 2147483647 w 67"/>
                <a:gd name="T101" fmla="*/ 2147483647 h 106"/>
                <a:gd name="T102" fmla="*/ 2147483647 w 67"/>
                <a:gd name="T103" fmla="*/ 2147483647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F181A6E4-AABD-46FE-8CF2-A29CD87D9C2A}"/>
              </a:ext>
            </a:extLst>
          </p:cNvPr>
          <p:cNvCxnSpPr/>
          <p:nvPr/>
        </p:nvCxnSpPr>
        <p:spPr>
          <a:xfrm>
            <a:off x="269875" y="4762500"/>
            <a:ext cx="11682413" cy="0"/>
          </a:xfrm>
          <a:prstGeom prst="line">
            <a:avLst/>
          </a:prstGeom>
          <a:ln>
            <a:solidFill>
              <a:srgbClr val="0072A9"/>
            </a:solidFill>
            <a:prstDash val="lgDashDot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id="{52174290-D79C-447D-B0AA-CA6DC5DC94AC}"/>
              </a:ext>
            </a:extLst>
          </p:cNvPr>
          <p:cNvSpPr txBox="1"/>
          <p:nvPr/>
        </p:nvSpPr>
        <p:spPr>
          <a:xfrm>
            <a:off x="269875" y="4921250"/>
            <a:ext cx="11828463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Remember that happiness is a way of travel, not a destination. Times you need to look back, otherwise you will never know what you have lost in way of forever searching. Remember that happiness is a way of travel, not a destination. Times you need to look back, otherwise you will never know what you have lost in way of forever searching.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EC2717F-F280-4FCF-A56A-B968F860F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0" y="3748088"/>
            <a:ext cx="4711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0072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Development at home and abroad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2C5C62C-F6CE-4712-BF2A-AA16E7680EDC}"/>
              </a:ext>
            </a:extLst>
          </p:cNvPr>
          <p:cNvGrpSpPr>
            <a:grpSpLocks/>
          </p:cNvGrpSpPr>
          <p:nvPr/>
        </p:nvGrpSpPr>
        <p:grpSpPr bwMode="auto">
          <a:xfrm>
            <a:off x="3860800" y="2784475"/>
            <a:ext cx="4483100" cy="769938"/>
            <a:chOff x="4525693" y="2733936"/>
            <a:chExt cx="3359766" cy="76944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70A788C-242F-4ACD-89A4-B2C64C1EEA03}"/>
                </a:ext>
              </a:extLst>
            </p:cNvPr>
            <p:cNvSpPr/>
            <p:nvPr/>
          </p:nvSpPr>
          <p:spPr>
            <a:xfrm>
              <a:off x="4716048" y="2808501"/>
              <a:ext cx="3027835" cy="644109"/>
            </a:xfrm>
            <a:prstGeom prst="rect">
              <a:avLst/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DA30749-9790-4E75-941E-A3DF02D1B75A}"/>
                </a:ext>
              </a:extLst>
            </p:cNvPr>
            <p:cNvSpPr txBox="1"/>
            <p:nvPr/>
          </p:nvSpPr>
          <p:spPr>
            <a:xfrm>
              <a:off x="4525693" y="2733936"/>
              <a:ext cx="3359766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1" dirty="0">
                  <a:solidFill>
                    <a:schemeClr val="bg1"/>
                  </a:solidFill>
                  <a:latin typeface="+mj-lt"/>
                  <a:ea typeface="+mn-ea"/>
                </a:rPr>
                <a:t>The Second Part</a:t>
              </a:r>
              <a:endParaRPr lang="zh-CN" altLang="en-US" sz="4400" b="1" dirty="0">
                <a:solidFill>
                  <a:schemeClr val="bg1"/>
                </a:solidFill>
                <a:latin typeface="+mj-lt"/>
                <a:ea typeface="+mn-ea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9071EF8-6D98-4DAA-8CA9-0810FE2DB367}"/>
              </a:ext>
            </a:extLst>
          </p:cNvPr>
          <p:cNvCxnSpPr/>
          <p:nvPr/>
        </p:nvCxnSpPr>
        <p:spPr>
          <a:xfrm>
            <a:off x="4454525" y="3651250"/>
            <a:ext cx="3295650" cy="0"/>
          </a:xfrm>
          <a:prstGeom prst="line">
            <a:avLst/>
          </a:prstGeom>
          <a:ln w="6350">
            <a:solidFill>
              <a:srgbClr val="0072A9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B14F12D-4EFA-4555-A97F-CFE00ABDF88C}"/>
              </a:ext>
            </a:extLst>
          </p:cNvPr>
          <p:cNvCxnSpPr/>
          <p:nvPr/>
        </p:nvCxnSpPr>
        <p:spPr>
          <a:xfrm>
            <a:off x="4013200" y="4643438"/>
            <a:ext cx="4178300" cy="0"/>
          </a:xfrm>
          <a:prstGeom prst="line">
            <a:avLst/>
          </a:prstGeom>
          <a:ln w="6350">
            <a:solidFill>
              <a:srgbClr val="0072A9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D19E934C-A69C-4466-93CB-AA3ABAF8EA49}"/>
              </a:ext>
            </a:extLst>
          </p:cNvPr>
          <p:cNvSpPr txBox="1"/>
          <p:nvPr/>
        </p:nvSpPr>
        <p:spPr>
          <a:xfrm>
            <a:off x="4394200" y="4733925"/>
            <a:ext cx="34163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0072A9"/>
                </a:solidFill>
                <a:latin typeface="+mj-lt"/>
                <a:ea typeface="+mn-ea"/>
              </a:rPr>
              <a:t>We are sings the best!</a:t>
            </a:r>
            <a:endParaRPr lang="zh-CN" altLang="en-US" sz="2400" dirty="0">
              <a:solidFill>
                <a:srgbClr val="0072A9"/>
              </a:solidFill>
              <a:latin typeface="+mj-lt"/>
              <a:ea typeface="+mn-ea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1E468FE-B6AE-4A54-84AC-00328977D419}"/>
              </a:ext>
            </a:extLst>
          </p:cNvPr>
          <p:cNvGrpSpPr>
            <a:grpSpLocks/>
          </p:cNvGrpSpPr>
          <p:nvPr/>
        </p:nvGrpSpPr>
        <p:grpSpPr bwMode="auto">
          <a:xfrm>
            <a:off x="-247650" y="-19050"/>
            <a:ext cx="12687300" cy="280988"/>
            <a:chOff x="-246861" y="0"/>
            <a:chExt cx="12685723" cy="281354"/>
          </a:xfrm>
        </p:grpSpPr>
        <p:sp>
          <p:nvSpPr>
            <p:cNvPr id="11" name="平行四边形 10">
              <a:extLst>
                <a:ext uri="{FF2B5EF4-FFF2-40B4-BE49-F238E27FC236}">
                  <a16:creationId xmlns:a16="http://schemas.microsoft.com/office/drawing/2014/main" id="{32BDCFD3-3321-461D-9AF0-3EB8915C7410}"/>
                </a:ext>
              </a:extLst>
            </p:cNvPr>
            <p:cNvSpPr/>
            <p:nvPr/>
          </p:nvSpPr>
          <p:spPr>
            <a:xfrm>
              <a:off x="710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3788468B-31A2-4063-944D-CFD3852E293C}"/>
                </a:ext>
              </a:extLst>
            </p:cNvPr>
            <p:cNvSpPr/>
            <p:nvPr/>
          </p:nvSpPr>
          <p:spPr>
            <a:xfrm flipH="1">
              <a:off x="-24686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2592CDF9-255D-4F08-B414-D7F64BDD98E9}"/>
                </a:ext>
              </a:extLst>
            </p:cNvPr>
            <p:cNvSpPr/>
            <p:nvPr/>
          </p:nvSpPr>
          <p:spPr>
            <a:xfrm>
              <a:off x="98171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BEF9C8D3-8A11-49E5-8A30-4D9AD1733156}"/>
                </a:ext>
              </a:extLst>
            </p:cNvPr>
            <p:cNvSpPr/>
            <p:nvPr/>
          </p:nvSpPr>
          <p:spPr>
            <a:xfrm flipH="1">
              <a:off x="72774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F681F383-77A7-4183-AB24-118EB0ED12B3}"/>
                </a:ext>
              </a:extLst>
            </p:cNvPr>
            <p:cNvSpPr/>
            <p:nvPr/>
          </p:nvSpPr>
          <p:spPr>
            <a:xfrm>
              <a:off x="1957903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16CC7C70-0FC1-4ABE-99D8-7ACCFEC03E51}"/>
                </a:ext>
              </a:extLst>
            </p:cNvPr>
            <p:cNvSpPr/>
            <p:nvPr/>
          </p:nvSpPr>
          <p:spPr>
            <a:xfrm flipH="1">
              <a:off x="1703934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B142D5C7-D4F2-411A-968F-FCFB2DA48CC5}"/>
                </a:ext>
              </a:extLst>
            </p:cNvPr>
            <p:cNvSpPr/>
            <p:nvPr/>
          </p:nvSpPr>
          <p:spPr>
            <a:xfrm>
              <a:off x="2932507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id="{F95BC72E-25D3-42BB-A08C-BD2BC209024E}"/>
                </a:ext>
              </a:extLst>
            </p:cNvPr>
            <p:cNvSpPr/>
            <p:nvPr/>
          </p:nvSpPr>
          <p:spPr>
            <a:xfrm flipH="1">
              <a:off x="267853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平行四边形 18">
              <a:extLst>
                <a:ext uri="{FF2B5EF4-FFF2-40B4-BE49-F238E27FC236}">
                  <a16:creationId xmlns:a16="http://schemas.microsoft.com/office/drawing/2014/main" id="{F511E305-81C4-45FD-B61C-D4F3CED90625}"/>
                </a:ext>
              </a:extLst>
            </p:cNvPr>
            <p:cNvSpPr/>
            <p:nvPr/>
          </p:nvSpPr>
          <p:spPr>
            <a:xfrm>
              <a:off x="3907111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04E29091-3EDF-4E5B-BC0C-21876716C536}"/>
                </a:ext>
              </a:extLst>
            </p:cNvPr>
            <p:cNvSpPr/>
            <p:nvPr/>
          </p:nvSpPr>
          <p:spPr>
            <a:xfrm flipH="1">
              <a:off x="365314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平行四边形 20">
              <a:extLst>
                <a:ext uri="{FF2B5EF4-FFF2-40B4-BE49-F238E27FC236}">
                  <a16:creationId xmlns:a16="http://schemas.microsoft.com/office/drawing/2014/main" id="{537F1081-F218-4BB4-8BAB-979BC19FB75A}"/>
                </a:ext>
              </a:extLst>
            </p:cNvPr>
            <p:cNvSpPr/>
            <p:nvPr/>
          </p:nvSpPr>
          <p:spPr>
            <a:xfrm>
              <a:off x="488171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D9CDC071-1036-4AA7-B181-556D9A291268}"/>
                </a:ext>
              </a:extLst>
            </p:cNvPr>
            <p:cNvSpPr/>
            <p:nvPr/>
          </p:nvSpPr>
          <p:spPr>
            <a:xfrm flipH="1">
              <a:off x="462774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D456BA1E-48ED-40CD-9212-7C6CC0A43229}"/>
                </a:ext>
              </a:extLst>
            </p:cNvPr>
            <p:cNvSpPr/>
            <p:nvPr/>
          </p:nvSpPr>
          <p:spPr>
            <a:xfrm>
              <a:off x="5857905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9C908F12-FA4C-43F6-A3A1-23431B8F5382}"/>
                </a:ext>
              </a:extLst>
            </p:cNvPr>
            <p:cNvSpPr/>
            <p:nvPr/>
          </p:nvSpPr>
          <p:spPr>
            <a:xfrm flipH="1">
              <a:off x="5603937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AB503B1C-9C7A-4E5A-83AC-F3E4AE59030D}"/>
                </a:ext>
              </a:extLst>
            </p:cNvPr>
            <p:cNvSpPr/>
            <p:nvPr/>
          </p:nvSpPr>
          <p:spPr>
            <a:xfrm>
              <a:off x="6832509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4693A568-CFC4-40C1-89F8-05522041502D}"/>
                </a:ext>
              </a:extLst>
            </p:cNvPr>
            <p:cNvSpPr/>
            <p:nvPr/>
          </p:nvSpPr>
          <p:spPr>
            <a:xfrm flipH="1">
              <a:off x="657854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1FA0A330-9598-4474-846E-A86E13B31981}"/>
                </a:ext>
              </a:extLst>
            </p:cNvPr>
            <p:cNvSpPr/>
            <p:nvPr/>
          </p:nvSpPr>
          <p:spPr>
            <a:xfrm>
              <a:off x="780711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平行四边形 27">
              <a:extLst>
                <a:ext uri="{FF2B5EF4-FFF2-40B4-BE49-F238E27FC236}">
                  <a16:creationId xmlns:a16="http://schemas.microsoft.com/office/drawing/2014/main" id="{61BFCC45-91F3-44B6-A9E3-B28D31706297}"/>
                </a:ext>
              </a:extLst>
            </p:cNvPr>
            <p:cNvSpPr/>
            <p:nvPr/>
          </p:nvSpPr>
          <p:spPr>
            <a:xfrm flipH="1">
              <a:off x="7553144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平行四边形 28">
              <a:extLst>
                <a:ext uri="{FF2B5EF4-FFF2-40B4-BE49-F238E27FC236}">
                  <a16:creationId xmlns:a16="http://schemas.microsoft.com/office/drawing/2014/main" id="{5FE0C20B-A596-4837-BA52-A29DD87DB53D}"/>
                </a:ext>
              </a:extLst>
            </p:cNvPr>
            <p:cNvSpPr/>
            <p:nvPr/>
          </p:nvSpPr>
          <p:spPr>
            <a:xfrm>
              <a:off x="878171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7065AF4B-61E1-4673-85C9-8BB6EC69062E}"/>
                </a:ext>
              </a:extLst>
            </p:cNvPr>
            <p:cNvSpPr/>
            <p:nvPr/>
          </p:nvSpPr>
          <p:spPr>
            <a:xfrm flipH="1">
              <a:off x="8527748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F711BC50-C4A0-4A86-8523-E5214D353F9C}"/>
                </a:ext>
              </a:extLst>
            </p:cNvPr>
            <p:cNvSpPr/>
            <p:nvPr/>
          </p:nvSpPr>
          <p:spPr>
            <a:xfrm>
              <a:off x="9757908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F19C006E-A1CE-4AAC-A976-EBAA974B8CA8}"/>
                </a:ext>
              </a:extLst>
            </p:cNvPr>
            <p:cNvSpPr/>
            <p:nvPr/>
          </p:nvSpPr>
          <p:spPr>
            <a:xfrm flipH="1">
              <a:off x="9503940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平行四边形 32">
              <a:extLst>
                <a:ext uri="{FF2B5EF4-FFF2-40B4-BE49-F238E27FC236}">
                  <a16:creationId xmlns:a16="http://schemas.microsoft.com/office/drawing/2014/main" id="{2051009C-E3D2-462A-B826-FDD7DEA16ADE}"/>
                </a:ext>
              </a:extLst>
            </p:cNvPr>
            <p:cNvSpPr/>
            <p:nvPr/>
          </p:nvSpPr>
          <p:spPr>
            <a:xfrm>
              <a:off x="1073251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平行四边形 33">
              <a:extLst>
                <a:ext uri="{FF2B5EF4-FFF2-40B4-BE49-F238E27FC236}">
                  <a16:creationId xmlns:a16="http://schemas.microsoft.com/office/drawing/2014/main" id="{612BFCC9-0F7B-4AC8-9D17-C8DC285BA6A7}"/>
                </a:ext>
              </a:extLst>
            </p:cNvPr>
            <p:cNvSpPr/>
            <p:nvPr/>
          </p:nvSpPr>
          <p:spPr>
            <a:xfrm flipH="1">
              <a:off x="1047854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平行四边形 34">
              <a:extLst>
                <a:ext uri="{FF2B5EF4-FFF2-40B4-BE49-F238E27FC236}">
                  <a16:creationId xmlns:a16="http://schemas.microsoft.com/office/drawing/2014/main" id="{F0364ACE-84D3-46B7-9ECF-34EFBDB99180}"/>
                </a:ext>
              </a:extLst>
            </p:cNvPr>
            <p:cNvSpPr/>
            <p:nvPr/>
          </p:nvSpPr>
          <p:spPr>
            <a:xfrm>
              <a:off x="1170711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平行四边形 35">
              <a:extLst>
                <a:ext uri="{FF2B5EF4-FFF2-40B4-BE49-F238E27FC236}">
                  <a16:creationId xmlns:a16="http://schemas.microsoft.com/office/drawing/2014/main" id="{2B88114F-CE66-4BA8-85F2-BA3A32F5810C}"/>
                </a:ext>
              </a:extLst>
            </p:cNvPr>
            <p:cNvSpPr/>
            <p:nvPr/>
          </p:nvSpPr>
          <p:spPr>
            <a:xfrm flipH="1">
              <a:off x="1145314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6B4EBB5-B46E-452E-8C3C-2A3B718B7696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-247650" y="6596063"/>
            <a:ext cx="12687300" cy="280987"/>
            <a:chOff x="-246861" y="0"/>
            <a:chExt cx="12685723" cy="281354"/>
          </a:xfrm>
        </p:grpSpPr>
        <p:sp>
          <p:nvSpPr>
            <p:cNvPr id="38" name="平行四边形 37">
              <a:extLst>
                <a:ext uri="{FF2B5EF4-FFF2-40B4-BE49-F238E27FC236}">
                  <a16:creationId xmlns:a16="http://schemas.microsoft.com/office/drawing/2014/main" id="{612F66EA-7C35-485F-8D22-A00396053475}"/>
                </a:ext>
              </a:extLst>
            </p:cNvPr>
            <p:cNvSpPr/>
            <p:nvPr/>
          </p:nvSpPr>
          <p:spPr>
            <a:xfrm>
              <a:off x="710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id="{189AD31D-F98D-4116-A87F-315B56E2FD61}"/>
                </a:ext>
              </a:extLst>
            </p:cNvPr>
            <p:cNvSpPr/>
            <p:nvPr/>
          </p:nvSpPr>
          <p:spPr>
            <a:xfrm flipH="1">
              <a:off x="-24686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id="{7EEEA2BB-3EDD-47E3-A45E-7C59D90B505B}"/>
                </a:ext>
              </a:extLst>
            </p:cNvPr>
            <p:cNvSpPr/>
            <p:nvPr/>
          </p:nvSpPr>
          <p:spPr>
            <a:xfrm>
              <a:off x="98171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平行四边形 40">
              <a:extLst>
                <a:ext uri="{FF2B5EF4-FFF2-40B4-BE49-F238E27FC236}">
                  <a16:creationId xmlns:a16="http://schemas.microsoft.com/office/drawing/2014/main" id="{251E1236-ECE3-424D-911F-13B7DD6F8EBA}"/>
                </a:ext>
              </a:extLst>
            </p:cNvPr>
            <p:cNvSpPr/>
            <p:nvPr/>
          </p:nvSpPr>
          <p:spPr>
            <a:xfrm flipH="1">
              <a:off x="72774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id="{434FBAD3-1BA6-4911-BCC4-0A89A372BAB9}"/>
                </a:ext>
              </a:extLst>
            </p:cNvPr>
            <p:cNvSpPr/>
            <p:nvPr/>
          </p:nvSpPr>
          <p:spPr>
            <a:xfrm>
              <a:off x="1957903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平行四边形 42">
              <a:extLst>
                <a:ext uri="{FF2B5EF4-FFF2-40B4-BE49-F238E27FC236}">
                  <a16:creationId xmlns:a16="http://schemas.microsoft.com/office/drawing/2014/main" id="{78E28A76-914A-4C18-8A30-1197E94DB2EC}"/>
                </a:ext>
              </a:extLst>
            </p:cNvPr>
            <p:cNvSpPr/>
            <p:nvPr/>
          </p:nvSpPr>
          <p:spPr>
            <a:xfrm flipH="1">
              <a:off x="1703934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id="{D7547C3A-9825-4618-8B00-6642497A011A}"/>
                </a:ext>
              </a:extLst>
            </p:cNvPr>
            <p:cNvSpPr/>
            <p:nvPr/>
          </p:nvSpPr>
          <p:spPr>
            <a:xfrm>
              <a:off x="2932507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平行四边形 44">
              <a:extLst>
                <a:ext uri="{FF2B5EF4-FFF2-40B4-BE49-F238E27FC236}">
                  <a16:creationId xmlns:a16="http://schemas.microsoft.com/office/drawing/2014/main" id="{54DC9B2F-DF29-49C7-96DF-6947EA653CAC}"/>
                </a:ext>
              </a:extLst>
            </p:cNvPr>
            <p:cNvSpPr/>
            <p:nvPr/>
          </p:nvSpPr>
          <p:spPr>
            <a:xfrm flipH="1">
              <a:off x="267853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平行四边形 45">
              <a:extLst>
                <a:ext uri="{FF2B5EF4-FFF2-40B4-BE49-F238E27FC236}">
                  <a16:creationId xmlns:a16="http://schemas.microsoft.com/office/drawing/2014/main" id="{0C412209-2FB7-46A2-B2A9-023318631BE2}"/>
                </a:ext>
              </a:extLst>
            </p:cNvPr>
            <p:cNvSpPr/>
            <p:nvPr/>
          </p:nvSpPr>
          <p:spPr>
            <a:xfrm>
              <a:off x="3907111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7" name="平行四边形 46">
              <a:extLst>
                <a:ext uri="{FF2B5EF4-FFF2-40B4-BE49-F238E27FC236}">
                  <a16:creationId xmlns:a16="http://schemas.microsoft.com/office/drawing/2014/main" id="{6FBA4B83-6EFD-4994-831B-3BF25E45FD30}"/>
                </a:ext>
              </a:extLst>
            </p:cNvPr>
            <p:cNvSpPr/>
            <p:nvPr/>
          </p:nvSpPr>
          <p:spPr>
            <a:xfrm flipH="1">
              <a:off x="365314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平行四边形 47">
              <a:extLst>
                <a:ext uri="{FF2B5EF4-FFF2-40B4-BE49-F238E27FC236}">
                  <a16:creationId xmlns:a16="http://schemas.microsoft.com/office/drawing/2014/main" id="{2070DE48-B64D-4C60-AA9E-5079E2B9D346}"/>
                </a:ext>
              </a:extLst>
            </p:cNvPr>
            <p:cNvSpPr/>
            <p:nvPr/>
          </p:nvSpPr>
          <p:spPr>
            <a:xfrm>
              <a:off x="488171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平行四边形 48">
              <a:extLst>
                <a:ext uri="{FF2B5EF4-FFF2-40B4-BE49-F238E27FC236}">
                  <a16:creationId xmlns:a16="http://schemas.microsoft.com/office/drawing/2014/main" id="{5F43908D-F906-4507-A6D9-108C939E7EAC}"/>
                </a:ext>
              </a:extLst>
            </p:cNvPr>
            <p:cNvSpPr/>
            <p:nvPr/>
          </p:nvSpPr>
          <p:spPr>
            <a:xfrm flipH="1">
              <a:off x="462774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:a16="http://schemas.microsoft.com/office/drawing/2014/main" id="{9E367202-966A-43EF-AC88-93F797CE343D}"/>
                </a:ext>
              </a:extLst>
            </p:cNvPr>
            <p:cNvSpPr/>
            <p:nvPr/>
          </p:nvSpPr>
          <p:spPr>
            <a:xfrm>
              <a:off x="5857905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平行四边形 50">
              <a:extLst>
                <a:ext uri="{FF2B5EF4-FFF2-40B4-BE49-F238E27FC236}">
                  <a16:creationId xmlns:a16="http://schemas.microsoft.com/office/drawing/2014/main" id="{D5AA0F46-0147-4234-B445-DE28A5325DAB}"/>
                </a:ext>
              </a:extLst>
            </p:cNvPr>
            <p:cNvSpPr/>
            <p:nvPr/>
          </p:nvSpPr>
          <p:spPr>
            <a:xfrm flipH="1">
              <a:off x="5603937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B479818C-7F15-42C8-B376-E232C1B7975D}"/>
                </a:ext>
              </a:extLst>
            </p:cNvPr>
            <p:cNvSpPr/>
            <p:nvPr/>
          </p:nvSpPr>
          <p:spPr>
            <a:xfrm>
              <a:off x="6832509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569D7685-B01B-47DE-BA3F-75C198775B41}"/>
                </a:ext>
              </a:extLst>
            </p:cNvPr>
            <p:cNvSpPr/>
            <p:nvPr/>
          </p:nvSpPr>
          <p:spPr>
            <a:xfrm flipH="1">
              <a:off x="657854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平行四边形 53">
              <a:extLst>
                <a:ext uri="{FF2B5EF4-FFF2-40B4-BE49-F238E27FC236}">
                  <a16:creationId xmlns:a16="http://schemas.microsoft.com/office/drawing/2014/main" id="{466715DE-DF7A-400A-ABF0-71C856883027}"/>
                </a:ext>
              </a:extLst>
            </p:cNvPr>
            <p:cNvSpPr/>
            <p:nvPr/>
          </p:nvSpPr>
          <p:spPr>
            <a:xfrm>
              <a:off x="780711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平行四边形 54">
              <a:extLst>
                <a:ext uri="{FF2B5EF4-FFF2-40B4-BE49-F238E27FC236}">
                  <a16:creationId xmlns:a16="http://schemas.microsoft.com/office/drawing/2014/main" id="{5CE94944-2995-4164-AE5C-C8B4C4C076D9}"/>
                </a:ext>
              </a:extLst>
            </p:cNvPr>
            <p:cNvSpPr/>
            <p:nvPr/>
          </p:nvSpPr>
          <p:spPr>
            <a:xfrm flipH="1">
              <a:off x="7553144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73AF5C5-7B78-45CC-A233-5C8D0C26ECA4}"/>
                </a:ext>
              </a:extLst>
            </p:cNvPr>
            <p:cNvSpPr/>
            <p:nvPr/>
          </p:nvSpPr>
          <p:spPr>
            <a:xfrm>
              <a:off x="878171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平行四边形 56">
              <a:extLst>
                <a:ext uri="{FF2B5EF4-FFF2-40B4-BE49-F238E27FC236}">
                  <a16:creationId xmlns:a16="http://schemas.microsoft.com/office/drawing/2014/main" id="{F1E3E2EB-4CEA-471F-BAFC-3EB5FD9936DA}"/>
                </a:ext>
              </a:extLst>
            </p:cNvPr>
            <p:cNvSpPr/>
            <p:nvPr/>
          </p:nvSpPr>
          <p:spPr>
            <a:xfrm flipH="1">
              <a:off x="8527748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F40696B2-0A1A-498A-9224-C02C3671110E}"/>
                </a:ext>
              </a:extLst>
            </p:cNvPr>
            <p:cNvSpPr/>
            <p:nvPr/>
          </p:nvSpPr>
          <p:spPr>
            <a:xfrm>
              <a:off x="9757908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平行四边形 58">
              <a:extLst>
                <a:ext uri="{FF2B5EF4-FFF2-40B4-BE49-F238E27FC236}">
                  <a16:creationId xmlns:a16="http://schemas.microsoft.com/office/drawing/2014/main" id="{58A18379-C959-4A24-878F-3576C7264C8D}"/>
                </a:ext>
              </a:extLst>
            </p:cNvPr>
            <p:cNvSpPr/>
            <p:nvPr/>
          </p:nvSpPr>
          <p:spPr>
            <a:xfrm flipH="1">
              <a:off x="9503940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平行四边形 59">
              <a:extLst>
                <a:ext uri="{FF2B5EF4-FFF2-40B4-BE49-F238E27FC236}">
                  <a16:creationId xmlns:a16="http://schemas.microsoft.com/office/drawing/2014/main" id="{FAEEB012-A938-4658-9F9D-645F2564262C}"/>
                </a:ext>
              </a:extLst>
            </p:cNvPr>
            <p:cNvSpPr/>
            <p:nvPr/>
          </p:nvSpPr>
          <p:spPr>
            <a:xfrm>
              <a:off x="1073251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" name="平行四边形 60">
              <a:extLst>
                <a:ext uri="{FF2B5EF4-FFF2-40B4-BE49-F238E27FC236}">
                  <a16:creationId xmlns:a16="http://schemas.microsoft.com/office/drawing/2014/main" id="{1FAE5872-8A5F-40A4-8463-60BF056DDBD2}"/>
                </a:ext>
              </a:extLst>
            </p:cNvPr>
            <p:cNvSpPr/>
            <p:nvPr/>
          </p:nvSpPr>
          <p:spPr>
            <a:xfrm flipH="1">
              <a:off x="1047854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2" name="平行四边形 61">
              <a:extLst>
                <a:ext uri="{FF2B5EF4-FFF2-40B4-BE49-F238E27FC236}">
                  <a16:creationId xmlns:a16="http://schemas.microsoft.com/office/drawing/2014/main" id="{F467B61A-D81E-43C0-B5B5-1019AAD67781}"/>
                </a:ext>
              </a:extLst>
            </p:cNvPr>
            <p:cNvSpPr/>
            <p:nvPr/>
          </p:nvSpPr>
          <p:spPr>
            <a:xfrm>
              <a:off x="1170711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3" name="平行四边形 62">
              <a:extLst>
                <a:ext uri="{FF2B5EF4-FFF2-40B4-BE49-F238E27FC236}">
                  <a16:creationId xmlns:a16="http://schemas.microsoft.com/office/drawing/2014/main" id="{3866E6CF-13A5-4042-8F85-A49B82858030}"/>
                </a:ext>
              </a:extLst>
            </p:cNvPr>
            <p:cNvSpPr/>
            <p:nvPr/>
          </p:nvSpPr>
          <p:spPr>
            <a:xfrm flipH="1">
              <a:off x="1145314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4" name="Freeform 283">
            <a:extLst>
              <a:ext uri="{FF2B5EF4-FFF2-40B4-BE49-F238E27FC236}">
                <a16:creationId xmlns:a16="http://schemas.microsoft.com/office/drawing/2014/main" id="{45B4AD42-00C5-463C-BCFB-B2F208B1A998}"/>
              </a:ext>
            </a:extLst>
          </p:cNvPr>
          <p:cNvSpPr>
            <a:spLocks noEditPoints="1"/>
          </p:cNvSpPr>
          <p:nvPr/>
        </p:nvSpPr>
        <p:spPr bwMode="auto">
          <a:xfrm>
            <a:off x="5727700" y="1697038"/>
            <a:ext cx="749300" cy="949325"/>
          </a:xfrm>
          <a:custGeom>
            <a:avLst/>
            <a:gdLst>
              <a:gd name="T0" fmla="*/ 2147483647 w 95"/>
              <a:gd name="T1" fmla="*/ 0 h 120"/>
              <a:gd name="T2" fmla="*/ 2147483647 w 95"/>
              <a:gd name="T3" fmla="*/ 2147483647 h 120"/>
              <a:gd name="T4" fmla="*/ 2147483647 w 95"/>
              <a:gd name="T5" fmla="*/ 2147483647 h 120"/>
              <a:gd name="T6" fmla="*/ 2147483647 w 95"/>
              <a:gd name="T7" fmla="*/ 2147483647 h 120"/>
              <a:gd name="T8" fmla="*/ 2147483647 w 95"/>
              <a:gd name="T9" fmla="*/ 2147483647 h 120"/>
              <a:gd name="T10" fmla="*/ 0 w 95"/>
              <a:gd name="T11" fmla="*/ 2147483647 h 120"/>
              <a:gd name="T12" fmla="*/ 2147483647 w 95"/>
              <a:gd name="T13" fmla="*/ 2147483647 h 120"/>
              <a:gd name="T14" fmla="*/ 2147483647 w 95"/>
              <a:gd name="T15" fmla="*/ 2147483647 h 120"/>
              <a:gd name="T16" fmla="*/ 2147483647 w 95"/>
              <a:gd name="T17" fmla="*/ 2147483647 h 120"/>
              <a:gd name="T18" fmla="*/ 2147483647 w 95"/>
              <a:gd name="T19" fmla="*/ 2147483647 h 120"/>
              <a:gd name="T20" fmla="*/ 2147483647 w 95"/>
              <a:gd name="T21" fmla="*/ 2147483647 h 120"/>
              <a:gd name="T22" fmla="*/ 2147483647 w 95"/>
              <a:gd name="T23" fmla="*/ 2147483647 h 120"/>
              <a:gd name="T24" fmla="*/ 2147483647 w 95"/>
              <a:gd name="T25" fmla="*/ 2147483647 h 120"/>
              <a:gd name="T26" fmla="*/ 2147483647 w 95"/>
              <a:gd name="T27" fmla="*/ 2147483647 h 120"/>
              <a:gd name="T28" fmla="*/ 2147483647 w 95"/>
              <a:gd name="T29" fmla="*/ 2147483647 h 120"/>
              <a:gd name="T30" fmla="*/ 2147483647 w 95"/>
              <a:gd name="T31" fmla="*/ 2147483647 h 120"/>
              <a:gd name="T32" fmla="*/ 2147483647 w 95"/>
              <a:gd name="T33" fmla="*/ 2147483647 h 120"/>
              <a:gd name="T34" fmla="*/ 2147483647 w 95"/>
              <a:gd name="T35" fmla="*/ 2147483647 h 120"/>
              <a:gd name="T36" fmla="*/ 2147483647 w 95"/>
              <a:gd name="T37" fmla="*/ 2147483647 h 120"/>
              <a:gd name="T38" fmla="*/ 2147483647 w 95"/>
              <a:gd name="T39" fmla="*/ 2147483647 h 120"/>
              <a:gd name="T40" fmla="*/ 2147483647 w 95"/>
              <a:gd name="T41" fmla="*/ 2147483647 h 120"/>
              <a:gd name="T42" fmla="*/ 2147483647 w 95"/>
              <a:gd name="T43" fmla="*/ 2147483647 h 120"/>
              <a:gd name="T44" fmla="*/ 2147483647 w 95"/>
              <a:gd name="T45" fmla="*/ 2147483647 h 120"/>
              <a:gd name="T46" fmla="*/ 2147483647 w 95"/>
              <a:gd name="T47" fmla="*/ 2147483647 h 120"/>
              <a:gd name="T48" fmla="*/ 2147483647 w 95"/>
              <a:gd name="T49" fmla="*/ 2147483647 h 120"/>
              <a:gd name="T50" fmla="*/ 2147483647 w 95"/>
              <a:gd name="T51" fmla="*/ 2147483647 h 120"/>
              <a:gd name="T52" fmla="*/ 2147483647 w 95"/>
              <a:gd name="T53" fmla="*/ 2147483647 h 120"/>
              <a:gd name="T54" fmla="*/ 2147483647 w 95"/>
              <a:gd name="T55" fmla="*/ 2147483647 h 120"/>
              <a:gd name="T56" fmla="*/ 2147483647 w 95"/>
              <a:gd name="T57" fmla="*/ 2147483647 h 120"/>
              <a:gd name="T58" fmla="*/ 2147483647 w 95"/>
              <a:gd name="T59" fmla="*/ 2147483647 h 120"/>
              <a:gd name="T60" fmla="*/ 2147483647 w 95"/>
              <a:gd name="T61" fmla="*/ 0 h 120"/>
              <a:gd name="T62" fmla="*/ 2147483647 w 95"/>
              <a:gd name="T63" fmla="*/ 2147483647 h 120"/>
              <a:gd name="T64" fmla="*/ 2147483647 w 95"/>
              <a:gd name="T65" fmla="*/ 2147483647 h 120"/>
              <a:gd name="T66" fmla="*/ 2147483647 w 95"/>
              <a:gd name="T67" fmla="*/ 2147483647 h 120"/>
              <a:gd name="T68" fmla="*/ 2147483647 w 95"/>
              <a:gd name="T69" fmla="*/ 2147483647 h 120"/>
              <a:gd name="T70" fmla="*/ 2147483647 w 95"/>
              <a:gd name="T71" fmla="*/ 2147483647 h 120"/>
              <a:gd name="T72" fmla="*/ 2147483647 w 95"/>
              <a:gd name="T73" fmla="*/ 2147483647 h 120"/>
              <a:gd name="T74" fmla="*/ 2147483647 w 95"/>
              <a:gd name="T75" fmla="*/ 2147483647 h 120"/>
              <a:gd name="T76" fmla="*/ 2147483647 w 95"/>
              <a:gd name="T77" fmla="*/ 2147483647 h 120"/>
              <a:gd name="T78" fmla="*/ 2147483647 w 95"/>
              <a:gd name="T79" fmla="*/ 2147483647 h 120"/>
              <a:gd name="T80" fmla="*/ 2147483647 w 95"/>
              <a:gd name="T81" fmla="*/ 2147483647 h 120"/>
              <a:gd name="T82" fmla="*/ 2147483647 w 95"/>
              <a:gd name="T83" fmla="*/ 2147483647 h 120"/>
              <a:gd name="T84" fmla="*/ 2147483647 w 95"/>
              <a:gd name="T85" fmla="*/ 2147483647 h 120"/>
              <a:gd name="T86" fmla="*/ 2147483647 w 95"/>
              <a:gd name="T87" fmla="*/ 2147483647 h 120"/>
              <a:gd name="T88" fmla="*/ 2147483647 w 95"/>
              <a:gd name="T89" fmla="*/ 2147483647 h 120"/>
              <a:gd name="T90" fmla="*/ 2147483647 w 95"/>
              <a:gd name="T91" fmla="*/ 2147483647 h 120"/>
              <a:gd name="T92" fmla="*/ 2147483647 w 95"/>
              <a:gd name="T93" fmla="*/ 2147483647 h 120"/>
              <a:gd name="T94" fmla="*/ 2147483647 w 95"/>
              <a:gd name="T95" fmla="*/ 2147483647 h 120"/>
              <a:gd name="T96" fmla="*/ 2147483647 w 95"/>
              <a:gd name="T97" fmla="*/ 2147483647 h 120"/>
              <a:gd name="T98" fmla="*/ 2147483647 w 95"/>
              <a:gd name="T99" fmla="*/ 2147483647 h 120"/>
              <a:gd name="T100" fmla="*/ 2147483647 w 95"/>
              <a:gd name="T101" fmla="*/ 2147483647 h 120"/>
              <a:gd name="T102" fmla="*/ 2147483647 w 95"/>
              <a:gd name="T103" fmla="*/ 2147483647 h 120"/>
              <a:gd name="T104" fmla="*/ 2147483647 w 95"/>
              <a:gd name="T105" fmla="*/ 2147483647 h 120"/>
              <a:gd name="T106" fmla="*/ 2147483647 w 95"/>
              <a:gd name="T107" fmla="*/ 2147483647 h 1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rgbClr val="0072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2255815B-487B-492F-93CE-BAE69B882290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185738"/>
            <a:ext cx="6651625" cy="825500"/>
            <a:chOff x="193490" y="186088"/>
            <a:chExt cx="6650632" cy="824600"/>
          </a:xfrm>
        </p:grpSpPr>
        <p:sp>
          <p:nvSpPr>
            <p:cNvPr id="3" name="菱形 2">
              <a:extLst>
                <a:ext uri="{FF2B5EF4-FFF2-40B4-BE49-F238E27FC236}">
                  <a16:creationId xmlns:a16="http://schemas.microsoft.com/office/drawing/2014/main" id="{DF7773C7-04AE-4D93-A2E9-006966769B82}"/>
                </a:ext>
              </a:extLst>
            </p:cNvPr>
            <p:cNvSpPr/>
            <p:nvPr/>
          </p:nvSpPr>
          <p:spPr>
            <a:xfrm>
              <a:off x="193490" y="186088"/>
              <a:ext cx="825377" cy="824600"/>
            </a:xfrm>
            <a:prstGeom prst="diamond">
              <a:avLst/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15" name="文本框 3">
              <a:extLst>
                <a:ext uri="{FF2B5EF4-FFF2-40B4-BE49-F238E27FC236}">
                  <a16:creationId xmlns:a16="http://schemas.microsoft.com/office/drawing/2014/main" id="{5A3260D6-CC0C-45C6-A299-A43274A6A9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090" y="243238"/>
              <a:ext cx="58260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0072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Development at home and abroad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720E76B-3141-4A29-AE2A-A836C11DC92A}"/>
                </a:ext>
              </a:extLst>
            </p:cNvPr>
            <p:cNvSpPr txBox="1"/>
            <p:nvPr/>
          </p:nvSpPr>
          <p:spPr>
            <a:xfrm>
              <a:off x="1018867" y="672919"/>
              <a:ext cx="3077703" cy="337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+mn-ea"/>
                </a:rPr>
                <a:t>We are sings the best!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8217" name="Freeform 283">
              <a:extLst>
                <a:ext uri="{FF2B5EF4-FFF2-40B4-BE49-F238E27FC236}">
                  <a16:creationId xmlns:a16="http://schemas.microsoft.com/office/drawing/2014/main" id="{C12BB606-AA3F-43BF-907C-289C9B919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121" y="417864"/>
              <a:ext cx="334379" cy="423547"/>
            </a:xfrm>
            <a:custGeom>
              <a:avLst/>
              <a:gdLst>
                <a:gd name="T0" fmla="*/ 2147483647 w 95"/>
                <a:gd name="T1" fmla="*/ 0 h 120"/>
                <a:gd name="T2" fmla="*/ 2147483647 w 95"/>
                <a:gd name="T3" fmla="*/ 2147483647 h 120"/>
                <a:gd name="T4" fmla="*/ 2147483647 w 95"/>
                <a:gd name="T5" fmla="*/ 2147483647 h 120"/>
                <a:gd name="T6" fmla="*/ 2147483647 w 95"/>
                <a:gd name="T7" fmla="*/ 2147483647 h 120"/>
                <a:gd name="T8" fmla="*/ 2147483647 w 95"/>
                <a:gd name="T9" fmla="*/ 2147483647 h 120"/>
                <a:gd name="T10" fmla="*/ 0 w 95"/>
                <a:gd name="T11" fmla="*/ 2147483647 h 120"/>
                <a:gd name="T12" fmla="*/ 2147483647 w 95"/>
                <a:gd name="T13" fmla="*/ 2147483647 h 120"/>
                <a:gd name="T14" fmla="*/ 2147483647 w 95"/>
                <a:gd name="T15" fmla="*/ 2147483647 h 120"/>
                <a:gd name="T16" fmla="*/ 2147483647 w 95"/>
                <a:gd name="T17" fmla="*/ 2147483647 h 120"/>
                <a:gd name="T18" fmla="*/ 2147483647 w 95"/>
                <a:gd name="T19" fmla="*/ 2147483647 h 120"/>
                <a:gd name="T20" fmla="*/ 2147483647 w 95"/>
                <a:gd name="T21" fmla="*/ 2147483647 h 120"/>
                <a:gd name="T22" fmla="*/ 2147483647 w 95"/>
                <a:gd name="T23" fmla="*/ 2147483647 h 120"/>
                <a:gd name="T24" fmla="*/ 2147483647 w 95"/>
                <a:gd name="T25" fmla="*/ 2147483647 h 120"/>
                <a:gd name="T26" fmla="*/ 2147483647 w 95"/>
                <a:gd name="T27" fmla="*/ 2147483647 h 120"/>
                <a:gd name="T28" fmla="*/ 2147483647 w 95"/>
                <a:gd name="T29" fmla="*/ 2147483647 h 120"/>
                <a:gd name="T30" fmla="*/ 2147483647 w 95"/>
                <a:gd name="T31" fmla="*/ 2147483647 h 120"/>
                <a:gd name="T32" fmla="*/ 2147483647 w 95"/>
                <a:gd name="T33" fmla="*/ 2147483647 h 120"/>
                <a:gd name="T34" fmla="*/ 2147483647 w 95"/>
                <a:gd name="T35" fmla="*/ 2147483647 h 120"/>
                <a:gd name="T36" fmla="*/ 2147483647 w 95"/>
                <a:gd name="T37" fmla="*/ 2147483647 h 120"/>
                <a:gd name="T38" fmla="*/ 2147483647 w 95"/>
                <a:gd name="T39" fmla="*/ 2147483647 h 120"/>
                <a:gd name="T40" fmla="*/ 2147483647 w 95"/>
                <a:gd name="T41" fmla="*/ 2147483647 h 120"/>
                <a:gd name="T42" fmla="*/ 2147483647 w 95"/>
                <a:gd name="T43" fmla="*/ 2147483647 h 120"/>
                <a:gd name="T44" fmla="*/ 2147483647 w 95"/>
                <a:gd name="T45" fmla="*/ 2147483647 h 120"/>
                <a:gd name="T46" fmla="*/ 2147483647 w 95"/>
                <a:gd name="T47" fmla="*/ 2147483647 h 120"/>
                <a:gd name="T48" fmla="*/ 2147483647 w 95"/>
                <a:gd name="T49" fmla="*/ 2147483647 h 120"/>
                <a:gd name="T50" fmla="*/ 2147483647 w 95"/>
                <a:gd name="T51" fmla="*/ 2147483647 h 120"/>
                <a:gd name="T52" fmla="*/ 2147483647 w 95"/>
                <a:gd name="T53" fmla="*/ 2147483647 h 120"/>
                <a:gd name="T54" fmla="*/ 2147483647 w 95"/>
                <a:gd name="T55" fmla="*/ 2147483647 h 120"/>
                <a:gd name="T56" fmla="*/ 2147483647 w 95"/>
                <a:gd name="T57" fmla="*/ 2147483647 h 120"/>
                <a:gd name="T58" fmla="*/ 2147483647 w 95"/>
                <a:gd name="T59" fmla="*/ 2147483647 h 120"/>
                <a:gd name="T60" fmla="*/ 2147483647 w 95"/>
                <a:gd name="T61" fmla="*/ 0 h 120"/>
                <a:gd name="T62" fmla="*/ 2147483647 w 95"/>
                <a:gd name="T63" fmla="*/ 2147483647 h 120"/>
                <a:gd name="T64" fmla="*/ 2147483647 w 95"/>
                <a:gd name="T65" fmla="*/ 2147483647 h 120"/>
                <a:gd name="T66" fmla="*/ 2147483647 w 95"/>
                <a:gd name="T67" fmla="*/ 2147483647 h 120"/>
                <a:gd name="T68" fmla="*/ 2147483647 w 95"/>
                <a:gd name="T69" fmla="*/ 2147483647 h 120"/>
                <a:gd name="T70" fmla="*/ 2147483647 w 95"/>
                <a:gd name="T71" fmla="*/ 2147483647 h 120"/>
                <a:gd name="T72" fmla="*/ 2147483647 w 95"/>
                <a:gd name="T73" fmla="*/ 2147483647 h 120"/>
                <a:gd name="T74" fmla="*/ 2147483647 w 95"/>
                <a:gd name="T75" fmla="*/ 2147483647 h 120"/>
                <a:gd name="T76" fmla="*/ 2147483647 w 95"/>
                <a:gd name="T77" fmla="*/ 2147483647 h 120"/>
                <a:gd name="T78" fmla="*/ 2147483647 w 95"/>
                <a:gd name="T79" fmla="*/ 2147483647 h 120"/>
                <a:gd name="T80" fmla="*/ 2147483647 w 95"/>
                <a:gd name="T81" fmla="*/ 2147483647 h 120"/>
                <a:gd name="T82" fmla="*/ 2147483647 w 95"/>
                <a:gd name="T83" fmla="*/ 2147483647 h 120"/>
                <a:gd name="T84" fmla="*/ 2147483647 w 95"/>
                <a:gd name="T85" fmla="*/ 2147483647 h 120"/>
                <a:gd name="T86" fmla="*/ 2147483647 w 95"/>
                <a:gd name="T87" fmla="*/ 2147483647 h 120"/>
                <a:gd name="T88" fmla="*/ 2147483647 w 95"/>
                <a:gd name="T89" fmla="*/ 2147483647 h 120"/>
                <a:gd name="T90" fmla="*/ 2147483647 w 95"/>
                <a:gd name="T91" fmla="*/ 2147483647 h 120"/>
                <a:gd name="T92" fmla="*/ 2147483647 w 95"/>
                <a:gd name="T93" fmla="*/ 2147483647 h 120"/>
                <a:gd name="T94" fmla="*/ 2147483647 w 95"/>
                <a:gd name="T95" fmla="*/ 2147483647 h 120"/>
                <a:gd name="T96" fmla="*/ 2147483647 w 95"/>
                <a:gd name="T97" fmla="*/ 2147483647 h 120"/>
                <a:gd name="T98" fmla="*/ 2147483647 w 95"/>
                <a:gd name="T99" fmla="*/ 2147483647 h 120"/>
                <a:gd name="T100" fmla="*/ 2147483647 w 95"/>
                <a:gd name="T101" fmla="*/ 2147483647 h 120"/>
                <a:gd name="T102" fmla="*/ 2147483647 w 95"/>
                <a:gd name="T103" fmla="*/ 2147483647 h 120"/>
                <a:gd name="T104" fmla="*/ 2147483647 w 95"/>
                <a:gd name="T105" fmla="*/ 2147483647 h 120"/>
                <a:gd name="T106" fmla="*/ 2147483647 w 95"/>
                <a:gd name="T107" fmla="*/ 2147483647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5" h="120">
                  <a:moveTo>
                    <a:pt x="41" y="0"/>
                  </a:moveTo>
                  <a:cubicBezTo>
                    <a:pt x="37" y="0"/>
                    <a:pt x="32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5" y="6"/>
                    <a:pt x="18" y="1"/>
                    <a:pt x="14" y="1"/>
                  </a:cubicBezTo>
                  <a:cubicBezTo>
                    <a:pt x="10" y="1"/>
                    <a:pt x="6" y="4"/>
                    <a:pt x="3" y="8"/>
                  </a:cubicBezTo>
                  <a:cubicBezTo>
                    <a:pt x="1" y="11"/>
                    <a:pt x="0" y="16"/>
                    <a:pt x="0" y="21"/>
                  </a:cubicBezTo>
                  <a:cubicBezTo>
                    <a:pt x="0" y="26"/>
                    <a:pt x="1" y="30"/>
                    <a:pt x="3" y="34"/>
                  </a:cubicBezTo>
                  <a:cubicBezTo>
                    <a:pt x="6" y="38"/>
                    <a:pt x="10" y="40"/>
                    <a:pt x="14" y="40"/>
                  </a:cubicBezTo>
                  <a:cubicBezTo>
                    <a:pt x="18" y="40"/>
                    <a:pt x="27" y="38"/>
                    <a:pt x="31" y="37"/>
                  </a:cubicBezTo>
                  <a:cubicBezTo>
                    <a:pt x="34" y="40"/>
                    <a:pt x="38" y="41"/>
                    <a:pt x="41" y="41"/>
                  </a:cubicBezTo>
                  <a:cubicBezTo>
                    <a:pt x="42" y="41"/>
                    <a:pt x="43" y="41"/>
                    <a:pt x="43" y="41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3" y="37"/>
                    <a:pt x="76" y="38"/>
                    <a:pt x="79" y="38"/>
                  </a:cubicBezTo>
                  <a:cubicBezTo>
                    <a:pt x="86" y="38"/>
                    <a:pt x="91" y="33"/>
                    <a:pt x="91" y="26"/>
                  </a:cubicBezTo>
                  <a:cubicBezTo>
                    <a:pt x="91" y="19"/>
                    <a:pt x="86" y="14"/>
                    <a:pt x="79" y="14"/>
                  </a:cubicBezTo>
                  <a:cubicBezTo>
                    <a:pt x="76" y="14"/>
                    <a:pt x="73" y="15"/>
                    <a:pt x="71" y="18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1"/>
                    <a:pt x="44" y="0"/>
                    <a:pt x="41" y="0"/>
                  </a:cubicBezTo>
                  <a:close/>
                  <a:moveTo>
                    <a:pt x="65" y="43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5" y="43"/>
                    <a:pt x="65" y="43"/>
                    <a:pt x="65" y="43"/>
                  </a:cubicBezTo>
                  <a:close/>
                  <a:moveTo>
                    <a:pt x="10" y="12"/>
                  </a:moveTo>
                  <a:cubicBezTo>
                    <a:pt x="11" y="10"/>
                    <a:pt x="12" y="9"/>
                    <a:pt x="14" y="9"/>
                  </a:cubicBezTo>
                  <a:cubicBezTo>
                    <a:pt x="16" y="9"/>
                    <a:pt x="17" y="10"/>
                    <a:pt x="18" y="12"/>
                  </a:cubicBezTo>
                  <a:cubicBezTo>
                    <a:pt x="20" y="14"/>
                    <a:pt x="21" y="17"/>
                    <a:pt x="21" y="21"/>
                  </a:cubicBezTo>
                  <a:cubicBezTo>
                    <a:pt x="21" y="24"/>
                    <a:pt x="20" y="27"/>
                    <a:pt x="18" y="30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12" y="32"/>
                    <a:pt x="11" y="31"/>
                    <a:pt x="10" y="30"/>
                  </a:cubicBezTo>
                  <a:cubicBezTo>
                    <a:pt x="8" y="27"/>
                    <a:pt x="7" y="24"/>
                    <a:pt x="7" y="21"/>
                  </a:cubicBezTo>
                  <a:cubicBezTo>
                    <a:pt x="7" y="17"/>
                    <a:pt x="8" y="14"/>
                    <a:pt x="10" y="12"/>
                  </a:cubicBezTo>
                  <a:close/>
                  <a:moveTo>
                    <a:pt x="35" y="11"/>
                  </a:moveTo>
                  <a:cubicBezTo>
                    <a:pt x="37" y="9"/>
                    <a:pt x="39" y="8"/>
                    <a:pt x="41" y="8"/>
                  </a:cubicBezTo>
                  <a:cubicBezTo>
                    <a:pt x="43" y="8"/>
                    <a:pt x="45" y="9"/>
                    <a:pt x="47" y="11"/>
                  </a:cubicBezTo>
                  <a:cubicBezTo>
                    <a:pt x="49" y="13"/>
                    <a:pt x="50" y="17"/>
                    <a:pt x="50" y="21"/>
                  </a:cubicBezTo>
                  <a:cubicBezTo>
                    <a:pt x="50" y="24"/>
                    <a:pt x="49" y="28"/>
                    <a:pt x="47" y="30"/>
                  </a:cubicBezTo>
                  <a:cubicBezTo>
                    <a:pt x="45" y="32"/>
                    <a:pt x="43" y="34"/>
                    <a:pt x="41" y="34"/>
                  </a:cubicBezTo>
                  <a:cubicBezTo>
                    <a:pt x="39" y="34"/>
                    <a:pt x="37" y="32"/>
                    <a:pt x="35" y="30"/>
                  </a:cubicBezTo>
                  <a:cubicBezTo>
                    <a:pt x="34" y="28"/>
                    <a:pt x="33" y="24"/>
                    <a:pt x="33" y="21"/>
                  </a:cubicBezTo>
                  <a:cubicBezTo>
                    <a:pt x="33" y="17"/>
                    <a:pt x="34" y="13"/>
                    <a:pt x="3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7" name="文本框 66">
            <a:extLst>
              <a:ext uri="{FF2B5EF4-FFF2-40B4-BE49-F238E27FC236}">
                <a16:creationId xmlns:a16="http://schemas.microsoft.com/office/drawing/2014/main" id="{8A84DB91-21D8-4D76-AB3F-48387BA13010}"/>
              </a:ext>
            </a:extLst>
          </p:cNvPr>
          <p:cNvSpPr txBox="1"/>
          <p:nvPr/>
        </p:nvSpPr>
        <p:spPr bwMode="auto">
          <a:xfrm>
            <a:off x="1357313" y="1981200"/>
            <a:ext cx="3125787" cy="4452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</a:t>
            </a:r>
          </a:p>
          <a:p>
            <a:pPr marL="285750" indent="-285750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</a:t>
            </a:r>
          </a:p>
          <a:p>
            <a:pPr marL="285750" indent="-285750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</a:t>
            </a:r>
          </a:p>
          <a:p>
            <a:pPr marL="285750" indent="-285750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</a:t>
            </a:r>
          </a:p>
          <a:p>
            <a:pPr marL="285750" indent="-285750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 that happiness is a way of travel, not a destination.</a:t>
            </a:r>
          </a:p>
          <a:p>
            <a:pPr marL="285750" indent="-285750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DF7FD61D-3631-4914-BAD8-68B24783ED6E}"/>
              </a:ext>
            </a:extLst>
          </p:cNvPr>
          <p:cNvGrpSpPr>
            <a:grpSpLocks/>
          </p:cNvGrpSpPr>
          <p:nvPr/>
        </p:nvGrpSpPr>
        <p:grpSpPr bwMode="auto">
          <a:xfrm>
            <a:off x="1641475" y="1439863"/>
            <a:ext cx="2425700" cy="500062"/>
            <a:chOff x="1641667" y="1439902"/>
            <a:chExt cx="2425956" cy="500057"/>
          </a:xfrm>
        </p:grpSpPr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5FAD6E33-2FF2-4893-9332-E208C897BC7F}"/>
                </a:ext>
              </a:extLst>
            </p:cNvPr>
            <p:cNvSpPr txBox="1"/>
            <p:nvPr/>
          </p:nvSpPr>
          <p:spPr>
            <a:xfrm>
              <a:off x="1641667" y="1439902"/>
              <a:ext cx="2425956" cy="5000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2400" b="1" dirty="0">
                <a:solidFill>
                  <a:srgbClr val="0072A9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4C59811E-6A8C-4178-A626-EFA67A0E85D8}"/>
                </a:ext>
              </a:extLst>
            </p:cNvPr>
            <p:cNvCxnSpPr/>
            <p:nvPr/>
          </p:nvCxnSpPr>
          <p:spPr>
            <a:xfrm>
              <a:off x="1730576" y="1912972"/>
              <a:ext cx="1778188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Freeform 301">
            <a:extLst>
              <a:ext uri="{FF2B5EF4-FFF2-40B4-BE49-F238E27FC236}">
                <a16:creationId xmlns:a16="http://schemas.microsoft.com/office/drawing/2014/main" id="{73DC0B53-2BCD-4C50-9271-B0D9EDCEB070}"/>
              </a:ext>
            </a:extLst>
          </p:cNvPr>
          <p:cNvSpPr>
            <a:spLocks noEditPoints="1"/>
          </p:cNvSpPr>
          <p:nvPr/>
        </p:nvSpPr>
        <p:spPr bwMode="auto">
          <a:xfrm>
            <a:off x="968375" y="1425575"/>
            <a:ext cx="673100" cy="514350"/>
          </a:xfrm>
          <a:custGeom>
            <a:avLst/>
            <a:gdLst>
              <a:gd name="T0" fmla="*/ 2147483647 w 113"/>
              <a:gd name="T1" fmla="*/ 2147483647 h 86"/>
              <a:gd name="T2" fmla="*/ 2147483647 w 113"/>
              <a:gd name="T3" fmla="*/ 2147483647 h 86"/>
              <a:gd name="T4" fmla="*/ 2147483647 w 113"/>
              <a:gd name="T5" fmla="*/ 2147483647 h 86"/>
              <a:gd name="T6" fmla="*/ 2147483647 w 113"/>
              <a:gd name="T7" fmla="*/ 2147483647 h 86"/>
              <a:gd name="T8" fmla="*/ 2147483647 w 113"/>
              <a:gd name="T9" fmla="*/ 2147483647 h 86"/>
              <a:gd name="T10" fmla="*/ 2147483647 w 113"/>
              <a:gd name="T11" fmla="*/ 2147483647 h 86"/>
              <a:gd name="T12" fmla="*/ 2147483647 w 113"/>
              <a:gd name="T13" fmla="*/ 2147483647 h 86"/>
              <a:gd name="T14" fmla="*/ 2147483647 w 113"/>
              <a:gd name="T15" fmla="*/ 2147483647 h 86"/>
              <a:gd name="T16" fmla="*/ 2147483647 w 113"/>
              <a:gd name="T17" fmla="*/ 2147483647 h 86"/>
              <a:gd name="T18" fmla="*/ 2147483647 w 113"/>
              <a:gd name="T19" fmla="*/ 2147483647 h 86"/>
              <a:gd name="T20" fmla="*/ 2147483647 w 113"/>
              <a:gd name="T21" fmla="*/ 2147483647 h 86"/>
              <a:gd name="T22" fmla="*/ 2147483647 w 113"/>
              <a:gd name="T23" fmla="*/ 2147483647 h 86"/>
              <a:gd name="T24" fmla="*/ 2147483647 w 113"/>
              <a:gd name="T25" fmla="*/ 2147483647 h 86"/>
              <a:gd name="T26" fmla="*/ 2147483647 w 113"/>
              <a:gd name="T27" fmla="*/ 2147483647 h 86"/>
              <a:gd name="T28" fmla="*/ 2147483647 w 113"/>
              <a:gd name="T29" fmla="*/ 2147483647 h 86"/>
              <a:gd name="T30" fmla="*/ 2147483647 w 113"/>
              <a:gd name="T31" fmla="*/ 2147483647 h 86"/>
              <a:gd name="T32" fmla="*/ 2147483647 w 113"/>
              <a:gd name="T33" fmla="*/ 2147483647 h 86"/>
              <a:gd name="T34" fmla="*/ 2147483647 w 113"/>
              <a:gd name="T35" fmla="*/ 2147483647 h 86"/>
              <a:gd name="T36" fmla="*/ 2147483647 w 113"/>
              <a:gd name="T37" fmla="*/ 2147483647 h 86"/>
              <a:gd name="T38" fmla="*/ 2147483647 w 113"/>
              <a:gd name="T39" fmla="*/ 2147483647 h 86"/>
              <a:gd name="T40" fmla="*/ 2147483647 w 113"/>
              <a:gd name="T41" fmla="*/ 2147483647 h 86"/>
              <a:gd name="T42" fmla="*/ 2147483647 w 113"/>
              <a:gd name="T43" fmla="*/ 2147483647 h 86"/>
              <a:gd name="T44" fmla="*/ 2147483647 w 113"/>
              <a:gd name="T45" fmla="*/ 2147483647 h 86"/>
              <a:gd name="T46" fmla="*/ 2147483647 w 113"/>
              <a:gd name="T47" fmla="*/ 2147483647 h 86"/>
              <a:gd name="T48" fmla="*/ 2147483647 w 113"/>
              <a:gd name="T49" fmla="*/ 2147483647 h 86"/>
              <a:gd name="T50" fmla="*/ 0 w 113"/>
              <a:gd name="T51" fmla="*/ 2147483647 h 86"/>
              <a:gd name="T52" fmla="*/ 2147483647 w 113"/>
              <a:gd name="T53" fmla="*/ 2147483647 h 86"/>
              <a:gd name="T54" fmla="*/ 2147483647 w 113"/>
              <a:gd name="T55" fmla="*/ 2147483647 h 86"/>
              <a:gd name="T56" fmla="*/ 2147483647 w 113"/>
              <a:gd name="T57" fmla="*/ 2147483647 h 86"/>
              <a:gd name="T58" fmla="*/ 2147483647 w 113"/>
              <a:gd name="T59" fmla="*/ 2147483647 h 86"/>
              <a:gd name="T60" fmla="*/ 2147483647 w 113"/>
              <a:gd name="T61" fmla="*/ 2147483647 h 86"/>
              <a:gd name="T62" fmla="*/ 2147483647 w 113"/>
              <a:gd name="T63" fmla="*/ 2147483647 h 86"/>
              <a:gd name="T64" fmla="*/ 2147483647 w 113"/>
              <a:gd name="T65" fmla="*/ 2147483647 h 86"/>
              <a:gd name="T66" fmla="*/ 2147483647 w 113"/>
              <a:gd name="T67" fmla="*/ 2147483647 h 86"/>
              <a:gd name="T68" fmla="*/ 2147483647 w 113"/>
              <a:gd name="T69" fmla="*/ 2147483647 h 86"/>
              <a:gd name="T70" fmla="*/ 2147483647 w 113"/>
              <a:gd name="T71" fmla="*/ 2147483647 h 86"/>
              <a:gd name="T72" fmla="*/ 2147483647 w 113"/>
              <a:gd name="T73" fmla="*/ 2147483647 h 86"/>
              <a:gd name="T74" fmla="*/ 2147483647 w 113"/>
              <a:gd name="T75" fmla="*/ 2147483647 h 86"/>
              <a:gd name="T76" fmla="*/ 2147483647 w 113"/>
              <a:gd name="T77" fmla="*/ 2147483647 h 86"/>
              <a:gd name="T78" fmla="*/ 2147483647 w 113"/>
              <a:gd name="T79" fmla="*/ 2147483647 h 86"/>
              <a:gd name="T80" fmla="*/ 2147483647 w 113"/>
              <a:gd name="T81" fmla="*/ 2147483647 h 86"/>
              <a:gd name="T82" fmla="*/ 2147483647 w 113"/>
              <a:gd name="T83" fmla="*/ 2147483647 h 86"/>
              <a:gd name="T84" fmla="*/ 2147483647 w 113"/>
              <a:gd name="T85" fmla="*/ 2147483647 h 86"/>
              <a:gd name="T86" fmla="*/ 2147483647 w 113"/>
              <a:gd name="T87" fmla="*/ 2147483647 h 8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rgbClr val="0072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306B58F8-DEFE-4794-B3C8-5E1A0F23D24F}"/>
              </a:ext>
            </a:extLst>
          </p:cNvPr>
          <p:cNvSpPr txBox="1"/>
          <p:nvPr/>
        </p:nvSpPr>
        <p:spPr bwMode="auto">
          <a:xfrm>
            <a:off x="8097838" y="1981200"/>
            <a:ext cx="3125787" cy="4452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</a:t>
            </a:r>
          </a:p>
          <a:p>
            <a:pPr marL="285750" indent="-285750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</a:t>
            </a:r>
          </a:p>
          <a:p>
            <a:pPr marL="285750" indent="-285750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</a:t>
            </a:r>
          </a:p>
          <a:p>
            <a:pPr marL="285750" indent="-285750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 that happiness is a way of travel, not a destination. Remember that happiness is a way of travel.</a:t>
            </a:r>
          </a:p>
          <a:p>
            <a:pPr marL="285750" indent="-285750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Remember that happiness is a way of travel, not a destination.</a:t>
            </a:r>
          </a:p>
          <a:p>
            <a:pPr marL="285750" indent="-285750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1" name="组合 140">
            <a:extLst>
              <a:ext uri="{FF2B5EF4-FFF2-40B4-BE49-F238E27FC236}">
                <a16:creationId xmlns:a16="http://schemas.microsoft.com/office/drawing/2014/main" id="{268FDD88-1DA0-4C0D-A734-696013FDA1A8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1439863"/>
            <a:ext cx="2425700" cy="500062"/>
            <a:chOff x="8381557" y="1439902"/>
            <a:chExt cx="2425956" cy="500057"/>
          </a:xfrm>
        </p:grpSpPr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F9D0FD29-3B39-48B9-A793-2E2219404A1B}"/>
                </a:ext>
              </a:extLst>
            </p:cNvPr>
            <p:cNvSpPr txBox="1"/>
            <p:nvPr/>
          </p:nvSpPr>
          <p:spPr>
            <a:xfrm>
              <a:off x="8381557" y="1439902"/>
              <a:ext cx="2425956" cy="5000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rPr>
                <a:t>Add Your Title</a:t>
              </a:r>
              <a:endParaRPr lang="zh-CN" altLang="en-US" sz="2400" b="1" dirty="0">
                <a:solidFill>
                  <a:srgbClr val="0072A9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1026695B-C30C-4E1B-B231-1E124AFF5F49}"/>
                </a:ext>
              </a:extLst>
            </p:cNvPr>
            <p:cNvCxnSpPr/>
            <p:nvPr/>
          </p:nvCxnSpPr>
          <p:spPr>
            <a:xfrm>
              <a:off x="8470466" y="1912972"/>
              <a:ext cx="1778188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Freeform 301">
            <a:extLst>
              <a:ext uri="{FF2B5EF4-FFF2-40B4-BE49-F238E27FC236}">
                <a16:creationId xmlns:a16="http://schemas.microsoft.com/office/drawing/2014/main" id="{382D5B21-E39A-4A8C-8BF8-54F28B64FFCF}"/>
              </a:ext>
            </a:extLst>
          </p:cNvPr>
          <p:cNvSpPr>
            <a:spLocks noEditPoints="1"/>
          </p:cNvSpPr>
          <p:nvPr/>
        </p:nvSpPr>
        <p:spPr bwMode="auto">
          <a:xfrm>
            <a:off x="7708900" y="1425575"/>
            <a:ext cx="673100" cy="514350"/>
          </a:xfrm>
          <a:custGeom>
            <a:avLst/>
            <a:gdLst>
              <a:gd name="T0" fmla="*/ 2147483647 w 113"/>
              <a:gd name="T1" fmla="*/ 2147483647 h 86"/>
              <a:gd name="T2" fmla="*/ 2147483647 w 113"/>
              <a:gd name="T3" fmla="*/ 2147483647 h 86"/>
              <a:gd name="T4" fmla="*/ 2147483647 w 113"/>
              <a:gd name="T5" fmla="*/ 2147483647 h 86"/>
              <a:gd name="T6" fmla="*/ 2147483647 w 113"/>
              <a:gd name="T7" fmla="*/ 2147483647 h 86"/>
              <a:gd name="T8" fmla="*/ 2147483647 w 113"/>
              <a:gd name="T9" fmla="*/ 2147483647 h 86"/>
              <a:gd name="T10" fmla="*/ 2147483647 w 113"/>
              <a:gd name="T11" fmla="*/ 2147483647 h 86"/>
              <a:gd name="T12" fmla="*/ 2147483647 w 113"/>
              <a:gd name="T13" fmla="*/ 2147483647 h 86"/>
              <a:gd name="T14" fmla="*/ 2147483647 w 113"/>
              <a:gd name="T15" fmla="*/ 2147483647 h 86"/>
              <a:gd name="T16" fmla="*/ 2147483647 w 113"/>
              <a:gd name="T17" fmla="*/ 2147483647 h 86"/>
              <a:gd name="T18" fmla="*/ 2147483647 w 113"/>
              <a:gd name="T19" fmla="*/ 2147483647 h 86"/>
              <a:gd name="T20" fmla="*/ 2147483647 w 113"/>
              <a:gd name="T21" fmla="*/ 2147483647 h 86"/>
              <a:gd name="T22" fmla="*/ 2147483647 w 113"/>
              <a:gd name="T23" fmla="*/ 2147483647 h 86"/>
              <a:gd name="T24" fmla="*/ 2147483647 w 113"/>
              <a:gd name="T25" fmla="*/ 2147483647 h 86"/>
              <a:gd name="T26" fmla="*/ 2147483647 w 113"/>
              <a:gd name="T27" fmla="*/ 2147483647 h 86"/>
              <a:gd name="T28" fmla="*/ 2147483647 w 113"/>
              <a:gd name="T29" fmla="*/ 2147483647 h 86"/>
              <a:gd name="T30" fmla="*/ 2147483647 w 113"/>
              <a:gd name="T31" fmla="*/ 2147483647 h 86"/>
              <a:gd name="T32" fmla="*/ 2147483647 w 113"/>
              <a:gd name="T33" fmla="*/ 2147483647 h 86"/>
              <a:gd name="T34" fmla="*/ 2147483647 w 113"/>
              <a:gd name="T35" fmla="*/ 2147483647 h 86"/>
              <a:gd name="T36" fmla="*/ 2147483647 w 113"/>
              <a:gd name="T37" fmla="*/ 2147483647 h 86"/>
              <a:gd name="T38" fmla="*/ 2147483647 w 113"/>
              <a:gd name="T39" fmla="*/ 2147483647 h 86"/>
              <a:gd name="T40" fmla="*/ 2147483647 w 113"/>
              <a:gd name="T41" fmla="*/ 2147483647 h 86"/>
              <a:gd name="T42" fmla="*/ 2147483647 w 113"/>
              <a:gd name="T43" fmla="*/ 2147483647 h 86"/>
              <a:gd name="T44" fmla="*/ 2147483647 w 113"/>
              <a:gd name="T45" fmla="*/ 2147483647 h 86"/>
              <a:gd name="T46" fmla="*/ 2147483647 w 113"/>
              <a:gd name="T47" fmla="*/ 2147483647 h 86"/>
              <a:gd name="T48" fmla="*/ 2147483647 w 113"/>
              <a:gd name="T49" fmla="*/ 2147483647 h 86"/>
              <a:gd name="T50" fmla="*/ 0 w 113"/>
              <a:gd name="T51" fmla="*/ 2147483647 h 86"/>
              <a:gd name="T52" fmla="*/ 2147483647 w 113"/>
              <a:gd name="T53" fmla="*/ 2147483647 h 86"/>
              <a:gd name="T54" fmla="*/ 2147483647 w 113"/>
              <a:gd name="T55" fmla="*/ 2147483647 h 86"/>
              <a:gd name="T56" fmla="*/ 2147483647 w 113"/>
              <a:gd name="T57" fmla="*/ 2147483647 h 86"/>
              <a:gd name="T58" fmla="*/ 2147483647 w 113"/>
              <a:gd name="T59" fmla="*/ 2147483647 h 86"/>
              <a:gd name="T60" fmla="*/ 2147483647 w 113"/>
              <a:gd name="T61" fmla="*/ 2147483647 h 86"/>
              <a:gd name="T62" fmla="*/ 2147483647 w 113"/>
              <a:gd name="T63" fmla="*/ 2147483647 h 86"/>
              <a:gd name="T64" fmla="*/ 2147483647 w 113"/>
              <a:gd name="T65" fmla="*/ 2147483647 h 86"/>
              <a:gd name="T66" fmla="*/ 2147483647 w 113"/>
              <a:gd name="T67" fmla="*/ 2147483647 h 86"/>
              <a:gd name="T68" fmla="*/ 2147483647 w 113"/>
              <a:gd name="T69" fmla="*/ 2147483647 h 86"/>
              <a:gd name="T70" fmla="*/ 2147483647 w 113"/>
              <a:gd name="T71" fmla="*/ 2147483647 h 86"/>
              <a:gd name="T72" fmla="*/ 2147483647 w 113"/>
              <a:gd name="T73" fmla="*/ 2147483647 h 86"/>
              <a:gd name="T74" fmla="*/ 2147483647 w 113"/>
              <a:gd name="T75" fmla="*/ 2147483647 h 86"/>
              <a:gd name="T76" fmla="*/ 2147483647 w 113"/>
              <a:gd name="T77" fmla="*/ 2147483647 h 86"/>
              <a:gd name="T78" fmla="*/ 2147483647 w 113"/>
              <a:gd name="T79" fmla="*/ 2147483647 h 86"/>
              <a:gd name="T80" fmla="*/ 2147483647 w 113"/>
              <a:gd name="T81" fmla="*/ 2147483647 h 86"/>
              <a:gd name="T82" fmla="*/ 2147483647 w 113"/>
              <a:gd name="T83" fmla="*/ 2147483647 h 86"/>
              <a:gd name="T84" fmla="*/ 2147483647 w 113"/>
              <a:gd name="T85" fmla="*/ 2147483647 h 86"/>
              <a:gd name="T86" fmla="*/ 2147483647 w 113"/>
              <a:gd name="T87" fmla="*/ 2147483647 h 8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rgbClr val="0072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5ED5FA7E-1A07-4DDA-8F9F-2772AFF32EB7}"/>
              </a:ext>
            </a:extLst>
          </p:cNvPr>
          <p:cNvGrpSpPr>
            <a:grpSpLocks/>
          </p:cNvGrpSpPr>
          <p:nvPr/>
        </p:nvGrpSpPr>
        <p:grpSpPr bwMode="auto">
          <a:xfrm>
            <a:off x="4573588" y="2089150"/>
            <a:ext cx="3044825" cy="3765550"/>
            <a:chOff x="4573175" y="1507447"/>
            <a:chExt cx="3045651" cy="3766927"/>
          </a:xfrm>
        </p:grpSpPr>
        <p:grpSp>
          <p:nvGrpSpPr>
            <p:cNvPr id="8202" name="组合 123">
              <a:extLst>
                <a:ext uri="{FF2B5EF4-FFF2-40B4-BE49-F238E27FC236}">
                  <a16:creationId xmlns:a16="http://schemas.microsoft.com/office/drawing/2014/main" id="{0FEE4A9B-AF9A-467F-AA50-BFF7D74C7F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3175" y="1507447"/>
              <a:ext cx="3045651" cy="3766927"/>
              <a:chOff x="5267580" y="1548023"/>
              <a:chExt cx="2107429" cy="2606514"/>
            </a:xfrm>
          </p:grpSpPr>
          <p:sp>
            <p:nvSpPr>
              <p:cNvPr id="125" name="任意多边形 124">
                <a:extLst>
                  <a:ext uri="{FF2B5EF4-FFF2-40B4-BE49-F238E27FC236}">
                    <a16:creationId xmlns:a16="http://schemas.microsoft.com/office/drawing/2014/main" id="{DE6536A5-767F-4188-9075-AF19D0CB7E75}"/>
                  </a:ext>
                </a:extLst>
              </p:cNvPr>
              <p:cNvSpPr/>
              <p:nvPr/>
            </p:nvSpPr>
            <p:spPr>
              <a:xfrm rot="4030947" flipV="1">
                <a:off x="5092211" y="1881622"/>
                <a:ext cx="2446079" cy="1945910"/>
              </a:xfrm>
              <a:custGeom>
                <a:avLst/>
                <a:gdLst>
                  <a:gd name="connsiteX0" fmla="*/ 0 w 1824946"/>
                  <a:gd name="connsiteY0" fmla="*/ 622713 h 1451361"/>
                  <a:gd name="connsiteX1" fmla="*/ 354049 w 1824946"/>
                  <a:gd name="connsiteY1" fmla="*/ 1451361 h 1451361"/>
                  <a:gd name="connsiteX2" fmla="*/ 821076 w 1824946"/>
                  <a:gd name="connsiteY2" fmla="*/ 1084703 h 1451361"/>
                  <a:gd name="connsiteX3" fmla="*/ 834779 w 1824946"/>
                  <a:gd name="connsiteY3" fmla="*/ 924402 h 1451361"/>
                  <a:gd name="connsiteX4" fmla="*/ 826580 w 1824946"/>
                  <a:gd name="connsiteY4" fmla="*/ 874236 h 1451361"/>
                  <a:gd name="connsiteX5" fmla="*/ 977197 w 1824946"/>
                  <a:gd name="connsiteY5" fmla="*/ 810869 h 1451361"/>
                  <a:gd name="connsiteX6" fmla="*/ 977197 w 1824946"/>
                  <a:gd name="connsiteY6" fmla="*/ 810868 h 1451361"/>
                  <a:gd name="connsiteX7" fmla="*/ 1081953 w 1824946"/>
                  <a:gd name="connsiteY7" fmla="*/ 766794 h 1451361"/>
                  <a:gd name="connsiteX8" fmla="*/ 1112083 w 1824946"/>
                  <a:gd name="connsiteY8" fmla="*/ 807733 h 1451361"/>
                  <a:gd name="connsiteX9" fmla="*/ 1236264 w 1824946"/>
                  <a:gd name="connsiteY9" fmla="*/ 910023 h 1451361"/>
                  <a:gd name="connsiteX10" fmla="*/ 1824946 w 1824946"/>
                  <a:gd name="connsiteY10" fmla="*/ 832522 h 1451361"/>
                  <a:gd name="connsiteX11" fmla="*/ 1480104 w 1824946"/>
                  <a:gd name="connsiteY11" fmla="*/ 0 h 1451361"/>
                  <a:gd name="connsiteX12" fmla="*/ 1009041 w 1824946"/>
                  <a:gd name="connsiteY12" fmla="*/ 361459 h 1451361"/>
                  <a:gd name="connsiteX13" fmla="*/ 993562 w 1824946"/>
                  <a:gd name="connsiteY13" fmla="*/ 521599 h 1451361"/>
                  <a:gd name="connsiteX14" fmla="*/ 1002021 w 1824946"/>
                  <a:gd name="connsiteY14" fmla="*/ 577216 h 1451361"/>
                  <a:gd name="connsiteX15" fmla="*/ 851550 w 1824946"/>
                  <a:gd name="connsiteY15" fmla="*/ 640523 h 1451361"/>
                  <a:gd name="connsiteX16" fmla="*/ 851551 w 1824946"/>
                  <a:gd name="connsiteY16" fmla="*/ 640524 h 1451361"/>
                  <a:gd name="connsiteX17" fmla="*/ 746941 w 1824946"/>
                  <a:gd name="connsiteY17" fmla="*/ 684535 h 1451361"/>
                  <a:gd name="connsiteX18" fmla="*/ 713095 w 1824946"/>
                  <a:gd name="connsiteY18" fmla="*/ 639599 h 1451361"/>
                  <a:gd name="connsiteX19" fmla="*/ 587787 w 1824946"/>
                  <a:gd name="connsiteY19" fmla="*/ 538691 h 1451361"/>
                  <a:gd name="connsiteX20" fmla="*/ 0 w 1824946"/>
                  <a:gd name="connsiteY20" fmla="*/ 622713 h 1451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24946" h="1451361">
                    <a:moveTo>
                      <a:pt x="0" y="622713"/>
                    </a:moveTo>
                    <a:lnTo>
                      <a:pt x="354049" y="1451361"/>
                    </a:lnTo>
                    <a:cubicBezTo>
                      <a:pt x="574762" y="1448915"/>
                      <a:pt x="766315" y="1298529"/>
                      <a:pt x="821076" y="1084703"/>
                    </a:cubicBezTo>
                    <a:cubicBezTo>
                      <a:pt x="834767" y="1031246"/>
                      <a:pt x="839054" y="977157"/>
                      <a:pt x="834779" y="924402"/>
                    </a:cubicBezTo>
                    <a:lnTo>
                      <a:pt x="826580" y="874236"/>
                    </a:lnTo>
                    <a:lnTo>
                      <a:pt x="977197" y="810869"/>
                    </a:lnTo>
                    <a:lnTo>
                      <a:pt x="977197" y="810868"/>
                    </a:lnTo>
                    <a:lnTo>
                      <a:pt x="1081953" y="766794"/>
                    </a:lnTo>
                    <a:lnTo>
                      <a:pt x="1112083" y="807733"/>
                    </a:lnTo>
                    <a:cubicBezTo>
                      <a:pt x="1146809" y="847677"/>
                      <a:pt x="1188475" y="882432"/>
                      <a:pt x="1236264" y="910023"/>
                    </a:cubicBezTo>
                    <a:cubicBezTo>
                      <a:pt x="1427419" y="1020387"/>
                      <a:pt x="1668869" y="988599"/>
                      <a:pt x="1824946" y="832522"/>
                    </a:cubicBezTo>
                    <a:lnTo>
                      <a:pt x="1480104" y="0"/>
                    </a:lnTo>
                    <a:cubicBezTo>
                      <a:pt x="1259377" y="0"/>
                      <a:pt x="1066169" y="148253"/>
                      <a:pt x="1009041" y="361459"/>
                    </a:cubicBezTo>
                    <a:cubicBezTo>
                      <a:pt x="994759" y="414760"/>
                      <a:pt x="989873" y="468799"/>
                      <a:pt x="993562" y="521599"/>
                    </a:cubicBezTo>
                    <a:lnTo>
                      <a:pt x="1002021" y="577216"/>
                    </a:lnTo>
                    <a:lnTo>
                      <a:pt x="851550" y="640523"/>
                    </a:lnTo>
                    <a:lnTo>
                      <a:pt x="851551" y="640524"/>
                    </a:lnTo>
                    <a:lnTo>
                      <a:pt x="746941" y="684535"/>
                    </a:lnTo>
                    <a:lnTo>
                      <a:pt x="713095" y="639599"/>
                    </a:lnTo>
                    <a:cubicBezTo>
                      <a:pt x="677927" y="600042"/>
                      <a:pt x="635878" y="565750"/>
                      <a:pt x="587787" y="538691"/>
                    </a:cubicBezTo>
                    <a:cubicBezTo>
                      <a:pt x="395421" y="430452"/>
                      <a:pt x="154338" y="464915"/>
                      <a:pt x="0" y="622713"/>
                    </a:cubicBezTo>
                    <a:close/>
                  </a:path>
                </a:pathLst>
              </a:custGeom>
              <a:noFill/>
              <a:ln w="2540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26" name="任意多边形 125">
                <a:extLst>
                  <a:ext uri="{FF2B5EF4-FFF2-40B4-BE49-F238E27FC236}">
                    <a16:creationId xmlns:a16="http://schemas.microsoft.com/office/drawing/2014/main" id="{839C5081-F8AF-4A76-8589-9EC0D15E3F06}"/>
                  </a:ext>
                </a:extLst>
              </p:cNvPr>
              <p:cNvSpPr/>
              <p:nvPr/>
            </p:nvSpPr>
            <p:spPr>
              <a:xfrm>
                <a:off x="5797184" y="2144708"/>
                <a:ext cx="1042727" cy="437349"/>
              </a:xfrm>
              <a:custGeom>
                <a:avLst/>
                <a:gdLst>
                  <a:gd name="connsiteX0" fmla="*/ 6825 w 948196"/>
                  <a:gd name="connsiteY0" fmla="*/ 0 h 541796"/>
                  <a:gd name="connsiteX1" fmla="*/ 941372 w 948196"/>
                  <a:gd name="connsiteY1" fmla="*/ 0 h 541796"/>
                  <a:gd name="connsiteX2" fmla="*/ 948196 w 948196"/>
                  <a:gd name="connsiteY2" fmla="*/ 67698 h 541796"/>
                  <a:gd name="connsiteX3" fmla="*/ 474098 w 948196"/>
                  <a:gd name="connsiteY3" fmla="*/ 541796 h 541796"/>
                  <a:gd name="connsiteX4" fmla="*/ 0 w 948196"/>
                  <a:gd name="connsiteY4" fmla="*/ 67698 h 541796"/>
                  <a:gd name="connsiteX0" fmla="*/ 6825 w 948196"/>
                  <a:gd name="connsiteY0" fmla="*/ 0 h 541796"/>
                  <a:gd name="connsiteX1" fmla="*/ 201199 w 948196"/>
                  <a:gd name="connsiteY1" fmla="*/ 233744 h 541796"/>
                  <a:gd name="connsiteX2" fmla="*/ 941372 w 948196"/>
                  <a:gd name="connsiteY2" fmla="*/ 0 h 541796"/>
                  <a:gd name="connsiteX3" fmla="*/ 948196 w 948196"/>
                  <a:gd name="connsiteY3" fmla="*/ 67698 h 541796"/>
                  <a:gd name="connsiteX4" fmla="*/ 474098 w 948196"/>
                  <a:gd name="connsiteY4" fmla="*/ 541796 h 541796"/>
                  <a:gd name="connsiteX5" fmla="*/ 0 w 948196"/>
                  <a:gd name="connsiteY5" fmla="*/ 67698 h 541796"/>
                  <a:gd name="connsiteX6" fmla="*/ 6825 w 948196"/>
                  <a:gd name="connsiteY6" fmla="*/ 0 h 541796"/>
                  <a:gd name="connsiteX0" fmla="*/ 6825 w 948196"/>
                  <a:gd name="connsiteY0" fmla="*/ 95589 h 637385"/>
                  <a:gd name="connsiteX1" fmla="*/ 201199 w 948196"/>
                  <a:gd name="connsiteY1" fmla="*/ 329333 h 637385"/>
                  <a:gd name="connsiteX2" fmla="*/ 941372 w 948196"/>
                  <a:gd name="connsiteY2" fmla="*/ 95589 h 637385"/>
                  <a:gd name="connsiteX3" fmla="*/ 948196 w 948196"/>
                  <a:gd name="connsiteY3" fmla="*/ 163287 h 637385"/>
                  <a:gd name="connsiteX4" fmla="*/ 474098 w 948196"/>
                  <a:gd name="connsiteY4" fmla="*/ 637385 h 637385"/>
                  <a:gd name="connsiteX5" fmla="*/ 0 w 948196"/>
                  <a:gd name="connsiteY5" fmla="*/ 163287 h 637385"/>
                  <a:gd name="connsiteX6" fmla="*/ 6825 w 948196"/>
                  <a:gd name="connsiteY6" fmla="*/ 95589 h 637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196" h="637385">
                    <a:moveTo>
                      <a:pt x="6825" y="95589"/>
                    </a:moveTo>
                    <a:cubicBezTo>
                      <a:pt x="107760" y="99146"/>
                      <a:pt x="100264" y="325776"/>
                      <a:pt x="201199" y="329333"/>
                    </a:cubicBezTo>
                    <a:cubicBezTo>
                      <a:pt x="788701" y="-293870"/>
                      <a:pt x="694648" y="173504"/>
                      <a:pt x="941372" y="95589"/>
                    </a:cubicBezTo>
                    <a:lnTo>
                      <a:pt x="948196" y="163287"/>
                    </a:lnTo>
                    <a:cubicBezTo>
                      <a:pt x="948196" y="425124"/>
                      <a:pt x="735935" y="637385"/>
                      <a:pt x="474098" y="637385"/>
                    </a:cubicBezTo>
                    <a:cubicBezTo>
                      <a:pt x="212261" y="637385"/>
                      <a:pt x="0" y="425124"/>
                      <a:pt x="0" y="163287"/>
                    </a:cubicBezTo>
                    <a:lnTo>
                      <a:pt x="6825" y="95589"/>
                    </a:lnTo>
                    <a:close/>
                  </a:path>
                </a:pathLst>
              </a:custGeom>
              <a:solidFill>
                <a:srgbClr val="0072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27" name="等腰三角形 36">
                <a:extLst>
                  <a:ext uri="{FF2B5EF4-FFF2-40B4-BE49-F238E27FC236}">
                    <a16:creationId xmlns:a16="http://schemas.microsoft.com/office/drawing/2014/main" id="{A9BDA11C-28D8-4083-BF6E-ABF6D9947F7B}"/>
                  </a:ext>
                </a:extLst>
              </p:cNvPr>
              <p:cNvSpPr/>
              <p:nvPr/>
            </p:nvSpPr>
            <p:spPr>
              <a:xfrm>
                <a:off x="5797184" y="3454559"/>
                <a:ext cx="1074591" cy="384604"/>
              </a:xfrm>
              <a:custGeom>
                <a:avLst/>
                <a:gdLst>
                  <a:gd name="connsiteX0" fmla="*/ 0 w 801242"/>
                  <a:gd name="connsiteY0" fmla="*/ 228787 h 228787"/>
                  <a:gd name="connsiteX1" fmla="*/ 386111 w 801242"/>
                  <a:gd name="connsiteY1" fmla="*/ 0 h 228787"/>
                  <a:gd name="connsiteX2" fmla="*/ 801242 w 801242"/>
                  <a:gd name="connsiteY2" fmla="*/ 228787 h 228787"/>
                  <a:gd name="connsiteX3" fmla="*/ 0 w 801242"/>
                  <a:gd name="connsiteY3" fmla="*/ 228787 h 228787"/>
                  <a:gd name="connsiteX0" fmla="*/ 0 w 801242"/>
                  <a:gd name="connsiteY0" fmla="*/ 185244 h 185244"/>
                  <a:gd name="connsiteX1" fmla="*/ 386111 w 801242"/>
                  <a:gd name="connsiteY1" fmla="*/ 0 h 185244"/>
                  <a:gd name="connsiteX2" fmla="*/ 801242 w 801242"/>
                  <a:gd name="connsiteY2" fmla="*/ 185244 h 185244"/>
                  <a:gd name="connsiteX3" fmla="*/ 0 w 801242"/>
                  <a:gd name="connsiteY3" fmla="*/ 185244 h 185244"/>
                  <a:gd name="connsiteX0" fmla="*/ 0 w 801242"/>
                  <a:gd name="connsiteY0" fmla="*/ 228786 h 228786"/>
                  <a:gd name="connsiteX1" fmla="*/ 386111 w 801242"/>
                  <a:gd name="connsiteY1" fmla="*/ 0 h 228786"/>
                  <a:gd name="connsiteX2" fmla="*/ 801242 w 801242"/>
                  <a:gd name="connsiteY2" fmla="*/ 228786 h 228786"/>
                  <a:gd name="connsiteX3" fmla="*/ 0 w 801242"/>
                  <a:gd name="connsiteY3" fmla="*/ 228786 h 228786"/>
                  <a:gd name="connsiteX0" fmla="*/ 0 w 801242"/>
                  <a:gd name="connsiteY0" fmla="*/ 228786 h 228786"/>
                  <a:gd name="connsiteX1" fmla="*/ 458682 w 801242"/>
                  <a:gd name="connsiteY1" fmla="*/ 0 h 228786"/>
                  <a:gd name="connsiteX2" fmla="*/ 801242 w 801242"/>
                  <a:gd name="connsiteY2" fmla="*/ 228786 h 228786"/>
                  <a:gd name="connsiteX3" fmla="*/ 0 w 801242"/>
                  <a:gd name="connsiteY3" fmla="*/ 228786 h 228786"/>
                  <a:gd name="connsiteX0" fmla="*/ 0 w 801242"/>
                  <a:gd name="connsiteY0" fmla="*/ 228786 h 228786"/>
                  <a:gd name="connsiteX1" fmla="*/ 458682 w 801242"/>
                  <a:gd name="connsiteY1" fmla="*/ 0 h 228786"/>
                  <a:gd name="connsiteX2" fmla="*/ 801242 w 801242"/>
                  <a:gd name="connsiteY2" fmla="*/ 228786 h 228786"/>
                  <a:gd name="connsiteX3" fmla="*/ 0 w 801242"/>
                  <a:gd name="connsiteY3" fmla="*/ 228786 h 228786"/>
                  <a:gd name="connsiteX0" fmla="*/ 0 w 801242"/>
                  <a:gd name="connsiteY0" fmla="*/ 228786 h 228786"/>
                  <a:gd name="connsiteX1" fmla="*/ 458682 w 801242"/>
                  <a:gd name="connsiteY1" fmla="*/ 0 h 228786"/>
                  <a:gd name="connsiteX2" fmla="*/ 801242 w 801242"/>
                  <a:gd name="connsiteY2" fmla="*/ 228786 h 228786"/>
                  <a:gd name="connsiteX3" fmla="*/ 0 w 801242"/>
                  <a:gd name="connsiteY3" fmla="*/ 228786 h 228786"/>
                  <a:gd name="connsiteX0" fmla="*/ 0 w 801242"/>
                  <a:gd name="connsiteY0" fmla="*/ 286843 h 286843"/>
                  <a:gd name="connsiteX1" fmla="*/ 400624 w 801242"/>
                  <a:gd name="connsiteY1" fmla="*/ 0 h 286843"/>
                  <a:gd name="connsiteX2" fmla="*/ 801242 w 801242"/>
                  <a:gd name="connsiteY2" fmla="*/ 286843 h 286843"/>
                  <a:gd name="connsiteX3" fmla="*/ 0 w 801242"/>
                  <a:gd name="connsiteY3" fmla="*/ 286843 h 286843"/>
                  <a:gd name="connsiteX0" fmla="*/ 0 w 801242"/>
                  <a:gd name="connsiteY0" fmla="*/ 301357 h 301357"/>
                  <a:gd name="connsiteX1" fmla="*/ 487710 w 801242"/>
                  <a:gd name="connsiteY1" fmla="*/ 0 h 301357"/>
                  <a:gd name="connsiteX2" fmla="*/ 801242 w 801242"/>
                  <a:gd name="connsiteY2" fmla="*/ 301357 h 301357"/>
                  <a:gd name="connsiteX3" fmla="*/ 0 w 801242"/>
                  <a:gd name="connsiteY3" fmla="*/ 301357 h 301357"/>
                  <a:gd name="connsiteX0" fmla="*/ 0 w 801242"/>
                  <a:gd name="connsiteY0" fmla="*/ 359415 h 359415"/>
                  <a:gd name="connsiteX1" fmla="*/ 415139 w 801242"/>
                  <a:gd name="connsiteY1" fmla="*/ 0 h 359415"/>
                  <a:gd name="connsiteX2" fmla="*/ 801242 w 801242"/>
                  <a:gd name="connsiteY2" fmla="*/ 359415 h 359415"/>
                  <a:gd name="connsiteX3" fmla="*/ 0 w 801242"/>
                  <a:gd name="connsiteY3" fmla="*/ 359415 h 359415"/>
                  <a:gd name="connsiteX0" fmla="*/ 0 w 801242"/>
                  <a:gd name="connsiteY0" fmla="*/ 272329 h 272329"/>
                  <a:gd name="connsiteX1" fmla="*/ 458682 w 801242"/>
                  <a:gd name="connsiteY1" fmla="*/ 0 h 272329"/>
                  <a:gd name="connsiteX2" fmla="*/ 801242 w 801242"/>
                  <a:gd name="connsiteY2" fmla="*/ 272329 h 272329"/>
                  <a:gd name="connsiteX3" fmla="*/ 0 w 801242"/>
                  <a:gd name="connsiteY3" fmla="*/ 272329 h 272329"/>
                  <a:gd name="connsiteX0" fmla="*/ 0 w 801242"/>
                  <a:gd name="connsiteY0" fmla="*/ 330386 h 330386"/>
                  <a:gd name="connsiteX1" fmla="*/ 313539 w 801242"/>
                  <a:gd name="connsiteY1" fmla="*/ 0 h 330386"/>
                  <a:gd name="connsiteX2" fmla="*/ 801242 w 801242"/>
                  <a:gd name="connsiteY2" fmla="*/ 330386 h 330386"/>
                  <a:gd name="connsiteX3" fmla="*/ 0 w 801242"/>
                  <a:gd name="connsiteY3" fmla="*/ 330386 h 330386"/>
                  <a:gd name="connsiteX0" fmla="*/ 0 w 801242"/>
                  <a:gd name="connsiteY0" fmla="*/ 373929 h 373929"/>
                  <a:gd name="connsiteX1" fmla="*/ 429654 w 801242"/>
                  <a:gd name="connsiteY1" fmla="*/ 0 h 373929"/>
                  <a:gd name="connsiteX2" fmla="*/ 801242 w 801242"/>
                  <a:gd name="connsiteY2" fmla="*/ 373929 h 373929"/>
                  <a:gd name="connsiteX3" fmla="*/ 0 w 801242"/>
                  <a:gd name="connsiteY3" fmla="*/ 373929 h 373929"/>
                  <a:gd name="connsiteX0" fmla="*/ 0 w 801242"/>
                  <a:gd name="connsiteY0" fmla="*/ 373929 h 373929"/>
                  <a:gd name="connsiteX1" fmla="*/ 429654 w 801242"/>
                  <a:gd name="connsiteY1" fmla="*/ 0 h 373929"/>
                  <a:gd name="connsiteX2" fmla="*/ 801242 w 801242"/>
                  <a:gd name="connsiteY2" fmla="*/ 373929 h 373929"/>
                  <a:gd name="connsiteX3" fmla="*/ 0 w 801242"/>
                  <a:gd name="connsiteY3" fmla="*/ 373929 h 373929"/>
                  <a:gd name="connsiteX0" fmla="*/ 0 w 801242"/>
                  <a:gd name="connsiteY0" fmla="*/ 373929 h 373929"/>
                  <a:gd name="connsiteX1" fmla="*/ 429654 w 801242"/>
                  <a:gd name="connsiteY1" fmla="*/ 0 h 373929"/>
                  <a:gd name="connsiteX2" fmla="*/ 801242 w 801242"/>
                  <a:gd name="connsiteY2" fmla="*/ 373929 h 373929"/>
                  <a:gd name="connsiteX3" fmla="*/ 0 w 801242"/>
                  <a:gd name="connsiteY3" fmla="*/ 373929 h 373929"/>
                  <a:gd name="connsiteX0" fmla="*/ 0 w 801242"/>
                  <a:gd name="connsiteY0" fmla="*/ 286844 h 286844"/>
                  <a:gd name="connsiteX1" fmla="*/ 487711 w 801242"/>
                  <a:gd name="connsiteY1" fmla="*/ 0 h 286844"/>
                  <a:gd name="connsiteX2" fmla="*/ 801242 w 801242"/>
                  <a:gd name="connsiteY2" fmla="*/ 286844 h 286844"/>
                  <a:gd name="connsiteX3" fmla="*/ 0 w 801242"/>
                  <a:gd name="connsiteY3" fmla="*/ 286844 h 286844"/>
                  <a:gd name="connsiteX0" fmla="*/ 0 w 801242"/>
                  <a:gd name="connsiteY0" fmla="*/ 286844 h 286844"/>
                  <a:gd name="connsiteX1" fmla="*/ 487711 w 801242"/>
                  <a:gd name="connsiteY1" fmla="*/ 0 h 286844"/>
                  <a:gd name="connsiteX2" fmla="*/ 801242 w 801242"/>
                  <a:gd name="connsiteY2" fmla="*/ 286844 h 286844"/>
                  <a:gd name="connsiteX3" fmla="*/ 0 w 801242"/>
                  <a:gd name="connsiteY3" fmla="*/ 286844 h 286844"/>
                  <a:gd name="connsiteX0" fmla="*/ 0 w 801242"/>
                  <a:gd name="connsiteY0" fmla="*/ 286844 h 286844"/>
                  <a:gd name="connsiteX1" fmla="*/ 487711 w 801242"/>
                  <a:gd name="connsiteY1" fmla="*/ 0 h 286844"/>
                  <a:gd name="connsiteX2" fmla="*/ 801242 w 801242"/>
                  <a:gd name="connsiteY2" fmla="*/ 286844 h 286844"/>
                  <a:gd name="connsiteX3" fmla="*/ 0 w 801242"/>
                  <a:gd name="connsiteY3" fmla="*/ 286844 h 286844"/>
                  <a:gd name="connsiteX0" fmla="*/ 0 w 801242"/>
                  <a:gd name="connsiteY0" fmla="*/ 287227 h 287227"/>
                  <a:gd name="connsiteX1" fmla="*/ 487711 w 801242"/>
                  <a:gd name="connsiteY1" fmla="*/ 383 h 287227"/>
                  <a:gd name="connsiteX2" fmla="*/ 801242 w 801242"/>
                  <a:gd name="connsiteY2" fmla="*/ 287227 h 287227"/>
                  <a:gd name="connsiteX3" fmla="*/ 0 w 801242"/>
                  <a:gd name="connsiteY3" fmla="*/ 287227 h 287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1242" h="287227">
                    <a:moveTo>
                      <a:pt x="0" y="287227"/>
                    </a:moveTo>
                    <a:cubicBezTo>
                      <a:pt x="152894" y="210965"/>
                      <a:pt x="291276" y="-10441"/>
                      <a:pt x="487711" y="383"/>
                    </a:cubicBezTo>
                    <a:cubicBezTo>
                      <a:pt x="558355" y="18588"/>
                      <a:pt x="687055" y="210965"/>
                      <a:pt x="801242" y="287227"/>
                    </a:cubicBezTo>
                    <a:lnTo>
                      <a:pt x="0" y="287227"/>
                    </a:lnTo>
                    <a:close/>
                  </a:path>
                </a:pathLst>
              </a:custGeom>
              <a:solidFill>
                <a:srgbClr val="0072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29" name="任意多边形 128">
                <a:extLst>
                  <a:ext uri="{FF2B5EF4-FFF2-40B4-BE49-F238E27FC236}">
                    <a16:creationId xmlns:a16="http://schemas.microsoft.com/office/drawing/2014/main" id="{A8E71D70-8DB3-4385-A5F0-523150CC67FC}"/>
                  </a:ext>
                </a:extLst>
              </p:cNvPr>
              <p:cNvSpPr/>
              <p:nvPr/>
            </p:nvSpPr>
            <p:spPr>
              <a:xfrm rot="16200000">
                <a:off x="5763618" y="1076158"/>
                <a:ext cx="1139526" cy="2083256"/>
              </a:xfrm>
              <a:custGeom>
                <a:avLst/>
                <a:gdLst>
                  <a:gd name="connsiteX0" fmla="*/ 793042 w 849632"/>
                  <a:gd name="connsiteY0" fmla="*/ 0 h 1553787"/>
                  <a:gd name="connsiteX1" fmla="*/ 793041 w 849632"/>
                  <a:gd name="connsiteY1" fmla="*/ 0 h 1553787"/>
                  <a:gd name="connsiteX2" fmla="*/ 793041 w 849632"/>
                  <a:gd name="connsiteY2" fmla="*/ 0 h 1553787"/>
                  <a:gd name="connsiteX3" fmla="*/ 849632 w 849632"/>
                  <a:gd name="connsiteY3" fmla="*/ 56591 h 1553787"/>
                  <a:gd name="connsiteX4" fmla="*/ 849632 w 849632"/>
                  <a:gd name="connsiteY4" fmla="*/ 1497196 h 1553787"/>
                  <a:gd name="connsiteX5" fmla="*/ 793041 w 849632"/>
                  <a:gd name="connsiteY5" fmla="*/ 1553787 h 1553787"/>
                  <a:gd name="connsiteX6" fmla="*/ 793041 w 849632"/>
                  <a:gd name="connsiteY6" fmla="*/ 1553786 h 1553787"/>
                  <a:gd name="connsiteX7" fmla="*/ 736450 w 849632"/>
                  <a:gd name="connsiteY7" fmla="*/ 1497195 h 1553787"/>
                  <a:gd name="connsiteX8" fmla="*/ 736450 w 849632"/>
                  <a:gd name="connsiteY8" fmla="*/ 1450893 h 1553787"/>
                  <a:gd name="connsiteX9" fmla="*/ 58969 w 849632"/>
                  <a:gd name="connsiteY9" fmla="*/ 1450893 h 1553787"/>
                  <a:gd name="connsiteX10" fmla="*/ 0 w 849632"/>
                  <a:gd name="connsiteY10" fmla="*/ 1391924 h 1553787"/>
                  <a:gd name="connsiteX11" fmla="*/ 58969 w 849632"/>
                  <a:gd name="connsiteY11" fmla="*/ 1332955 h 1553787"/>
                  <a:gd name="connsiteX12" fmla="*/ 736450 w 849632"/>
                  <a:gd name="connsiteY12" fmla="*/ 1332955 h 1553787"/>
                  <a:gd name="connsiteX13" fmla="*/ 736450 w 849632"/>
                  <a:gd name="connsiteY13" fmla="*/ 204624 h 1553787"/>
                  <a:gd name="connsiteX14" fmla="*/ 58969 w 849632"/>
                  <a:gd name="connsiteY14" fmla="*/ 204624 h 1553787"/>
                  <a:gd name="connsiteX15" fmla="*/ 0 w 849632"/>
                  <a:gd name="connsiteY15" fmla="*/ 145655 h 1553787"/>
                  <a:gd name="connsiteX16" fmla="*/ 58969 w 849632"/>
                  <a:gd name="connsiteY16" fmla="*/ 86686 h 1553787"/>
                  <a:gd name="connsiteX17" fmla="*/ 736451 w 849632"/>
                  <a:gd name="connsiteY17" fmla="*/ 86686 h 1553787"/>
                  <a:gd name="connsiteX18" fmla="*/ 736451 w 849632"/>
                  <a:gd name="connsiteY18" fmla="*/ 56591 h 1553787"/>
                  <a:gd name="connsiteX19" fmla="*/ 753026 w 849632"/>
                  <a:gd name="connsiteY19" fmla="*/ 16576 h 1553787"/>
                  <a:gd name="connsiteX20" fmla="*/ 793041 w 849632"/>
                  <a:gd name="connsiteY20" fmla="*/ 0 h 1553787"/>
                  <a:gd name="connsiteX21" fmla="*/ 833056 w 849632"/>
                  <a:gd name="connsiteY21" fmla="*/ 16576 h 1553787"/>
                  <a:gd name="connsiteX22" fmla="*/ 849632 w 849632"/>
                  <a:gd name="connsiteY22" fmla="*/ 56591 h 155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49632" h="1553787">
                    <a:moveTo>
                      <a:pt x="793042" y="0"/>
                    </a:moveTo>
                    <a:lnTo>
                      <a:pt x="793041" y="0"/>
                    </a:lnTo>
                    <a:lnTo>
                      <a:pt x="793041" y="0"/>
                    </a:lnTo>
                    <a:close/>
                    <a:moveTo>
                      <a:pt x="849632" y="56591"/>
                    </a:moveTo>
                    <a:lnTo>
                      <a:pt x="849632" y="1497196"/>
                    </a:lnTo>
                    <a:cubicBezTo>
                      <a:pt x="849632" y="1528450"/>
                      <a:pt x="824295" y="1553787"/>
                      <a:pt x="793041" y="1553787"/>
                    </a:cubicBezTo>
                    <a:lnTo>
                      <a:pt x="793041" y="1553786"/>
                    </a:lnTo>
                    <a:cubicBezTo>
                      <a:pt x="761787" y="1553786"/>
                      <a:pt x="736450" y="1528449"/>
                      <a:pt x="736450" y="1497195"/>
                    </a:cubicBezTo>
                    <a:lnTo>
                      <a:pt x="736450" y="1450893"/>
                    </a:lnTo>
                    <a:lnTo>
                      <a:pt x="58969" y="1450893"/>
                    </a:lnTo>
                    <a:cubicBezTo>
                      <a:pt x="26401" y="1450893"/>
                      <a:pt x="0" y="1424492"/>
                      <a:pt x="0" y="1391924"/>
                    </a:cubicBezTo>
                    <a:cubicBezTo>
                      <a:pt x="0" y="1359356"/>
                      <a:pt x="26401" y="1332955"/>
                      <a:pt x="58969" y="1332955"/>
                    </a:cubicBezTo>
                    <a:lnTo>
                      <a:pt x="736450" y="1332955"/>
                    </a:lnTo>
                    <a:lnTo>
                      <a:pt x="736450" y="204624"/>
                    </a:lnTo>
                    <a:lnTo>
                      <a:pt x="58969" y="204624"/>
                    </a:lnTo>
                    <a:cubicBezTo>
                      <a:pt x="26401" y="204624"/>
                      <a:pt x="0" y="178223"/>
                      <a:pt x="0" y="145655"/>
                    </a:cubicBezTo>
                    <a:cubicBezTo>
                      <a:pt x="0" y="113087"/>
                      <a:pt x="26401" y="86686"/>
                      <a:pt x="58969" y="86686"/>
                    </a:cubicBezTo>
                    <a:lnTo>
                      <a:pt x="736451" y="86686"/>
                    </a:lnTo>
                    <a:lnTo>
                      <a:pt x="736451" y="56591"/>
                    </a:lnTo>
                    <a:cubicBezTo>
                      <a:pt x="736451" y="40964"/>
                      <a:pt x="742785" y="26817"/>
                      <a:pt x="753026" y="16576"/>
                    </a:cubicBezTo>
                    <a:lnTo>
                      <a:pt x="793041" y="0"/>
                    </a:lnTo>
                    <a:lnTo>
                      <a:pt x="833056" y="16576"/>
                    </a:lnTo>
                    <a:cubicBezTo>
                      <a:pt x="843297" y="26817"/>
                      <a:pt x="849632" y="40964"/>
                      <a:pt x="849632" y="56591"/>
                    </a:cubicBezTo>
                    <a:close/>
                  </a:path>
                </a:pathLst>
              </a:custGeom>
              <a:solidFill>
                <a:srgbClr val="0072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30" name="任意多边形 129">
                <a:extLst>
                  <a:ext uri="{FF2B5EF4-FFF2-40B4-BE49-F238E27FC236}">
                    <a16:creationId xmlns:a16="http://schemas.microsoft.com/office/drawing/2014/main" id="{6E441B41-4543-429A-B209-4201146E083D}"/>
                  </a:ext>
                </a:extLst>
              </p:cNvPr>
              <p:cNvSpPr/>
              <p:nvPr/>
            </p:nvSpPr>
            <p:spPr>
              <a:xfrm rot="5400000" flipV="1">
                <a:off x="5739445" y="2543147"/>
                <a:ext cx="1139525" cy="2083256"/>
              </a:xfrm>
              <a:custGeom>
                <a:avLst/>
                <a:gdLst>
                  <a:gd name="connsiteX0" fmla="*/ 793042 w 849632"/>
                  <a:gd name="connsiteY0" fmla="*/ 0 h 1553787"/>
                  <a:gd name="connsiteX1" fmla="*/ 793041 w 849632"/>
                  <a:gd name="connsiteY1" fmla="*/ 0 h 1553787"/>
                  <a:gd name="connsiteX2" fmla="*/ 793041 w 849632"/>
                  <a:gd name="connsiteY2" fmla="*/ 0 h 1553787"/>
                  <a:gd name="connsiteX3" fmla="*/ 849632 w 849632"/>
                  <a:gd name="connsiteY3" fmla="*/ 56591 h 1553787"/>
                  <a:gd name="connsiteX4" fmla="*/ 849632 w 849632"/>
                  <a:gd name="connsiteY4" fmla="*/ 1497196 h 1553787"/>
                  <a:gd name="connsiteX5" fmla="*/ 793041 w 849632"/>
                  <a:gd name="connsiteY5" fmla="*/ 1553787 h 1553787"/>
                  <a:gd name="connsiteX6" fmla="*/ 793041 w 849632"/>
                  <a:gd name="connsiteY6" fmla="*/ 1553786 h 1553787"/>
                  <a:gd name="connsiteX7" fmla="*/ 736450 w 849632"/>
                  <a:gd name="connsiteY7" fmla="*/ 1497195 h 1553787"/>
                  <a:gd name="connsiteX8" fmla="*/ 736450 w 849632"/>
                  <a:gd name="connsiteY8" fmla="*/ 1450893 h 1553787"/>
                  <a:gd name="connsiteX9" fmla="*/ 58969 w 849632"/>
                  <a:gd name="connsiteY9" fmla="*/ 1450893 h 1553787"/>
                  <a:gd name="connsiteX10" fmla="*/ 0 w 849632"/>
                  <a:gd name="connsiteY10" fmla="*/ 1391924 h 1553787"/>
                  <a:gd name="connsiteX11" fmla="*/ 58969 w 849632"/>
                  <a:gd name="connsiteY11" fmla="*/ 1332955 h 1553787"/>
                  <a:gd name="connsiteX12" fmla="*/ 736450 w 849632"/>
                  <a:gd name="connsiteY12" fmla="*/ 1332955 h 1553787"/>
                  <a:gd name="connsiteX13" fmla="*/ 736450 w 849632"/>
                  <a:gd name="connsiteY13" fmla="*/ 204624 h 1553787"/>
                  <a:gd name="connsiteX14" fmla="*/ 58969 w 849632"/>
                  <a:gd name="connsiteY14" fmla="*/ 204624 h 1553787"/>
                  <a:gd name="connsiteX15" fmla="*/ 0 w 849632"/>
                  <a:gd name="connsiteY15" fmla="*/ 145655 h 1553787"/>
                  <a:gd name="connsiteX16" fmla="*/ 58969 w 849632"/>
                  <a:gd name="connsiteY16" fmla="*/ 86686 h 1553787"/>
                  <a:gd name="connsiteX17" fmla="*/ 736451 w 849632"/>
                  <a:gd name="connsiteY17" fmla="*/ 86686 h 1553787"/>
                  <a:gd name="connsiteX18" fmla="*/ 736451 w 849632"/>
                  <a:gd name="connsiteY18" fmla="*/ 56591 h 1553787"/>
                  <a:gd name="connsiteX19" fmla="*/ 753026 w 849632"/>
                  <a:gd name="connsiteY19" fmla="*/ 16576 h 1553787"/>
                  <a:gd name="connsiteX20" fmla="*/ 793041 w 849632"/>
                  <a:gd name="connsiteY20" fmla="*/ 0 h 1553787"/>
                  <a:gd name="connsiteX21" fmla="*/ 833056 w 849632"/>
                  <a:gd name="connsiteY21" fmla="*/ 16576 h 1553787"/>
                  <a:gd name="connsiteX22" fmla="*/ 849632 w 849632"/>
                  <a:gd name="connsiteY22" fmla="*/ 56591 h 155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49632" h="1553787">
                    <a:moveTo>
                      <a:pt x="793042" y="0"/>
                    </a:moveTo>
                    <a:lnTo>
                      <a:pt x="793041" y="0"/>
                    </a:lnTo>
                    <a:lnTo>
                      <a:pt x="793041" y="0"/>
                    </a:lnTo>
                    <a:close/>
                    <a:moveTo>
                      <a:pt x="849632" y="56591"/>
                    </a:moveTo>
                    <a:lnTo>
                      <a:pt x="849632" y="1497196"/>
                    </a:lnTo>
                    <a:cubicBezTo>
                      <a:pt x="849632" y="1528450"/>
                      <a:pt x="824295" y="1553787"/>
                      <a:pt x="793041" y="1553787"/>
                    </a:cubicBezTo>
                    <a:lnTo>
                      <a:pt x="793041" y="1553786"/>
                    </a:lnTo>
                    <a:cubicBezTo>
                      <a:pt x="761787" y="1553786"/>
                      <a:pt x="736450" y="1528449"/>
                      <a:pt x="736450" y="1497195"/>
                    </a:cubicBezTo>
                    <a:lnTo>
                      <a:pt x="736450" y="1450893"/>
                    </a:lnTo>
                    <a:lnTo>
                      <a:pt x="58969" y="1450893"/>
                    </a:lnTo>
                    <a:cubicBezTo>
                      <a:pt x="26401" y="1450893"/>
                      <a:pt x="0" y="1424492"/>
                      <a:pt x="0" y="1391924"/>
                    </a:cubicBezTo>
                    <a:cubicBezTo>
                      <a:pt x="0" y="1359356"/>
                      <a:pt x="26401" y="1332955"/>
                      <a:pt x="58969" y="1332955"/>
                    </a:cubicBezTo>
                    <a:lnTo>
                      <a:pt x="736450" y="1332955"/>
                    </a:lnTo>
                    <a:lnTo>
                      <a:pt x="736450" y="204624"/>
                    </a:lnTo>
                    <a:lnTo>
                      <a:pt x="58969" y="204624"/>
                    </a:lnTo>
                    <a:cubicBezTo>
                      <a:pt x="26401" y="204624"/>
                      <a:pt x="0" y="178223"/>
                      <a:pt x="0" y="145655"/>
                    </a:cubicBezTo>
                    <a:cubicBezTo>
                      <a:pt x="0" y="113087"/>
                      <a:pt x="26401" y="86686"/>
                      <a:pt x="58969" y="86686"/>
                    </a:cubicBezTo>
                    <a:lnTo>
                      <a:pt x="736451" y="86686"/>
                    </a:lnTo>
                    <a:lnTo>
                      <a:pt x="736451" y="56591"/>
                    </a:lnTo>
                    <a:cubicBezTo>
                      <a:pt x="736451" y="40964"/>
                      <a:pt x="742785" y="26817"/>
                      <a:pt x="753026" y="16576"/>
                    </a:cubicBezTo>
                    <a:lnTo>
                      <a:pt x="793041" y="0"/>
                    </a:lnTo>
                    <a:lnTo>
                      <a:pt x="833056" y="16576"/>
                    </a:lnTo>
                    <a:cubicBezTo>
                      <a:pt x="843297" y="26817"/>
                      <a:pt x="849632" y="40964"/>
                      <a:pt x="849632" y="56591"/>
                    </a:cubicBezTo>
                    <a:close/>
                  </a:path>
                </a:pathLst>
              </a:custGeom>
              <a:solidFill>
                <a:srgbClr val="0072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73CA63D6-13C7-44C2-8429-76BE0A09891D}"/>
                </a:ext>
              </a:extLst>
            </p:cNvPr>
            <p:cNvSpPr txBox="1"/>
            <p:nvPr/>
          </p:nvSpPr>
          <p:spPr>
            <a:xfrm>
              <a:off x="5497351" y="1910819"/>
              <a:ext cx="1232234" cy="4621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HOME</a:t>
              </a:r>
              <a:endPara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D8871413-6BC2-406D-B0BC-A089BE41A886}"/>
                </a:ext>
              </a:extLst>
            </p:cNvPr>
            <p:cNvSpPr txBox="1"/>
            <p:nvPr/>
          </p:nvSpPr>
          <p:spPr>
            <a:xfrm>
              <a:off x="5462416" y="3829221"/>
              <a:ext cx="1383087" cy="4621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ABROAD</a:t>
              </a:r>
              <a:endParaRPr lang="zh-CN" altLang="en-US" sz="24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  <p:bldP spid="1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D381EBD-7ECA-4BE9-A666-AA919BD38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638" y="3716341"/>
            <a:ext cx="6375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dirty="0">
                <a:solidFill>
                  <a:srgbClr val="0072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 research content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0DB96F8-4D3B-4406-A8D6-C2803E587E01}"/>
              </a:ext>
            </a:extLst>
          </p:cNvPr>
          <p:cNvGrpSpPr>
            <a:grpSpLocks/>
          </p:cNvGrpSpPr>
          <p:nvPr/>
        </p:nvGrpSpPr>
        <p:grpSpPr bwMode="auto">
          <a:xfrm>
            <a:off x="4219575" y="2719388"/>
            <a:ext cx="3752850" cy="769937"/>
            <a:chOff x="4219447" y="2719498"/>
            <a:chExt cx="3753106" cy="76944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0764160-B642-4976-97C0-F085B62D1B9F}"/>
                </a:ext>
              </a:extLst>
            </p:cNvPr>
            <p:cNvSpPr/>
            <p:nvPr/>
          </p:nvSpPr>
          <p:spPr>
            <a:xfrm>
              <a:off x="4448063" y="2809927"/>
              <a:ext cx="3295875" cy="642525"/>
            </a:xfrm>
            <a:prstGeom prst="rect">
              <a:avLst/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54BEF67-9760-4C31-847E-0819453FC666}"/>
                </a:ext>
              </a:extLst>
            </p:cNvPr>
            <p:cNvSpPr txBox="1"/>
            <p:nvPr/>
          </p:nvSpPr>
          <p:spPr>
            <a:xfrm>
              <a:off x="4219447" y="2719498"/>
              <a:ext cx="3753106" cy="7694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1" dirty="0">
                  <a:solidFill>
                    <a:schemeClr val="bg1"/>
                  </a:solidFill>
                  <a:latin typeface="+mj-lt"/>
                  <a:ea typeface="+mn-ea"/>
                </a:rPr>
                <a:t>The Third Part</a:t>
              </a:r>
              <a:endParaRPr lang="zh-CN" altLang="en-US" sz="4400" b="1" dirty="0">
                <a:solidFill>
                  <a:schemeClr val="bg1"/>
                </a:solidFill>
                <a:latin typeface="+mj-lt"/>
                <a:ea typeface="+mn-ea"/>
              </a:endParaRP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9B057BF-A574-4814-81AA-93542EF835E4}"/>
              </a:ext>
            </a:extLst>
          </p:cNvPr>
          <p:cNvCxnSpPr/>
          <p:nvPr/>
        </p:nvCxnSpPr>
        <p:spPr>
          <a:xfrm>
            <a:off x="4448175" y="3651250"/>
            <a:ext cx="3295650" cy="0"/>
          </a:xfrm>
          <a:prstGeom prst="line">
            <a:avLst/>
          </a:prstGeom>
          <a:ln w="6350">
            <a:solidFill>
              <a:srgbClr val="0072A9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8D6DEF2-F2DB-46CA-8A39-A7B0FBA73DE1}"/>
              </a:ext>
            </a:extLst>
          </p:cNvPr>
          <p:cNvCxnSpPr/>
          <p:nvPr/>
        </p:nvCxnSpPr>
        <p:spPr>
          <a:xfrm>
            <a:off x="4006850" y="4643438"/>
            <a:ext cx="4178300" cy="0"/>
          </a:xfrm>
          <a:prstGeom prst="line">
            <a:avLst/>
          </a:prstGeom>
          <a:ln w="6350">
            <a:solidFill>
              <a:srgbClr val="0072A9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C3CA8411-2E26-471D-949B-DF8A9BC68D6B}"/>
              </a:ext>
            </a:extLst>
          </p:cNvPr>
          <p:cNvSpPr txBox="1"/>
          <p:nvPr/>
        </p:nvSpPr>
        <p:spPr>
          <a:xfrm>
            <a:off x="4387850" y="4733925"/>
            <a:ext cx="34163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0072A9"/>
                </a:solidFill>
                <a:latin typeface="+mj-lt"/>
                <a:ea typeface="+mn-ea"/>
              </a:rPr>
              <a:t>We are sings the best!</a:t>
            </a:r>
            <a:endParaRPr lang="zh-CN" altLang="en-US" sz="2400" dirty="0">
              <a:solidFill>
                <a:srgbClr val="0072A9"/>
              </a:solidFill>
              <a:latin typeface="+mj-lt"/>
              <a:ea typeface="+mn-ea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E780782-FA31-4FFF-91F1-5D2B9E3F3BDA}"/>
              </a:ext>
            </a:extLst>
          </p:cNvPr>
          <p:cNvGrpSpPr>
            <a:grpSpLocks/>
          </p:cNvGrpSpPr>
          <p:nvPr/>
        </p:nvGrpSpPr>
        <p:grpSpPr bwMode="auto">
          <a:xfrm>
            <a:off x="-247650" y="-19050"/>
            <a:ext cx="12687300" cy="280988"/>
            <a:chOff x="-246861" y="0"/>
            <a:chExt cx="12685723" cy="281354"/>
          </a:xfrm>
        </p:grpSpPr>
        <p:sp>
          <p:nvSpPr>
            <p:cNvPr id="11" name="平行四边形 10">
              <a:extLst>
                <a:ext uri="{FF2B5EF4-FFF2-40B4-BE49-F238E27FC236}">
                  <a16:creationId xmlns:a16="http://schemas.microsoft.com/office/drawing/2014/main" id="{3B893E14-FA4E-4E19-81B5-73BF4A842DFB}"/>
                </a:ext>
              </a:extLst>
            </p:cNvPr>
            <p:cNvSpPr/>
            <p:nvPr/>
          </p:nvSpPr>
          <p:spPr>
            <a:xfrm>
              <a:off x="710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A2449A5C-8963-4BED-9283-063AD7D6C567}"/>
                </a:ext>
              </a:extLst>
            </p:cNvPr>
            <p:cNvSpPr/>
            <p:nvPr/>
          </p:nvSpPr>
          <p:spPr>
            <a:xfrm flipH="1">
              <a:off x="-24686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D52BAC48-8D4A-4353-817B-0F92811DA29B}"/>
                </a:ext>
              </a:extLst>
            </p:cNvPr>
            <p:cNvSpPr/>
            <p:nvPr/>
          </p:nvSpPr>
          <p:spPr>
            <a:xfrm>
              <a:off x="98171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1BD22808-2C34-4315-BD3C-D64303E88E6C}"/>
                </a:ext>
              </a:extLst>
            </p:cNvPr>
            <p:cNvSpPr/>
            <p:nvPr/>
          </p:nvSpPr>
          <p:spPr>
            <a:xfrm flipH="1">
              <a:off x="72774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7BA35A07-7974-478F-9C7C-A2ED7FC73957}"/>
                </a:ext>
              </a:extLst>
            </p:cNvPr>
            <p:cNvSpPr/>
            <p:nvPr/>
          </p:nvSpPr>
          <p:spPr>
            <a:xfrm>
              <a:off x="1957903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0BC929FF-6027-45D5-8912-6BC8470C6BBD}"/>
                </a:ext>
              </a:extLst>
            </p:cNvPr>
            <p:cNvSpPr/>
            <p:nvPr/>
          </p:nvSpPr>
          <p:spPr>
            <a:xfrm flipH="1">
              <a:off x="1703934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8DB8F49C-8A7E-4D48-9439-529ED813EA5C}"/>
                </a:ext>
              </a:extLst>
            </p:cNvPr>
            <p:cNvSpPr/>
            <p:nvPr/>
          </p:nvSpPr>
          <p:spPr>
            <a:xfrm>
              <a:off x="2932507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id="{D9FE1F7F-6FAC-4062-9F20-E944E03AA4DF}"/>
                </a:ext>
              </a:extLst>
            </p:cNvPr>
            <p:cNvSpPr/>
            <p:nvPr/>
          </p:nvSpPr>
          <p:spPr>
            <a:xfrm flipH="1">
              <a:off x="267853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平行四边形 18">
              <a:extLst>
                <a:ext uri="{FF2B5EF4-FFF2-40B4-BE49-F238E27FC236}">
                  <a16:creationId xmlns:a16="http://schemas.microsoft.com/office/drawing/2014/main" id="{6DFB8D72-4A7F-46C2-B002-560F65A75A15}"/>
                </a:ext>
              </a:extLst>
            </p:cNvPr>
            <p:cNvSpPr/>
            <p:nvPr/>
          </p:nvSpPr>
          <p:spPr>
            <a:xfrm>
              <a:off x="3907111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平行四边形 19">
              <a:extLst>
                <a:ext uri="{FF2B5EF4-FFF2-40B4-BE49-F238E27FC236}">
                  <a16:creationId xmlns:a16="http://schemas.microsoft.com/office/drawing/2014/main" id="{4C89EDED-225C-484B-955A-8D5A6543C11D}"/>
                </a:ext>
              </a:extLst>
            </p:cNvPr>
            <p:cNvSpPr/>
            <p:nvPr/>
          </p:nvSpPr>
          <p:spPr>
            <a:xfrm flipH="1">
              <a:off x="365314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平行四边形 20">
              <a:extLst>
                <a:ext uri="{FF2B5EF4-FFF2-40B4-BE49-F238E27FC236}">
                  <a16:creationId xmlns:a16="http://schemas.microsoft.com/office/drawing/2014/main" id="{275A192F-7537-41A4-96E4-D83D9A27B0DA}"/>
                </a:ext>
              </a:extLst>
            </p:cNvPr>
            <p:cNvSpPr/>
            <p:nvPr/>
          </p:nvSpPr>
          <p:spPr>
            <a:xfrm>
              <a:off x="488171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平行四边形 21">
              <a:extLst>
                <a:ext uri="{FF2B5EF4-FFF2-40B4-BE49-F238E27FC236}">
                  <a16:creationId xmlns:a16="http://schemas.microsoft.com/office/drawing/2014/main" id="{2C41E438-8428-43F4-8108-615E3362A234}"/>
                </a:ext>
              </a:extLst>
            </p:cNvPr>
            <p:cNvSpPr/>
            <p:nvPr/>
          </p:nvSpPr>
          <p:spPr>
            <a:xfrm flipH="1">
              <a:off x="462774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平行四边形 22">
              <a:extLst>
                <a:ext uri="{FF2B5EF4-FFF2-40B4-BE49-F238E27FC236}">
                  <a16:creationId xmlns:a16="http://schemas.microsoft.com/office/drawing/2014/main" id="{5D99B306-3515-4C72-A0E0-644D9A34C755}"/>
                </a:ext>
              </a:extLst>
            </p:cNvPr>
            <p:cNvSpPr/>
            <p:nvPr/>
          </p:nvSpPr>
          <p:spPr>
            <a:xfrm>
              <a:off x="5857905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D952AA70-183A-48D3-9234-391E5ED43C30}"/>
                </a:ext>
              </a:extLst>
            </p:cNvPr>
            <p:cNvSpPr/>
            <p:nvPr/>
          </p:nvSpPr>
          <p:spPr>
            <a:xfrm flipH="1">
              <a:off x="5603937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54B45A75-5922-43D4-BC10-DEFA57CB1C2E}"/>
                </a:ext>
              </a:extLst>
            </p:cNvPr>
            <p:cNvSpPr/>
            <p:nvPr/>
          </p:nvSpPr>
          <p:spPr>
            <a:xfrm>
              <a:off x="6832509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:a16="http://schemas.microsoft.com/office/drawing/2014/main" id="{4122472E-F434-41F2-9DE4-45DB0A6A02EC}"/>
                </a:ext>
              </a:extLst>
            </p:cNvPr>
            <p:cNvSpPr/>
            <p:nvPr/>
          </p:nvSpPr>
          <p:spPr>
            <a:xfrm flipH="1">
              <a:off x="657854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:a16="http://schemas.microsoft.com/office/drawing/2014/main" id="{E70A85B9-DBA9-42C9-8231-EDF4763EE6D1}"/>
                </a:ext>
              </a:extLst>
            </p:cNvPr>
            <p:cNvSpPr/>
            <p:nvPr/>
          </p:nvSpPr>
          <p:spPr>
            <a:xfrm>
              <a:off x="780711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平行四边形 27">
              <a:extLst>
                <a:ext uri="{FF2B5EF4-FFF2-40B4-BE49-F238E27FC236}">
                  <a16:creationId xmlns:a16="http://schemas.microsoft.com/office/drawing/2014/main" id="{DDC7C6A8-A10A-4012-9C40-88D197A563B1}"/>
                </a:ext>
              </a:extLst>
            </p:cNvPr>
            <p:cNvSpPr/>
            <p:nvPr/>
          </p:nvSpPr>
          <p:spPr>
            <a:xfrm flipH="1">
              <a:off x="7553144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平行四边形 28">
              <a:extLst>
                <a:ext uri="{FF2B5EF4-FFF2-40B4-BE49-F238E27FC236}">
                  <a16:creationId xmlns:a16="http://schemas.microsoft.com/office/drawing/2014/main" id="{13B32B96-1FB9-4420-9C9C-92966E2B3EE6}"/>
                </a:ext>
              </a:extLst>
            </p:cNvPr>
            <p:cNvSpPr/>
            <p:nvPr/>
          </p:nvSpPr>
          <p:spPr>
            <a:xfrm>
              <a:off x="878171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67FAC89F-929D-41A1-8BE7-E0A6015A3F1A}"/>
                </a:ext>
              </a:extLst>
            </p:cNvPr>
            <p:cNvSpPr/>
            <p:nvPr/>
          </p:nvSpPr>
          <p:spPr>
            <a:xfrm flipH="1">
              <a:off x="8527748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28F0A3E0-6BD8-4271-8228-5CC88944F3AB}"/>
                </a:ext>
              </a:extLst>
            </p:cNvPr>
            <p:cNvSpPr/>
            <p:nvPr/>
          </p:nvSpPr>
          <p:spPr>
            <a:xfrm>
              <a:off x="9757908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4380EA91-02F8-4AFE-A861-F4B879F616BC}"/>
                </a:ext>
              </a:extLst>
            </p:cNvPr>
            <p:cNvSpPr/>
            <p:nvPr/>
          </p:nvSpPr>
          <p:spPr>
            <a:xfrm flipH="1">
              <a:off x="9503940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平行四边形 32">
              <a:extLst>
                <a:ext uri="{FF2B5EF4-FFF2-40B4-BE49-F238E27FC236}">
                  <a16:creationId xmlns:a16="http://schemas.microsoft.com/office/drawing/2014/main" id="{B51ADFC8-863E-424E-92B4-FC6BC25F52CA}"/>
                </a:ext>
              </a:extLst>
            </p:cNvPr>
            <p:cNvSpPr/>
            <p:nvPr/>
          </p:nvSpPr>
          <p:spPr>
            <a:xfrm>
              <a:off x="1073251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平行四边形 33">
              <a:extLst>
                <a:ext uri="{FF2B5EF4-FFF2-40B4-BE49-F238E27FC236}">
                  <a16:creationId xmlns:a16="http://schemas.microsoft.com/office/drawing/2014/main" id="{3FCE0CC9-B2C0-4F7A-9F0E-3F9FBA033BCE}"/>
                </a:ext>
              </a:extLst>
            </p:cNvPr>
            <p:cNvSpPr/>
            <p:nvPr/>
          </p:nvSpPr>
          <p:spPr>
            <a:xfrm flipH="1">
              <a:off x="1047854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平行四边形 34">
              <a:extLst>
                <a:ext uri="{FF2B5EF4-FFF2-40B4-BE49-F238E27FC236}">
                  <a16:creationId xmlns:a16="http://schemas.microsoft.com/office/drawing/2014/main" id="{DC703CD5-72B5-4774-9B3D-3AEC20990FA5}"/>
                </a:ext>
              </a:extLst>
            </p:cNvPr>
            <p:cNvSpPr/>
            <p:nvPr/>
          </p:nvSpPr>
          <p:spPr>
            <a:xfrm>
              <a:off x="1170711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平行四边形 35">
              <a:extLst>
                <a:ext uri="{FF2B5EF4-FFF2-40B4-BE49-F238E27FC236}">
                  <a16:creationId xmlns:a16="http://schemas.microsoft.com/office/drawing/2014/main" id="{E8701C64-4868-4914-BCA4-D55C36F22D5C}"/>
                </a:ext>
              </a:extLst>
            </p:cNvPr>
            <p:cNvSpPr/>
            <p:nvPr/>
          </p:nvSpPr>
          <p:spPr>
            <a:xfrm flipH="1">
              <a:off x="1145314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19F6F33-F58A-4F1F-B019-EC1FCC87BE9D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-247650" y="6596063"/>
            <a:ext cx="12687300" cy="280987"/>
            <a:chOff x="-246861" y="0"/>
            <a:chExt cx="12685723" cy="281354"/>
          </a:xfrm>
        </p:grpSpPr>
        <p:sp>
          <p:nvSpPr>
            <p:cNvPr id="38" name="平行四边形 37">
              <a:extLst>
                <a:ext uri="{FF2B5EF4-FFF2-40B4-BE49-F238E27FC236}">
                  <a16:creationId xmlns:a16="http://schemas.microsoft.com/office/drawing/2014/main" id="{375A0C0E-6D22-48B1-9449-56509FC5C8C9}"/>
                </a:ext>
              </a:extLst>
            </p:cNvPr>
            <p:cNvSpPr/>
            <p:nvPr/>
          </p:nvSpPr>
          <p:spPr>
            <a:xfrm>
              <a:off x="710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id="{3AE9B237-D72A-4257-921B-FA3B1941F8BA}"/>
                </a:ext>
              </a:extLst>
            </p:cNvPr>
            <p:cNvSpPr/>
            <p:nvPr/>
          </p:nvSpPr>
          <p:spPr>
            <a:xfrm flipH="1">
              <a:off x="-24686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平行四边形 39">
              <a:extLst>
                <a:ext uri="{FF2B5EF4-FFF2-40B4-BE49-F238E27FC236}">
                  <a16:creationId xmlns:a16="http://schemas.microsoft.com/office/drawing/2014/main" id="{7E3D4CFD-EEF5-4824-AA65-538253D0B1C6}"/>
                </a:ext>
              </a:extLst>
            </p:cNvPr>
            <p:cNvSpPr/>
            <p:nvPr/>
          </p:nvSpPr>
          <p:spPr>
            <a:xfrm>
              <a:off x="98171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平行四边形 40">
              <a:extLst>
                <a:ext uri="{FF2B5EF4-FFF2-40B4-BE49-F238E27FC236}">
                  <a16:creationId xmlns:a16="http://schemas.microsoft.com/office/drawing/2014/main" id="{FA6FBB1F-DF89-43A1-AAF8-FE6DBEA3BEC8}"/>
                </a:ext>
              </a:extLst>
            </p:cNvPr>
            <p:cNvSpPr/>
            <p:nvPr/>
          </p:nvSpPr>
          <p:spPr>
            <a:xfrm flipH="1">
              <a:off x="72774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id="{BE9BB7FE-FD1A-4D1B-94E1-6F0B626E7598}"/>
                </a:ext>
              </a:extLst>
            </p:cNvPr>
            <p:cNvSpPr/>
            <p:nvPr/>
          </p:nvSpPr>
          <p:spPr>
            <a:xfrm>
              <a:off x="1957903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平行四边形 42">
              <a:extLst>
                <a:ext uri="{FF2B5EF4-FFF2-40B4-BE49-F238E27FC236}">
                  <a16:creationId xmlns:a16="http://schemas.microsoft.com/office/drawing/2014/main" id="{6C8F619C-9769-40E7-A3E7-E45196627D65}"/>
                </a:ext>
              </a:extLst>
            </p:cNvPr>
            <p:cNvSpPr/>
            <p:nvPr/>
          </p:nvSpPr>
          <p:spPr>
            <a:xfrm flipH="1">
              <a:off x="1703934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id="{21EE4BC7-19DF-48EB-8363-CE9806AEBD6A}"/>
                </a:ext>
              </a:extLst>
            </p:cNvPr>
            <p:cNvSpPr/>
            <p:nvPr/>
          </p:nvSpPr>
          <p:spPr>
            <a:xfrm>
              <a:off x="2932507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平行四边形 44">
              <a:extLst>
                <a:ext uri="{FF2B5EF4-FFF2-40B4-BE49-F238E27FC236}">
                  <a16:creationId xmlns:a16="http://schemas.microsoft.com/office/drawing/2014/main" id="{A7D833FA-CFD6-45A6-B1A2-A8C150AD9AE6}"/>
                </a:ext>
              </a:extLst>
            </p:cNvPr>
            <p:cNvSpPr/>
            <p:nvPr/>
          </p:nvSpPr>
          <p:spPr>
            <a:xfrm flipH="1">
              <a:off x="267853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平行四边形 45">
              <a:extLst>
                <a:ext uri="{FF2B5EF4-FFF2-40B4-BE49-F238E27FC236}">
                  <a16:creationId xmlns:a16="http://schemas.microsoft.com/office/drawing/2014/main" id="{01E1CA16-3D41-4047-9941-25FFC6B28967}"/>
                </a:ext>
              </a:extLst>
            </p:cNvPr>
            <p:cNvSpPr/>
            <p:nvPr/>
          </p:nvSpPr>
          <p:spPr>
            <a:xfrm>
              <a:off x="3907111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7" name="平行四边形 46">
              <a:extLst>
                <a:ext uri="{FF2B5EF4-FFF2-40B4-BE49-F238E27FC236}">
                  <a16:creationId xmlns:a16="http://schemas.microsoft.com/office/drawing/2014/main" id="{63BBEAB2-861F-41F9-8E6F-CD2471B7BA52}"/>
                </a:ext>
              </a:extLst>
            </p:cNvPr>
            <p:cNvSpPr/>
            <p:nvPr/>
          </p:nvSpPr>
          <p:spPr>
            <a:xfrm flipH="1">
              <a:off x="365314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平行四边形 47">
              <a:extLst>
                <a:ext uri="{FF2B5EF4-FFF2-40B4-BE49-F238E27FC236}">
                  <a16:creationId xmlns:a16="http://schemas.microsoft.com/office/drawing/2014/main" id="{E5876C8E-4DC5-4B95-8F95-113CDE718D0D}"/>
                </a:ext>
              </a:extLst>
            </p:cNvPr>
            <p:cNvSpPr/>
            <p:nvPr/>
          </p:nvSpPr>
          <p:spPr>
            <a:xfrm>
              <a:off x="488171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平行四边形 48">
              <a:extLst>
                <a:ext uri="{FF2B5EF4-FFF2-40B4-BE49-F238E27FC236}">
                  <a16:creationId xmlns:a16="http://schemas.microsoft.com/office/drawing/2014/main" id="{B132BC7A-FB1C-41E7-9C13-9344BA7F8D86}"/>
                </a:ext>
              </a:extLst>
            </p:cNvPr>
            <p:cNvSpPr/>
            <p:nvPr/>
          </p:nvSpPr>
          <p:spPr>
            <a:xfrm flipH="1">
              <a:off x="462774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:a16="http://schemas.microsoft.com/office/drawing/2014/main" id="{3E96977B-B7F6-4884-88BC-261CC6ACF102}"/>
                </a:ext>
              </a:extLst>
            </p:cNvPr>
            <p:cNvSpPr/>
            <p:nvPr/>
          </p:nvSpPr>
          <p:spPr>
            <a:xfrm>
              <a:off x="5857905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平行四边形 50">
              <a:extLst>
                <a:ext uri="{FF2B5EF4-FFF2-40B4-BE49-F238E27FC236}">
                  <a16:creationId xmlns:a16="http://schemas.microsoft.com/office/drawing/2014/main" id="{9A30088C-4E48-45E3-8537-9319E7D7F220}"/>
                </a:ext>
              </a:extLst>
            </p:cNvPr>
            <p:cNvSpPr/>
            <p:nvPr/>
          </p:nvSpPr>
          <p:spPr>
            <a:xfrm flipH="1">
              <a:off x="5603937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287E732B-E964-4CEC-A998-950038432B58}"/>
                </a:ext>
              </a:extLst>
            </p:cNvPr>
            <p:cNvSpPr/>
            <p:nvPr/>
          </p:nvSpPr>
          <p:spPr>
            <a:xfrm>
              <a:off x="6832509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6C16624D-8172-431B-8F2A-82C9919680D9}"/>
                </a:ext>
              </a:extLst>
            </p:cNvPr>
            <p:cNvSpPr/>
            <p:nvPr/>
          </p:nvSpPr>
          <p:spPr>
            <a:xfrm flipH="1">
              <a:off x="6578541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平行四边形 53">
              <a:extLst>
                <a:ext uri="{FF2B5EF4-FFF2-40B4-BE49-F238E27FC236}">
                  <a16:creationId xmlns:a16="http://schemas.microsoft.com/office/drawing/2014/main" id="{D92CB16D-4B19-4443-AEFB-567902A82E93}"/>
                </a:ext>
              </a:extLst>
            </p:cNvPr>
            <p:cNvSpPr/>
            <p:nvPr/>
          </p:nvSpPr>
          <p:spPr>
            <a:xfrm>
              <a:off x="7807113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平行四边形 54">
              <a:extLst>
                <a:ext uri="{FF2B5EF4-FFF2-40B4-BE49-F238E27FC236}">
                  <a16:creationId xmlns:a16="http://schemas.microsoft.com/office/drawing/2014/main" id="{1C38DB53-3823-4AFC-82ED-3BF22C76C334}"/>
                </a:ext>
              </a:extLst>
            </p:cNvPr>
            <p:cNvSpPr/>
            <p:nvPr/>
          </p:nvSpPr>
          <p:spPr>
            <a:xfrm flipH="1">
              <a:off x="7553144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50D2F565-B939-4457-8FC0-1F6AEDD1192E}"/>
                </a:ext>
              </a:extLst>
            </p:cNvPr>
            <p:cNvSpPr/>
            <p:nvPr/>
          </p:nvSpPr>
          <p:spPr>
            <a:xfrm>
              <a:off x="8781717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平行四边形 56">
              <a:extLst>
                <a:ext uri="{FF2B5EF4-FFF2-40B4-BE49-F238E27FC236}">
                  <a16:creationId xmlns:a16="http://schemas.microsoft.com/office/drawing/2014/main" id="{634CB2DA-A6E2-4888-B544-4231AA08D9D7}"/>
                </a:ext>
              </a:extLst>
            </p:cNvPr>
            <p:cNvSpPr/>
            <p:nvPr/>
          </p:nvSpPr>
          <p:spPr>
            <a:xfrm flipH="1">
              <a:off x="8527748" y="0"/>
              <a:ext cx="731747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126C530B-896F-47B6-8111-3E901F1FDCFF}"/>
                </a:ext>
              </a:extLst>
            </p:cNvPr>
            <p:cNvSpPr/>
            <p:nvPr/>
          </p:nvSpPr>
          <p:spPr>
            <a:xfrm>
              <a:off x="9757908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平行四边形 58">
              <a:extLst>
                <a:ext uri="{FF2B5EF4-FFF2-40B4-BE49-F238E27FC236}">
                  <a16:creationId xmlns:a16="http://schemas.microsoft.com/office/drawing/2014/main" id="{46D516A5-B5CC-4EAE-8484-766156DEED93}"/>
                </a:ext>
              </a:extLst>
            </p:cNvPr>
            <p:cNvSpPr/>
            <p:nvPr/>
          </p:nvSpPr>
          <p:spPr>
            <a:xfrm flipH="1">
              <a:off x="9503940" y="0"/>
              <a:ext cx="730159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平行四边形 59">
              <a:extLst>
                <a:ext uri="{FF2B5EF4-FFF2-40B4-BE49-F238E27FC236}">
                  <a16:creationId xmlns:a16="http://schemas.microsoft.com/office/drawing/2014/main" id="{A73B534C-408A-4E69-B542-73C573A7294E}"/>
                </a:ext>
              </a:extLst>
            </p:cNvPr>
            <p:cNvSpPr/>
            <p:nvPr/>
          </p:nvSpPr>
          <p:spPr>
            <a:xfrm>
              <a:off x="10732512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" name="平行四边形 60">
              <a:extLst>
                <a:ext uri="{FF2B5EF4-FFF2-40B4-BE49-F238E27FC236}">
                  <a16:creationId xmlns:a16="http://schemas.microsoft.com/office/drawing/2014/main" id="{C101161C-61EF-4909-BC86-2C90F0135D77}"/>
                </a:ext>
              </a:extLst>
            </p:cNvPr>
            <p:cNvSpPr/>
            <p:nvPr/>
          </p:nvSpPr>
          <p:spPr>
            <a:xfrm flipH="1">
              <a:off x="10478544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2" name="平行四边形 61">
              <a:extLst>
                <a:ext uri="{FF2B5EF4-FFF2-40B4-BE49-F238E27FC236}">
                  <a16:creationId xmlns:a16="http://schemas.microsoft.com/office/drawing/2014/main" id="{5E82098F-71CA-4132-8736-5225FB39F6F1}"/>
                </a:ext>
              </a:extLst>
            </p:cNvPr>
            <p:cNvSpPr/>
            <p:nvPr/>
          </p:nvSpPr>
          <p:spPr>
            <a:xfrm>
              <a:off x="11707116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15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3" name="平行四边形 62">
              <a:extLst>
                <a:ext uri="{FF2B5EF4-FFF2-40B4-BE49-F238E27FC236}">
                  <a16:creationId xmlns:a16="http://schemas.microsoft.com/office/drawing/2014/main" id="{D28F00E2-2AFD-477B-ACA8-C7FC7CE4A1C4}"/>
                </a:ext>
              </a:extLst>
            </p:cNvPr>
            <p:cNvSpPr/>
            <p:nvPr/>
          </p:nvSpPr>
          <p:spPr>
            <a:xfrm flipH="1">
              <a:off x="11453148" y="0"/>
              <a:ext cx="731746" cy="281354"/>
            </a:xfrm>
            <a:prstGeom prst="parallelogram">
              <a:avLst>
                <a:gd name="adj" fmla="val 89888"/>
              </a:avLst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4" name="Freeform 59">
            <a:extLst>
              <a:ext uri="{FF2B5EF4-FFF2-40B4-BE49-F238E27FC236}">
                <a16:creationId xmlns:a16="http://schemas.microsoft.com/office/drawing/2014/main" id="{AD6452BE-1680-48B4-B166-540697C484F1}"/>
              </a:ext>
            </a:extLst>
          </p:cNvPr>
          <p:cNvSpPr>
            <a:spLocks noEditPoints="1"/>
          </p:cNvSpPr>
          <p:nvPr/>
        </p:nvSpPr>
        <p:spPr bwMode="auto">
          <a:xfrm>
            <a:off x="5651500" y="1814513"/>
            <a:ext cx="889000" cy="671512"/>
          </a:xfrm>
          <a:custGeom>
            <a:avLst/>
            <a:gdLst>
              <a:gd name="T0" fmla="*/ 2147483647 w 111"/>
              <a:gd name="T1" fmla="*/ 2147483647 h 84"/>
              <a:gd name="T2" fmla="*/ 2147483647 w 111"/>
              <a:gd name="T3" fmla="*/ 2147483647 h 84"/>
              <a:gd name="T4" fmla="*/ 2147483647 w 111"/>
              <a:gd name="T5" fmla="*/ 2147483647 h 84"/>
              <a:gd name="T6" fmla="*/ 2147483647 w 111"/>
              <a:gd name="T7" fmla="*/ 2147483647 h 84"/>
              <a:gd name="T8" fmla="*/ 2147483647 w 111"/>
              <a:gd name="T9" fmla="*/ 2147483647 h 84"/>
              <a:gd name="T10" fmla="*/ 2147483647 w 111"/>
              <a:gd name="T11" fmla="*/ 2147483647 h 84"/>
              <a:gd name="T12" fmla="*/ 2147483647 w 111"/>
              <a:gd name="T13" fmla="*/ 2147483647 h 84"/>
              <a:gd name="T14" fmla="*/ 2147483647 w 111"/>
              <a:gd name="T15" fmla="*/ 2147483647 h 84"/>
              <a:gd name="T16" fmla="*/ 2147483647 w 111"/>
              <a:gd name="T17" fmla="*/ 2147483647 h 84"/>
              <a:gd name="T18" fmla="*/ 2147483647 w 111"/>
              <a:gd name="T19" fmla="*/ 2147483647 h 84"/>
              <a:gd name="T20" fmla="*/ 2147483647 w 111"/>
              <a:gd name="T21" fmla="*/ 2147483647 h 84"/>
              <a:gd name="T22" fmla="*/ 2147483647 w 111"/>
              <a:gd name="T23" fmla="*/ 2147483647 h 84"/>
              <a:gd name="T24" fmla="*/ 2147483647 w 111"/>
              <a:gd name="T25" fmla="*/ 2147483647 h 84"/>
              <a:gd name="T26" fmla="*/ 2147483647 w 111"/>
              <a:gd name="T27" fmla="*/ 2147483647 h 84"/>
              <a:gd name="T28" fmla="*/ 2147483647 w 111"/>
              <a:gd name="T29" fmla="*/ 2147483647 h 84"/>
              <a:gd name="T30" fmla="*/ 2147483647 w 111"/>
              <a:gd name="T31" fmla="*/ 2147483647 h 84"/>
              <a:gd name="T32" fmla="*/ 2147483647 w 111"/>
              <a:gd name="T33" fmla="*/ 2147483647 h 84"/>
              <a:gd name="T34" fmla="*/ 2147483647 w 111"/>
              <a:gd name="T35" fmla="*/ 2147483647 h 84"/>
              <a:gd name="T36" fmla="*/ 2147483647 w 111"/>
              <a:gd name="T37" fmla="*/ 2147483647 h 84"/>
              <a:gd name="T38" fmla="*/ 2147483647 w 111"/>
              <a:gd name="T39" fmla="*/ 2147483647 h 84"/>
              <a:gd name="T40" fmla="*/ 2147483647 w 111"/>
              <a:gd name="T41" fmla="*/ 2147483647 h 84"/>
              <a:gd name="T42" fmla="*/ 2147483647 w 111"/>
              <a:gd name="T43" fmla="*/ 2147483647 h 84"/>
              <a:gd name="T44" fmla="*/ 2147483647 w 111"/>
              <a:gd name="T45" fmla="*/ 2147483647 h 84"/>
              <a:gd name="T46" fmla="*/ 2147483647 w 111"/>
              <a:gd name="T47" fmla="*/ 2147483647 h 84"/>
              <a:gd name="T48" fmla="*/ 2147483647 w 111"/>
              <a:gd name="T49" fmla="*/ 2147483647 h 84"/>
              <a:gd name="T50" fmla="*/ 2147483647 w 111"/>
              <a:gd name="T51" fmla="*/ 2147483647 h 84"/>
              <a:gd name="T52" fmla="*/ 2147483647 w 111"/>
              <a:gd name="T53" fmla="*/ 2147483647 h 84"/>
              <a:gd name="T54" fmla="*/ 2147483647 w 111"/>
              <a:gd name="T55" fmla="*/ 2147483647 h 84"/>
              <a:gd name="T56" fmla="*/ 2147483647 w 111"/>
              <a:gd name="T57" fmla="*/ 2147483647 h 84"/>
              <a:gd name="T58" fmla="*/ 2147483647 w 111"/>
              <a:gd name="T59" fmla="*/ 2147483647 h 84"/>
              <a:gd name="T60" fmla="*/ 2147483647 w 111"/>
              <a:gd name="T61" fmla="*/ 2147483647 h 84"/>
              <a:gd name="T62" fmla="*/ 2147483647 w 111"/>
              <a:gd name="T63" fmla="*/ 2147483647 h 84"/>
              <a:gd name="T64" fmla="*/ 2147483647 w 111"/>
              <a:gd name="T65" fmla="*/ 2147483647 h 84"/>
              <a:gd name="T66" fmla="*/ 2147483647 w 111"/>
              <a:gd name="T67" fmla="*/ 2147483647 h 84"/>
              <a:gd name="T68" fmla="*/ 2147483647 w 111"/>
              <a:gd name="T69" fmla="*/ 2147483647 h 84"/>
              <a:gd name="T70" fmla="*/ 2147483647 w 111"/>
              <a:gd name="T71" fmla="*/ 2147483647 h 84"/>
              <a:gd name="T72" fmla="*/ 2147483647 w 111"/>
              <a:gd name="T73" fmla="*/ 2147483647 h 84"/>
              <a:gd name="T74" fmla="*/ 2147483647 w 111"/>
              <a:gd name="T75" fmla="*/ 2147483647 h 84"/>
              <a:gd name="T76" fmla="*/ 2147483647 w 111"/>
              <a:gd name="T77" fmla="*/ 2147483647 h 84"/>
              <a:gd name="T78" fmla="*/ 2147483647 w 111"/>
              <a:gd name="T79" fmla="*/ 2147483647 h 84"/>
              <a:gd name="T80" fmla="*/ 2147483647 w 111"/>
              <a:gd name="T81" fmla="*/ 2147483647 h 84"/>
              <a:gd name="T82" fmla="*/ 2147483647 w 111"/>
              <a:gd name="T83" fmla="*/ 2147483647 h 84"/>
              <a:gd name="T84" fmla="*/ 2147483647 w 111"/>
              <a:gd name="T85" fmla="*/ 2147483647 h 84"/>
              <a:gd name="T86" fmla="*/ 2147483647 w 111"/>
              <a:gd name="T87" fmla="*/ 2147483647 h 84"/>
              <a:gd name="T88" fmla="*/ 2147483647 w 111"/>
              <a:gd name="T89" fmla="*/ 2147483647 h 84"/>
              <a:gd name="T90" fmla="*/ 2147483647 w 111"/>
              <a:gd name="T91" fmla="*/ 2147483647 h 84"/>
              <a:gd name="T92" fmla="*/ 2147483647 w 111"/>
              <a:gd name="T93" fmla="*/ 2147483647 h 84"/>
              <a:gd name="T94" fmla="*/ 2147483647 w 111"/>
              <a:gd name="T95" fmla="*/ 2147483647 h 84"/>
              <a:gd name="T96" fmla="*/ 2147483647 w 111"/>
              <a:gd name="T97" fmla="*/ 2147483647 h 84"/>
              <a:gd name="T98" fmla="*/ 0 w 111"/>
              <a:gd name="T99" fmla="*/ 2147483647 h 84"/>
              <a:gd name="T100" fmla="*/ 2147483647 w 111"/>
              <a:gd name="T101" fmla="*/ 2147483647 h 84"/>
              <a:gd name="T102" fmla="*/ 2147483647 w 111"/>
              <a:gd name="T103" fmla="*/ 2147483647 h 84"/>
              <a:gd name="T104" fmla="*/ 2147483647 w 111"/>
              <a:gd name="T105" fmla="*/ 2147483647 h 84"/>
              <a:gd name="T106" fmla="*/ 2147483647 w 111"/>
              <a:gd name="T107" fmla="*/ 2147483647 h 84"/>
              <a:gd name="T108" fmla="*/ 2147483647 w 111"/>
              <a:gd name="T109" fmla="*/ 2147483647 h 84"/>
              <a:gd name="T110" fmla="*/ 2147483647 w 111"/>
              <a:gd name="T111" fmla="*/ 2147483647 h 8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11" h="84">
                <a:moveTo>
                  <a:pt x="17" y="2"/>
                </a:moveTo>
                <a:cubicBezTo>
                  <a:pt x="22" y="0"/>
                  <a:pt x="26" y="1"/>
                  <a:pt x="29" y="4"/>
                </a:cubicBezTo>
                <a:cubicBezTo>
                  <a:pt x="27" y="21"/>
                  <a:pt x="24" y="37"/>
                  <a:pt x="20" y="51"/>
                </a:cubicBezTo>
                <a:cubicBezTo>
                  <a:pt x="15" y="50"/>
                  <a:pt x="10" y="49"/>
                  <a:pt x="5" y="48"/>
                </a:cubicBezTo>
                <a:cubicBezTo>
                  <a:pt x="6" y="31"/>
                  <a:pt x="11" y="15"/>
                  <a:pt x="17" y="2"/>
                </a:cubicBezTo>
                <a:close/>
                <a:moveTo>
                  <a:pt x="20" y="68"/>
                </a:moveTo>
                <a:cubicBezTo>
                  <a:pt x="17" y="76"/>
                  <a:pt x="17" y="76"/>
                  <a:pt x="17" y="76"/>
                </a:cubicBezTo>
                <a:cubicBezTo>
                  <a:pt x="74" y="76"/>
                  <a:pt x="80" y="76"/>
                  <a:pt x="107" y="76"/>
                </a:cubicBezTo>
                <a:cubicBezTo>
                  <a:pt x="111" y="76"/>
                  <a:pt x="111" y="76"/>
                  <a:pt x="111" y="76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96" y="11"/>
                  <a:pt x="96" y="11"/>
                  <a:pt x="96" y="11"/>
                </a:cubicBezTo>
                <a:cubicBezTo>
                  <a:pt x="95" y="10"/>
                  <a:pt x="95" y="10"/>
                  <a:pt x="95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2"/>
                  <a:pt x="33" y="15"/>
                  <a:pt x="33" y="17"/>
                </a:cubicBezTo>
                <a:cubicBezTo>
                  <a:pt x="89" y="17"/>
                  <a:pt x="89" y="17"/>
                  <a:pt x="89" y="17"/>
                </a:cubicBezTo>
                <a:cubicBezTo>
                  <a:pt x="88" y="29"/>
                  <a:pt x="88" y="29"/>
                  <a:pt x="88" y="29"/>
                </a:cubicBezTo>
                <a:cubicBezTo>
                  <a:pt x="88" y="31"/>
                  <a:pt x="88" y="31"/>
                  <a:pt x="88" y="31"/>
                </a:cubicBezTo>
                <a:cubicBezTo>
                  <a:pt x="90" y="31"/>
                  <a:pt x="90" y="31"/>
                  <a:pt x="90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84" y="68"/>
                  <a:pt x="61" y="68"/>
                  <a:pt x="20" y="68"/>
                </a:cubicBezTo>
                <a:close/>
                <a:moveTo>
                  <a:pt x="102" y="27"/>
                </a:moveTo>
                <a:cubicBezTo>
                  <a:pt x="92" y="27"/>
                  <a:pt x="92" y="27"/>
                  <a:pt x="92" y="27"/>
                </a:cubicBezTo>
                <a:cubicBezTo>
                  <a:pt x="93" y="19"/>
                  <a:pt x="93" y="19"/>
                  <a:pt x="93" y="19"/>
                </a:cubicBezTo>
                <a:cubicBezTo>
                  <a:pt x="102" y="27"/>
                  <a:pt x="102" y="27"/>
                  <a:pt x="102" y="27"/>
                </a:cubicBezTo>
                <a:close/>
                <a:moveTo>
                  <a:pt x="34" y="45"/>
                </a:moveTo>
                <a:cubicBezTo>
                  <a:pt x="79" y="45"/>
                  <a:pt x="79" y="45"/>
                  <a:pt x="79" y="45"/>
                </a:cubicBezTo>
                <a:cubicBezTo>
                  <a:pt x="79" y="48"/>
                  <a:pt x="79" y="48"/>
                  <a:pt x="79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5"/>
                  <a:pt x="34" y="45"/>
                  <a:pt x="34" y="45"/>
                </a:cubicBezTo>
                <a:close/>
                <a:moveTo>
                  <a:pt x="34" y="34"/>
                </a:moveTo>
                <a:cubicBezTo>
                  <a:pt x="75" y="34"/>
                  <a:pt x="75" y="34"/>
                  <a:pt x="75" y="34"/>
                </a:cubicBezTo>
                <a:cubicBezTo>
                  <a:pt x="75" y="37"/>
                  <a:pt x="75" y="37"/>
                  <a:pt x="75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4"/>
                  <a:pt x="34" y="34"/>
                  <a:pt x="34" y="34"/>
                </a:cubicBezTo>
                <a:close/>
                <a:moveTo>
                  <a:pt x="34" y="23"/>
                </a:moveTo>
                <a:cubicBezTo>
                  <a:pt x="75" y="23"/>
                  <a:pt x="75" y="23"/>
                  <a:pt x="75" y="23"/>
                </a:cubicBezTo>
                <a:cubicBezTo>
                  <a:pt x="75" y="26"/>
                  <a:pt x="75" y="26"/>
                  <a:pt x="75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3"/>
                  <a:pt x="34" y="23"/>
                  <a:pt x="34" y="23"/>
                </a:cubicBezTo>
                <a:close/>
                <a:moveTo>
                  <a:pt x="4" y="70"/>
                </a:moveTo>
                <a:cubicBezTo>
                  <a:pt x="10" y="72"/>
                  <a:pt x="10" y="72"/>
                  <a:pt x="10" y="72"/>
                </a:cubicBezTo>
                <a:cubicBezTo>
                  <a:pt x="10" y="79"/>
                  <a:pt x="10" y="79"/>
                  <a:pt x="10" y="79"/>
                </a:cubicBezTo>
                <a:cubicBezTo>
                  <a:pt x="5" y="84"/>
                  <a:pt x="5" y="84"/>
                  <a:pt x="5" y="84"/>
                </a:cubicBezTo>
                <a:cubicBezTo>
                  <a:pt x="4" y="84"/>
                  <a:pt x="3" y="83"/>
                  <a:pt x="2" y="83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70"/>
                  <a:pt x="4" y="70"/>
                  <a:pt x="4" y="70"/>
                </a:cubicBezTo>
                <a:close/>
                <a:moveTo>
                  <a:pt x="4" y="51"/>
                </a:moveTo>
                <a:cubicBezTo>
                  <a:pt x="4" y="57"/>
                  <a:pt x="3" y="63"/>
                  <a:pt x="2" y="68"/>
                </a:cubicBezTo>
                <a:cubicBezTo>
                  <a:pt x="6" y="69"/>
                  <a:pt x="9" y="70"/>
                  <a:pt x="13" y="71"/>
                </a:cubicBezTo>
                <a:cubicBezTo>
                  <a:pt x="14" y="65"/>
                  <a:pt x="16" y="60"/>
                  <a:pt x="18" y="54"/>
                </a:cubicBezTo>
                <a:cubicBezTo>
                  <a:pt x="14" y="53"/>
                  <a:pt x="9" y="52"/>
                  <a:pt x="4" y="51"/>
                </a:cubicBezTo>
                <a:close/>
              </a:path>
            </a:pathLst>
          </a:custGeom>
          <a:solidFill>
            <a:srgbClr val="0072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6" name="组合 1175">
            <a:extLst>
              <a:ext uri="{FF2B5EF4-FFF2-40B4-BE49-F238E27FC236}">
                <a16:creationId xmlns:a16="http://schemas.microsoft.com/office/drawing/2014/main" id="{5E1926F7-9C4E-411E-9B6C-959BBAC50227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185738"/>
            <a:ext cx="5654676" cy="825500"/>
            <a:chOff x="193490" y="186088"/>
            <a:chExt cx="5653831" cy="824600"/>
          </a:xfrm>
        </p:grpSpPr>
        <p:sp>
          <p:nvSpPr>
            <p:cNvPr id="1177" name="菱形 1176">
              <a:extLst>
                <a:ext uri="{FF2B5EF4-FFF2-40B4-BE49-F238E27FC236}">
                  <a16:creationId xmlns:a16="http://schemas.microsoft.com/office/drawing/2014/main" id="{70A5D8A4-9037-444B-9608-646F6CD094E0}"/>
                </a:ext>
              </a:extLst>
            </p:cNvPr>
            <p:cNvSpPr/>
            <p:nvPr/>
          </p:nvSpPr>
          <p:spPr>
            <a:xfrm>
              <a:off x="193490" y="186088"/>
              <a:ext cx="825377" cy="824600"/>
            </a:xfrm>
            <a:prstGeom prst="diamond">
              <a:avLst/>
            </a:prstGeom>
            <a:solidFill>
              <a:srgbClr val="007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298" name="文本框 1177">
              <a:extLst>
                <a:ext uri="{FF2B5EF4-FFF2-40B4-BE49-F238E27FC236}">
                  <a16:creationId xmlns:a16="http://schemas.microsoft.com/office/drawing/2014/main" id="{EDDBBC35-F0C5-494D-855B-167B54E31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090" y="243238"/>
              <a:ext cx="48292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rgbClr val="0072A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 research content</a:t>
              </a:r>
            </a:p>
          </p:txBody>
        </p:sp>
        <p:cxnSp>
          <p:nvCxnSpPr>
            <p:cNvPr id="1179" name="直接连接符 1178">
              <a:extLst>
                <a:ext uri="{FF2B5EF4-FFF2-40B4-BE49-F238E27FC236}">
                  <a16:creationId xmlns:a16="http://schemas.microsoft.com/office/drawing/2014/main" id="{C1D01E92-9502-4749-A994-5AB6F7E49F9B}"/>
                </a:ext>
              </a:extLst>
            </p:cNvPr>
            <p:cNvCxnSpPr/>
            <p:nvPr/>
          </p:nvCxnSpPr>
          <p:spPr>
            <a:xfrm>
              <a:off x="1109341" y="688776"/>
              <a:ext cx="2311055" cy="0"/>
            </a:xfrm>
            <a:prstGeom prst="line">
              <a:avLst/>
            </a:prstGeom>
            <a:ln>
              <a:solidFill>
                <a:srgbClr val="0072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0" name="文本框 1179">
              <a:extLst>
                <a:ext uri="{FF2B5EF4-FFF2-40B4-BE49-F238E27FC236}">
                  <a16:creationId xmlns:a16="http://schemas.microsoft.com/office/drawing/2014/main" id="{26A8CCD3-C1C1-4E45-91F1-A0869D75D3A4}"/>
                </a:ext>
              </a:extLst>
            </p:cNvPr>
            <p:cNvSpPr txBox="1"/>
            <p:nvPr/>
          </p:nvSpPr>
          <p:spPr>
            <a:xfrm>
              <a:off x="1018867" y="672919"/>
              <a:ext cx="3077703" cy="337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+mn-ea"/>
                </a:rPr>
                <a:t>We are sings the best!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10301" name="Freeform 59">
              <a:extLst>
                <a:ext uri="{FF2B5EF4-FFF2-40B4-BE49-F238E27FC236}">
                  <a16:creationId xmlns:a16="http://schemas.microsoft.com/office/drawing/2014/main" id="{CBE47A42-ADB0-4DC2-9673-B98FAAD66E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950" y="446422"/>
              <a:ext cx="401681" cy="303932"/>
            </a:xfrm>
            <a:custGeom>
              <a:avLst/>
              <a:gdLst>
                <a:gd name="T0" fmla="*/ 2147483647 w 111"/>
                <a:gd name="T1" fmla="*/ 2147483647 h 84"/>
                <a:gd name="T2" fmla="*/ 2147483647 w 111"/>
                <a:gd name="T3" fmla="*/ 2147483647 h 84"/>
                <a:gd name="T4" fmla="*/ 2147483647 w 111"/>
                <a:gd name="T5" fmla="*/ 2147483647 h 84"/>
                <a:gd name="T6" fmla="*/ 2147483647 w 111"/>
                <a:gd name="T7" fmla="*/ 2147483647 h 84"/>
                <a:gd name="T8" fmla="*/ 2147483647 w 111"/>
                <a:gd name="T9" fmla="*/ 2147483647 h 84"/>
                <a:gd name="T10" fmla="*/ 2147483647 w 111"/>
                <a:gd name="T11" fmla="*/ 2147483647 h 84"/>
                <a:gd name="T12" fmla="*/ 2147483647 w 111"/>
                <a:gd name="T13" fmla="*/ 2147483647 h 84"/>
                <a:gd name="T14" fmla="*/ 2147483647 w 111"/>
                <a:gd name="T15" fmla="*/ 2147483647 h 84"/>
                <a:gd name="T16" fmla="*/ 2147483647 w 111"/>
                <a:gd name="T17" fmla="*/ 2147483647 h 84"/>
                <a:gd name="T18" fmla="*/ 2147483647 w 111"/>
                <a:gd name="T19" fmla="*/ 2147483647 h 84"/>
                <a:gd name="T20" fmla="*/ 2147483647 w 111"/>
                <a:gd name="T21" fmla="*/ 2147483647 h 84"/>
                <a:gd name="T22" fmla="*/ 2147483647 w 111"/>
                <a:gd name="T23" fmla="*/ 2147483647 h 84"/>
                <a:gd name="T24" fmla="*/ 2147483647 w 111"/>
                <a:gd name="T25" fmla="*/ 2147483647 h 84"/>
                <a:gd name="T26" fmla="*/ 2147483647 w 111"/>
                <a:gd name="T27" fmla="*/ 2147483647 h 84"/>
                <a:gd name="T28" fmla="*/ 2147483647 w 111"/>
                <a:gd name="T29" fmla="*/ 2147483647 h 84"/>
                <a:gd name="T30" fmla="*/ 2147483647 w 111"/>
                <a:gd name="T31" fmla="*/ 2147483647 h 84"/>
                <a:gd name="T32" fmla="*/ 2147483647 w 111"/>
                <a:gd name="T33" fmla="*/ 2147483647 h 84"/>
                <a:gd name="T34" fmla="*/ 2147483647 w 111"/>
                <a:gd name="T35" fmla="*/ 2147483647 h 84"/>
                <a:gd name="T36" fmla="*/ 2147483647 w 111"/>
                <a:gd name="T37" fmla="*/ 2147483647 h 84"/>
                <a:gd name="T38" fmla="*/ 2147483647 w 111"/>
                <a:gd name="T39" fmla="*/ 2147483647 h 84"/>
                <a:gd name="T40" fmla="*/ 2147483647 w 111"/>
                <a:gd name="T41" fmla="*/ 2147483647 h 84"/>
                <a:gd name="T42" fmla="*/ 2147483647 w 111"/>
                <a:gd name="T43" fmla="*/ 2147483647 h 84"/>
                <a:gd name="T44" fmla="*/ 2147483647 w 111"/>
                <a:gd name="T45" fmla="*/ 2147483647 h 84"/>
                <a:gd name="T46" fmla="*/ 2147483647 w 111"/>
                <a:gd name="T47" fmla="*/ 2147483647 h 84"/>
                <a:gd name="T48" fmla="*/ 2147483647 w 111"/>
                <a:gd name="T49" fmla="*/ 2147483647 h 84"/>
                <a:gd name="T50" fmla="*/ 2147483647 w 111"/>
                <a:gd name="T51" fmla="*/ 2147483647 h 84"/>
                <a:gd name="T52" fmla="*/ 2147483647 w 111"/>
                <a:gd name="T53" fmla="*/ 2147483647 h 84"/>
                <a:gd name="T54" fmla="*/ 2147483647 w 111"/>
                <a:gd name="T55" fmla="*/ 2147483647 h 84"/>
                <a:gd name="T56" fmla="*/ 2147483647 w 111"/>
                <a:gd name="T57" fmla="*/ 2147483647 h 84"/>
                <a:gd name="T58" fmla="*/ 2147483647 w 111"/>
                <a:gd name="T59" fmla="*/ 2147483647 h 84"/>
                <a:gd name="T60" fmla="*/ 2147483647 w 111"/>
                <a:gd name="T61" fmla="*/ 2147483647 h 84"/>
                <a:gd name="T62" fmla="*/ 2147483647 w 111"/>
                <a:gd name="T63" fmla="*/ 2147483647 h 84"/>
                <a:gd name="T64" fmla="*/ 2147483647 w 111"/>
                <a:gd name="T65" fmla="*/ 2147483647 h 84"/>
                <a:gd name="T66" fmla="*/ 2147483647 w 111"/>
                <a:gd name="T67" fmla="*/ 2147483647 h 84"/>
                <a:gd name="T68" fmla="*/ 2147483647 w 111"/>
                <a:gd name="T69" fmla="*/ 2147483647 h 84"/>
                <a:gd name="T70" fmla="*/ 2147483647 w 111"/>
                <a:gd name="T71" fmla="*/ 2147483647 h 84"/>
                <a:gd name="T72" fmla="*/ 2147483647 w 111"/>
                <a:gd name="T73" fmla="*/ 2147483647 h 84"/>
                <a:gd name="T74" fmla="*/ 2147483647 w 111"/>
                <a:gd name="T75" fmla="*/ 2147483647 h 84"/>
                <a:gd name="T76" fmla="*/ 2147483647 w 111"/>
                <a:gd name="T77" fmla="*/ 2147483647 h 84"/>
                <a:gd name="T78" fmla="*/ 2147483647 w 111"/>
                <a:gd name="T79" fmla="*/ 2147483647 h 84"/>
                <a:gd name="T80" fmla="*/ 2147483647 w 111"/>
                <a:gd name="T81" fmla="*/ 2147483647 h 84"/>
                <a:gd name="T82" fmla="*/ 2147483647 w 111"/>
                <a:gd name="T83" fmla="*/ 2147483647 h 84"/>
                <a:gd name="T84" fmla="*/ 2147483647 w 111"/>
                <a:gd name="T85" fmla="*/ 2147483647 h 84"/>
                <a:gd name="T86" fmla="*/ 2147483647 w 111"/>
                <a:gd name="T87" fmla="*/ 2147483647 h 84"/>
                <a:gd name="T88" fmla="*/ 2147483647 w 111"/>
                <a:gd name="T89" fmla="*/ 2147483647 h 84"/>
                <a:gd name="T90" fmla="*/ 2147483647 w 111"/>
                <a:gd name="T91" fmla="*/ 2147483647 h 84"/>
                <a:gd name="T92" fmla="*/ 2147483647 w 111"/>
                <a:gd name="T93" fmla="*/ 2147483647 h 84"/>
                <a:gd name="T94" fmla="*/ 2147483647 w 111"/>
                <a:gd name="T95" fmla="*/ 2147483647 h 84"/>
                <a:gd name="T96" fmla="*/ 2147483647 w 111"/>
                <a:gd name="T97" fmla="*/ 2147483647 h 84"/>
                <a:gd name="T98" fmla="*/ 0 w 111"/>
                <a:gd name="T99" fmla="*/ 2147483647 h 84"/>
                <a:gd name="T100" fmla="*/ 2147483647 w 111"/>
                <a:gd name="T101" fmla="*/ 2147483647 h 84"/>
                <a:gd name="T102" fmla="*/ 2147483647 w 111"/>
                <a:gd name="T103" fmla="*/ 2147483647 h 84"/>
                <a:gd name="T104" fmla="*/ 2147483647 w 111"/>
                <a:gd name="T105" fmla="*/ 2147483647 h 84"/>
                <a:gd name="T106" fmla="*/ 2147483647 w 111"/>
                <a:gd name="T107" fmla="*/ 2147483647 h 84"/>
                <a:gd name="T108" fmla="*/ 2147483647 w 111"/>
                <a:gd name="T109" fmla="*/ 2147483647 h 84"/>
                <a:gd name="T110" fmla="*/ 2147483647 w 111"/>
                <a:gd name="T111" fmla="*/ 2147483647 h 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1" h="84">
                  <a:moveTo>
                    <a:pt x="17" y="2"/>
                  </a:moveTo>
                  <a:cubicBezTo>
                    <a:pt x="22" y="0"/>
                    <a:pt x="26" y="1"/>
                    <a:pt x="29" y="4"/>
                  </a:cubicBezTo>
                  <a:cubicBezTo>
                    <a:pt x="27" y="21"/>
                    <a:pt x="24" y="37"/>
                    <a:pt x="20" y="51"/>
                  </a:cubicBezTo>
                  <a:cubicBezTo>
                    <a:pt x="15" y="50"/>
                    <a:pt x="10" y="49"/>
                    <a:pt x="5" y="48"/>
                  </a:cubicBezTo>
                  <a:cubicBezTo>
                    <a:pt x="6" y="31"/>
                    <a:pt x="11" y="15"/>
                    <a:pt x="17" y="2"/>
                  </a:cubicBezTo>
                  <a:close/>
                  <a:moveTo>
                    <a:pt x="20" y="68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74" y="76"/>
                    <a:pt x="80" y="76"/>
                    <a:pt x="107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2"/>
                    <a:pt x="33" y="15"/>
                    <a:pt x="33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84" y="68"/>
                    <a:pt x="61" y="68"/>
                    <a:pt x="20" y="68"/>
                  </a:cubicBezTo>
                  <a:close/>
                  <a:moveTo>
                    <a:pt x="102" y="27"/>
                  </a:moveTo>
                  <a:cubicBezTo>
                    <a:pt x="92" y="27"/>
                    <a:pt x="92" y="27"/>
                    <a:pt x="92" y="27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102" y="27"/>
                    <a:pt x="102" y="27"/>
                    <a:pt x="102" y="27"/>
                  </a:cubicBezTo>
                  <a:close/>
                  <a:moveTo>
                    <a:pt x="34" y="45"/>
                  </a:moveTo>
                  <a:cubicBezTo>
                    <a:pt x="79" y="45"/>
                    <a:pt x="79" y="45"/>
                    <a:pt x="79" y="45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34" y="34"/>
                  </a:moveTo>
                  <a:cubicBezTo>
                    <a:pt x="75" y="34"/>
                    <a:pt x="75" y="34"/>
                    <a:pt x="75" y="34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4" y="23"/>
                  </a:moveTo>
                  <a:cubicBezTo>
                    <a:pt x="75" y="23"/>
                    <a:pt x="75" y="23"/>
                    <a:pt x="75" y="23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4" y="70"/>
                  </a:moveTo>
                  <a:cubicBezTo>
                    <a:pt x="10" y="72"/>
                    <a:pt x="10" y="72"/>
                    <a:pt x="10" y="72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4"/>
                    <a:pt x="3" y="83"/>
                    <a:pt x="2" y="8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4" y="70"/>
                    <a:pt x="4" y="70"/>
                    <a:pt x="4" y="70"/>
                  </a:cubicBezTo>
                  <a:close/>
                  <a:moveTo>
                    <a:pt x="4" y="51"/>
                  </a:moveTo>
                  <a:cubicBezTo>
                    <a:pt x="4" y="57"/>
                    <a:pt x="3" y="63"/>
                    <a:pt x="2" y="68"/>
                  </a:cubicBezTo>
                  <a:cubicBezTo>
                    <a:pt x="6" y="69"/>
                    <a:pt x="9" y="70"/>
                    <a:pt x="13" y="71"/>
                  </a:cubicBezTo>
                  <a:cubicBezTo>
                    <a:pt x="14" y="65"/>
                    <a:pt x="16" y="60"/>
                    <a:pt x="18" y="54"/>
                  </a:cubicBezTo>
                  <a:cubicBezTo>
                    <a:pt x="14" y="53"/>
                    <a:pt x="9" y="52"/>
                    <a:pt x="4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97" name="组合 2896">
            <a:extLst>
              <a:ext uri="{FF2B5EF4-FFF2-40B4-BE49-F238E27FC236}">
                <a16:creationId xmlns:a16="http://schemas.microsoft.com/office/drawing/2014/main" id="{CD3E055F-D84B-41E4-8090-62DDB25439B4}"/>
              </a:ext>
            </a:extLst>
          </p:cNvPr>
          <p:cNvGrpSpPr>
            <a:grpSpLocks/>
          </p:cNvGrpSpPr>
          <p:nvPr/>
        </p:nvGrpSpPr>
        <p:grpSpPr bwMode="auto">
          <a:xfrm>
            <a:off x="4689475" y="1911350"/>
            <a:ext cx="1365250" cy="1430338"/>
            <a:chOff x="4332855" y="1669138"/>
            <a:chExt cx="1363923" cy="1429709"/>
          </a:xfrm>
        </p:grpSpPr>
        <p:sp>
          <p:nvSpPr>
            <p:cNvPr id="10295" name="Freeform 90">
              <a:extLst>
                <a:ext uri="{FF2B5EF4-FFF2-40B4-BE49-F238E27FC236}">
                  <a16:creationId xmlns:a16="http://schemas.microsoft.com/office/drawing/2014/main" id="{098916C9-4871-4B55-9720-B021BADB94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2855" y="1669138"/>
              <a:ext cx="1363923" cy="1429709"/>
            </a:xfrm>
            <a:custGeom>
              <a:avLst/>
              <a:gdLst>
                <a:gd name="T0" fmla="*/ 2147483647 w 754"/>
                <a:gd name="T1" fmla="*/ 2147483647 h 790"/>
                <a:gd name="T2" fmla="*/ 2147483647 w 754"/>
                <a:gd name="T3" fmla="*/ 2147483647 h 790"/>
                <a:gd name="T4" fmla="*/ 2147483647 w 754"/>
                <a:gd name="T5" fmla="*/ 2147483647 h 790"/>
                <a:gd name="T6" fmla="*/ 2147483647 w 754"/>
                <a:gd name="T7" fmla="*/ 2147483647 h 790"/>
                <a:gd name="T8" fmla="*/ 2147483647 w 754"/>
                <a:gd name="T9" fmla="*/ 0 h 790"/>
                <a:gd name="T10" fmla="*/ 2147483647 w 754"/>
                <a:gd name="T11" fmla="*/ 2147483647 h 790"/>
                <a:gd name="T12" fmla="*/ 2147483647 w 754"/>
                <a:gd name="T13" fmla="*/ 2147483647 h 790"/>
                <a:gd name="T14" fmla="*/ 2147483647 w 754"/>
                <a:gd name="T15" fmla="*/ 2147483647 h 790"/>
                <a:gd name="T16" fmla="*/ 0 w 754"/>
                <a:gd name="T17" fmla="*/ 2147483647 h 790"/>
                <a:gd name="T18" fmla="*/ 2147483647 w 754"/>
                <a:gd name="T19" fmla="*/ 2147483647 h 790"/>
                <a:gd name="T20" fmla="*/ 2147483647 w 754"/>
                <a:gd name="T21" fmla="*/ 2147483647 h 790"/>
                <a:gd name="T22" fmla="*/ 2147483647 w 754"/>
                <a:gd name="T23" fmla="*/ 2147483647 h 790"/>
                <a:gd name="T24" fmla="*/ 2147483647 w 754"/>
                <a:gd name="T25" fmla="*/ 2147483647 h 790"/>
                <a:gd name="T26" fmla="*/ 2147483647 w 754"/>
                <a:gd name="T27" fmla="*/ 2147483647 h 790"/>
                <a:gd name="T28" fmla="*/ 2147483647 w 754"/>
                <a:gd name="T29" fmla="*/ 2147483647 h 7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4" h="790">
                  <a:moveTo>
                    <a:pt x="754" y="413"/>
                  </a:moveTo>
                  <a:cubicBezTo>
                    <a:pt x="754" y="369"/>
                    <a:pt x="754" y="369"/>
                    <a:pt x="754" y="369"/>
                  </a:cubicBezTo>
                  <a:cubicBezTo>
                    <a:pt x="754" y="364"/>
                    <a:pt x="754" y="359"/>
                    <a:pt x="754" y="354"/>
                  </a:cubicBezTo>
                  <a:cubicBezTo>
                    <a:pt x="754" y="354"/>
                    <a:pt x="754" y="354"/>
                    <a:pt x="754" y="354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06" y="46"/>
                    <a:pt x="653" y="77"/>
                    <a:pt x="588" y="77"/>
                  </a:cubicBezTo>
                  <a:cubicBezTo>
                    <a:pt x="393" y="77"/>
                    <a:pt x="393" y="77"/>
                    <a:pt x="393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132" y="77"/>
                    <a:pt x="4" y="204"/>
                    <a:pt x="0" y="362"/>
                  </a:cubicBezTo>
                  <a:cubicBezTo>
                    <a:pt x="2" y="790"/>
                    <a:pt x="2" y="790"/>
                    <a:pt x="2" y="790"/>
                  </a:cubicBezTo>
                  <a:cubicBezTo>
                    <a:pt x="38" y="742"/>
                    <a:pt x="98" y="701"/>
                    <a:pt x="166" y="701"/>
                  </a:cubicBezTo>
                  <a:cubicBezTo>
                    <a:pt x="380" y="701"/>
                    <a:pt x="380" y="701"/>
                    <a:pt x="380" y="701"/>
                  </a:cubicBezTo>
                  <a:cubicBezTo>
                    <a:pt x="428" y="701"/>
                    <a:pt x="428" y="701"/>
                    <a:pt x="428" y="701"/>
                  </a:cubicBezTo>
                  <a:cubicBezTo>
                    <a:pt x="461" y="701"/>
                    <a:pt x="461" y="701"/>
                    <a:pt x="461" y="701"/>
                  </a:cubicBezTo>
                  <a:cubicBezTo>
                    <a:pt x="621" y="701"/>
                    <a:pt x="754" y="574"/>
                    <a:pt x="754" y="413"/>
                  </a:cubicBez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6" name="文本框 1170">
              <a:extLst>
                <a:ext uri="{FF2B5EF4-FFF2-40B4-BE49-F238E27FC236}">
                  <a16:creationId xmlns:a16="http://schemas.microsoft.com/office/drawing/2014/main" id="{27DE6E2F-61A0-4E8B-A736-7BCFBD4FE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2839" y="2059335"/>
              <a:ext cx="7228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6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901" name="组合 2900">
            <a:extLst>
              <a:ext uri="{FF2B5EF4-FFF2-40B4-BE49-F238E27FC236}">
                <a16:creationId xmlns:a16="http://schemas.microsoft.com/office/drawing/2014/main" id="{D8E62F95-ABDA-4D69-B516-0D5BDF7AA423}"/>
              </a:ext>
            </a:extLst>
          </p:cNvPr>
          <p:cNvGrpSpPr>
            <a:grpSpLocks/>
          </p:cNvGrpSpPr>
          <p:nvPr/>
        </p:nvGrpSpPr>
        <p:grpSpPr bwMode="auto">
          <a:xfrm>
            <a:off x="6110288" y="3276600"/>
            <a:ext cx="1157287" cy="1214438"/>
            <a:chOff x="6098506" y="2716288"/>
            <a:chExt cx="1158124" cy="1213984"/>
          </a:xfrm>
        </p:grpSpPr>
        <p:sp>
          <p:nvSpPr>
            <p:cNvPr id="10293" name="Freeform 90">
              <a:extLst>
                <a:ext uri="{FF2B5EF4-FFF2-40B4-BE49-F238E27FC236}">
                  <a16:creationId xmlns:a16="http://schemas.microsoft.com/office/drawing/2014/main" id="{DDB7D256-E23B-41C7-B97A-9D2117382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506" y="2716288"/>
              <a:ext cx="1158124" cy="1213984"/>
            </a:xfrm>
            <a:custGeom>
              <a:avLst/>
              <a:gdLst>
                <a:gd name="T0" fmla="*/ 2147483647 w 754"/>
                <a:gd name="T1" fmla="*/ 2147483647 h 790"/>
                <a:gd name="T2" fmla="*/ 2147483647 w 754"/>
                <a:gd name="T3" fmla="*/ 2147483647 h 790"/>
                <a:gd name="T4" fmla="*/ 2147483647 w 754"/>
                <a:gd name="T5" fmla="*/ 2147483647 h 790"/>
                <a:gd name="T6" fmla="*/ 2147483647 w 754"/>
                <a:gd name="T7" fmla="*/ 2147483647 h 790"/>
                <a:gd name="T8" fmla="*/ 2147483647 w 754"/>
                <a:gd name="T9" fmla="*/ 0 h 790"/>
                <a:gd name="T10" fmla="*/ 2147483647 w 754"/>
                <a:gd name="T11" fmla="*/ 2147483647 h 790"/>
                <a:gd name="T12" fmla="*/ 2147483647 w 754"/>
                <a:gd name="T13" fmla="*/ 2147483647 h 790"/>
                <a:gd name="T14" fmla="*/ 2147483647 w 754"/>
                <a:gd name="T15" fmla="*/ 2147483647 h 790"/>
                <a:gd name="T16" fmla="*/ 0 w 754"/>
                <a:gd name="T17" fmla="*/ 2147483647 h 790"/>
                <a:gd name="T18" fmla="*/ 2147483647 w 754"/>
                <a:gd name="T19" fmla="*/ 2147483647 h 790"/>
                <a:gd name="T20" fmla="*/ 2147483647 w 754"/>
                <a:gd name="T21" fmla="*/ 2147483647 h 790"/>
                <a:gd name="T22" fmla="*/ 2147483647 w 754"/>
                <a:gd name="T23" fmla="*/ 2147483647 h 790"/>
                <a:gd name="T24" fmla="*/ 2147483647 w 754"/>
                <a:gd name="T25" fmla="*/ 2147483647 h 790"/>
                <a:gd name="T26" fmla="*/ 2147483647 w 754"/>
                <a:gd name="T27" fmla="*/ 2147483647 h 790"/>
                <a:gd name="T28" fmla="*/ 2147483647 w 754"/>
                <a:gd name="T29" fmla="*/ 2147483647 h 7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4" h="790">
                  <a:moveTo>
                    <a:pt x="754" y="413"/>
                  </a:moveTo>
                  <a:cubicBezTo>
                    <a:pt x="754" y="369"/>
                    <a:pt x="754" y="369"/>
                    <a:pt x="754" y="369"/>
                  </a:cubicBezTo>
                  <a:cubicBezTo>
                    <a:pt x="754" y="364"/>
                    <a:pt x="754" y="359"/>
                    <a:pt x="754" y="354"/>
                  </a:cubicBezTo>
                  <a:cubicBezTo>
                    <a:pt x="754" y="354"/>
                    <a:pt x="754" y="354"/>
                    <a:pt x="754" y="354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06" y="46"/>
                    <a:pt x="653" y="77"/>
                    <a:pt x="588" y="77"/>
                  </a:cubicBezTo>
                  <a:cubicBezTo>
                    <a:pt x="393" y="77"/>
                    <a:pt x="393" y="77"/>
                    <a:pt x="393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132" y="77"/>
                    <a:pt x="4" y="204"/>
                    <a:pt x="0" y="362"/>
                  </a:cubicBezTo>
                  <a:cubicBezTo>
                    <a:pt x="2" y="790"/>
                    <a:pt x="2" y="790"/>
                    <a:pt x="2" y="790"/>
                  </a:cubicBezTo>
                  <a:cubicBezTo>
                    <a:pt x="38" y="742"/>
                    <a:pt x="98" y="701"/>
                    <a:pt x="166" y="701"/>
                  </a:cubicBezTo>
                  <a:cubicBezTo>
                    <a:pt x="380" y="701"/>
                    <a:pt x="380" y="701"/>
                    <a:pt x="380" y="701"/>
                  </a:cubicBezTo>
                  <a:cubicBezTo>
                    <a:pt x="428" y="701"/>
                    <a:pt x="428" y="701"/>
                    <a:pt x="428" y="701"/>
                  </a:cubicBezTo>
                  <a:cubicBezTo>
                    <a:pt x="461" y="701"/>
                    <a:pt x="461" y="701"/>
                    <a:pt x="461" y="701"/>
                  </a:cubicBezTo>
                  <a:cubicBezTo>
                    <a:pt x="621" y="701"/>
                    <a:pt x="754" y="574"/>
                    <a:pt x="754" y="413"/>
                  </a:cubicBez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4" name="文本框 1171">
              <a:extLst>
                <a:ext uri="{FF2B5EF4-FFF2-40B4-BE49-F238E27FC236}">
                  <a16:creationId xmlns:a16="http://schemas.microsoft.com/office/drawing/2014/main" id="{8C0F4083-A114-4DDE-BC8E-0A3A508C1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6137" y="2995321"/>
              <a:ext cx="7228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6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899" name="组合 2898">
            <a:extLst>
              <a:ext uri="{FF2B5EF4-FFF2-40B4-BE49-F238E27FC236}">
                <a16:creationId xmlns:a16="http://schemas.microsoft.com/office/drawing/2014/main" id="{095FABF3-DC54-46D9-A07F-16273F1B96C7}"/>
              </a:ext>
            </a:extLst>
          </p:cNvPr>
          <p:cNvGrpSpPr>
            <a:grpSpLocks/>
          </p:cNvGrpSpPr>
          <p:nvPr/>
        </p:nvGrpSpPr>
        <p:grpSpPr bwMode="auto">
          <a:xfrm>
            <a:off x="4976813" y="3660775"/>
            <a:ext cx="1158875" cy="1212850"/>
            <a:chOff x="4632896" y="3173659"/>
            <a:chExt cx="1158124" cy="1213984"/>
          </a:xfrm>
        </p:grpSpPr>
        <p:sp>
          <p:nvSpPr>
            <p:cNvPr id="10291" name="Freeform 90">
              <a:extLst>
                <a:ext uri="{FF2B5EF4-FFF2-40B4-BE49-F238E27FC236}">
                  <a16:creationId xmlns:a16="http://schemas.microsoft.com/office/drawing/2014/main" id="{BCF6A12C-FA0E-463E-94FD-3720288D1E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32896" y="3173659"/>
              <a:ext cx="1158124" cy="1213984"/>
            </a:xfrm>
            <a:custGeom>
              <a:avLst/>
              <a:gdLst>
                <a:gd name="T0" fmla="*/ 2147483647 w 754"/>
                <a:gd name="T1" fmla="*/ 2147483647 h 790"/>
                <a:gd name="T2" fmla="*/ 2147483647 w 754"/>
                <a:gd name="T3" fmla="*/ 2147483647 h 790"/>
                <a:gd name="T4" fmla="*/ 2147483647 w 754"/>
                <a:gd name="T5" fmla="*/ 2147483647 h 790"/>
                <a:gd name="T6" fmla="*/ 2147483647 w 754"/>
                <a:gd name="T7" fmla="*/ 2147483647 h 790"/>
                <a:gd name="T8" fmla="*/ 2147483647 w 754"/>
                <a:gd name="T9" fmla="*/ 0 h 790"/>
                <a:gd name="T10" fmla="*/ 2147483647 w 754"/>
                <a:gd name="T11" fmla="*/ 2147483647 h 790"/>
                <a:gd name="T12" fmla="*/ 2147483647 w 754"/>
                <a:gd name="T13" fmla="*/ 2147483647 h 790"/>
                <a:gd name="T14" fmla="*/ 2147483647 w 754"/>
                <a:gd name="T15" fmla="*/ 2147483647 h 790"/>
                <a:gd name="T16" fmla="*/ 0 w 754"/>
                <a:gd name="T17" fmla="*/ 2147483647 h 790"/>
                <a:gd name="T18" fmla="*/ 2147483647 w 754"/>
                <a:gd name="T19" fmla="*/ 2147483647 h 790"/>
                <a:gd name="T20" fmla="*/ 2147483647 w 754"/>
                <a:gd name="T21" fmla="*/ 2147483647 h 790"/>
                <a:gd name="T22" fmla="*/ 2147483647 w 754"/>
                <a:gd name="T23" fmla="*/ 2147483647 h 790"/>
                <a:gd name="T24" fmla="*/ 2147483647 w 754"/>
                <a:gd name="T25" fmla="*/ 2147483647 h 790"/>
                <a:gd name="T26" fmla="*/ 2147483647 w 754"/>
                <a:gd name="T27" fmla="*/ 2147483647 h 790"/>
                <a:gd name="T28" fmla="*/ 2147483647 w 754"/>
                <a:gd name="T29" fmla="*/ 2147483647 h 7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4" h="790">
                  <a:moveTo>
                    <a:pt x="754" y="413"/>
                  </a:moveTo>
                  <a:cubicBezTo>
                    <a:pt x="754" y="369"/>
                    <a:pt x="754" y="369"/>
                    <a:pt x="754" y="369"/>
                  </a:cubicBezTo>
                  <a:cubicBezTo>
                    <a:pt x="754" y="364"/>
                    <a:pt x="754" y="359"/>
                    <a:pt x="754" y="354"/>
                  </a:cubicBezTo>
                  <a:cubicBezTo>
                    <a:pt x="754" y="354"/>
                    <a:pt x="754" y="354"/>
                    <a:pt x="754" y="354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06" y="46"/>
                    <a:pt x="653" y="77"/>
                    <a:pt x="588" y="77"/>
                  </a:cubicBezTo>
                  <a:cubicBezTo>
                    <a:pt x="393" y="77"/>
                    <a:pt x="393" y="77"/>
                    <a:pt x="393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132" y="77"/>
                    <a:pt x="4" y="204"/>
                    <a:pt x="0" y="362"/>
                  </a:cubicBezTo>
                  <a:cubicBezTo>
                    <a:pt x="2" y="790"/>
                    <a:pt x="2" y="790"/>
                    <a:pt x="2" y="790"/>
                  </a:cubicBezTo>
                  <a:cubicBezTo>
                    <a:pt x="38" y="742"/>
                    <a:pt x="98" y="701"/>
                    <a:pt x="166" y="701"/>
                  </a:cubicBezTo>
                  <a:cubicBezTo>
                    <a:pt x="380" y="701"/>
                    <a:pt x="380" y="701"/>
                    <a:pt x="380" y="701"/>
                  </a:cubicBezTo>
                  <a:cubicBezTo>
                    <a:pt x="428" y="701"/>
                    <a:pt x="428" y="701"/>
                    <a:pt x="428" y="701"/>
                  </a:cubicBezTo>
                  <a:cubicBezTo>
                    <a:pt x="461" y="701"/>
                    <a:pt x="461" y="701"/>
                    <a:pt x="461" y="701"/>
                  </a:cubicBezTo>
                  <a:cubicBezTo>
                    <a:pt x="621" y="701"/>
                    <a:pt x="754" y="574"/>
                    <a:pt x="754" y="413"/>
                  </a:cubicBezTo>
                  <a:close/>
                </a:path>
              </a:pathLst>
            </a:custGeom>
            <a:solidFill>
              <a:srgbClr val="015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2" name="文本框 1172">
              <a:extLst>
                <a:ext uri="{FF2B5EF4-FFF2-40B4-BE49-F238E27FC236}">
                  <a16:creationId xmlns:a16="http://schemas.microsoft.com/office/drawing/2014/main" id="{0BF87FB3-194E-4571-9244-C26A08A86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0527" y="3425908"/>
              <a:ext cx="7228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6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902" name="组合 2901">
            <a:extLst>
              <a:ext uri="{FF2B5EF4-FFF2-40B4-BE49-F238E27FC236}">
                <a16:creationId xmlns:a16="http://schemas.microsoft.com/office/drawing/2014/main" id="{479909C5-3E6B-4EF8-AE91-8F079DAA6B2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216525" y="5178425"/>
            <a:ext cx="939800" cy="985838"/>
            <a:chOff x="5231008" y="4128221"/>
            <a:chExt cx="940494" cy="985857"/>
          </a:xfrm>
        </p:grpSpPr>
        <p:sp>
          <p:nvSpPr>
            <p:cNvPr id="10289" name="Freeform 90">
              <a:extLst>
                <a:ext uri="{FF2B5EF4-FFF2-40B4-BE49-F238E27FC236}">
                  <a16:creationId xmlns:a16="http://schemas.microsoft.com/office/drawing/2014/main" id="{F02447EF-21CD-42B0-B1D1-FBB3FFD49C8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231008" y="4128221"/>
              <a:ext cx="940494" cy="985857"/>
            </a:xfrm>
            <a:custGeom>
              <a:avLst/>
              <a:gdLst>
                <a:gd name="T0" fmla="*/ 2147483647 w 754"/>
                <a:gd name="T1" fmla="*/ 2147483647 h 790"/>
                <a:gd name="T2" fmla="*/ 2147483647 w 754"/>
                <a:gd name="T3" fmla="*/ 2147483647 h 790"/>
                <a:gd name="T4" fmla="*/ 2147483647 w 754"/>
                <a:gd name="T5" fmla="*/ 2147483647 h 790"/>
                <a:gd name="T6" fmla="*/ 2147483647 w 754"/>
                <a:gd name="T7" fmla="*/ 2147483647 h 790"/>
                <a:gd name="T8" fmla="*/ 2147483647 w 754"/>
                <a:gd name="T9" fmla="*/ 0 h 790"/>
                <a:gd name="T10" fmla="*/ 2147483647 w 754"/>
                <a:gd name="T11" fmla="*/ 2147483647 h 790"/>
                <a:gd name="T12" fmla="*/ 2147483647 w 754"/>
                <a:gd name="T13" fmla="*/ 2147483647 h 790"/>
                <a:gd name="T14" fmla="*/ 2147483647 w 754"/>
                <a:gd name="T15" fmla="*/ 2147483647 h 790"/>
                <a:gd name="T16" fmla="*/ 0 w 754"/>
                <a:gd name="T17" fmla="*/ 2147483647 h 790"/>
                <a:gd name="T18" fmla="*/ 2147483647 w 754"/>
                <a:gd name="T19" fmla="*/ 2147483647 h 790"/>
                <a:gd name="T20" fmla="*/ 2147483647 w 754"/>
                <a:gd name="T21" fmla="*/ 2147483647 h 790"/>
                <a:gd name="T22" fmla="*/ 2147483647 w 754"/>
                <a:gd name="T23" fmla="*/ 2147483647 h 790"/>
                <a:gd name="T24" fmla="*/ 2147483647 w 754"/>
                <a:gd name="T25" fmla="*/ 2147483647 h 790"/>
                <a:gd name="T26" fmla="*/ 2147483647 w 754"/>
                <a:gd name="T27" fmla="*/ 2147483647 h 790"/>
                <a:gd name="T28" fmla="*/ 2147483647 w 754"/>
                <a:gd name="T29" fmla="*/ 2147483647 h 7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4" h="790">
                  <a:moveTo>
                    <a:pt x="754" y="413"/>
                  </a:moveTo>
                  <a:cubicBezTo>
                    <a:pt x="754" y="369"/>
                    <a:pt x="754" y="369"/>
                    <a:pt x="754" y="369"/>
                  </a:cubicBezTo>
                  <a:cubicBezTo>
                    <a:pt x="754" y="364"/>
                    <a:pt x="754" y="359"/>
                    <a:pt x="754" y="354"/>
                  </a:cubicBezTo>
                  <a:cubicBezTo>
                    <a:pt x="754" y="354"/>
                    <a:pt x="754" y="354"/>
                    <a:pt x="754" y="354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06" y="46"/>
                    <a:pt x="653" y="77"/>
                    <a:pt x="588" y="77"/>
                  </a:cubicBezTo>
                  <a:cubicBezTo>
                    <a:pt x="393" y="77"/>
                    <a:pt x="393" y="77"/>
                    <a:pt x="393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132" y="77"/>
                    <a:pt x="4" y="204"/>
                    <a:pt x="0" y="362"/>
                  </a:cubicBezTo>
                  <a:cubicBezTo>
                    <a:pt x="2" y="790"/>
                    <a:pt x="2" y="790"/>
                    <a:pt x="2" y="790"/>
                  </a:cubicBezTo>
                  <a:cubicBezTo>
                    <a:pt x="38" y="742"/>
                    <a:pt x="98" y="701"/>
                    <a:pt x="166" y="701"/>
                  </a:cubicBezTo>
                  <a:cubicBezTo>
                    <a:pt x="380" y="701"/>
                    <a:pt x="380" y="701"/>
                    <a:pt x="380" y="701"/>
                  </a:cubicBezTo>
                  <a:cubicBezTo>
                    <a:pt x="428" y="701"/>
                    <a:pt x="428" y="701"/>
                    <a:pt x="428" y="701"/>
                  </a:cubicBezTo>
                  <a:cubicBezTo>
                    <a:pt x="461" y="701"/>
                    <a:pt x="461" y="701"/>
                    <a:pt x="461" y="701"/>
                  </a:cubicBezTo>
                  <a:cubicBezTo>
                    <a:pt x="621" y="701"/>
                    <a:pt x="754" y="574"/>
                    <a:pt x="754" y="413"/>
                  </a:cubicBezTo>
                  <a:close/>
                </a:path>
              </a:pathLst>
            </a:custGeom>
            <a:solidFill>
              <a:srgbClr val="0072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90" name="文本框 1173">
              <a:extLst>
                <a:ext uri="{FF2B5EF4-FFF2-40B4-BE49-F238E27FC236}">
                  <a16:creationId xmlns:a16="http://schemas.microsoft.com/office/drawing/2014/main" id="{585D8BF1-25C6-47E8-AC7C-9932B45C7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1" y="4259067"/>
              <a:ext cx="7726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>
                  <a:solidFill>
                    <a:schemeClr val="bg1"/>
                  </a:solidFill>
                  <a:latin typeface="Impact" panose="020B0806030902050204" pitchFamily="34" charset="0"/>
                </a:rPr>
                <a:t>06</a:t>
              </a:r>
              <a:endParaRPr lang="zh-CN" altLang="en-US" sz="36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895" name="组合 2894">
            <a:extLst>
              <a:ext uri="{FF2B5EF4-FFF2-40B4-BE49-F238E27FC236}">
                <a16:creationId xmlns:a16="http://schemas.microsoft.com/office/drawing/2014/main" id="{030D51EA-0A3E-4C91-86DA-5E69E1E4C352}"/>
              </a:ext>
            </a:extLst>
          </p:cNvPr>
          <p:cNvGrpSpPr>
            <a:grpSpLocks/>
          </p:cNvGrpSpPr>
          <p:nvPr/>
        </p:nvGrpSpPr>
        <p:grpSpPr bwMode="auto">
          <a:xfrm>
            <a:off x="1158875" y="5053013"/>
            <a:ext cx="3497263" cy="1401762"/>
            <a:chOff x="5056356" y="5119267"/>
            <a:chExt cx="3496553" cy="1401581"/>
          </a:xfrm>
        </p:grpSpPr>
        <p:sp>
          <p:nvSpPr>
            <p:cNvPr id="10284" name="Freeform 90">
              <a:extLst>
                <a:ext uri="{FF2B5EF4-FFF2-40B4-BE49-F238E27FC236}">
                  <a16:creationId xmlns:a16="http://schemas.microsoft.com/office/drawing/2014/main" id="{1A27EEE3-D2D9-4908-9518-E0D1C3CB53C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056356" y="5265072"/>
              <a:ext cx="370880" cy="388769"/>
            </a:xfrm>
            <a:custGeom>
              <a:avLst/>
              <a:gdLst>
                <a:gd name="T0" fmla="*/ 2147483647 w 754"/>
                <a:gd name="T1" fmla="*/ 2147483647 h 790"/>
                <a:gd name="T2" fmla="*/ 2147483647 w 754"/>
                <a:gd name="T3" fmla="*/ 2147483647 h 790"/>
                <a:gd name="T4" fmla="*/ 2147483647 w 754"/>
                <a:gd name="T5" fmla="*/ 2147483647 h 790"/>
                <a:gd name="T6" fmla="*/ 2147483647 w 754"/>
                <a:gd name="T7" fmla="*/ 2147483647 h 790"/>
                <a:gd name="T8" fmla="*/ 2147483647 w 754"/>
                <a:gd name="T9" fmla="*/ 0 h 790"/>
                <a:gd name="T10" fmla="*/ 2147483647 w 754"/>
                <a:gd name="T11" fmla="*/ 2147483647 h 790"/>
                <a:gd name="T12" fmla="*/ 2147483647 w 754"/>
                <a:gd name="T13" fmla="*/ 2147483647 h 790"/>
                <a:gd name="T14" fmla="*/ 2147483647 w 754"/>
                <a:gd name="T15" fmla="*/ 2147483647 h 790"/>
                <a:gd name="T16" fmla="*/ 0 w 754"/>
                <a:gd name="T17" fmla="*/ 2147483647 h 790"/>
                <a:gd name="T18" fmla="*/ 2147483647 w 754"/>
                <a:gd name="T19" fmla="*/ 2147483647 h 790"/>
                <a:gd name="T20" fmla="*/ 2147483647 w 754"/>
                <a:gd name="T21" fmla="*/ 2147483647 h 790"/>
                <a:gd name="T22" fmla="*/ 2147483647 w 754"/>
                <a:gd name="T23" fmla="*/ 2147483647 h 790"/>
                <a:gd name="T24" fmla="*/ 2147483647 w 754"/>
                <a:gd name="T25" fmla="*/ 2147483647 h 790"/>
                <a:gd name="T26" fmla="*/ 2147483647 w 754"/>
                <a:gd name="T27" fmla="*/ 2147483647 h 790"/>
                <a:gd name="T28" fmla="*/ 2147483647 w 754"/>
                <a:gd name="T29" fmla="*/ 2147483647 h 7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4" h="790">
                  <a:moveTo>
                    <a:pt x="754" y="413"/>
                  </a:moveTo>
                  <a:cubicBezTo>
                    <a:pt x="754" y="369"/>
                    <a:pt x="754" y="369"/>
                    <a:pt x="754" y="369"/>
                  </a:cubicBezTo>
                  <a:cubicBezTo>
                    <a:pt x="754" y="364"/>
                    <a:pt x="754" y="359"/>
                    <a:pt x="754" y="354"/>
                  </a:cubicBezTo>
                  <a:cubicBezTo>
                    <a:pt x="754" y="354"/>
                    <a:pt x="754" y="354"/>
                    <a:pt x="754" y="354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06" y="46"/>
                    <a:pt x="653" y="77"/>
                    <a:pt x="588" y="77"/>
                  </a:cubicBezTo>
                  <a:cubicBezTo>
                    <a:pt x="393" y="77"/>
                    <a:pt x="393" y="77"/>
                    <a:pt x="393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132" y="77"/>
                    <a:pt x="4" y="204"/>
                    <a:pt x="0" y="362"/>
                  </a:cubicBezTo>
                  <a:cubicBezTo>
                    <a:pt x="2" y="790"/>
                    <a:pt x="2" y="790"/>
                    <a:pt x="2" y="790"/>
                  </a:cubicBezTo>
                  <a:cubicBezTo>
                    <a:pt x="38" y="742"/>
                    <a:pt x="98" y="701"/>
                    <a:pt x="166" y="701"/>
                  </a:cubicBezTo>
                  <a:cubicBezTo>
                    <a:pt x="380" y="701"/>
                    <a:pt x="380" y="701"/>
                    <a:pt x="380" y="701"/>
                  </a:cubicBezTo>
                  <a:cubicBezTo>
                    <a:pt x="428" y="701"/>
                    <a:pt x="428" y="701"/>
                    <a:pt x="428" y="701"/>
                  </a:cubicBezTo>
                  <a:cubicBezTo>
                    <a:pt x="461" y="701"/>
                    <a:pt x="461" y="701"/>
                    <a:pt x="461" y="701"/>
                  </a:cubicBezTo>
                  <a:cubicBezTo>
                    <a:pt x="621" y="701"/>
                    <a:pt x="754" y="574"/>
                    <a:pt x="754" y="4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285" name="组合 1183">
              <a:extLst>
                <a:ext uri="{FF2B5EF4-FFF2-40B4-BE49-F238E27FC236}">
                  <a16:creationId xmlns:a16="http://schemas.microsoft.com/office/drawing/2014/main" id="{BABCB31C-9B33-49E2-BE33-5059B16C1D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7236" y="5119267"/>
              <a:ext cx="3125673" cy="1401581"/>
              <a:chOff x="8726192" y="1556755"/>
              <a:chExt cx="3125673" cy="1401581"/>
            </a:xfrm>
          </p:grpSpPr>
          <p:sp>
            <p:nvSpPr>
              <p:cNvPr id="1188" name="文本框 1187">
                <a:extLst>
                  <a:ext uri="{FF2B5EF4-FFF2-40B4-BE49-F238E27FC236}">
                    <a16:creationId xmlns:a16="http://schemas.microsoft.com/office/drawing/2014/main" id="{81C6BF61-3286-4AA7-92FB-C23C4BEF0403}"/>
                  </a:ext>
                </a:extLst>
              </p:cNvPr>
              <p:cNvSpPr txBox="1"/>
              <p:nvPr/>
            </p:nvSpPr>
            <p:spPr>
              <a:xfrm>
                <a:off x="8726712" y="1556755"/>
                <a:ext cx="2425207" cy="46190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072A9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89" name="文本框 1188">
                <a:extLst>
                  <a:ext uri="{FF2B5EF4-FFF2-40B4-BE49-F238E27FC236}">
                    <a16:creationId xmlns:a16="http://schemas.microsoft.com/office/drawing/2014/main" id="{A0DE69D7-8F30-4439-8005-48F46E66F075}"/>
                  </a:ext>
                </a:extLst>
              </p:cNvPr>
              <p:cNvSpPr txBox="1"/>
              <p:nvPr/>
            </p:nvSpPr>
            <p:spPr bwMode="auto">
              <a:xfrm>
                <a:off x="8726712" y="1993261"/>
                <a:ext cx="3125153" cy="9650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Remember that happiness is a way of travel, not a destination. Remember that happiness is a way of travel.</a:t>
                </a:r>
              </a:p>
            </p:txBody>
          </p:sp>
          <p:cxnSp>
            <p:nvCxnSpPr>
              <p:cNvPr id="1190" name="直接连接符 1189">
                <a:extLst>
                  <a:ext uri="{FF2B5EF4-FFF2-40B4-BE49-F238E27FC236}">
                    <a16:creationId xmlns:a16="http://schemas.microsoft.com/office/drawing/2014/main" id="{5053CAEF-B9A0-4423-B1D5-A0561DA4F93A}"/>
                  </a:ext>
                </a:extLst>
              </p:cNvPr>
              <p:cNvCxnSpPr/>
              <p:nvPr/>
            </p:nvCxnSpPr>
            <p:spPr>
              <a:xfrm>
                <a:off x="8815594" y="1993261"/>
                <a:ext cx="1777639" cy="0"/>
              </a:xfrm>
              <a:prstGeom prst="line">
                <a:avLst/>
              </a:prstGeom>
              <a:ln>
                <a:solidFill>
                  <a:srgbClr val="0072A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4" name="组合 1193">
            <a:extLst>
              <a:ext uri="{FF2B5EF4-FFF2-40B4-BE49-F238E27FC236}">
                <a16:creationId xmlns:a16="http://schemas.microsoft.com/office/drawing/2014/main" id="{7B90FCD8-9BA9-4A83-8636-E5721B72584B}"/>
              </a:ext>
            </a:extLst>
          </p:cNvPr>
          <p:cNvGrpSpPr>
            <a:grpSpLocks/>
          </p:cNvGrpSpPr>
          <p:nvPr/>
        </p:nvGrpSpPr>
        <p:grpSpPr bwMode="auto">
          <a:xfrm>
            <a:off x="1158875" y="3425825"/>
            <a:ext cx="3497263" cy="1401763"/>
            <a:chOff x="5056356" y="5119267"/>
            <a:chExt cx="3496553" cy="1401581"/>
          </a:xfrm>
        </p:grpSpPr>
        <p:sp>
          <p:nvSpPr>
            <p:cNvPr id="10279" name="Freeform 90">
              <a:extLst>
                <a:ext uri="{FF2B5EF4-FFF2-40B4-BE49-F238E27FC236}">
                  <a16:creationId xmlns:a16="http://schemas.microsoft.com/office/drawing/2014/main" id="{1517A622-5DD0-4119-81B4-DF58216C3E5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056356" y="5265072"/>
              <a:ext cx="370880" cy="388769"/>
            </a:xfrm>
            <a:custGeom>
              <a:avLst/>
              <a:gdLst>
                <a:gd name="T0" fmla="*/ 2147483647 w 754"/>
                <a:gd name="T1" fmla="*/ 2147483647 h 790"/>
                <a:gd name="T2" fmla="*/ 2147483647 w 754"/>
                <a:gd name="T3" fmla="*/ 2147483647 h 790"/>
                <a:gd name="T4" fmla="*/ 2147483647 w 754"/>
                <a:gd name="T5" fmla="*/ 2147483647 h 790"/>
                <a:gd name="T6" fmla="*/ 2147483647 w 754"/>
                <a:gd name="T7" fmla="*/ 2147483647 h 790"/>
                <a:gd name="T8" fmla="*/ 2147483647 w 754"/>
                <a:gd name="T9" fmla="*/ 0 h 790"/>
                <a:gd name="T10" fmla="*/ 2147483647 w 754"/>
                <a:gd name="T11" fmla="*/ 2147483647 h 790"/>
                <a:gd name="T12" fmla="*/ 2147483647 w 754"/>
                <a:gd name="T13" fmla="*/ 2147483647 h 790"/>
                <a:gd name="T14" fmla="*/ 2147483647 w 754"/>
                <a:gd name="T15" fmla="*/ 2147483647 h 790"/>
                <a:gd name="T16" fmla="*/ 0 w 754"/>
                <a:gd name="T17" fmla="*/ 2147483647 h 790"/>
                <a:gd name="T18" fmla="*/ 2147483647 w 754"/>
                <a:gd name="T19" fmla="*/ 2147483647 h 790"/>
                <a:gd name="T20" fmla="*/ 2147483647 w 754"/>
                <a:gd name="T21" fmla="*/ 2147483647 h 790"/>
                <a:gd name="T22" fmla="*/ 2147483647 w 754"/>
                <a:gd name="T23" fmla="*/ 2147483647 h 790"/>
                <a:gd name="T24" fmla="*/ 2147483647 w 754"/>
                <a:gd name="T25" fmla="*/ 2147483647 h 790"/>
                <a:gd name="T26" fmla="*/ 2147483647 w 754"/>
                <a:gd name="T27" fmla="*/ 2147483647 h 790"/>
                <a:gd name="T28" fmla="*/ 2147483647 w 754"/>
                <a:gd name="T29" fmla="*/ 2147483647 h 7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4" h="790">
                  <a:moveTo>
                    <a:pt x="754" y="413"/>
                  </a:moveTo>
                  <a:cubicBezTo>
                    <a:pt x="754" y="369"/>
                    <a:pt x="754" y="369"/>
                    <a:pt x="754" y="369"/>
                  </a:cubicBezTo>
                  <a:cubicBezTo>
                    <a:pt x="754" y="364"/>
                    <a:pt x="754" y="359"/>
                    <a:pt x="754" y="354"/>
                  </a:cubicBezTo>
                  <a:cubicBezTo>
                    <a:pt x="754" y="354"/>
                    <a:pt x="754" y="354"/>
                    <a:pt x="754" y="354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06" y="46"/>
                    <a:pt x="653" y="77"/>
                    <a:pt x="588" y="77"/>
                  </a:cubicBezTo>
                  <a:cubicBezTo>
                    <a:pt x="393" y="77"/>
                    <a:pt x="393" y="77"/>
                    <a:pt x="393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132" y="77"/>
                    <a:pt x="4" y="204"/>
                    <a:pt x="0" y="362"/>
                  </a:cubicBezTo>
                  <a:cubicBezTo>
                    <a:pt x="2" y="790"/>
                    <a:pt x="2" y="790"/>
                    <a:pt x="2" y="790"/>
                  </a:cubicBezTo>
                  <a:cubicBezTo>
                    <a:pt x="38" y="742"/>
                    <a:pt x="98" y="701"/>
                    <a:pt x="166" y="701"/>
                  </a:cubicBezTo>
                  <a:cubicBezTo>
                    <a:pt x="380" y="701"/>
                    <a:pt x="380" y="701"/>
                    <a:pt x="380" y="701"/>
                  </a:cubicBezTo>
                  <a:cubicBezTo>
                    <a:pt x="428" y="701"/>
                    <a:pt x="428" y="701"/>
                    <a:pt x="428" y="701"/>
                  </a:cubicBezTo>
                  <a:cubicBezTo>
                    <a:pt x="461" y="701"/>
                    <a:pt x="461" y="701"/>
                    <a:pt x="461" y="701"/>
                  </a:cubicBezTo>
                  <a:cubicBezTo>
                    <a:pt x="621" y="701"/>
                    <a:pt x="754" y="574"/>
                    <a:pt x="754" y="4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280" name="组合 1195">
              <a:extLst>
                <a:ext uri="{FF2B5EF4-FFF2-40B4-BE49-F238E27FC236}">
                  <a16:creationId xmlns:a16="http://schemas.microsoft.com/office/drawing/2014/main" id="{6A5FAEB8-1347-4E84-B2EB-BDB6F57DB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7236" y="5119267"/>
              <a:ext cx="3125673" cy="1401581"/>
              <a:chOff x="8726192" y="1556755"/>
              <a:chExt cx="3125673" cy="1401581"/>
            </a:xfrm>
          </p:grpSpPr>
          <p:sp>
            <p:nvSpPr>
              <p:cNvPr id="1197" name="文本框 1196">
                <a:extLst>
                  <a:ext uri="{FF2B5EF4-FFF2-40B4-BE49-F238E27FC236}">
                    <a16:creationId xmlns:a16="http://schemas.microsoft.com/office/drawing/2014/main" id="{C97DC6DC-128E-41F2-85C8-BA6FB862F025}"/>
                  </a:ext>
                </a:extLst>
              </p:cNvPr>
              <p:cNvSpPr txBox="1"/>
              <p:nvPr/>
            </p:nvSpPr>
            <p:spPr>
              <a:xfrm>
                <a:off x="8726712" y="1556755"/>
                <a:ext cx="2425207" cy="4619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072A9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98" name="文本框 1197">
                <a:extLst>
                  <a:ext uri="{FF2B5EF4-FFF2-40B4-BE49-F238E27FC236}">
                    <a16:creationId xmlns:a16="http://schemas.microsoft.com/office/drawing/2014/main" id="{6B8A373C-366C-4C50-BB1C-21B5A2E39D74}"/>
                  </a:ext>
                </a:extLst>
              </p:cNvPr>
              <p:cNvSpPr txBox="1"/>
              <p:nvPr/>
            </p:nvSpPr>
            <p:spPr bwMode="auto">
              <a:xfrm>
                <a:off x="8726712" y="1993261"/>
                <a:ext cx="3125153" cy="9650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Remember that happiness is a way of travel, not a destination. Remember that happiness is a way of travel.</a:t>
                </a:r>
              </a:p>
            </p:txBody>
          </p:sp>
          <p:cxnSp>
            <p:nvCxnSpPr>
              <p:cNvPr id="1199" name="直接连接符 1198">
                <a:extLst>
                  <a:ext uri="{FF2B5EF4-FFF2-40B4-BE49-F238E27FC236}">
                    <a16:creationId xmlns:a16="http://schemas.microsoft.com/office/drawing/2014/main" id="{610AA1DD-468B-4302-AD3E-ADA5465C6D18}"/>
                  </a:ext>
                </a:extLst>
              </p:cNvPr>
              <p:cNvCxnSpPr/>
              <p:nvPr/>
            </p:nvCxnSpPr>
            <p:spPr>
              <a:xfrm>
                <a:off x="8815594" y="1993261"/>
                <a:ext cx="1777639" cy="0"/>
              </a:xfrm>
              <a:prstGeom prst="line">
                <a:avLst/>
              </a:prstGeom>
              <a:ln>
                <a:solidFill>
                  <a:srgbClr val="0072A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0" name="组合 1199">
            <a:extLst>
              <a:ext uri="{FF2B5EF4-FFF2-40B4-BE49-F238E27FC236}">
                <a16:creationId xmlns:a16="http://schemas.microsoft.com/office/drawing/2014/main" id="{3F606399-FF0E-4F49-B07A-FBA3F650EBEE}"/>
              </a:ext>
            </a:extLst>
          </p:cNvPr>
          <p:cNvGrpSpPr>
            <a:grpSpLocks/>
          </p:cNvGrpSpPr>
          <p:nvPr/>
        </p:nvGrpSpPr>
        <p:grpSpPr bwMode="auto">
          <a:xfrm>
            <a:off x="1158875" y="1798638"/>
            <a:ext cx="3497263" cy="1401762"/>
            <a:chOff x="5056356" y="5119267"/>
            <a:chExt cx="3496553" cy="1401581"/>
          </a:xfrm>
        </p:grpSpPr>
        <p:sp>
          <p:nvSpPr>
            <p:cNvPr id="10274" name="Freeform 90">
              <a:extLst>
                <a:ext uri="{FF2B5EF4-FFF2-40B4-BE49-F238E27FC236}">
                  <a16:creationId xmlns:a16="http://schemas.microsoft.com/office/drawing/2014/main" id="{A3DAC195-8370-42EF-A7E3-EE9FA20CBF5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056356" y="5265072"/>
              <a:ext cx="370880" cy="388769"/>
            </a:xfrm>
            <a:custGeom>
              <a:avLst/>
              <a:gdLst>
                <a:gd name="T0" fmla="*/ 2147483647 w 754"/>
                <a:gd name="T1" fmla="*/ 2147483647 h 790"/>
                <a:gd name="T2" fmla="*/ 2147483647 w 754"/>
                <a:gd name="T3" fmla="*/ 2147483647 h 790"/>
                <a:gd name="T4" fmla="*/ 2147483647 w 754"/>
                <a:gd name="T5" fmla="*/ 2147483647 h 790"/>
                <a:gd name="T6" fmla="*/ 2147483647 w 754"/>
                <a:gd name="T7" fmla="*/ 2147483647 h 790"/>
                <a:gd name="T8" fmla="*/ 2147483647 w 754"/>
                <a:gd name="T9" fmla="*/ 0 h 790"/>
                <a:gd name="T10" fmla="*/ 2147483647 w 754"/>
                <a:gd name="T11" fmla="*/ 2147483647 h 790"/>
                <a:gd name="T12" fmla="*/ 2147483647 w 754"/>
                <a:gd name="T13" fmla="*/ 2147483647 h 790"/>
                <a:gd name="T14" fmla="*/ 2147483647 w 754"/>
                <a:gd name="T15" fmla="*/ 2147483647 h 790"/>
                <a:gd name="T16" fmla="*/ 0 w 754"/>
                <a:gd name="T17" fmla="*/ 2147483647 h 790"/>
                <a:gd name="T18" fmla="*/ 2147483647 w 754"/>
                <a:gd name="T19" fmla="*/ 2147483647 h 790"/>
                <a:gd name="T20" fmla="*/ 2147483647 w 754"/>
                <a:gd name="T21" fmla="*/ 2147483647 h 790"/>
                <a:gd name="T22" fmla="*/ 2147483647 w 754"/>
                <a:gd name="T23" fmla="*/ 2147483647 h 790"/>
                <a:gd name="T24" fmla="*/ 2147483647 w 754"/>
                <a:gd name="T25" fmla="*/ 2147483647 h 790"/>
                <a:gd name="T26" fmla="*/ 2147483647 w 754"/>
                <a:gd name="T27" fmla="*/ 2147483647 h 790"/>
                <a:gd name="T28" fmla="*/ 2147483647 w 754"/>
                <a:gd name="T29" fmla="*/ 2147483647 h 7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4" h="790">
                  <a:moveTo>
                    <a:pt x="754" y="413"/>
                  </a:moveTo>
                  <a:cubicBezTo>
                    <a:pt x="754" y="369"/>
                    <a:pt x="754" y="369"/>
                    <a:pt x="754" y="369"/>
                  </a:cubicBezTo>
                  <a:cubicBezTo>
                    <a:pt x="754" y="364"/>
                    <a:pt x="754" y="359"/>
                    <a:pt x="754" y="354"/>
                  </a:cubicBezTo>
                  <a:cubicBezTo>
                    <a:pt x="754" y="354"/>
                    <a:pt x="754" y="354"/>
                    <a:pt x="754" y="354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06" y="46"/>
                    <a:pt x="653" y="77"/>
                    <a:pt x="588" y="77"/>
                  </a:cubicBezTo>
                  <a:cubicBezTo>
                    <a:pt x="393" y="77"/>
                    <a:pt x="393" y="77"/>
                    <a:pt x="393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132" y="77"/>
                    <a:pt x="4" y="204"/>
                    <a:pt x="0" y="362"/>
                  </a:cubicBezTo>
                  <a:cubicBezTo>
                    <a:pt x="2" y="790"/>
                    <a:pt x="2" y="790"/>
                    <a:pt x="2" y="790"/>
                  </a:cubicBezTo>
                  <a:cubicBezTo>
                    <a:pt x="38" y="742"/>
                    <a:pt x="98" y="701"/>
                    <a:pt x="166" y="701"/>
                  </a:cubicBezTo>
                  <a:cubicBezTo>
                    <a:pt x="380" y="701"/>
                    <a:pt x="380" y="701"/>
                    <a:pt x="380" y="701"/>
                  </a:cubicBezTo>
                  <a:cubicBezTo>
                    <a:pt x="428" y="701"/>
                    <a:pt x="428" y="701"/>
                    <a:pt x="428" y="701"/>
                  </a:cubicBezTo>
                  <a:cubicBezTo>
                    <a:pt x="461" y="701"/>
                    <a:pt x="461" y="701"/>
                    <a:pt x="461" y="701"/>
                  </a:cubicBezTo>
                  <a:cubicBezTo>
                    <a:pt x="621" y="701"/>
                    <a:pt x="754" y="574"/>
                    <a:pt x="754" y="4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275" name="组合 1201">
              <a:extLst>
                <a:ext uri="{FF2B5EF4-FFF2-40B4-BE49-F238E27FC236}">
                  <a16:creationId xmlns:a16="http://schemas.microsoft.com/office/drawing/2014/main" id="{17BE5F3B-6FA3-4527-A902-F3DA82E1D5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7236" y="5119267"/>
              <a:ext cx="3125673" cy="1401581"/>
              <a:chOff x="8726192" y="1556755"/>
              <a:chExt cx="3125673" cy="1401581"/>
            </a:xfrm>
          </p:grpSpPr>
          <p:sp>
            <p:nvSpPr>
              <p:cNvPr id="1203" name="文本框 1202">
                <a:extLst>
                  <a:ext uri="{FF2B5EF4-FFF2-40B4-BE49-F238E27FC236}">
                    <a16:creationId xmlns:a16="http://schemas.microsoft.com/office/drawing/2014/main" id="{DCBFBAC5-DAAF-4642-A788-46B201B327D3}"/>
                  </a:ext>
                </a:extLst>
              </p:cNvPr>
              <p:cNvSpPr txBox="1"/>
              <p:nvPr/>
            </p:nvSpPr>
            <p:spPr>
              <a:xfrm>
                <a:off x="8726712" y="1556755"/>
                <a:ext cx="2425207" cy="46190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072A9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04" name="文本框 1203">
                <a:extLst>
                  <a:ext uri="{FF2B5EF4-FFF2-40B4-BE49-F238E27FC236}">
                    <a16:creationId xmlns:a16="http://schemas.microsoft.com/office/drawing/2014/main" id="{BD1C4267-49EE-4517-9B86-27906CEDCFC9}"/>
                  </a:ext>
                </a:extLst>
              </p:cNvPr>
              <p:cNvSpPr txBox="1"/>
              <p:nvPr/>
            </p:nvSpPr>
            <p:spPr bwMode="auto">
              <a:xfrm>
                <a:off x="8726712" y="1993261"/>
                <a:ext cx="3125153" cy="9650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Remember that happiness is a way of travel, not a destination. Remember that happiness is a way of travel.</a:t>
                </a:r>
              </a:p>
            </p:txBody>
          </p:sp>
          <p:cxnSp>
            <p:nvCxnSpPr>
              <p:cNvPr id="1205" name="直接连接符 1204">
                <a:extLst>
                  <a:ext uri="{FF2B5EF4-FFF2-40B4-BE49-F238E27FC236}">
                    <a16:creationId xmlns:a16="http://schemas.microsoft.com/office/drawing/2014/main" id="{D184ABD4-8368-4D52-92BF-A58B05E73990}"/>
                  </a:ext>
                </a:extLst>
              </p:cNvPr>
              <p:cNvCxnSpPr/>
              <p:nvPr/>
            </p:nvCxnSpPr>
            <p:spPr>
              <a:xfrm>
                <a:off x="8815594" y="1993261"/>
                <a:ext cx="1777639" cy="0"/>
              </a:xfrm>
              <a:prstGeom prst="line">
                <a:avLst/>
              </a:prstGeom>
              <a:ln>
                <a:solidFill>
                  <a:srgbClr val="0072A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6" name="组合 1205">
            <a:extLst>
              <a:ext uri="{FF2B5EF4-FFF2-40B4-BE49-F238E27FC236}">
                <a16:creationId xmlns:a16="http://schemas.microsoft.com/office/drawing/2014/main" id="{20653E41-8610-4538-927D-EE0D6B39E27A}"/>
              </a:ext>
            </a:extLst>
          </p:cNvPr>
          <p:cNvGrpSpPr>
            <a:grpSpLocks/>
          </p:cNvGrpSpPr>
          <p:nvPr/>
        </p:nvGrpSpPr>
        <p:grpSpPr bwMode="auto">
          <a:xfrm>
            <a:off x="7839075" y="1179513"/>
            <a:ext cx="3495675" cy="1401762"/>
            <a:chOff x="5056356" y="5119267"/>
            <a:chExt cx="3496553" cy="1401581"/>
          </a:xfrm>
        </p:grpSpPr>
        <p:sp>
          <p:nvSpPr>
            <p:cNvPr id="10269" name="Freeform 90">
              <a:extLst>
                <a:ext uri="{FF2B5EF4-FFF2-40B4-BE49-F238E27FC236}">
                  <a16:creationId xmlns:a16="http://schemas.microsoft.com/office/drawing/2014/main" id="{22CE90A4-7611-452D-8B34-1899599405B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056356" y="5265072"/>
              <a:ext cx="370880" cy="388769"/>
            </a:xfrm>
            <a:custGeom>
              <a:avLst/>
              <a:gdLst>
                <a:gd name="T0" fmla="*/ 2147483647 w 754"/>
                <a:gd name="T1" fmla="*/ 2147483647 h 790"/>
                <a:gd name="T2" fmla="*/ 2147483647 w 754"/>
                <a:gd name="T3" fmla="*/ 2147483647 h 790"/>
                <a:gd name="T4" fmla="*/ 2147483647 w 754"/>
                <a:gd name="T5" fmla="*/ 2147483647 h 790"/>
                <a:gd name="T6" fmla="*/ 2147483647 w 754"/>
                <a:gd name="T7" fmla="*/ 2147483647 h 790"/>
                <a:gd name="T8" fmla="*/ 2147483647 w 754"/>
                <a:gd name="T9" fmla="*/ 0 h 790"/>
                <a:gd name="T10" fmla="*/ 2147483647 w 754"/>
                <a:gd name="T11" fmla="*/ 2147483647 h 790"/>
                <a:gd name="T12" fmla="*/ 2147483647 w 754"/>
                <a:gd name="T13" fmla="*/ 2147483647 h 790"/>
                <a:gd name="T14" fmla="*/ 2147483647 w 754"/>
                <a:gd name="T15" fmla="*/ 2147483647 h 790"/>
                <a:gd name="T16" fmla="*/ 0 w 754"/>
                <a:gd name="T17" fmla="*/ 2147483647 h 790"/>
                <a:gd name="T18" fmla="*/ 2147483647 w 754"/>
                <a:gd name="T19" fmla="*/ 2147483647 h 790"/>
                <a:gd name="T20" fmla="*/ 2147483647 w 754"/>
                <a:gd name="T21" fmla="*/ 2147483647 h 790"/>
                <a:gd name="T22" fmla="*/ 2147483647 w 754"/>
                <a:gd name="T23" fmla="*/ 2147483647 h 790"/>
                <a:gd name="T24" fmla="*/ 2147483647 w 754"/>
                <a:gd name="T25" fmla="*/ 2147483647 h 790"/>
                <a:gd name="T26" fmla="*/ 2147483647 w 754"/>
                <a:gd name="T27" fmla="*/ 2147483647 h 790"/>
                <a:gd name="T28" fmla="*/ 2147483647 w 754"/>
                <a:gd name="T29" fmla="*/ 2147483647 h 7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4" h="790">
                  <a:moveTo>
                    <a:pt x="754" y="413"/>
                  </a:moveTo>
                  <a:cubicBezTo>
                    <a:pt x="754" y="369"/>
                    <a:pt x="754" y="369"/>
                    <a:pt x="754" y="369"/>
                  </a:cubicBezTo>
                  <a:cubicBezTo>
                    <a:pt x="754" y="364"/>
                    <a:pt x="754" y="359"/>
                    <a:pt x="754" y="354"/>
                  </a:cubicBezTo>
                  <a:cubicBezTo>
                    <a:pt x="754" y="354"/>
                    <a:pt x="754" y="354"/>
                    <a:pt x="754" y="354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06" y="46"/>
                    <a:pt x="653" y="77"/>
                    <a:pt x="588" y="77"/>
                  </a:cubicBezTo>
                  <a:cubicBezTo>
                    <a:pt x="393" y="77"/>
                    <a:pt x="393" y="77"/>
                    <a:pt x="393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132" y="77"/>
                    <a:pt x="4" y="204"/>
                    <a:pt x="0" y="362"/>
                  </a:cubicBezTo>
                  <a:cubicBezTo>
                    <a:pt x="2" y="790"/>
                    <a:pt x="2" y="790"/>
                    <a:pt x="2" y="790"/>
                  </a:cubicBezTo>
                  <a:cubicBezTo>
                    <a:pt x="38" y="742"/>
                    <a:pt x="98" y="701"/>
                    <a:pt x="166" y="701"/>
                  </a:cubicBezTo>
                  <a:cubicBezTo>
                    <a:pt x="380" y="701"/>
                    <a:pt x="380" y="701"/>
                    <a:pt x="380" y="701"/>
                  </a:cubicBezTo>
                  <a:cubicBezTo>
                    <a:pt x="428" y="701"/>
                    <a:pt x="428" y="701"/>
                    <a:pt x="428" y="701"/>
                  </a:cubicBezTo>
                  <a:cubicBezTo>
                    <a:pt x="461" y="701"/>
                    <a:pt x="461" y="701"/>
                    <a:pt x="461" y="701"/>
                  </a:cubicBezTo>
                  <a:cubicBezTo>
                    <a:pt x="621" y="701"/>
                    <a:pt x="754" y="574"/>
                    <a:pt x="754" y="4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270" name="组合 1207">
              <a:extLst>
                <a:ext uri="{FF2B5EF4-FFF2-40B4-BE49-F238E27FC236}">
                  <a16:creationId xmlns:a16="http://schemas.microsoft.com/office/drawing/2014/main" id="{96AFFD28-10A0-4C76-83CD-7FC35E0B97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7236" y="5119267"/>
              <a:ext cx="3125673" cy="1401581"/>
              <a:chOff x="8726192" y="1556755"/>
              <a:chExt cx="3125673" cy="1401581"/>
            </a:xfrm>
          </p:grpSpPr>
          <p:sp>
            <p:nvSpPr>
              <p:cNvPr id="1209" name="文本框 1208">
                <a:extLst>
                  <a:ext uri="{FF2B5EF4-FFF2-40B4-BE49-F238E27FC236}">
                    <a16:creationId xmlns:a16="http://schemas.microsoft.com/office/drawing/2014/main" id="{1669D775-AAAF-4CAC-A901-8FC5C58C23A5}"/>
                  </a:ext>
                </a:extLst>
              </p:cNvPr>
              <p:cNvSpPr txBox="1"/>
              <p:nvPr/>
            </p:nvSpPr>
            <p:spPr>
              <a:xfrm>
                <a:off x="8726880" y="1556755"/>
                <a:ext cx="2424722" cy="46190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072A9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10" name="文本框 1209">
                <a:extLst>
                  <a:ext uri="{FF2B5EF4-FFF2-40B4-BE49-F238E27FC236}">
                    <a16:creationId xmlns:a16="http://schemas.microsoft.com/office/drawing/2014/main" id="{B1B02EAF-6F92-4F0C-A760-D62060398685}"/>
                  </a:ext>
                </a:extLst>
              </p:cNvPr>
              <p:cNvSpPr txBox="1"/>
              <p:nvPr/>
            </p:nvSpPr>
            <p:spPr bwMode="auto">
              <a:xfrm>
                <a:off x="8726880" y="1993261"/>
                <a:ext cx="3124985" cy="9650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Remember that happiness is a way of travel, not a destination. Remember that happiness is a way of travel.</a:t>
                </a:r>
              </a:p>
            </p:txBody>
          </p:sp>
          <p:cxnSp>
            <p:nvCxnSpPr>
              <p:cNvPr id="1211" name="直接连接符 1210">
                <a:extLst>
                  <a:ext uri="{FF2B5EF4-FFF2-40B4-BE49-F238E27FC236}">
                    <a16:creationId xmlns:a16="http://schemas.microsoft.com/office/drawing/2014/main" id="{4C6AD8E1-2F72-40B7-BC67-E41B29953A8C}"/>
                  </a:ext>
                </a:extLst>
              </p:cNvPr>
              <p:cNvCxnSpPr/>
              <p:nvPr/>
            </p:nvCxnSpPr>
            <p:spPr>
              <a:xfrm>
                <a:off x="8815803" y="1993261"/>
                <a:ext cx="1778447" cy="0"/>
              </a:xfrm>
              <a:prstGeom prst="line">
                <a:avLst/>
              </a:prstGeom>
              <a:ln>
                <a:solidFill>
                  <a:srgbClr val="0072A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2" name="组合 1211">
            <a:extLst>
              <a:ext uri="{FF2B5EF4-FFF2-40B4-BE49-F238E27FC236}">
                <a16:creationId xmlns:a16="http://schemas.microsoft.com/office/drawing/2014/main" id="{C196D2DB-EFFA-4827-B2BC-8662262234FB}"/>
              </a:ext>
            </a:extLst>
          </p:cNvPr>
          <p:cNvGrpSpPr>
            <a:grpSpLocks/>
          </p:cNvGrpSpPr>
          <p:nvPr/>
        </p:nvGrpSpPr>
        <p:grpSpPr bwMode="auto">
          <a:xfrm>
            <a:off x="7839075" y="2967038"/>
            <a:ext cx="3495675" cy="1401762"/>
            <a:chOff x="5056356" y="5119267"/>
            <a:chExt cx="3496553" cy="1401581"/>
          </a:xfrm>
        </p:grpSpPr>
        <p:sp>
          <p:nvSpPr>
            <p:cNvPr id="10264" name="Freeform 90">
              <a:extLst>
                <a:ext uri="{FF2B5EF4-FFF2-40B4-BE49-F238E27FC236}">
                  <a16:creationId xmlns:a16="http://schemas.microsoft.com/office/drawing/2014/main" id="{36080AF4-0F95-4AD6-8E2C-43ED9F582A4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056356" y="5265072"/>
              <a:ext cx="370880" cy="388769"/>
            </a:xfrm>
            <a:custGeom>
              <a:avLst/>
              <a:gdLst>
                <a:gd name="T0" fmla="*/ 2147483647 w 754"/>
                <a:gd name="T1" fmla="*/ 2147483647 h 790"/>
                <a:gd name="T2" fmla="*/ 2147483647 w 754"/>
                <a:gd name="T3" fmla="*/ 2147483647 h 790"/>
                <a:gd name="T4" fmla="*/ 2147483647 w 754"/>
                <a:gd name="T5" fmla="*/ 2147483647 h 790"/>
                <a:gd name="T6" fmla="*/ 2147483647 w 754"/>
                <a:gd name="T7" fmla="*/ 2147483647 h 790"/>
                <a:gd name="T8" fmla="*/ 2147483647 w 754"/>
                <a:gd name="T9" fmla="*/ 0 h 790"/>
                <a:gd name="T10" fmla="*/ 2147483647 w 754"/>
                <a:gd name="T11" fmla="*/ 2147483647 h 790"/>
                <a:gd name="T12" fmla="*/ 2147483647 w 754"/>
                <a:gd name="T13" fmla="*/ 2147483647 h 790"/>
                <a:gd name="T14" fmla="*/ 2147483647 w 754"/>
                <a:gd name="T15" fmla="*/ 2147483647 h 790"/>
                <a:gd name="T16" fmla="*/ 0 w 754"/>
                <a:gd name="T17" fmla="*/ 2147483647 h 790"/>
                <a:gd name="T18" fmla="*/ 2147483647 w 754"/>
                <a:gd name="T19" fmla="*/ 2147483647 h 790"/>
                <a:gd name="T20" fmla="*/ 2147483647 w 754"/>
                <a:gd name="T21" fmla="*/ 2147483647 h 790"/>
                <a:gd name="T22" fmla="*/ 2147483647 w 754"/>
                <a:gd name="T23" fmla="*/ 2147483647 h 790"/>
                <a:gd name="T24" fmla="*/ 2147483647 w 754"/>
                <a:gd name="T25" fmla="*/ 2147483647 h 790"/>
                <a:gd name="T26" fmla="*/ 2147483647 w 754"/>
                <a:gd name="T27" fmla="*/ 2147483647 h 790"/>
                <a:gd name="T28" fmla="*/ 2147483647 w 754"/>
                <a:gd name="T29" fmla="*/ 2147483647 h 7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4" h="790">
                  <a:moveTo>
                    <a:pt x="754" y="413"/>
                  </a:moveTo>
                  <a:cubicBezTo>
                    <a:pt x="754" y="369"/>
                    <a:pt x="754" y="369"/>
                    <a:pt x="754" y="369"/>
                  </a:cubicBezTo>
                  <a:cubicBezTo>
                    <a:pt x="754" y="364"/>
                    <a:pt x="754" y="359"/>
                    <a:pt x="754" y="354"/>
                  </a:cubicBezTo>
                  <a:cubicBezTo>
                    <a:pt x="754" y="354"/>
                    <a:pt x="754" y="354"/>
                    <a:pt x="754" y="354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06" y="46"/>
                    <a:pt x="653" y="77"/>
                    <a:pt x="588" y="77"/>
                  </a:cubicBezTo>
                  <a:cubicBezTo>
                    <a:pt x="393" y="77"/>
                    <a:pt x="393" y="77"/>
                    <a:pt x="393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132" y="77"/>
                    <a:pt x="4" y="204"/>
                    <a:pt x="0" y="362"/>
                  </a:cubicBezTo>
                  <a:cubicBezTo>
                    <a:pt x="2" y="790"/>
                    <a:pt x="2" y="790"/>
                    <a:pt x="2" y="790"/>
                  </a:cubicBezTo>
                  <a:cubicBezTo>
                    <a:pt x="38" y="742"/>
                    <a:pt x="98" y="701"/>
                    <a:pt x="166" y="701"/>
                  </a:cubicBezTo>
                  <a:cubicBezTo>
                    <a:pt x="380" y="701"/>
                    <a:pt x="380" y="701"/>
                    <a:pt x="380" y="701"/>
                  </a:cubicBezTo>
                  <a:cubicBezTo>
                    <a:pt x="428" y="701"/>
                    <a:pt x="428" y="701"/>
                    <a:pt x="428" y="701"/>
                  </a:cubicBezTo>
                  <a:cubicBezTo>
                    <a:pt x="461" y="701"/>
                    <a:pt x="461" y="701"/>
                    <a:pt x="461" y="701"/>
                  </a:cubicBezTo>
                  <a:cubicBezTo>
                    <a:pt x="621" y="701"/>
                    <a:pt x="754" y="574"/>
                    <a:pt x="754" y="4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265" name="组合 1213">
              <a:extLst>
                <a:ext uri="{FF2B5EF4-FFF2-40B4-BE49-F238E27FC236}">
                  <a16:creationId xmlns:a16="http://schemas.microsoft.com/office/drawing/2014/main" id="{7E8D96FA-C33D-4F49-A5FB-B475A4E24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7236" y="5119267"/>
              <a:ext cx="3125673" cy="1401581"/>
              <a:chOff x="8726192" y="1556755"/>
              <a:chExt cx="3125673" cy="1401581"/>
            </a:xfrm>
          </p:grpSpPr>
          <p:sp>
            <p:nvSpPr>
              <p:cNvPr id="1215" name="文本框 1214">
                <a:extLst>
                  <a:ext uri="{FF2B5EF4-FFF2-40B4-BE49-F238E27FC236}">
                    <a16:creationId xmlns:a16="http://schemas.microsoft.com/office/drawing/2014/main" id="{4C1012BF-75C0-4DF3-ACEB-36E65527B1DF}"/>
                  </a:ext>
                </a:extLst>
              </p:cNvPr>
              <p:cNvSpPr txBox="1"/>
              <p:nvPr/>
            </p:nvSpPr>
            <p:spPr>
              <a:xfrm>
                <a:off x="8726880" y="1556755"/>
                <a:ext cx="2424722" cy="46190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072A9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16" name="文本框 1215">
                <a:extLst>
                  <a:ext uri="{FF2B5EF4-FFF2-40B4-BE49-F238E27FC236}">
                    <a16:creationId xmlns:a16="http://schemas.microsoft.com/office/drawing/2014/main" id="{47209B67-58D0-44F2-B0C5-6D81F206D379}"/>
                  </a:ext>
                </a:extLst>
              </p:cNvPr>
              <p:cNvSpPr txBox="1"/>
              <p:nvPr/>
            </p:nvSpPr>
            <p:spPr bwMode="auto">
              <a:xfrm>
                <a:off x="8726880" y="1993261"/>
                <a:ext cx="3124985" cy="9650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Remember that happiness is a way of travel, not a destination. Remember that happiness is a way of travel.</a:t>
                </a:r>
              </a:p>
            </p:txBody>
          </p:sp>
          <p:cxnSp>
            <p:nvCxnSpPr>
              <p:cNvPr id="1217" name="直接连接符 1216">
                <a:extLst>
                  <a:ext uri="{FF2B5EF4-FFF2-40B4-BE49-F238E27FC236}">
                    <a16:creationId xmlns:a16="http://schemas.microsoft.com/office/drawing/2014/main" id="{6240F08A-A0BB-4E98-B2BA-70474EF7DF2B}"/>
                  </a:ext>
                </a:extLst>
              </p:cNvPr>
              <p:cNvCxnSpPr/>
              <p:nvPr/>
            </p:nvCxnSpPr>
            <p:spPr>
              <a:xfrm>
                <a:off x="8815803" y="1993261"/>
                <a:ext cx="1778447" cy="0"/>
              </a:xfrm>
              <a:prstGeom prst="line">
                <a:avLst/>
              </a:prstGeom>
              <a:ln>
                <a:solidFill>
                  <a:srgbClr val="0072A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00" name="组合 2899">
            <a:extLst>
              <a:ext uri="{FF2B5EF4-FFF2-40B4-BE49-F238E27FC236}">
                <a16:creationId xmlns:a16="http://schemas.microsoft.com/office/drawing/2014/main" id="{1549640A-6097-4D7C-9CD4-34E84E258175}"/>
              </a:ext>
            </a:extLst>
          </p:cNvPr>
          <p:cNvGrpSpPr>
            <a:grpSpLocks/>
          </p:cNvGrpSpPr>
          <p:nvPr/>
        </p:nvGrpSpPr>
        <p:grpSpPr bwMode="auto">
          <a:xfrm rot="-4802265">
            <a:off x="6103938" y="4895850"/>
            <a:ext cx="985838" cy="941387"/>
            <a:chOff x="6257635" y="4020428"/>
            <a:chExt cx="985857" cy="940494"/>
          </a:xfrm>
        </p:grpSpPr>
        <p:sp>
          <p:nvSpPr>
            <p:cNvPr id="10262" name="Freeform 90">
              <a:extLst>
                <a:ext uri="{FF2B5EF4-FFF2-40B4-BE49-F238E27FC236}">
                  <a16:creationId xmlns:a16="http://schemas.microsoft.com/office/drawing/2014/main" id="{C6D4D22F-9331-46D5-A7B4-35C181752A69}"/>
                </a:ext>
              </a:extLst>
            </p:cNvPr>
            <p:cNvSpPr>
              <a:spLocks/>
            </p:cNvSpPr>
            <p:nvPr/>
          </p:nvSpPr>
          <p:spPr bwMode="auto">
            <a:xfrm rot="-6178902">
              <a:off x="6280317" y="3997746"/>
              <a:ext cx="940494" cy="985857"/>
            </a:xfrm>
            <a:custGeom>
              <a:avLst/>
              <a:gdLst>
                <a:gd name="T0" fmla="*/ 2147483647 w 754"/>
                <a:gd name="T1" fmla="*/ 2147483647 h 790"/>
                <a:gd name="T2" fmla="*/ 2147483647 w 754"/>
                <a:gd name="T3" fmla="*/ 2147483647 h 790"/>
                <a:gd name="T4" fmla="*/ 2147483647 w 754"/>
                <a:gd name="T5" fmla="*/ 2147483647 h 790"/>
                <a:gd name="T6" fmla="*/ 2147483647 w 754"/>
                <a:gd name="T7" fmla="*/ 2147483647 h 790"/>
                <a:gd name="T8" fmla="*/ 2147483647 w 754"/>
                <a:gd name="T9" fmla="*/ 0 h 790"/>
                <a:gd name="T10" fmla="*/ 2147483647 w 754"/>
                <a:gd name="T11" fmla="*/ 2147483647 h 790"/>
                <a:gd name="T12" fmla="*/ 2147483647 w 754"/>
                <a:gd name="T13" fmla="*/ 2147483647 h 790"/>
                <a:gd name="T14" fmla="*/ 2147483647 w 754"/>
                <a:gd name="T15" fmla="*/ 2147483647 h 790"/>
                <a:gd name="T16" fmla="*/ 0 w 754"/>
                <a:gd name="T17" fmla="*/ 2147483647 h 790"/>
                <a:gd name="T18" fmla="*/ 2147483647 w 754"/>
                <a:gd name="T19" fmla="*/ 2147483647 h 790"/>
                <a:gd name="T20" fmla="*/ 2147483647 w 754"/>
                <a:gd name="T21" fmla="*/ 2147483647 h 790"/>
                <a:gd name="T22" fmla="*/ 2147483647 w 754"/>
                <a:gd name="T23" fmla="*/ 2147483647 h 790"/>
                <a:gd name="T24" fmla="*/ 2147483647 w 754"/>
                <a:gd name="T25" fmla="*/ 2147483647 h 790"/>
                <a:gd name="T26" fmla="*/ 2147483647 w 754"/>
                <a:gd name="T27" fmla="*/ 2147483647 h 790"/>
                <a:gd name="T28" fmla="*/ 2147483647 w 754"/>
                <a:gd name="T29" fmla="*/ 2147483647 h 7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4" h="790">
                  <a:moveTo>
                    <a:pt x="754" y="413"/>
                  </a:moveTo>
                  <a:cubicBezTo>
                    <a:pt x="754" y="369"/>
                    <a:pt x="754" y="369"/>
                    <a:pt x="754" y="369"/>
                  </a:cubicBezTo>
                  <a:cubicBezTo>
                    <a:pt x="754" y="364"/>
                    <a:pt x="754" y="359"/>
                    <a:pt x="754" y="354"/>
                  </a:cubicBezTo>
                  <a:cubicBezTo>
                    <a:pt x="754" y="354"/>
                    <a:pt x="754" y="354"/>
                    <a:pt x="754" y="354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06" y="46"/>
                    <a:pt x="653" y="77"/>
                    <a:pt x="588" y="77"/>
                  </a:cubicBezTo>
                  <a:cubicBezTo>
                    <a:pt x="393" y="77"/>
                    <a:pt x="393" y="77"/>
                    <a:pt x="393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132" y="77"/>
                    <a:pt x="4" y="204"/>
                    <a:pt x="0" y="362"/>
                  </a:cubicBezTo>
                  <a:cubicBezTo>
                    <a:pt x="2" y="790"/>
                    <a:pt x="2" y="790"/>
                    <a:pt x="2" y="790"/>
                  </a:cubicBezTo>
                  <a:cubicBezTo>
                    <a:pt x="38" y="742"/>
                    <a:pt x="98" y="701"/>
                    <a:pt x="166" y="701"/>
                  </a:cubicBezTo>
                  <a:cubicBezTo>
                    <a:pt x="380" y="701"/>
                    <a:pt x="380" y="701"/>
                    <a:pt x="380" y="701"/>
                  </a:cubicBezTo>
                  <a:cubicBezTo>
                    <a:pt x="428" y="701"/>
                    <a:pt x="428" y="701"/>
                    <a:pt x="428" y="701"/>
                  </a:cubicBezTo>
                  <a:cubicBezTo>
                    <a:pt x="461" y="701"/>
                    <a:pt x="461" y="701"/>
                    <a:pt x="461" y="701"/>
                  </a:cubicBezTo>
                  <a:cubicBezTo>
                    <a:pt x="621" y="701"/>
                    <a:pt x="754" y="574"/>
                    <a:pt x="754" y="413"/>
                  </a:cubicBezTo>
                  <a:close/>
                </a:path>
              </a:pathLst>
            </a:custGeom>
            <a:solidFill>
              <a:srgbClr val="015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3" name="文本框 1218">
              <a:extLst>
                <a:ext uri="{FF2B5EF4-FFF2-40B4-BE49-F238E27FC236}">
                  <a16:creationId xmlns:a16="http://schemas.microsoft.com/office/drawing/2014/main" id="{0FEE7C2B-8661-4BE2-9ADB-4CD283296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802265">
              <a:off x="6365138" y="4163985"/>
              <a:ext cx="7228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36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220" name="组合 1219">
            <a:extLst>
              <a:ext uri="{FF2B5EF4-FFF2-40B4-BE49-F238E27FC236}">
                <a16:creationId xmlns:a16="http://schemas.microsoft.com/office/drawing/2014/main" id="{2AD7DA98-BFEB-4768-ADF0-6CC16566D1FC}"/>
              </a:ext>
            </a:extLst>
          </p:cNvPr>
          <p:cNvGrpSpPr>
            <a:grpSpLocks/>
          </p:cNvGrpSpPr>
          <p:nvPr/>
        </p:nvGrpSpPr>
        <p:grpSpPr bwMode="auto">
          <a:xfrm>
            <a:off x="7839075" y="4756150"/>
            <a:ext cx="3495675" cy="1401763"/>
            <a:chOff x="5056356" y="5119267"/>
            <a:chExt cx="3496553" cy="1401581"/>
          </a:xfrm>
        </p:grpSpPr>
        <p:sp>
          <p:nvSpPr>
            <p:cNvPr id="10257" name="Freeform 90">
              <a:extLst>
                <a:ext uri="{FF2B5EF4-FFF2-40B4-BE49-F238E27FC236}">
                  <a16:creationId xmlns:a16="http://schemas.microsoft.com/office/drawing/2014/main" id="{A6B37B88-4386-4620-8155-5681D8D49C0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056356" y="5265072"/>
              <a:ext cx="370880" cy="388769"/>
            </a:xfrm>
            <a:custGeom>
              <a:avLst/>
              <a:gdLst>
                <a:gd name="T0" fmla="*/ 2147483647 w 754"/>
                <a:gd name="T1" fmla="*/ 2147483647 h 790"/>
                <a:gd name="T2" fmla="*/ 2147483647 w 754"/>
                <a:gd name="T3" fmla="*/ 2147483647 h 790"/>
                <a:gd name="T4" fmla="*/ 2147483647 w 754"/>
                <a:gd name="T5" fmla="*/ 2147483647 h 790"/>
                <a:gd name="T6" fmla="*/ 2147483647 w 754"/>
                <a:gd name="T7" fmla="*/ 2147483647 h 790"/>
                <a:gd name="T8" fmla="*/ 2147483647 w 754"/>
                <a:gd name="T9" fmla="*/ 0 h 790"/>
                <a:gd name="T10" fmla="*/ 2147483647 w 754"/>
                <a:gd name="T11" fmla="*/ 2147483647 h 790"/>
                <a:gd name="T12" fmla="*/ 2147483647 w 754"/>
                <a:gd name="T13" fmla="*/ 2147483647 h 790"/>
                <a:gd name="T14" fmla="*/ 2147483647 w 754"/>
                <a:gd name="T15" fmla="*/ 2147483647 h 790"/>
                <a:gd name="T16" fmla="*/ 0 w 754"/>
                <a:gd name="T17" fmla="*/ 2147483647 h 790"/>
                <a:gd name="T18" fmla="*/ 2147483647 w 754"/>
                <a:gd name="T19" fmla="*/ 2147483647 h 790"/>
                <a:gd name="T20" fmla="*/ 2147483647 w 754"/>
                <a:gd name="T21" fmla="*/ 2147483647 h 790"/>
                <a:gd name="T22" fmla="*/ 2147483647 w 754"/>
                <a:gd name="T23" fmla="*/ 2147483647 h 790"/>
                <a:gd name="T24" fmla="*/ 2147483647 w 754"/>
                <a:gd name="T25" fmla="*/ 2147483647 h 790"/>
                <a:gd name="T26" fmla="*/ 2147483647 w 754"/>
                <a:gd name="T27" fmla="*/ 2147483647 h 790"/>
                <a:gd name="T28" fmla="*/ 2147483647 w 754"/>
                <a:gd name="T29" fmla="*/ 2147483647 h 7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4" h="790">
                  <a:moveTo>
                    <a:pt x="754" y="413"/>
                  </a:moveTo>
                  <a:cubicBezTo>
                    <a:pt x="754" y="369"/>
                    <a:pt x="754" y="369"/>
                    <a:pt x="754" y="369"/>
                  </a:cubicBezTo>
                  <a:cubicBezTo>
                    <a:pt x="754" y="364"/>
                    <a:pt x="754" y="359"/>
                    <a:pt x="754" y="354"/>
                  </a:cubicBezTo>
                  <a:cubicBezTo>
                    <a:pt x="754" y="354"/>
                    <a:pt x="754" y="354"/>
                    <a:pt x="754" y="354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06" y="46"/>
                    <a:pt x="653" y="77"/>
                    <a:pt x="588" y="77"/>
                  </a:cubicBezTo>
                  <a:cubicBezTo>
                    <a:pt x="393" y="77"/>
                    <a:pt x="393" y="77"/>
                    <a:pt x="393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132" y="77"/>
                    <a:pt x="4" y="204"/>
                    <a:pt x="0" y="362"/>
                  </a:cubicBezTo>
                  <a:cubicBezTo>
                    <a:pt x="2" y="790"/>
                    <a:pt x="2" y="790"/>
                    <a:pt x="2" y="790"/>
                  </a:cubicBezTo>
                  <a:cubicBezTo>
                    <a:pt x="38" y="742"/>
                    <a:pt x="98" y="701"/>
                    <a:pt x="166" y="701"/>
                  </a:cubicBezTo>
                  <a:cubicBezTo>
                    <a:pt x="380" y="701"/>
                    <a:pt x="380" y="701"/>
                    <a:pt x="380" y="701"/>
                  </a:cubicBezTo>
                  <a:cubicBezTo>
                    <a:pt x="428" y="701"/>
                    <a:pt x="428" y="701"/>
                    <a:pt x="428" y="701"/>
                  </a:cubicBezTo>
                  <a:cubicBezTo>
                    <a:pt x="461" y="701"/>
                    <a:pt x="461" y="701"/>
                    <a:pt x="461" y="701"/>
                  </a:cubicBezTo>
                  <a:cubicBezTo>
                    <a:pt x="621" y="701"/>
                    <a:pt x="754" y="574"/>
                    <a:pt x="754" y="41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258" name="组合 1221">
              <a:extLst>
                <a:ext uri="{FF2B5EF4-FFF2-40B4-BE49-F238E27FC236}">
                  <a16:creationId xmlns:a16="http://schemas.microsoft.com/office/drawing/2014/main" id="{4E45D5D5-7C15-4C29-807D-EF62C2BCD8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7236" y="5119267"/>
              <a:ext cx="3125673" cy="1401581"/>
              <a:chOff x="8726192" y="1556755"/>
              <a:chExt cx="3125673" cy="1401581"/>
            </a:xfrm>
          </p:grpSpPr>
          <p:sp>
            <p:nvSpPr>
              <p:cNvPr id="1223" name="文本框 1222">
                <a:extLst>
                  <a:ext uri="{FF2B5EF4-FFF2-40B4-BE49-F238E27FC236}">
                    <a16:creationId xmlns:a16="http://schemas.microsoft.com/office/drawing/2014/main" id="{DFF2C9C5-E2ED-4BDE-8B91-F2E83C37D538}"/>
                  </a:ext>
                </a:extLst>
              </p:cNvPr>
              <p:cNvSpPr txBox="1"/>
              <p:nvPr/>
            </p:nvSpPr>
            <p:spPr>
              <a:xfrm>
                <a:off x="8726880" y="1556755"/>
                <a:ext cx="2424722" cy="4619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 dirty="0">
                    <a:solidFill>
                      <a:srgbClr val="0072A9"/>
                    </a:solidFill>
                    <a:latin typeface="+mj-lt"/>
                    <a:ea typeface="+mn-ea"/>
                    <a:cs typeface="Arial" panose="020B0604020202020204" pitchFamily="34" charset="0"/>
                  </a:rPr>
                  <a:t>Add Your Title</a:t>
                </a:r>
                <a:endParaRPr lang="zh-CN" altLang="en-US" sz="2400" b="1" dirty="0">
                  <a:solidFill>
                    <a:srgbClr val="0072A9"/>
                  </a:solidFill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24" name="文本框 1223">
                <a:extLst>
                  <a:ext uri="{FF2B5EF4-FFF2-40B4-BE49-F238E27FC236}">
                    <a16:creationId xmlns:a16="http://schemas.microsoft.com/office/drawing/2014/main" id="{754BC9D1-30A6-43A0-BBDD-4B4FAC9BA17C}"/>
                  </a:ext>
                </a:extLst>
              </p:cNvPr>
              <p:cNvSpPr txBox="1"/>
              <p:nvPr/>
            </p:nvSpPr>
            <p:spPr bwMode="auto">
              <a:xfrm>
                <a:off x="8726880" y="1993261"/>
                <a:ext cx="3124985" cy="9650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dirty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Remember that happiness is a way of travel, not a destination. Remember that happiness is a way of travel.</a:t>
                </a:r>
              </a:p>
            </p:txBody>
          </p:sp>
          <p:cxnSp>
            <p:nvCxnSpPr>
              <p:cNvPr id="1225" name="直接连接符 1224">
                <a:extLst>
                  <a:ext uri="{FF2B5EF4-FFF2-40B4-BE49-F238E27FC236}">
                    <a16:creationId xmlns:a16="http://schemas.microsoft.com/office/drawing/2014/main" id="{D75779DF-B750-480A-9B53-E2BF61077E32}"/>
                  </a:ext>
                </a:extLst>
              </p:cNvPr>
              <p:cNvCxnSpPr/>
              <p:nvPr/>
            </p:nvCxnSpPr>
            <p:spPr>
              <a:xfrm>
                <a:off x="8815803" y="1993261"/>
                <a:ext cx="1778447" cy="0"/>
              </a:xfrm>
              <a:prstGeom prst="line">
                <a:avLst/>
              </a:prstGeom>
              <a:ln>
                <a:solidFill>
                  <a:srgbClr val="0072A9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98" name="组合 2897">
            <a:extLst>
              <a:ext uri="{FF2B5EF4-FFF2-40B4-BE49-F238E27FC236}">
                <a16:creationId xmlns:a16="http://schemas.microsoft.com/office/drawing/2014/main" id="{40AD15A7-F01A-4713-99FC-F3FF32874457}"/>
              </a:ext>
            </a:extLst>
          </p:cNvPr>
          <p:cNvGrpSpPr>
            <a:grpSpLocks/>
          </p:cNvGrpSpPr>
          <p:nvPr/>
        </p:nvGrpSpPr>
        <p:grpSpPr bwMode="auto">
          <a:xfrm>
            <a:off x="6046788" y="1300163"/>
            <a:ext cx="1477962" cy="1550987"/>
            <a:chOff x="5417640" y="987334"/>
            <a:chExt cx="1478279" cy="1549581"/>
          </a:xfrm>
        </p:grpSpPr>
        <p:sp>
          <p:nvSpPr>
            <p:cNvPr id="10255" name="Freeform 90">
              <a:extLst>
                <a:ext uri="{FF2B5EF4-FFF2-40B4-BE49-F238E27FC236}">
                  <a16:creationId xmlns:a16="http://schemas.microsoft.com/office/drawing/2014/main" id="{1923C28C-973E-4ABE-9848-271B0A088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640" y="987334"/>
              <a:ext cx="1478279" cy="1549581"/>
            </a:xfrm>
            <a:custGeom>
              <a:avLst/>
              <a:gdLst>
                <a:gd name="T0" fmla="*/ 2147483647 w 754"/>
                <a:gd name="T1" fmla="*/ 2147483647 h 790"/>
                <a:gd name="T2" fmla="*/ 2147483647 w 754"/>
                <a:gd name="T3" fmla="*/ 2147483647 h 790"/>
                <a:gd name="T4" fmla="*/ 2147483647 w 754"/>
                <a:gd name="T5" fmla="*/ 2147483647 h 790"/>
                <a:gd name="T6" fmla="*/ 2147483647 w 754"/>
                <a:gd name="T7" fmla="*/ 2147483647 h 790"/>
                <a:gd name="T8" fmla="*/ 2147483647 w 754"/>
                <a:gd name="T9" fmla="*/ 0 h 790"/>
                <a:gd name="T10" fmla="*/ 2147483647 w 754"/>
                <a:gd name="T11" fmla="*/ 2147483647 h 790"/>
                <a:gd name="T12" fmla="*/ 2147483647 w 754"/>
                <a:gd name="T13" fmla="*/ 2147483647 h 790"/>
                <a:gd name="T14" fmla="*/ 2147483647 w 754"/>
                <a:gd name="T15" fmla="*/ 2147483647 h 790"/>
                <a:gd name="T16" fmla="*/ 0 w 754"/>
                <a:gd name="T17" fmla="*/ 2147483647 h 790"/>
                <a:gd name="T18" fmla="*/ 2147483647 w 754"/>
                <a:gd name="T19" fmla="*/ 2147483647 h 790"/>
                <a:gd name="T20" fmla="*/ 2147483647 w 754"/>
                <a:gd name="T21" fmla="*/ 2147483647 h 790"/>
                <a:gd name="T22" fmla="*/ 2147483647 w 754"/>
                <a:gd name="T23" fmla="*/ 2147483647 h 790"/>
                <a:gd name="T24" fmla="*/ 2147483647 w 754"/>
                <a:gd name="T25" fmla="*/ 2147483647 h 790"/>
                <a:gd name="T26" fmla="*/ 2147483647 w 754"/>
                <a:gd name="T27" fmla="*/ 2147483647 h 790"/>
                <a:gd name="T28" fmla="*/ 2147483647 w 754"/>
                <a:gd name="T29" fmla="*/ 2147483647 h 7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4" h="790">
                  <a:moveTo>
                    <a:pt x="754" y="413"/>
                  </a:moveTo>
                  <a:cubicBezTo>
                    <a:pt x="754" y="369"/>
                    <a:pt x="754" y="369"/>
                    <a:pt x="754" y="369"/>
                  </a:cubicBezTo>
                  <a:cubicBezTo>
                    <a:pt x="754" y="364"/>
                    <a:pt x="754" y="359"/>
                    <a:pt x="754" y="354"/>
                  </a:cubicBezTo>
                  <a:cubicBezTo>
                    <a:pt x="754" y="354"/>
                    <a:pt x="754" y="354"/>
                    <a:pt x="754" y="354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06" y="46"/>
                    <a:pt x="653" y="77"/>
                    <a:pt x="588" y="77"/>
                  </a:cubicBezTo>
                  <a:cubicBezTo>
                    <a:pt x="393" y="77"/>
                    <a:pt x="393" y="77"/>
                    <a:pt x="393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132" y="77"/>
                    <a:pt x="4" y="204"/>
                    <a:pt x="0" y="362"/>
                  </a:cubicBezTo>
                  <a:cubicBezTo>
                    <a:pt x="2" y="790"/>
                    <a:pt x="2" y="790"/>
                    <a:pt x="2" y="790"/>
                  </a:cubicBezTo>
                  <a:cubicBezTo>
                    <a:pt x="38" y="742"/>
                    <a:pt x="98" y="701"/>
                    <a:pt x="166" y="701"/>
                  </a:cubicBezTo>
                  <a:cubicBezTo>
                    <a:pt x="380" y="701"/>
                    <a:pt x="380" y="701"/>
                    <a:pt x="380" y="701"/>
                  </a:cubicBezTo>
                  <a:cubicBezTo>
                    <a:pt x="428" y="701"/>
                    <a:pt x="428" y="701"/>
                    <a:pt x="428" y="701"/>
                  </a:cubicBezTo>
                  <a:cubicBezTo>
                    <a:pt x="461" y="701"/>
                    <a:pt x="461" y="701"/>
                    <a:pt x="461" y="701"/>
                  </a:cubicBezTo>
                  <a:cubicBezTo>
                    <a:pt x="621" y="701"/>
                    <a:pt x="754" y="574"/>
                    <a:pt x="754" y="413"/>
                  </a:cubicBezTo>
                  <a:close/>
                </a:path>
              </a:pathLst>
            </a:custGeom>
            <a:solidFill>
              <a:srgbClr val="015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6" name="文本框 2892">
              <a:extLst>
                <a:ext uri="{FF2B5EF4-FFF2-40B4-BE49-F238E27FC236}">
                  <a16:creationId xmlns:a16="http://schemas.microsoft.com/office/drawing/2014/main" id="{EFF9C0A5-74D2-4DE9-9050-7DCD38C92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6739" y="1504950"/>
              <a:ext cx="6400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6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1857</Words>
  <Application>Microsoft Office PowerPoint</Application>
  <PresentationFormat>宽屏</PresentationFormat>
  <Paragraphs>196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Impact</vt:lpstr>
      <vt:lpstr>Wingdings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yanan peng</dc:creator>
  <cp:lastModifiedBy>宇 之灵</cp:lastModifiedBy>
  <cp:revision>72</cp:revision>
  <dcterms:created xsi:type="dcterms:W3CDTF">2015-02-13T12:32:29Z</dcterms:created>
  <dcterms:modified xsi:type="dcterms:W3CDTF">2019-10-21T00:55:24Z</dcterms:modified>
</cp:coreProperties>
</file>