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Lst>
  <p:notesMasterIdLst>
    <p:notesMasterId r:id="rId24"/>
  </p:notesMasterIdLst>
  <p:handoutMasterIdLst>
    <p:handoutMasterId r:id="rId25"/>
  </p:handoutMasterIdLst>
  <p:sldIdLst>
    <p:sldId id="3171" r:id="rId2"/>
    <p:sldId id="3194" r:id="rId3"/>
    <p:sldId id="3195" r:id="rId4"/>
    <p:sldId id="3199" r:id="rId5"/>
    <p:sldId id="3206" r:id="rId6"/>
    <p:sldId id="3209" r:id="rId7"/>
    <p:sldId id="3212" r:id="rId8"/>
    <p:sldId id="3196" r:id="rId9"/>
    <p:sldId id="3201" r:id="rId10"/>
    <p:sldId id="3205" r:id="rId11"/>
    <p:sldId id="3208" r:id="rId12"/>
    <p:sldId id="3213" r:id="rId13"/>
    <p:sldId id="3197" r:id="rId14"/>
    <p:sldId id="3200" r:id="rId15"/>
    <p:sldId id="3204" r:id="rId16"/>
    <p:sldId id="3207" r:id="rId17"/>
    <p:sldId id="3211" r:id="rId18"/>
    <p:sldId id="3198" r:id="rId19"/>
    <p:sldId id="3202" r:id="rId20"/>
    <p:sldId id="3203" r:id="rId21"/>
    <p:sldId id="3210" r:id="rId22"/>
    <p:sldId id="3214"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4F2E"/>
    <a:srgbClr val="623D2D"/>
    <a:srgbClr val="A7A31C"/>
    <a:srgbClr val="C00000"/>
    <a:srgbClr val="B1945C"/>
    <a:srgbClr val="333F50"/>
    <a:srgbClr val="FF9900"/>
    <a:srgbClr val="2C6934"/>
    <a:srgbClr val="51A63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28" autoAdjust="0"/>
    <p:restoredTop sz="95317" autoAdjust="0"/>
  </p:normalViewPr>
  <p:slideViewPr>
    <p:cSldViewPr>
      <p:cViewPr varScale="1">
        <p:scale>
          <a:sx n="105" d="100"/>
          <a:sy n="105" d="100"/>
        </p:scale>
        <p:origin x="792" y="138"/>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2019/10/22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2019/10/22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90946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extLst>
      <p:ext uri="{BB962C8B-B14F-4D97-AF65-F5344CB8AC3E}">
        <p14:creationId xmlns:p14="http://schemas.microsoft.com/office/powerpoint/2010/main" val="11806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extLst>
      <p:ext uri="{BB962C8B-B14F-4D97-AF65-F5344CB8AC3E}">
        <p14:creationId xmlns:p14="http://schemas.microsoft.com/office/powerpoint/2010/main" val="331026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12</a:t>
            </a:fld>
            <a:endParaRPr lang="en-GB"/>
          </a:p>
        </p:txBody>
      </p:sp>
    </p:spTree>
    <p:extLst>
      <p:ext uri="{BB962C8B-B14F-4D97-AF65-F5344CB8AC3E}">
        <p14:creationId xmlns:p14="http://schemas.microsoft.com/office/powerpoint/2010/main" val="321719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extLst>
      <p:ext uri="{BB962C8B-B14F-4D97-AF65-F5344CB8AC3E}">
        <p14:creationId xmlns:p14="http://schemas.microsoft.com/office/powerpoint/2010/main" val="208266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94225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extLst>
      <p:ext uri="{BB962C8B-B14F-4D97-AF65-F5344CB8AC3E}">
        <p14:creationId xmlns:p14="http://schemas.microsoft.com/office/powerpoint/2010/main" val="9608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extLst>
      <p:ext uri="{BB962C8B-B14F-4D97-AF65-F5344CB8AC3E}">
        <p14:creationId xmlns:p14="http://schemas.microsoft.com/office/powerpoint/2010/main" val="11615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6891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extLst>
      <p:ext uri="{BB962C8B-B14F-4D97-AF65-F5344CB8AC3E}">
        <p14:creationId xmlns:p14="http://schemas.microsoft.com/office/powerpoint/2010/main" val="96186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216130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274315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516077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21</a:t>
            </a:fld>
            <a:endParaRPr lang="en-GB"/>
          </a:p>
        </p:txBody>
      </p:sp>
    </p:spTree>
    <p:extLst>
      <p:ext uri="{BB962C8B-B14F-4D97-AF65-F5344CB8AC3E}">
        <p14:creationId xmlns:p14="http://schemas.microsoft.com/office/powerpoint/2010/main" val="3414880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340475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extLst>
      <p:ext uri="{BB962C8B-B14F-4D97-AF65-F5344CB8AC3E}">
        <p14:creationId xmlns:p14="http://schemas.microsoft.com/office/powerpoint/2010/main" val="284144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356879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007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extLst>
      <p:ext uri="{BB962C8B-B14F-4D97-AF65-F5344CB8AC3E}">
        <p14:creationId xmlns:p14="http://schemas.microsoft.com/office/powerpoint/2010/main" val="247837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83585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extLst>
      <p:ext uri="{BB962C8B-B14F-4D97-AF65-F5344CB8AC3E}">
        <p14:creationId xmlns:p14="http://schemas.microsoft.com/office/powerpoint/2010/main" val="19550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77101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2019/10/22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3485477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32BF82D2-7A68-459D-A996-9BDDA2518FA4}" type="datetimeFigureOut">
              <a:rPr lang="zh-CN" altLang="en-US" smtClean="0"/>
              <a:t>2019/10/22</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336246420"/>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hyperlink" Target="https://www.freeppt7.com/" TargetMode="Externa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025" y="0"/>
            <a:ext cx="12931775" cy="7232650"/>
          </a:xfrm>
          <a:prstGeom prst="rect">
            <a:avLst/>
          </a:prstGeom>
          <a:blipFill dpi="0"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l="-947" t="-37146" r="-10578" b="-238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244799" y="2303611"/>
            <a:ext cx="102251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dirty="0">
                <a:cs typeface="Arial" panose="020B0604020202020204" pitchFamily="34" charset="0"/>
              </a:rPr>
              <a:t>GREEN ATMOSPHERE UNIVERSAL </a:t>
            </a:r>
            <a:r>
              <a:rPr lang="en-US" altLang="zh-CN" b="1" dirty="0">
                <a:cs typeface="Arial" panose="020B0604020202020204" pitchFamily="34" charset="0"/>
              </a:rPr>
              <a:t>PPT </a:t>
            </a:r>
            <a:r>
              <a:rPr lang="zh-CN" altLang="en-US" b="1" dirty="0">
                <a:cs typeface="Arial" panose="020B0604020202020204" pitchFamily="34" charset="0"/>
              </a:rPr>
              <a:t>TEMPLATE</a:t>
            </a:r>
          </a:p>
        </p:txBody>
      </p:sp>
      <p:sp>
        <p:nvSpPr>
          <p:cNvPr id="9" name="矩形 259"/>
          <p:cNvSpPr>
            <a:spLocks noChangeArrowheads="1"/>
          </p:cNvSpPr>
          <p:nvPr/>
        </p:nvSpPr>
        <p:spPr bwMode="auto">
          <a:xfrm>
            <a:off x="1244799" y="3064342"/>
            <a:ext cx="7848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b="1" dirty="0">
                <a:cs typeface="Arial" panose="020B0604020202020204" pitchFamily="34" charset="0"/>
              </a:rPr>
              <a:t>Please replace text, click add-about, headline modify text content, also can copy your content to this directly ly. Please replace text, click add-about, headline modify text content, also can copy your content to this directly ly. Please replace text, click add-about, headline modify text content, also can copy your content to this directly ly.</a:t>
            </a:r>
            <a:endParaRPr lang="zh-CN" altLang="en-US" sz="700" b="1" dirty="0">
              <a:cs typeface="Arial" panose="020B0604020202020204" pitchFamily="34" charset="0"/>
            </a:endParaRPr>
          </a:p>
        </p:txBody>
      </p:sp>
      <p:sp>
        <p:nvSpPr>
          <p:cNvPr id="11" name="矩形 259"/>
          <p:cNvSpPr>
            <a:spLocks noChangeArrowheads="1"/>
          </p:cNvSpPr>
          <p:nvPr/>
        </p:nvSpPr>
        <p:spPr bwMode="auto">
          <a:xfrm>
            <a:off x="3575354" y="3921293"/>
            <a:ext cx="3726209" cy="234286"/>
          </a:xfrm>
          <a:prstGeom prst="rect">
            <a:avLst/>
          </a:prstGeom>
          <a:noFill/>
          <a:ln w="9525">
            <a:solidFill>
              <a:schemeClr val="tx1"/>
            </a:solidFill>
            <a:miter lim="800000"/>
            <a:headEnd/>
            <a:tailEnd/>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05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en-US" altLang="zh-CN" sz="1050" dirty="0">
              <a:solidFill>
                <a:schemeClr val="tx1">
                  <a:lumMod val="75000"/>
                  <a:lumOff val="2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 name="矩形 259"/>
          <p:cNvSpPr>
            <a:spLocks noChangeArrowheads="1"/>
          </p:cNvSpPr>
          <p:nvPr/>
        </p:nvSpPr>
        <p:spPr bwMode="auto">
          <a:xfrm>
            <a:off x="1244799" y="1672109"/>
            <a:ext cx="6264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dirty="0">
                <a:cs typeface="Arial" panose="020B0604020202020204" pitchFamily="34" charset="0"/>
              </a:rPr>
              <a:t>green energy </a:t>
            </a:r>
            <a:r>
              <a:rPr lang="en-US" altLang="zh-CN" sz="2400" dirty="0" err="1">
                <a:cs typeface="Arial" panose="020B0604020202020204" pitchFamily="34" charset="0"/>
              </a:rPr>
              <a:t>powerpoint</a:t>
            </a:r>
            <a:r>
              <a:rPr lang="en-US" altLang="zh-CN" sz="2400" dirty="0">
                <a:cs typeface="Arial" panose="020B0604020202020204" pitchFamily="34" charset="0"/>
              </a:rPr>
              <a:t> template</a:t>
            </a:r>
            <a:endParaRPr lang="zh-CN" altLang="en-US" sz="2400" dirty="0">
              <a:cs typeface="Arial" panose="020B0604020202020204" pitchFamily="34" charset="0"/>
            </a:endParaRPr>
          </a:p>
        </p:txBody>
      </p:sp>
      <p:sp>
        <p:nvSpPr>
          <p:cNvPr id="15" name="Freeform 5"/>
          <p:cNvSpPr>
            <a:spLocks/>
          </p:cNvSpPr>
          <p:nvPr/>
        </p:nvSpPr>
        <p:spPr bwMode="auto">
          <a:xfrm>
            <a:off x="853550" y="967710"/>
            <a:ext cx="2457450" cy="3225800"/>
          </a:xfrm>
          <a:custGeom>
            <a:avLst/>
            <a:gdLst>
              <a:gd name="T0" fmla="*/ 1548 w 1548"/>
              <a:gd name="T1" fmla="*/ 367 h 2032"/>
              <a:gd name="T2" fmla="*/ 1548 w 1548"/>
              <a:gd name="T3" fmla="*/ 0 h 2032"/>
              <a:gd name="T4" fmla="*/ 0 w 1548"/>
              <a:gd name="T5" fmla="*/ 0 h 2032"/>
              <a:gd name="T6" fmla="*/ 0 w 1548"/>
              <a:gd name="T7" fmla="*/ 2032 h 2032"/>
              <a:gd name="T8" fmla="*/ 1548 w 1548"/>
              <a:gd name="T9" fmla="*/ 2032 h 2032"/>
              <a:gd name="T10" fmla="*/ 1548 w 1548"/>
              <a:gd name="T11" fmla="*/ 1665 h 2032"/>
            </a:gdLst>
            <a:ahLst/>
            <a:cxnLst>
              <a:cxn ang="0">
                <a:pos x="T0" y="T1"/>
              </a:cxn>
              <a:cxn ang="0">
                <a:pos x="T2" y="T3"/>
              </a:cxn>
              <a:cxn ang="0">
                <a:pos x="T4" y="T5"/>
              </a:cxn>
              <a:cxn ang="0">
                <a:pos x="T6" y="T7"/>
              </a:cxn>
              <a:cxn ang="0">
                <a:pos x="T8" y="T9"/>
              </a:cxn>
              <a:cxn ang="0">
                <a:pos x="T10" y="T11"/>
              </a:cxn>
            </a:cxnLst>
            <a:rect l="0" t="0" r="r" b="b"/>
            <a:pathLst>
              <a:path w="1548" h="2032">
                <a:moveTo>
                  <a:pt x="1548" y="367"/>
                </a:moveTo>
                <a:lnTo>
                  <a:pt x="1548" y="0"/>
                </a:lnTo>
                <a:lnTo>
                  <a:pt x="0" y="0"/>
                </a:lnTo>
                <a:lnTo>
                  <a:pt x="0" y="2032"/>
                </a:lnTo>
                <a:lnTo>
                  <a:pt x="1548" y="2032"/>
                </a:lnTo>
                <a:lnTo>
                  <a:pt x="1548" y="1665"/>
                </a:lnTo>
              </a:path>
            </a:pathLst>
          </a:custGeom>
          <a:noFill/>
          <a:ln w="603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24575" y="-1068773"/>
            <a:ext cx="609600" cy="609600"/>
          </a:xfrm>
          <a:prstGeom prst="rect">
            <a:avLst/>
          </a:prstGeom>
        </p:spPr>
      </p:pic>
    </p:spTree>
    <p:extLst>
      <p:ext uri="{BB962C8B-B14F-4D97-AF65-F5344CB8AC3E}">
        <p14:creationId xmlns:p14="http://schemas.microsoft.com/office/powerpoint/2010/main" val="3079523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hyp="http://schemas.microsoft.com/office/drawing/2018/hyperlinkcolor"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anim calcmode="lin" valueType="num">
                                      <p:cBhvr>
                                        <p:cTn id="2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gtEl>
                                      </p:cBhvr>
                                    </p:animEffect>
                                  </p:childTnLst>
                                </p:cTn>
                              </p:par>
                            </p:childTnLst>
                          </p:cTn>
                        </p:par>
                        <p:par>
                          <p:cTn id="26" fill="hold">
                            <p:stCondLst>
                              <p:cond delay="2400"/>
                            </p:stCondLst>
                            <p:childTnLst>
                              <p:par>
                                <p:cTn id="27" presetID="26" presetClass="emph" presetSubtype="0" fill="hold" grpId="1" nodeType="afterEffect">
                                  <p:stCondLst>
                                    <p:cond delay="0"/>
                                  </p:stCondLst>
                                  <p:iterate type="lt">
                                    <p:tmPct val="0"/>
                                  </p:iterate>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par>
                          <p:cTn id="30" fill="hold">
                            <p:stCondLst>
                              <p:cond delay="29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par>
                          <p:cTn id="38" fill="hold">
                            <p:stCondLst>
                              <p:cond delay="5100"/>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16"/>
                </p:tgtEl>
              </p:cMediaNode>
            </p:audio>
          </p:childTnLst>
        </p:cTn>
      </p:par>
    </p:tnLst>
    <p:bldLst>
      <p:bldP spid="2" grpId="0" animBg="1"/>
      <p:bldP spid="8" grpId="0"/>
      <p:bldP spid="8" grpId="1"/>
      <p:bldP spid="9" grpId="0"/>
      <p:bldP spid="11" grpId="0" animBg="1"/>
      <p:bldP spid="13" grpId="0"/>
      <p:bldP spid="13" grpId="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8">
            <a:extLst>
              <a:ext uri="{FF2B5EF4-FFF2-40B4-BE49-F238E27FC236}">
                <a16:creationId xmlns:a16="http://schemas.microsoft.com/office/drawing/2014/main" id="{BBBD9091-30B9-4E98-BD5A-8E83B2FD301B}"/>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7324843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a:spLocks/>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a:spLocks/>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a:spLocks/>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a:spLocks/>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a:spLocks/>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a:spLocks/>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a:spLocks/>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a:spLocks/>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a:spLocks/>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a:spLocks/>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a:spLocks/>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a:spLocks/>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a:spLocks/>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a:spLocks/>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a:spLocks/>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a:spLocks/>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a:spLocks/>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a:spLocks/>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a:spLocks/>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a:spLocks/>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a:spLocks/>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a:spLocks/>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a:spLocks/>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a:spLocks/>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a:spLocks/>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a:spLocks/>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a:spLocks/>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3" name="组合 92"/>
          <p:cNvGrpSpPr/>
          <p:nvPr/>
        </p:nvGrpSpPr>
        <p:grpSpPr>
          <a:xfrm>
            <a:off x="539014" y="726011"/>
            <a:ext cx="11780723" cy="0"/>
            <a:chOff x="503625" y="726011"/>
            <a:chExt cx="11780723" cy="0"/>
          </a:xfrm>
        </p:grpSpPr>
        <p:cxnSp>
          <p:nvCxnSpPr>
            <p:cNvPr id="94" name="直接连接符 9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8" name="TextBox 8">
            <a:extLst>
              <a:ext uri="{FF2B5EF4-FFF2-40B4-BE49-F238E27FC236}">
                <a16:creationId xmlns:a16="http://schemas.microsoft.com/office/drawing/2014/main" id="{5EBB802B-3F69-4795-9AF9-952A5A0F001A}"/>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7282742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7363">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a:spLocks/>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a:spLocks/>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p>
        </p:txBody>
      </p:sp>
      <p:grpSp>
        <p:nvGrpSpPr>
          <p:cNvPr id="48" name="组合 47"/>
          <p:cNvGrpSpPr/>
          <p:nvPr/>
        </p:nvGrpSpPr>
        <p:grpSpPr>
          <a:xfrm>
            <a:off x="539014" y="726011"/>
            <a:ext cx="11780723" cy="0"/>
            <a:chOff x="503625" y="726011"/>
            <a:chExt cx="11780723" cy="0"/>
          </a:xfrm>
        </p:grpSpPr>
        <p:cxnSp>
          <p:nvCxnSpPr>
            <p:cNvPr id="49" name="直接连接符 48"/>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1" name="TextBox 8">
            <a:extLst>
              <a:ext uri="{FF2B5EF4-FFF2-40B4-BE49-F238E27FC236}">
                <a16:creationId xmlns:a16="http://schemas.microsoft.com/office/drawing/2014/main" id="{76E6F04D-6FCD-4254-A860-A3AA1EE5DAE7}"/>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0336960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5688632" cy="492443"/>
          </a:xfrm>
          <a:prstGeom prst="rect">
            <a:avLst/>
          </a:prstGeom>
        </p:spPr>
        <p:txBody>
          <a:bodyPr wrap="square" lIns="0" tIns="0" rIns="0" bIns="0">
            <a:spAutoFit/>
          </a:bodyPr>
          <a:lstStyle/>
          <a:p>
            <a:r>
              <a:rPr lang="en-US" altLang="zh-CN" sz="3200" dirty="0">
                <a:solidFill>
                  <a:schemeClr val="accent1"/>
                </a:solidFill>
                <a:ea typeface="微软雅黑" panose="020B0503020204020204" pitchFamily="34" charset="-122"/>
                <a:cs typeface="+mn-ea"/>
                <a:sym typeface="+mn-lt"/>
              </a:rPr>
              <a:t>03 </a:t>
            </a:r>
            <a:r>
              <a:rPr lang="zh-CN" altLang="en-US" sz="3200" dirty="0">
                <a:solidFill>
                  <a:schemeClr val="accent1"/>
                </a:solidFill>
                <a:ea typeface="微软雅黑" panose="020B0503020204020204" pitchFamily="34" charset="-122"/>
                <a:cs typeface="+mn-ea"/>
                <a:sym typeface="+mn-lt"/>
              </a:rPr>
              <a:t>Overview of the annual work</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648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p:cNvSpPr txBox="1"/>
          <p:nvPr/>
        </p:nvSpPr>
        <p:spPr>
          <a:xfrm>
            <a:off x="689805" y="1651417"/>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5" name="TextBox 16"/>
          <p:cNvSpPr txBox="1"/>
          <p:nvPr/>
        </p:nvSpPr>
        <p:spPr>
          <a:xfrm>
            <a:off x="697909"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6" name="TextBox 15"/>
          <p:cNvSpPr txBox="1"/>
          <p:nvPr/>
        </p:nvSpPr>
        <p:spPr>
          <a:xfrm>
            <a:off x="6466414" y="1651417"/>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7" name="TextBox 16"/>
          <p:cNvSpPr txBox="1"/>
          <p:nvPr/>
        </p:nvSpPr>
        <p:spPr>
          <a:xfrm>
            <a:off x="6474518"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8" name="矩形 27"/>
          <p:cNvSpPr/>
          <p:nvPr/>
        </p:nvSpPr>
        <p:spPr>
          <a:xfrm>
            <a:off x="632995" y="2574185"/>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69">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1028561" y="4761405"/>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46" name="TextBox 16"/>
          <p:cNvSpPr txBox="1"/>
          <p:nvPr/>
        </p:nvSpPr>
        <p:spPr>
          <a:xfrm>
            <a:off x="1022386" y="4440642"/>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6" name="TextBox 15"/>
          <p:cNvSpPr txBox="1"/>
          <p:nvPr/>
        </p:nvSpPr>
        <p:spPr>
          <a:xfrm>
            <a:off x="3995695" y="3333822"/>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7" name="TextBox 16"/>
          <p:cNvSpPr txBox="1"/>
          <p:nvPr/>
        </p:nvSpPr>
        <p:spPr>
          <a:xfrm>
            <a:off x="3989520" y="3013059"/>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8" name="TextBox 15"/>
          <p:cNvSpPr txBox="1"/>
          <p:nvPr/>
        </p:nvSpPr>
        <p:spPr>
          <a:xfrm>
            <a:off x="6897516" y="478939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19" name="TextBox 16"/>
          <p:cNvSpPr txBox="1"/>
          <p:nvPr/>
        </p:nvSpPr>
        <p:spPr>
          <a:xfrm>
            <a:off x="6891341" y="446863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0" name="TextBox 15"/>
          <p:cNvSpPr txBox="1"/>
          <p:nvPr/>
        </p:nvSpPr>
        <p:spPr>
          <a:xfrm>
            <a:off x="9790006" y="326850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1" name="TextBox 16"/>
          <p:cNvSpPr txBox="1"/>
          <p:nvPr/>
        </p:nvSpPr>
        <p:spPr>
          <a:xfrm>
            <a:off x="9783831" y="294774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2" name="TextBox 15"/>
          <p:cNvSpPr txBox="1"/>
          <p:nvPr/>
        </p:nvSpPr>
        <p:spPr>
          <a:xfrm>
            <a:off x="3566355" y="5937667"/>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23" name="TextBox 16"/>
          <p:cNvSpPr txBox="1"/>
          <p:nvPr/>
        </p:nvSpPr>
        <p:spPr>
          <a:xfrm>
            <a:off x="3574459"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29" name="TextBox 15"/>
          <p:cNvSpPr txBox="1"/>
          <p:nvPr/>
        </p:nvSpPr>
        <p:spPr>
          <a:xfrm>
            <a:off x="9342964" y="5937667"/>
            <a:ext cx="2587802"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30" name="TextBox 16"/>
          <p:cNvSpPr txBox="1"/>
          <p:nvPr/>
        </p:nvSpPr>
        <p:spPr>
          <a:xfrm>
            <a:off x="9351068"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8">
            <a:extLst>
              <a:ext uri="{FF2B5EF4-FFF2-40B4-BE49-F238E27FC236}">
                <a16:creationId xmlns:a16="http://schemas.microsoft.com/office/drawing/2014/main" id="{47DDBFE6-35E2-4CA4-87A9-0F3A6BD9D474}"/>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4770339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p:stCondLst>
                              <p:cond delay="50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5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p:stCondLst>
                              <p:cond delay="6600"/>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710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8150"/>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9200"/>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p:stCondLst>
                              <p:cond delay="1025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p:stCondLst>
                              <p:cond delay="113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p:stCondLst>
                              <p:cond delay="123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p:stCondLst>
                              <p:cond delay="128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p:stCondLst>
                              <p:cond delay="139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2013</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2015</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539014" y="726011"/>
            <a:ext cx="11780723" cy="0"/>
            <a:chOff x="503625" y="726011"/>
            <a:chExt cx="11780723" cy="0"/>
          </a:xfrm>
        </p:grpSpPr>
        <p:cxnSp>
          <p:nvCxnSpPr>
            <p:cNvPr id="40" name="直接连接符 39"/>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8">
            <a:extLst>
              <a:ext uri="{FF2B5EF4-FFF2-40B4-BE49-F238E27FC236}">
                <a16:creationId xmlns:a16="http://schemas.microsoft.com/office/drawing/2014/main" id="{B2A77FE0-7A4C-403D-B945-193D861A3453}"/>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4044658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539014" y="726011"/>
            <a:ext cx="11780723" cy="0"/>
            <a:chOff x="503625" y="726011"/>
            <a:chExt cx="11780723" cy="0"/>
          </a:xfrm>
        </p:grpSpPr>
        <p:cxnSp>
          <p:nvCxnSpPr>
            <p:cNvPr id="54" name="直接连接符 5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8">
            <a:extLst>
              <a:ext uri="{FF2B5EF4-FFF2-40B4-BE49-F238E27FC236}">
                <a16:creationId xmlns:a16="http://schemas.microsoft.com/office/drawing/2014/main" id="{7761B0F0-5E3F-4CDA-B52F-50FAAD7590B5}"/>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1523513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457" lvl="1" indent="-321457" defTabSz="1375123">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a:spLocks/>
          </p:cNvSpPr>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a:spLocks/>
          </p:cNvSpPr>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a:spLocks/>
          </p:cNvSpPr>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a:spLocks/>
          </p:cNvSpPr>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a:spLocks/>
          </p:cNvSpPr>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a:spLocks/>
          </p:cNvSpPr>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629">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grpSp>
        <p:nvGrpSpPr>
          <p:cNvPr id="36" name="组合 35"/>
          <p:cNvGrpSpPr/>
          <p:nvPr/>
        </p:nvGrpSpPr>
        <p:grpSpPr>
          <a:xfrm>
            <a:off x="539014" y="726011"/>
            <a:ext cx="11780723" cy="0"/>
            <a:chOff x="503625" y="726011"/>
            <a:chExt cx="11780723" cy="0"/>
          </a:xfrm>
        </p:grpSpPr>
        <p:cxnSp>
          <p:nvCxnSpPr>
            <p:cNvPr id="37" name="直接连接符 3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8">
            <a:extLst>
              <a:ext uri="{FF2B5EF4-FFF2-40B4-BE49-F238E27FC236}">
                <a16:creationId xmlns:a16="http://schemas.microsoft.com/office/drawing/2014/main" id="{4B2CAD56-0CCC-4272-87C9-D72CD01AFC13}"/>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3459509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0"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0"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0"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8" y="3421633"/>
            <a:ext cx="6192039" cy="492443"/>
          </a:xfrm>
          <a:prstGeom prst="rect">
            <a:avLst/>
          </a:prstGeom>
        </p:spPr>
        <p:txBody>
          <a:bodyPr wrap="square" lIns="0" tIns="0" rIns="0" bIns="0">
            <a:spAutoFit/>
          </a:bodyPr>
          <a:lstStyle/>
          <a:p>
            <a:r>
              <a:rPr lang="en-US" altLang="zh-CN" sz="3200" dirty="0">
                <a:solidFill>
                  <a:schemeClr val="accent1"/>
                </a:solidFill>
                <a:ea typeface="微软雅黑" panose="020B0503020204020204" pitchFamily="34" charset="-122"/>
                <a:cs typeface="+mn-ea"/>
                <a:sym typeface="+mn-lt"/>
              </a:rPr>
              <a:t>04 </a:t>
            </a:r>
            <a:r>
              <a:rPr lang="zh-CN" altLang="en-US" sz="3200" dirty="0">
                <a:solidFill>
                  <a:schemeClr val="accent1"/>
                </a:solidFill>
                <a:ea typeface="微软雅黑" panose="020B0503020204020204" pitchFamily="34" charset="-122"/>
                <a:cs typeface="+mn-ea"/>
                <a:sym typeface="+mn-lt"/>
              </a:rPr>
              <a:t>Overview of the annual work</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307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rot="16200000" flipH="1">
            <a:off x="4018475" y="4080496"/>
            <a:ext cx="4821803"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831192" y="2272324"/>
            <a:ext cx="5214758" cy="4219075"/>
            <a:chOff x="4857752" y="1643056"/>
            <a:chExt cx="3708476" cy="3000396"/>
          </a:xfrm>
        </p:grpSpPr>
        <p:sp>
          <p:nvSpPr>
            <p:cNvPr id="16" name="Rectangle 15"/>
            <p:cNvSpPr/>
            <p:nvPr/>
          </p:nvSpPr>
          <p:spPr>
            <a:xfrm>
              <a:off x="4857752" y="2928940"/>
              <a:ext cx="3708476" cy="171451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857752" y="1643056"/>
              <a:ext cx="3708476" cy="1013816"/>
              <a:chOff x="4857752" y="1643056"/>
              <a:chExt cx="3708476" cy="1013816"/>
            </a:xfrm>
          </p:grpSpPr>
          <p:sp>
            <p:nvSpPr>
              <p:cNvPr id="20" name="Rectangle 19"/>
              <p:cNvSpPr/>
              <p:nvPr/>
            </p:nvSpPr>
            <p:spPr>
              <a:xfrm>
                <a:off x="4857752" y="2000246"/>
                <a:ext cx="3708476"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1" name="Rectangle 20"/>
              <p:cNvSpPr/>
              <p:nvPr/>
            </p:nvSpPr>
            <p:spPr>
              <a:xfrm>
                <a:off x="4857752" y="1643056"/>
                <a:ext cx="1823961" cy="218876"/>
              </a:xfrm>
              <a:prstGeom prst="rect">
                <a:avLst/>
              </a:prstGeom>
            </p:spPr>
            <p:txBody>
              <a:bodyPr wrap="non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Copy your content directly to this point</a:t>
                </a:r>
              </a:p>
            </p:txBody>
          </p:sp>
        </p:grpSp>
      </p:grpSp>
      <p:grpSp>
        <p:nvGrpSpPr>
          <p:cNvPr id="17" name="Group 16"/>
          <p:cNvGrpSpPr/>
          <p:nvPr/>
        </p:nvGrpSpPr>
        <p:grpSpPr>
          <a:xfrm>
            <a:off x="884237" y="1669596"/>
            <a:ext cx="5140459" cy="4037407"/>
            <a:chOff x="628574" y="1214428"/>
            <a:chExt cx="3655639" cy="2871204"/>
          </a:xfrm>
        </p:grpSpPr>
        <p:sp>
          <p:nvSpPr>
            <p:cNvPr id="15" name="Rectangle 14"/>
            <p:cNvSpPr/>
            <p:nvPr/>
          </p:nvSpPr>
          <p:spPr>
            <a:xfrm>
              <a:off x="628575" y="1214428"/>
              <a:ext cx="3655638" cy="17145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7"/>
            <p:cNvGrpSpPr/>
            <p:nvPr/>
          </p:nvGrpSpPr>
          <p:grpSpPr>
            <a:xfrm>
              <a:off x="628574" y="3071816"/>
              <a:ext cx="3655639" cy="1013816"/>
              <a:chOff x="628574" y="3071816"/>
              <a:chExt cx="3655639" cy="1013816"/>
            </a:xfrm>
          </p:grpSpPr>
          <p:sp>
            <p:nvSpPr>
              <p:cNvPr id="22" name="Rectangle 21"/>
              <p:cNvSpPr/>
              <p:nvPr/>
            </p:nvSpPr>
            <p:spPr>
              <a:xfrm>
                <a:off x="628575" y="3429006"/>
                <a:ext cx="3655638"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3" name="Rectangle 22"/>
              <p:cNvSpPr/>
              <p:nvPr/>
            </p:nvSpPr>
            <p:spPr>
              <a:xfrm>
                <a:off x="628574" y="3071816"/>
                <a:ext cx="3380129" cy="218876"/>
              </a:xfrm>
              <a:prstGeom prst="rect">
                <a:avLst/>
              </a:prstGeom>
            </p:spPr>
            <p:txBody>
              <a:bodyPr wrap="squar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Copy your content directly to this point</a:t>
                </a:r>
              </a:p>
            </p:txBody>
          </p:sp>
        </p:grpSp>
      </p:grpSp>
      <p:grpSp>
        <p:nvGrpSpPr>
          <p:cNvPr id="26" name="组合 25"/>
          <p:cNvGrpSpPr/>
          <p:nvPr/>
        </p:nvGrpSpPr>
        <p:grpSpPr>
          <a:xfrm>
            <a:off x="539014" y="726011"/>
            <a:ext cx="11780723" cy="0"/>
            <a:chOff x="503625" y="726011"/>
            <a:chExt cx="11780723" cy="0"/>
          </a:xfrm>
        </p:grpSpPr>
        <p:cxnSp>
          <p:nvCxnSpPr>
            <p:cNvPr id="27" name="直接连接符 2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8">
            <a:extLst>
              <a:ext uri="{FF2B5EF4-FFF2-40B4-BE49-F238E27FC236}">
                <a16:creationId xmlns:a16="http://schemas.microsoft.com/office/drawing/2014/main" id="{88724A47-3AE9-4880-BD30-CC9984C8165A}"/>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77369833"/>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a14="http://schemas.microsoft.com/office/drawing/2010/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To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61224" y="1555920"/>
            <a:ext cx="7797526" cy="412081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s_2"/>
          <p:cNvSpPr txBox="1"/>
          <p:nvPr>
            <p:custDataLst>
              <p:tags r:id="rId1"/>
            </p:custDataLst>
          </p:nvPr>
        </p:nvSpPr>
        <p:spPr>
          <a:xfrm>
            <a:off x="946585" y="3215696"/>
            <a:ext cx="3299296"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2"/>
            </p:custDataLst>
          </p:nvPr>
        </p:nvSpPr>
        <p:spPr>
          <a:xfrm>
            <a:off x="6691911" y="2109015"/>
            <a:ext cx="3913928"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3"/>
            </p:custDataLst>
          </p:nvPr>
        </p:nvSpPr>
        <p:spPr>
          <a:xfrm>
            <a:off x="6691911" y="2978531"/>
            <a:ext cx="4057944"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the work</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WORK OF THE UPS</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4"/>
            </p:custDataLst>
          </p:nvPr>
        </p:nvSpPr>
        <p:spPr>
          <a:xfrm>
            <a:off x="6691911" y="3848047"/>
            <a:ext cx="5220254"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Showcase</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5"/>
            </p:custDataLst>
          </p:nvPr>
        </p:nvSpPr>
        <p:spPr>
          <a:xfrm>
            <a:off x="6691911" y="4717563"/>
            <a:ext cx="362589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year's work plan</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8975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p14="http://schemas.microsoft.com/office/powerpoint/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19"/>
                                        </p:tgtEl>
                                        <p:attrNameLst>
                                          <p:attrName>style.visibility</p:attrName>
                                        </p:attrNameLst>
                                      </p:cBhvr>
                                      <p:to>
                                        <p:strVal val="visible"/>
                                      </p:to>
                                    </p:set>
                                    <p:anim by="(-#ppt_w*2)" calcmode="lin" valueType="num">
                                      <p:cBhvr rctx="PPT">
                                        <p:cTn id="17" dur="500" autoRev="1" fill="hold">
                                          <p:stCondLst>
                                            <p:cond delay="0"/>
                                          </p:stCondLst>
                                        </p:cTn>
                                        <p:tgtEl>
                                          <p:spTgt spid="19"/>
                                        </p:tgtEl>
                                        <p:attrNameLst>
                                          <p:attrName>ppt_w</p:attrName>
                                        </p:attrNameLst>
                                      </p:cBhvr>
                                    </p:anim>
                                    <p:anim by="(#ppt_w*0.50)" calcmode="lin" valueType="num">
                                      <p:cBhvr>
                                        <p:cTn id="18" dur="500" decel="50000" autoRev="1" fill="hold">
                                          <p:stCondLst>
                                            <p:cond delay="0"/>
                                          </p:stCondLst>
                                        </p:cTn>
                                        <p:tgtEl>
                                          <p:spTgt spid="19"/>
                                        </p:tgtEl>
                                        <p:attrNameLst>
                                          <p:attrName>ppt_x</p:attrName>
                                        </p:attrNameLst>
                                      </p:cBhvr>
                                    </p:anim>
                                    <p:anim from="(-#ppt_h/2)" to="(#ppt_y)" calcmode="lin" valueType="num">
                                      <p:cBhvr>
                                        <p:cTn id="19" dur="1000" fill="hold">
                                          <p:stCondLst>
                                            <p:cond delay="0"/>
                                          </p:stCondLst>
                                        </p:cTn>
                                        <p:tgtEl>
                                          <p:spTgt spid="19"/>
                                        </p:tgtEl>
                                        <p:attrNameLst>
                                          <p:attrName>ppt_y</p:attrName>
                                        </p:attrNameLst>
                                      </p:cBhvr>
                                    </p:anim>
                                    <p:animRot by="21600000">
                                      <p:cBhvr>
                                        <p:cTn id="20" dur="1000" fill="hold">
                                          <p:stCondLst>
                                            <p:cond delay="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378377" y="2726055"/>
            <a:ext cx="949167" cy="51255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4653381" y="2727230"/>
            <a:ext cx="949167" cy="51255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1928385" y="2726055"/>
            <a:ext cx="949167" cy="512551"/>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10103372" y="2726055"/>
            <a:ext cx="949167" cy="51255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2028069" y="4958220"/>
            <a:ext cx="749799" cy="749797"/>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7478061" y="4954110"/>
            <a:ext cx="749799" cy="749797"/>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8" name="Group 77"/>
          <p:cNvGrpSpPr/>
          <p:nvPr/>
        </p:nvGrpSpPr>
        <p:grpSpPr>
          <a:xfrm>
            <a:off x="10203056" y="4947838"/>
            <a:ext cx="749799" cy="749797"/>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75"/>
          <p:cNvGrpSpPr/>
          <p:nvPr/>
        </p:nvGrpSpPr>
        <p:grpSpPr>
          <a:xfrm>
            <a:off x="4753065" y="4947838"/>
            <a:ext cx="749799" cy="749797"/>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a:spLocks/>
          </p:cNvSpPr>
          <p:nvPr/>
        </p:nvSpPr>
        <p:spPr>
          <a:xfrm>
            <a:off x="1312799"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a:spLocks/>
          </p:cNvSpPr>
          <p:nvPr/>
        </p:nvSpPr>
        <p:spPr>
          <a:xfrm>
            <a:off x="1312799"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a:spLocks/>
          </p:cNvSpPr>
          <p:nvPr/>
        </p:nvSpPr>
        <p:spPr>
          <a:xfrm>
            <a:off x="4037795"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a:spLocks/>
          </p:cNvSpPr>
          <p:nvPr/>
        </p:nvSpPr>
        <p:spPr>
          <a:xfrm>
            <a:off x="4037795"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a:spLocks/>
          </p:cNvSpPr>
          <p:nvPr/>
        </p:nvSpPr>
        <p:spPr>
          <a:xfrm>
            <a:off x="6762791"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a:spLocks/>
          </p:cNvSpPr>
          <p:nvPr/>
        </p:nvSpPr>
        <p:spPr>
          <a:xfrm>
            <a:off x="6762791" y="3725697"/>
            <a:ext cx="2180339" cy="79692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a:spLocks/>
          </p:cNvSpPr>
          <p:nvPr/>
        </p:nvSpPr>
        <p:spPr>
          <a:xfrm>
            <a:off x="9487786"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a:spLocks/>
          </p:cNvSpPr>
          <p:nvPr/>
        </p:nvSpPr>
        <p:spPr>
          <a:xfrm>
            <a:off x="9487786"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6" name="组合 85"/>
          <p:cNvGrpSpPr/>
          <p:nvPr/>
        </p:nvGrpSpPr>
        <p:grpSpPr>
          <a:xfrm>
            <a:off x="539014" y="726011"/>
            <a:ext cx="11780723" cy="0"/>
            <a:chOff x="503625" y="726011"/>
            <a:chExt cx="11780723" cy="0"/>
          </a:xfrm>
        </p:grpSpPr>
        <p:cxnSp>
          <p:nvCxnSpPr>
            <p:cNvPr id="87" name="直接连接符 8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1" name="TextBox 8">
            <a:extLst>
              <a:ext uri="{FF2B5EF4-FFF2-40B4-BE49-F238E27FC236}">
                <a16:creationId xmlns:a16="http://schemas.microsoft.com/office/drawing/2014/main" id="{E31345FF-316F-428F-9C75-6BFAA4C207D0}"/>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5123631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75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1500"/>
                            </p:stCondLst>
                            <p:childTnLst>
                              <p:par>
                                <p:cTn id="75" presetID="53" presetClass="entr" presetSubtype="16" fill="hold"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0185" y="2489190"/>
            <a:ext cx="4332610" cy="4266143"/>
            <a:chOff x="3716515" y="2198268"/>
            <a:chExt cx="4730828" cy="4658251"/>
          </a:xfrm>
        </p:grpSpPr>
        <p:sp>
          <p:nvSpPr>
            <p:cNvPr id="6" name="Freeform 5"/>
            <p:cNvSpPr>
              <a:spLocks/>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a:spLocks/>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a:spLocks/>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a:spLocks/>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a:spLocks/>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a:spLocks/>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a:spLocks/>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a:spLocks/>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a:spLocks/>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824">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8736753" y="2566683"/>
            <a:ext cx="2085109" cy="702873"/>
            <a:chOff x="9720774" y="2761849"/>
            <a:chExt cx="2511867" cy="767479"/>
          </a:xfrm>
        </p:grpSpPr>
        <p:sp>
          <p:nvSpPr>
            <p:cNvPr id="36" name="TextBox 35"/>
            <p:cNvSpPr txBox="1"/>
            <p:nvPr/>
          </p:nvSpPr>
          <p:spPr>
            <a:xfrm>
              <a:off x="9726738"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36"/>
            <p:cNvSpPr/>
            <p:nvPr/>
          </p:nvSpPr>
          <p:spPr>
            <a:xfrm>
              <a:off x="9720774" y="3060235"/>
              <a:ext cx="2511867" cy="46909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8736752" y="3683835"/>
            <a:ext cx="2085111" cy="716466"/>
            <a:chOff x="9720773" y="2761849"/>
            <a:chExt cx="2511870" cy="782321"/>
          </a:xfrm>
        </p:grpSpPr>
        <p:sp>
          <p:nvSpPr>
            <p:cNvPr id="40" name="TextBox 39"/>
            <p:cNvSpPr txBox="1"/>
            <p:nvPr/>
          </p:nvSpPr>
          <p:spPr>
            <a:xfrm>
              <a:off x="9720773" y="2761849"/>
              <a:ext cx="1513974"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720775" y="3060235"/>
              <a:ext cx="2511868"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8736752" y="4802712"/>
            <a:ext cx="2085111" cy="716466"/>
            <a:chOff x="9720772" y="2761849"/>
            <a:chExt cx="2511870" cy="782321"/>
          </a:xfrm>
        </p:grpSpPr>
        <p:sp>
          <p:nvSpPr>
            <p:cNvPr id="43" name="TextBox 42"/>
            <p:cNvSpPr txBox="1"/>
            <p:nvPr/>
          </p:nvSpPr>
          <p:spPr>
            <a:xfrm>
              <a:off x="9720772"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9720773" y="3060235"/>
              <a:ext cx="2511869"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flipH="1">
            <a:off x="2061029" y="2566686"/>
            <a:ext cx="2107425" cy="716464"/>
            <a:chOff x="9720775" y="2761849"/>
            <a:chExt cx="2343012" cy="782319"/>
          </a:xfrm>
        </p:grpSpPr>
        <p:sp>
          <p:nvSpPr>
            <p:cNvPr id="46" name="TextBox 45"/>
            <p:cNvSpPr txBox="1"/>
            <p:nvPr/>
          </p:nvSpPr>
          <p:spPr>
            <a:xfrm>
              <a:off x="9747983"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46"/>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flipH="1">
            <a:off x="2057866" y="3683836"/>
            <a:ext cx="2124855" cy="716464"/>
            <a:chOff x="9701397" y="2761849"/>
            <a:chExt cx="2362390" cy="782319"/>
          </a:xfrm>
        </p:grpSpPr>
        <p:sp>
          <p:nvSpPr>
            <p:cNvPr id="49" name="TextBox 48"/>
            <p:cNvSpPr txBox="1"/>
            <p:nvPr/>
          </p:nvSpPr>
          <p:spPr>
            <a:xfrm>
              <a:off x="9701397" y="2761849"/>
              <a:ext cx="1527914" cy="25793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flipH="1">
            <a:off x="2061029" y="4802712"/>
            <a:ext cx="2107425" cy="702871"/>
            <a:chOff x="9720775" y="2761849"/>
            <a:chExt cx="2343012" cy="767477"/>
          </a:xfrm>
        </p:grpSpPr>
        <p:sp>
          <p:nvSpPr>
            <p:cNvPr id="52" name="TextBox 51"/>
            <p:cNvSpPr txBox="1"/>
            <p:nvPr/>
          </p:nvSpPr>
          <p:spPr>
            <a:xfrm>
              <a:off x="9768598"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9720775" y="3060233"/>
              <a:ext cx="2343012" cy="469093"/>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组合 60"/>
          <p:cNvGrpSpPr/>
          <p:nvPr/>
        </p:nvGrpSpPr>
        <p:grpSpPr>
          <a:xfrm>
            <a:off x="539014" y="726011"/>
            <a:ext cx="11780723" cy="0"/>
            <a:chOff x="503625" y="726011"/>
            <a:chExt cx="11780723" cy="0"/>
          </a:xfrm>
        </p:grpSpPr>
        <p:cxnSp>
          <p:nvCxnSpPr>
            <p:cNvPr id="62" name="直接连接符 61"/>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4" name="TextBox 8">
            <a:extLst>
              <a:ext uri="{FF2B5EF4-FFF2-40B4-BE49-F238E27FC236}">
                <a16:creationId xmlns:a16="http://schemas.microsoft.com/office/drawing/2014/main" id="{F1A83A66-628E-4306-9646-50CFD2768C0D}"/>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3599881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025" y="0"/>
            <a:ext cx="12931775"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l="-947" t="-37146" r="-10578" b="-238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244799" y="1882695"/>
            <a:ext cx="82089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800" b="1" spc="600" dirty="0">
                <a:cs typeface="Arial" panose="020B0604020202020204" pitchFamily="34" charset="0"/>
              </a:rPr>
              <a:t>THANK YOU  </a:t>
            </a:r>
            <a:endParaRPr lang="zh-CN" altLang="en-US" b="1" spc="600" dirty="0">
              <a:cs typeface="Arial" panose="020B0604020202020204" pitchFamily="34" charset="0"/>
            </a:endParaRPr>
          </a:p>
        </p:txBody>
      </p:sp>
      <p:sp>
        <p:nvSpPr>
          <p:cNvPr id="9" name="矩形 259"/>
          <p:cNvSpPr>
            <a:spLocks noChangeArrowheads="1"/>
          </p:cNvSpPr>
          <p:nvPr/>
        </p:nvSpPr>
        <p:spPr bwMode="auto">
          <a:xfrm>
            <a:off x="1244799" y="3064342"/>
            <a:ext cx="7848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b="1" dirty="0">
                <a:cs typeface="Arial" panose="020B0604020202020204" pitchFamily="34" charset="0"/>
              </a:rPr>
              <a:t>Please replace text, click add-about, headline modify text content, also can copy your content to this directly ly. Please replace text, click add-about, headline modify text content, also can copy your content to this directly ly. Please replace text, click add-about, headline modify text content, also can copy your content to this directly ly.</a:t>
            </a:r>
            <a:endParaRPr lang="zh-CN" altLang="en-US" sz="700" b="1" dirty="0">
              <a:cs typeface="Arial" panose="020B0604020202020204" pitchFamily="34" charset="0"/>
            </a:endParaRPr>
          </a:p>
        </p:txBody>
      </p:sp>
      <p:sp>
        <p:nvSpPr>
          <p:cNvPr id="15" name="Freeform 5"/>
          <p:cNvSpPr>
            <a:spLocks/>
          </p:cNvSpPr>
          <p:nvPr/>
        </p:nvSpPr>
        <p:spPr bwMode="auto">
          <a:xfrm>
            <a:off x="853550" y="967710"/>
            <a:ext cx="2457450" cy="3225800"/>
          </a:xfrm>
          <a:custGeom>
            <a:avLst/>
            <a:gdLst>
              <a:gd name="T0" fmla="*/ 1548 w 1548"/>
              <a:gd name="T1" fmla="*/ 367 h 2032"/>
              <a:gd name="T2" fmla="*/ 1548 w 1548"/>
              <a:gd name="T3" fmla="*/ 0 h 2032"/>
              <a:gd name="T4" fmla="*/ 0 w 1548"/>
              <a:gd name="T5" fmla="*/ 0 h 2032"/>
              <a:gd name="T6" fmla="*/ 0 w 1548"/>
              <a:gd name="T7" fmla="*/ 2032 h 2032"/>
              <a:gd name="T8" fmla="*/ 1548 w 1548"/>
              <a:gd name="T9" fmla="*/ 2032 h 2032"/>
              <a:gd name="T10" fmla="*/ 1548 w 1548"/>
              <a:gd name="T11" fmla="*/ 1665 h 2032"/>
            </a:gdLst>
            <a:ahLst/>
            <a:cxnLst>
              <a:cxn ang="0">
                <a:pos x="T0" y="T1"/>
              </a:cxn>
              <a:cxn ang="0">
                <a:pos x="T2" y="T3"/>
              </a:cxn>
              <a:cxn ang="0">
                <a:pos x="T4" y="T5"/>
              </a:cxn>
              <a:cxn ang="0">
                <a:pos x="T6" y="T7"/>
              </a:cxn>
              <a:cxn ang="0">
                <a:pos x="T8" y="T9"/>
              </a:cxn>
              <a:cxn ang="0">
                <a:pos x="T10" y="T11"/>
              </a:cxn>
            </a:cxnLst>
            <a:rect l="0" t="0" r="r" b="b"/>
            <a:pathLst>
              <a:path w="1548" h="2032">
                <a:moveTo>
                  <a:pt x="1548" y="367"/>
                </a:moveTo>
                <a:lnTo>
                  <a:pt x="1548" y="0"/>
                </a:lnTo>
                <a:lnTo>
                  <a:pt x="0" y="0"/>
                </a:lnTo>
                <a:lnTo>
                  <a:pt x="0" y="2032"/>
                </a:lnTo>
                <a:lnTo>
                  <a:pt x="1548" y="2032"/>
                </a:lnTo>
                <a:lnTo>
                  <a:pt x="1548" y="1665"/>
                </a:lnTo>
              </a:path>
            </a:pathLst>
          </a:custGeom>
          <a:noFill/>
          <a:ln w="603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407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13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5832648" cy="492443"/>
          </a:xfrm>
          <a:prstGeom prst="rect">
            <a:avLst/>
          </a:prstGeom>
        </p:spPr>
        <p:txBody>
          <a:bodyPr wrap="square" lIns="0" tIns="0" rIns="0" bIns="0">
            <a:spAutoFit/>
          </a:bodyPr>
          <a:lstStyle/>
          <a:p>
            <a:r>
              <a:rPr lang="en-US" altLang="zh-CN" sz="3200" dirty="0">
                <a:solidFill>
                  <a:schemeClr val="accent1"/>
                </a:solidFill>
                <a:ea typeface="微软雅黑" panose="020B0503020204020204" pitchFamily="34" charset="-122"/>
                <a:cs typeface="+mn-ea"/>
                <a:sym typeface="+mn-lt"/>
              </a:rPr>
              <a:t>01 </a:t>
            </a:r>
            <a:r>
              <a:rPr lang="zh-CN" altLang="en-US" sz="3200" dirty="0">
                <a:solidFill>
                  <a:schemeClr val="accent1"/>
                </a:solidFill>
                <a:ea typeface="微软雅黑" panose="020B0503020204020204" pitchFamily="34" charset="-122"/>
                <a:cs typeface="+mn-ea"/>
                <a:sym typeface="+mn-lt"/>
              </a:rPr>
              <a:t>Overview of the annual work</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4515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panose="020B0604020202020204" pitchFamily="34" charset="0"/>
                <a:ea typeface="微软雅黑" panose="020B0503020204020204" pitchFamily="34" charset="-122"/>
                <a:sym typeface="Arial" panose="020B0604020202020204" pitchFamily="34" charset="0"/>
              </a:rPr>
              <a:t>2018</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1">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6"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76"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a:spLocks/>
          </p:cNvSpPr>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a:spLocks/>
          </p:cNvSpPr>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p>
        </p:txBody>
      </p:sp>
      <p:sp>
        <p:nvSpPr>
          <p:cNvPr id="61" name="Text Placeholder 32"/>
          <p:cNvSpPr txBox="1">
            <a:spLocks/>
          </p:cNvSpPr>
          <p:nvPr/>
        </p:nvSpPr>
        <p:spPr>
          <a:xfrm>
            <a:off x="7807012" y="2754891"/>
            <a:ext cx="1697976" cy="14553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539014" y="726011"/>
            <a:ext cx="11780723" cy="0"/>
            <a:chOff x="503625" y="726011"/>
            <a:chExt cx="11780723" cy="0"/>
          </a:xfrm>
        </p:grpSpPr>
        <p:cxnSp>
          <p:nvCxnSpPr>
            <p:cNvPr id="3" name="直接连接符 2"/>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38867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50112">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a:spLocks/>
          </p:cNvSpPr>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a:spLocks/>
          </p:cNvSpPr>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160" name="Text Placeholder 3"/>
          <p:cNvSpPr txBox="1">
            <a:spLocks/>
          </p:cNvSpPr>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161" name="Text Placeholder 3"/>
          <p:cNvSpPr txBox="1">
            <a:spLocks/>
          </p:cNvSpPr>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829">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grpSp>
        <p:nvGrpSpPr>
          <p:cNvPr id="2" name="Group 128"/>
          <p:cNvGrpSpPr/>
          <p:nvPr/>
        </p:nvGrpSpPr>
        <p:grpSpPr>
          <a:xfrm>
            <a:off x="5069713" y="2772229"/>
            <a:ext cx="2719324" cy="2764086"/>
            <a:chOff x="3124200" y="1657350"/>
            <a:chExt cx="2700338" cy="2744788"/>
          </a:xfrm>
        </p:grpSpPr>
        <p:sp>
          <p:nvSpPr>
            <p:cNvPr id="3077" name="Freeform 5"/>
            <p:cNvSpPr>
              <a:spLocks/>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a:spLocks/>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a:spLocks/>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a:spLocks/>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a:spLocks/>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a:spLocks/>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a:spLocks/>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a:spLocks/>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a:spLocks/>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a:spLocks/>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a:spLocks/>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a:spLocks/>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a:spLocks/>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a:spLocks/>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a:spLocks/>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a:spLocks/>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a:spLocks/>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a:spLocks/>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6" name="组合 55"/>
          <p:cNvGrpSpPr/>
          <p:nvPr/>
        </p:nvGrpSpPr>
        <p:grpSpPr>
          <a:xfrm>
            <a:off x="539014" y="726011"/>
            <a:ext cx="11780723" cy="0"/>
            <a:chOff x="503625" y="726011"/>
            <a:chExt cx="11780723" cy="0"/>
          </a:xfrm>
        </p:grpSpPr>
        <p:cxnSp>
          <p:nvCxnSpPr>
            <p:cNvPr id="57" name="直接连接符 5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9" name="TextBox 8">
            <a:extLst>
              <a:ext uri="{FF2B5EF4-FFF2-40B4-BE49-F238E27FC236}">
                <a16:creationId xmlns:a16="http://schemas.microsoft.com/office/drawing/2014/main" id="{BFEF783D-BDA0-438D-8702-7D7054C9F6A6}"/>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9091384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53448" y="2083074"/>
            <a:ext cx="4828807" cy="4037259"/>
            <a:chOff x="6268472" y="1942824"/>
            <a:chExt cx="4831523" cy="4039530"/>
          </a:xfrm>
        </p:grpSpPr>
        <p:sp>
          <p:nvSpPr>
            <p:cNvPr id="6" name="Freeform 11"/>
            <p:cNvSpPr>
              <a:spLocks/>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a:spLocks/>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a:spLocks/>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a:spLocks/>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a:spLocks/>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a:spLocks/>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a:spLocks/>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a:spLocks/>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a:spLocks/>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a:spLocks/>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a:spLocks/>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a:spLocks/>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a:spLocks/>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a:spLocks/>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a:spLocks/>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a:spLocks/>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a:spLocks/>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a:spLocks/>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a:spLocks/>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a:spLocks/>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a:spLocks/>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a:spLocks/>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a:spLocks/>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a:spLocks/>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a:spLocks/>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a:spLocks/>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a:spLocks/>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a:spLocks/>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a:spLocks/>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a:spLocks/>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a:spLocks/>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a:spLocks/>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a:spLocks/>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a:spLocks/>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a:spLocks/>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a:spLocks/>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a:spLocks/>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a:spLocks/>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a:spLocks/>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a:spLocks/>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a:spLocks/>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a:spLocks/>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a:spLocks/>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a:spLocks/>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a:spLocks/>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a:spLocks/>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a:spLocks/>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a:spLocks/>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a:spLocks/>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a:spLocks/>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a:spLocks/>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a:spLocks/>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a:spLocks/>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a:spLocks/>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a:spLocks/>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a:spLocks/>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a:spLocks/>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a:spLocks/>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a:spLocks/>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a:spLocks/>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1287217" y="181852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1282292" y="2083075"/>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p>
        </p:txBody>
      </p:sp>
      <p:sp>
        <p:nvSpPr>
          <p:cNvPr id="129" name="Donut 65"/>
          <p:cNvSpPr/>
          <p:nvPr/>
        </p:nvSpPr>
        <p:spPr>
          <a:xfrm>
            <a:off x="1370341" y="3519677"/>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576097" y="371711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547746" y="5242261"/>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4287300" y="5239740"/>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4277168" y="3729971"/>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4043745" y="5036716"/>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1364921" y="50368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4038039" y="3519677"/>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2112994" y="382768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2112994"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4810998" y="3827681"/>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4810998"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2112994"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2112994"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4810998"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Text content</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4810998"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1317222"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1317222"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3981534"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3975405"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7" name="组合 136"/>
          <p:cNvGrpSpPr/>
          <p:nvPr/>
        </p:nvGrpSpPr>
        <p:grpSpPr>
          <a:xfrm>
            <a:off x="539014" y="726011"/>
            <a:ext cx="11780723" cy="0"/>
            <a:chOff x="503625" y="726011"/>
            <a:chExt cx="11780723" cy="0"/>
          </a:xfrm>
        </p:grpSpPr>
        <p:cxnSp>
          <p:nvCxnSpPr>
            <p:cNvPr id="138" name="直接连接符 1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31" name="TextBox 8">
            <a:extLst>
              <a:ext uri="{FF2B5EF4-FFF2-40B4-BE49-F238E27FC236}">
                <a16:creationId xmlns:a16="http://schemas.microsoft.com/office/drawing/2014/main" id="{1E76E97E-4237-4D34-AD5C-7463143B2996}"/>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3922076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a:spLocks/>
          </p:cNvSpPr>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a:spLocks/>
          </p:cNvSpPr>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a:spLocks/>
          </p:cNvSpPr>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a:spLocks/>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539014" y="726011"/>
            <a:ext cx="11780723" cy="0"/>
            <a:chOff x="503625" y="726011"/>
            <a:chExt cx="11780723" cy="0"/>
          </a:xfrm>
        </p:grpSpPr>
        <p:cxnSp>
          <p:nvCxnSpPr>
            <p:cNvPr id="41" name="直接连接符 40"/>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8">
            <a:extLst>
              <a:ext uri="{FF2B5EF4-FFF2-40B4-BE49-F238E27FC236}">
                <a16:creationId xmlns:a16="http://schemas.microsoft.com/office/drawing/2014/main" id="{19C23004-7C2F-4ACD-9078-4B5398332C59}"/>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8318491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53" y="3025603"/>
            <a:ext cx="6192039" cy="162011"/>
            <a:chOff x="0" y="2341322"/>
            <a:chExt cx="4403469"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672">
                <a:defRPr/>
              </a:pPr>
              <a:endParaRPr lang="en-US" sz="2669"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矩形 7"/>
          <p:cNvSpPr/>
          <p:nvPr/>
        </p:nvSpPr>
        <p:spPr>
          <a:xfrm>
            <a:off x="4845199" y="3421633"/>
            <a:ext cx="5688632" cy="492443"/>
          </a:xfrm>
          <a:prstGeom prst="rect">
            <a:avLst/>
          </a:prstGeom>
        </p:spPr>
        <p:txBody>
          <a:bodyPr wrap="square" lIns="0" tIns="0" rIns="0" bIns="0">
            <a:spAutoFit/>
          </a:bodyPr>
          <a:lstStyle/>
          <a:p>
            <a:r>
              <a:rPr lang="en-US" altLang="zh-CN" sz="3200" dirty="0">
                <a:solidFill>
                  <a:schemeClr val="accent1"/>
                </a:solidFill>
                <a:ea typeface="微软雅黑" panose="020B0503020204020204" pitchFamily="34" charset="-122"/>
                <a:cs typeface="+mn-ea"/>
                <a:sym typeface="+mn-lt"/>
              </a:rPr>
              <a:t>02 </a:t>
            </a:r>
            <a:r>
              <a:rPr lang="zh-CN" altLang="en-US" sz="3200" dirty="0">
                <a:solidFill>
                  <a:schemeClr val="accent1"/>
                </a:solidFill>
                <a:ea typeface="微软雅黑" panose="020B0503020204020204" pitchFamily="34" charset="-122"/>
                <a:cs typeface="+mn-ea"/>
                <a:sym typeface="+mn-lt"/>
              </a:rPr>
              <a:t>Overview of the annual work</a:t>
            </a:r>
          </a:p>
        </p:txBody>
      </p:sp>
      <p:sp>
        <p:nvSpPr>
          <p:cNvPr id="9" name="TextBox 11"/>
          <p:cNvSpPr txBox="1"/>
          <p:nvPr/>
        </p:nvSpPr>
        <p:spPr>
          <a:xfrm>
            <a:off x="4739063"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0" name="TextBox 11"/>
          <p:cNvSpPr txBox="1"/>
          <p:nvPr/>
        </p:nvSpPr>
        <p:spPr>
          <a:xfrm>
            <a:off x="6718356" y="4280784"/>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1" name="TextBox 11"/>
          <p:cNvSpPr txBox="1"/>
          <p:nvPr/>
        </p:nvSpPr>
        <p:spPr>
          <a:xfrm>
            <a:off x="4739063"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18356" y="4648865"/>
            <a:ext cx="2474708" cy="307777"/>
          </a:xfrm>
          <a:prstGeom prst="rect">
            <a:avLst/>
          </a:prstGeom>
          <a:noFill/>
        </p:spPr>
        <p:txBody>
          <a:bodyPr wrap="square" rtlCol="0">
            <a:spAutoFit/>
          </a:bodyPr>
          <a:lstStyle/>
          <a:p>
            <a:pPr marL="171450" lvl="1" indent="-171450">
              <a:buFont typeface="Arial" panose="020B0604020202020204" pitchFamily="34" charset="0"/>
              <a:buChar char="•"/>
            </a:pPr>
            <a:r>
              <a:rPr lang="zh-CN" altLang="en-US" sz="1400" dirty="0">
                <a:solidFill>
                  <a:schemeClr val="accent1"/>
                </a:solidFill>
                <a:latin typeface="微软雅黑" panose="020B0503020204020204" pitchFamily="34" charset="-122"/>
                <a:ea typeface="微软雅黑" panose="020B0503020204020204" pitchFamily="34" charset="-122"/>
                <a:cs typeface="+mn-ea"/>
                <a:sym typeface="+mn-lt"/>
              </a:rPr>
              <a:t>Add relevant title text</a:t>
            </a:r>
            <a:endParaRPr lang="en-US" altLang="zh-CN" sz="1400"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6786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p14="http://schemas.microsoft.com/office/powerpoint/2010/main"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strVal val="4*#ppt_w"/>
                                          </p:val>
                                        </p:tav>
                                        <p:tav tm="100000">
                                          <p:val>
                                            <p:strVal val="#ppt_w"/>
                                          </p:val>
                                        </p:tav>
                                      </p:tavLst>
                                    </p:anim>
                                    <p:anim calcmode="lin" valueType="num">
                                      <p:cBhvr>
                                        <p:cTn id="14" dur="500" fill="hold"/>
                                        <p:tgtEl>
                                          <p:spTgt spid="8"/>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ppt_x</p:attrName>
                                        </p:attrNameLst>
                                      </p:cBhvr>
                                      <p:tavLst>
                                        <p:tav tm="0">
                                          <p:val>
                                            <p:strVal val="#ppt_x-#ppt_w*1.125000"/>
                                          </p:val>
                                        </p:tav>
                                        <p:tav tm="100000">
                                          <p:val>
                                            <p:strVal val="#ppt_x"/>
                                          </p:val>
                                        </p:tav>
                                      </p:tavLst>
                                    </p:anim>
                                    <p:animEffect transition="in" filter="wipe(right)">
                                      <p:cBhvr>
                                        <p:cTn id="24" dur="500"/>
                                        <p:tgtEl>
                                          <p:spTgt spid="10"/>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ppt_x</p:attrName>
                                        </p:attrNameLst>
                                      </p:cBhvr>
                                      <p:tavLst>
                                        <p:tav tm="0">
                                          <p:val>
                                            <p:strVal val="#ppt_x-#ppt_w*1.125000"/>
                                          </p:val>
                                        </p:tav>
                                        <p:tav tm="100000">
                                          <p:val>
                                            <p:strVal val="#ppt_x"/>
                                          </p:val>
                                        </p:tav>
                                      </p:tavLst>
                                    </p:anim>
                                    <p:animEffect transition="in" filter="wipe(righ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1827937" y="1786815"/>
            <a:ext cx="4411347" cy="865305"/>
            <a:chOff x="7855640" y="3619632"/>
            <a:chExt cx="4182840" cy="82048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855640" y="3914813"/>
              <a:ext cx="4182840" cy="52530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827937" y="2810513"/>
            <a:ext cx="4411347" cy="843376"/>
            <a:chOff x="7855640" y="3619632"/>
            <a:chExt cx="4182840" cy="799688"/>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27937" y="3834210"/>
            <a:ext cx="4411347" cy="843376"/>
            <a:chOff x="7855640" y="3619632"/>
            <a:chExt cx="4182840" cy="799688"/>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1827937" y="4857906"/>
            <a:ext cx="4411347" cy="843376"/>
            <a:chOff x="7855640" y="3619632"/>
            <a:chExt cx="4182840" cy="799688"/>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33"/>
          <p:cNvSpPr/>
          <p:nvPr/>
        </p:nvSpPr>
        <p:spPr>
          <a:xfrm>
            <a:off x="6751179" y="1828206"/>
            <a:ext cx="6107571" cy="387307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539014" y="726011"/>
            <a:ext cx="11780723" cy="0"/>
            <a:chOff x="503625" y="726011"/>
            <a:chExt cx="11780723" cy="0"/>
          </a:xfrm>
        </p:grpSpPr>
        <p:cxnSp>
          <p:nvCxnSpPr>
            <p:cNvPr id="35" name="直接连接符 34"/>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8">
            <a:extLst>
              <a:ext uri="{FF2B5EF4-FFF2-40B4-BE49-F238E27FC236}">
                <a16:creationId xmlns:a16="http://schemas.microsoft.com/office/drawing/2014/main" id="{1CBB0134-7B8A-4BC3-8200-88C74D6A21F5}"/>
              </a:ext>
            </a:extLst>
          </p:cNvPr>
          <p:cNvSpPr txBox="1"/>
          <p:nvPr/>
        </p:nvSpPr>
        <p:spPr>
          <a:xfrm>
            <a:off x="5025515" y="543342"/>
            <a:ext cx="2807720" cy="307777"/>
          </a:xfrm>
          <a:prstGeom prst="rect">
            <a:avLst/>
          </a:prstGeom>
          <a:noFill/>
        </p:spPr>
        <p:txBody>
          <a:bodyPr wrap="square" lIns="0" tIns="0" rIns="0" bIns="0" rtlCol="0" anchor="ctr">
            <a:spAutoFit/>
          </a:bodyPr>
          <a:lstStyle/>
          <a:p>
            <a:pPr algn="ct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80492172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620"/>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https://www.freeppt7.com">
  <a:themeElements>
    <a:clrScheme name="自定义 208">
      <a:dk1>
        <a:sysClr val="windowText" lastClr="000000"/>
      </a:dk1>
      <a:lt1>
        <a:sysClr val="window" lastClr="FFFFFF"/>
      </a:lt1>
      <a:dk2>
        <a:srgbClr val="9AC343"/>
      </a:dk2>
      <a:lt2>
        <a:srgbClr val="E7E6E6"/>
      </a:lt2>
      <a:accent1>
        <a:srgbClr val="285301"/>
      </a:accent1>
      <a:accent2>
        <a:srgbClr val="9AC343"/>
      </a:accent2>
      <a:accent3>
        <a:srgbClr val="285301"/>
      </a:accent3>
      <a:accent4>
        <a:srgbClr val="9AC343"/>
      </a:accent4>
      <a:accent5>
        <a:srgbClr val="285301"/>
      </a:accent5>
      <a:accent6>
        <a:srgbClr val="9AC343"/>
      </a:accent6>
      <a:hlink>
        <a:srgbClr val="285301"/>
      </a:hlink>
      <a:folHlink>
        <a:srgbClr val="9AC343"/>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2779</Words>
  <Application>Microsoft Office PowerPoint</Application>
  <PresentationFormat>自定义</PresentationFormat>
  <Paragraphs>227</Paragraphs>
  <Slides>22</Slides>
  <Notes>22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微软雅黑</vt:lpstr>
      <vt:lpstr>Arial</vt:lpstr>
      <vt:lpstr>Calibri</vt:lpstr>
      <vt:lpstr>Calibri Light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lastModifiedBy/>
  <cp:revision>1</cp:revision>
  <dcterms:created xsi:type="dcterms:W3CDTF">2017-01-03T11:50:47Z</dcterms:created>
  <dcterms:modified xsi:type="dcterms:W3CDTF">2019-10-22T09:33:32Z</dcterms:modified>
</cp:coreProperties>
</file>